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27"/>
  </p:notesMasterIdLst>
  <p:sldIdLst>
    <p:sldId id="256" r:id="rId2"/>
    <p:sldId id="257" r:id="rId3"/>
    <p:sldId id="258" r:id="rId4"/>
    <p:sldId id="259" r:id="rId5"/>
    <p:sldId id="260" r:id="rId6"/>
    <p:sldId id="278" r:id="rId7"/>
    <p:sldId id="279" r:id="rId8"/>
    <p:sldId id="261" r:id="rId9"/>
    <p:sldId id="262" r:id="rId10"/>
    <p:sldId id="263" r:id="rId11"/>
    <p:sldId id="264" r:id="rId12"/>
    <p:sldId id="265" r:id="rId13"/>
    <p:sldId id="266" r:id="rId14"/>
    <p:sldId id="267" r:id="rId15"/>
    <p:sldId id="270" r:id="rId16"/>
    <p:sldId id="280" r:id="rId17"/>
    <p:sldId id="277" r:id="rId18"/>
    <p:sldId id="268" r:id="rId19"/>
    <p:sldId id="269" r:id="rId20"/>
    <p:sldId id="271" r:id="rId21"/>
    <p:sldId id="272" r:id="rId22"/>
    <p:sldId id="273" r:id="rId23"/>
    <p:sldId id="274" r:id="rId24"/>
    <p:sldId id="275" r:id="rId25"/>
    <p:sldId id="276" r:id="rId26"/>
  </p:sldIdLst>
  <p:sldSz cx="10080625" cy="7559675"/>
  <p:notesSz cx="7772400" cy="10058400"/>
  <p:defaultTextStyle>
    <a:defPPr>
      <a:defRPr lang="en-GB"/>
    </a:defPPr>
    <a:lvl1pPr algn="l" defTabSz="457200" rtl="0" fontAlgn="base">
      <a:spcBef>
        <a:spcPct val="0"/>
      </a:spcBef>
      <a:spcAft>
        <a:spcPct val="0"/>
      </a:spcAft>
      <a:buClr>
        <a:srgbClr val="000000"/>
      </a:buClr>
      <a:buSzPct val="100000"/>
      <a:buFont typeface="Times New Roman" pitchFamily="18" charset="0"/>
      <a:defRPr kern="1200">
        <a:solidFill>
          <a:schemeClr val="bg1"/>
        </a:solidFill>
        <a:latin typeface="Arial" pitchFamily="34" charset="0"/>
        <a:ea typeface="+mn-ea"/>
        <a:cs typeface="+mn-cs"/>
      </a:defRPr>
    </a:lvl1pPr>
    <a:lvl2pPr marL="742950" indent="-285750" algn="l" defTabSz="457200" rtl="0" fontAlgn="base">
      <a:spcBef>
        <a:spcPct val="0"/>
      </a:spcBef>
      <a:spcAft>
        <a:spcPct val="0"/>
      </a:spcAft>
      <a:buClr>
        <a:srgbClr val="000000"/>
      </a:buClr>
      <a:buSzPct val="100000"/>
      <a:buFont typeface="Times New Roman" pitchFamily="18" charset="0"/>
      <a:defRPr kern="1200">
        <a:solidFill>
          <a:schemeClr val="bg1"/>
        </a:solidFill>
        <a:latin typeface="Arial" pitchFamily="34" charset="0"/>
        <a:ea typeface="+mn-ea"/>
        <a:cs typeface="+mn-cs"/>
      </a:defRPr>
    </a:lvl2pPr>
    <a:lvl3pPr marL="1143000" indent="-228600" algn="l" defTabSz="457200" rtl="0" fontAlgn="base">
      <a:spcBef>
        <a:spcPct val="0"/>
      </a:spcBef>
      <a:spcAft>
        <a:spcPct val="0"/>
      </a:spcAft>
      <a:buClr>
        <a:srgbClr val="000000"/>
      </a:buClr>
      <a:buSzPct val="100000"/>
      <a:buFont typeface="Times New Roman" pitchFamily="18" charset="0"/>
      <a:defRPr kern="1200">
        <a:solidFill>
          <a:schemeClr val="bg1"/>
        </a:solidFill>
        <a:latin typeface="Arial" pitchFamily="34" charset="0"/>
        <a:ea typeface="+mn-ea"/>
        <a:cs typeface="+mn-cs"/>
      </a:defRPr>
    </a:lvl3pPr>
    <a:lvl4pPr marL="1600200" indent="-228600" algn="l" defTabSz="457200" rtl="0" fontAlgn="base">
      <a:spcBef>
        <a:spcPct val="0"/>
      </a:spcBef>
      <a:spcAft>
        <a:spcPct val="0"/>
      </a:spcAft>
      <a:buClr>
        <a:srgbClr val="000000"/>
      </a:buClr>
      <a:buSzPct val="100000"/>
      <a:buFont typeface="Times New Roman" pitchFamily="18" charset="0"/>
      <a:defRPr kern="1200">
        <a:solidFill>
          <a:schemeClr val="bg1"/>
        </a:solidFill>
        <a:latin typeface="Arial" pitchFamily="34" charset="0"/>
        <a:ea typeface="+mn-ea"/>
        <a:cs typeface="+mn-cs"/>
      </a:defRPr>
    </a:lvl4pPr>
    <a:lvl5pPr marL="2057400" indent="-228600" algn="l" defTabSz="457200" rtl="0" fontAlgn="base">
      <a:spcBef>
        <a:spcPct val="0"/>
      </a:spcBef>
      <a:spcAft>
        <a:spcPct val="0"/>
      </a:spcAft>
      <a:buClr>
        <a:srgbClr val="000000"/>
      </a:buClr>
      <a:buSzPct val="100000"/>
      <a:buFont typeface="Times New Roman" pitchFamily="18" charset="0"/>
      <a:defRPr kern="1200">
        <a:solidFill>
          <a:schemeClr val="bg1"/>
        </a:solidFill>
        <a:latin typeface="Arial" pitchFamily="34" charset="0"/>
        <a:ea typeface="+mn-ea"/>
        <a:cs typeface="+mn-cs"/>
      </a:defRPr>
    </a:lvl5pPr>
    <a:lvl6pPr marL="2286000" algn="l" defTabSz="914400" rtl="0" eaLnBrk="1" latinLnBrk="0" hangingPunct="1">
      <a:defRPr kern="1200">
        <a:solidFill>
          <a:schemeClr val="bg1"/>
        </a:solidFill>
        <a:latin typeface="Arial" pitchFamily="34" charset="0"/>
        <a:ea typeface="+mn-ea"/>
        <a:cs typeface="+mn-cs"/>
      </a:defRPr>
    </a:lvl6pPr>
    <a:lvl7pPr marL="2743200" algn="l" defTabSz="914400" rtl="0" eaLnBrk="1" latinLnBrk="0" hangingPunct="1">
      <a:defRPr kern="1200">
        <a:solidFill>
          <a:schemeClr val="bg1"/>
        </a:solidFill>
        <a:latin typeface="Arial" pitchFamily="34" charset="0"/>
        <a:ea typeface="+mn-ea"/>
        <a:cs typeface="+mn-cs"/>
      </a:defRPr>
    </a:lvl7pPr>
    <a:lvl8pPr marL="3200400" algn="l" defTabSz="914400" rtl="0" eaLnBrk="1" latinLnBrk="0" hangingPunct="1">
      <a:defRPr kern="1200">
        <a:solidFill>
          <a:schemeClr val="bg1"/>
        </a:solidFill>
        <a:latin typeface="Arial" pitchFamily="34" charset="0"/>
        <a:ea typeface="+mn-ea"/>
        <a:cs typeface="+mn-cs"/>
      </a:defRPr>
    </a:lvl8pPr>
    <a:lvl9pPr marL="3657600" algn="l" defTabSz="914400" rtl="0" eaLnBrk="1" latinLnBrk="0" hangingPunct="1">
      <a:defRPr kern="1200">
        <a:solidFill>
          <a:schemeClr val="bg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37" d="100"/>
          <a:sy n="37" d="100"/>
        </p:scale>
        <p:origin x="-686" y="-86"/>
      </p:cViewPr>
      <p:guideLst>
        <p:guide orient="horz" pos="2160"/>
        <p:guide pos="2880"/>
      </p:guideLst>
    </p:cSldViewPr>
  </p:slideViewPr>
  <p:outlineViewPr>
    <p:cViewPr varScale="1">
      <p:scale>
        <a:sx n="170" d="200"/>
        <a:sy n="170" d="200"/>
      </p:scale>
      <p:origin x="-780" y="-84"/>
    </p:cViewPr>
  </p:outlineViewPr>
  <p:notesTextViewPr>
    <p:cViewPr>
      <p:scale>
        <a:sx n="100" d="100"/>
        <a:sy n="100" d="100"/>
      </p:scale>
      <p:origin x="0" y="0"/>
    </p:cViewPr>
  </p:notesTextViewPr>
  <p:notesViewPr>
    <p:cSldViewPr>
      <p:cViewPr varScale="1">
        <p:scale>
          <a:sx n="59" d="100"/>
          <a:sy n="59" d="100"/>
        </p:scale>
        <p:origin x="-1752"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9" name="AutoShape 1"/>
          <p:cNvSpPr>
            <a:spLocks noChangeArrowheads="1"/>
          </p:cNvSpPr>
          <p:nvPr/>
        </p:nvSpPr>
        <p:spPr bwMode="auto">
          <a:xfrm>
            <a:off x="0" y="0"/>
            <a:ext cx="7772400" cy="10058400"/>
          </a:xfrm>
          <a:prstGeom prst="roundRect">
            <a:avLst>
              <a:gd name="adj" fmla="val 19"/>
            </a:avLst>
          </a:prstGeom>
          <a:solidFill>
            <a:srgbClr val="FFFFFF"/>
          </a:solidFill>
          <a:ln w="9360">
            <a:noFill/>
            <a:miter lim="800000"/>
            <a:headEnd/>
            <a:tailEnd/>
          </a:ln>
          <a:effectLst/>
        </p:spPr>
        <p:txBody>
          <a:bodyPr wrap="none" anchor="ctr"/>
          <a:lstStyle/>
          <a:p>
            <a:pPr>
              <a:buFont typeface="Times New Roman" pitchFamily="16" charset="0"/>
              <a:buNone/>
              <a:defRPr/>
            </a:pPr>
            <a:endParaRPr lang="en-US">
              <a:latin typeface="Arial" charset="0"/>
            </a:endParaRPr>
          </a:p>
        </p:txBody>
      </p:sp>
      <p:sp>
        <p:nvSpPr>
          <p:cNvPr id="2050" name="AutoShape 2"/>
          <p:cNvSpPr>
            <a:spLocks noChangeArrowheads="1"/>
          </p:cNvSpPr>
          <p:nvPr/>
        </p:nvSpPr>
        <p:spPr bwMode="auto">
          <a:xfrm>
            <a:off x="0" y="0"/>
            <a:ext cx="7772400" cy="10058400"/>
          </a:xfrm>
          <a:prstGeom prst="roundRect">
            <a:avLst>
              <a:gd name="adj" fmla="val 19"/>
            </a:avLst>
          </a:prstGeom>
          <a:solidFill>
            <a:srgbClr val="FFFFFF"/>
          </a:solidFill>
          <a:ln w="9525">
            <a:noFill/>
            <a:round/>
            <a:headEnd/>
            <a:tailEnd/>
          </a:ln>
          <a:effectLst/>
        </p:spPr>
        <p:txBody>
          <a:bodyPr wrap="none" anchor="ctr"/>
          <a:lstStyle/>
          <a:p>
            <a:pPr>
              <a:buFont typeface="Times New Roman" pitchFamily="16" charset="0"/>
              <a:buNone/>
              <a:defRPr/>
            </a:pPr>
            <a:endParaRPr lang="en-US">
              <a:latin typeface="Arial" charset="0"/>
            </a:endParaRPr>
          </a:p>
        </p:txBody>
      </p:sp>
      <p:sp>
        <p:nvSpPr>
          <p:cNvPr id="2051" name="AutoShape 3"/>
          <p:cNvSpPr>
            <a:spLocks noChangeArrowheads="1"/>
          </p:cNvSpPr>
          <p:nvPr/>
        </p:nvSpPr>
        <p:spPr bwMode="auto">
          <a:xfrm>
            <a:off x="0" y="0"/>
            <a:ext cx="7772400" cy="10058400"/>
          </a:xfrm>
          <a:prstGeom prst="roundRect">
            <a:avLst>
              <a:gd name="adj" fmla="val 19"/>
            </a:avLst>
          </a:prstGeom>
          <a:solidFill>
            <a:srgbClr val="FFFFFF"/>
          </a:solidFill>
          <a:ln w="9525">
            <a:noFill/>
            <a:round/>
            <a:headEnd/>
            <a:tailEnd/>
          </a:ln>
          <a:effectLst/>
        </p:spPr>
        <p:txBody>
          <a:bodyPr wrap="none" anchor="ctr"/>
          <a:lstStyle/>
          <a:p>
            <a:pPr>
              <a:buFont typeface="Times New Roman" pitchFamily="16" charset="0"/>
              <a:buNone/>
              <a:defRPr/>
            </a:pPr>
            <a:endParaRPr lang="en-US">
              <a:latin typeface="Arial" charset="0"/>
            </a:endParaRPr>
          </a:p>
        </p:txBody>
      </p:sp>
      <p:sp>
        <p:nvSpPr>
          <p:cNvPr id="2052" name="AutoShape 4"/>
          <p:cNvSpPr>
            <a:spLocks noChangeArrowheads="1"/>
          </p:cNvSpPr>
          <p:nvPr/>
        </p:nvSpPr>
        <p:spPr bwMode="auto">
          <a:xfrm>
            <a:off x="0" y="0"/>
            <a:ext cx="7772400" cy="10058400"/>
          </a:xfrm>
          <a:prstGeom prst="roundRect">
            <a:avLst>
              <a:gd name="adj" fmla="val 19"/>
            </a:avLst>
          </a:prstGeom>
          <a:solidFill>
            <a:srgbClr val="FFFFFF"/>
          </a:solidFill>
          <a:ln w="9525">
            <a:noFill/>
            <a:round/>
            <a:headEnd/>
            <a:tailEnd/>
          </a:ln>
          <a:effectLst/>
        </p:spPr>
        <p:txBody>
          <a:bodyPr wrap="none" anchor="ctr"/>
          <a:lstStyle/>
          <a:p>
            <a:pPr>
              <a:buFont typeface="Times New Roman" pitchFamily="16" charset="0"/>
              <a:buNone/>
              <a:defRPr/>
            </a:pPr>
            <a:endParaRPr lang="en-US">
              <a:latin typeface="Arial" charset="0"/>
            </a:endParaRPr>
          </a:p>
        </p:txBody>
      </p:sp>
      <p:sp>
        <p:nvSpPr>
          <p:cNvPr id="27654" name="Rectangle 5"/>
          <p:cNvSpPr>
            <a:spLocks noGrp="1" noChangeArrowheads="1"/>
          </p:cNvSpPr>
          <p:nvPr>
            <p:ph type="sldImg"/>
          </p:nvPr>
        </p:nvSpPr>
        <p:spPr bwMode="auto">
          <a:xfrm>
            <a:off x="1371600" y="763588"/>
            <a:ext cx="5022850" cy="3765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sp>
      <p:sp>
        <p:nvSpPr>
          <p:cNvPr id="2054" name="Rectangle 6"/>
          <p:cNvSpPr>
            <a:spLocks noGrp="1" noChangeArrowheads="1"/>
          </p:cNvSpPr>
          <p:nvPr>
            <p:ph type="body"/>
          </p:nvPr>
        </p:nvSpPr>
        <p:spPr bwMode="auto">
          <a:xfrm>
            <a:off x="777875" y="4776788"/>
            <a:ext cx="6210300" cy="4519612"/>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p>
            <a:pPr lvl="0"/>
            <a:endParaRPr lang="en-US" noProof="0" smtClean="0"/>
          </a:p>
        </p:txBody>
      </p:sp>
      <p:sp>
        <p:nvSpPr>
          <p:cNvPr id="2055" name="Text Box 7"/>
          <p:cNvSpPr txBox="1">
            <a:spLocks noChangeArrowheads="1"/>
          </p:cNvSpPr>
          <p:nvPr/>
        </p:nvSpPr>
        <p:spPr bwMode="auto">
          <a:xfrm>
            <a:off x="0" y="0"/>
            <a:ext cx="3373438" cy="503238"/>
          </a:xfrm>
          <a:prstGeom prst="rect">
            <a:avLst/>
          </a:prstGeom>
          <a:noFill/>
          <a:ln w="9525">
            <a:noFill/>
            <a:round/>
            <a:headEnd/>
            <a:tailEnd/>
          </a:ln>
          <a:effectLst/>
        </p:spPr>
        <p:txBody>
          <a:bodyPr wrap="none" anchor="ctr"/>
          <a:lstStyle/>
          <a:p>
            <a:pPr>
              <a:buFont typeface="Times New Roman" pitchFamily="16" charset="0"/>
              <a:buNone/>
              <a:defRPr/>
            </a:pPr>
            <a:endParaRPr lang="en-US">
              <a:latin typeface="Arial" charset="0"/>
            </a:endParaRPr>
          </a:p>
        </p:txBody>
      </p:sp>
      <p:sp>
        <p:nvSpPr>
          <p:cNvPr id="2056" name="Text Box 8"/>
          <p:cNvSpPr txBox="1">
            <a:spLocks noChangeArrowheads="1"/>
          </p:cNvSpPr>
          <p:nvPr/>
        </p:nvSpPr>
        <p:spPr bwMode="auto">
          <a:xfrm>
            <a:off x="4398963" y="0"/>
            <a:ext cx="3373437" cy="503238"/>
          </a:xfrm>
          <a:prstGeom prst="rect">
            <a:avLst/>
          </a:prstGeom>
          <a:noFill/>
          <a:ln w="9525">
            <a:noFill/>
            <a:round/>
            <a:headEnd/>
            <a:tailEnd/>
          </a:ln>
          <a:effectLst/>
        </p:spPr>
        <p:txBody>
          <a:bodyPr wrap="none" anchor="ctr"/>
          <a:lstStyle/>
          <a:p>
            <a:pPr>
              <a:buFont typeface="Times New Roman" pitchFamily="16" charset="0"/>
              <a:buNone/>
              <a:defRPr/>
            </a:pPr>
            <a:endParaRPr lang="en-US">
              <a:latin typeface="Arial" charset="0"/>
            </a:endParaRPr>
          </a:p>
        </p:txBody>
      </p:sp>
      <p:sp>
        <p:nvSpPr>
          <p:cNvPr id="2057" name="Text Box 9"/>
          <p:cNvSpPr txBox="1">
            <a:spLocks noChangeArrowheads="1"/>
          </p:cNvSpPr>
          <p:nvPr/>
        </p:nvSpPr>
        <p:spPr bwMode="auto">
          <a:xfrm>
            <a:off x="0" y="9555163"/>
            <a:ext cx="3373438" cy="503237"/>
          </a:xfrm>
          <a:prstGeom prst="rect">
            <a:avLst/>
          </a:prstGeom>
          <a:noFill/>
          <a:ln w="9525">
            <a:noFill/>
            <a:round/>
            <a:headEnd/>
            <a:tailEnd/>
          </a:ln>
          <a:effectLst/>
        </p:spPr>
        <p:txBody>
          <a:bodyPr wrap="none" anchor="ctr"/>
          <a:lstStyle/>
          <a:p>
            <a:pPr>
              <a:buFont typeface="Times New Roman" pitchFamily="16" charset="0"/>
              <a:buNone/>
              <a:defRPr/>
            </a:pPr>
            <a:endParaRPr lang="en-US">
              <a:latin typeface="Arial" charset="0"/>
            </a:endParaRPr>
          </a:p>
        </p:txBody>
      </p:sp>
      <p:sp>
        <p:nvSpPr>
          <p:cNvPr id="2058" name="Rectangle 10"/>
          <p:cNvSpPr>
            <a:spLocks noGrp="1" noChangeArrowheads="1"/>
          </p:cNvSpPr>
          <p:nvPr>
            <p:ph type="sldNum"/>
          </p:nvPr>
        </p:nvSpPr>
        <p:spPr bwMode="auto">
          <a:xfrm>
            <a:off x="4398963" y="9555163"/>
            <a:ext cx="3367087" cy="496887"/>
          </a:xfrm>
          <a:prstGeom prst="rect">
            <a:avLst/>
          </a:prstGeom>
          <a:noFill/>
          <a:ln w="9525">
            <a:noFill/>
            <a:round/>
            <a:headEnd/>
            <a:tailEnd/>
          </a:ln>
          <a:effectLst/>
        </p:spPr>
        <p:txBody>
          <a:bodyPr vert="horz" wrap="square" lIns="0" tIns="0" rIns="0" bIns="0" numCol="1" anchor="b" anchorCtr="0" compatLnSpc="1">
            <a:prstTxWarp prst="textNoShape">
              <a:avLst/>
            </a:prstTxWarp>
          </a:bodyPr>
          <a:lstStyle>
            <a:lvl1pPr algn="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400">
                <a:solidFill>
                  <a:srgbClr val="000000"/>
                </a:solidFill>
                <a:latin typeface="Times New Roman" pitchFamily="16" charset="0"/>
                <a:ea typeface="DejaVu Sans" charset="0"/>
                <a:cs typeface="DejaVu Sans" charset="0"/>
              </a:defRPr>
            </a:lvl1pPr>
          </a:lstStyle>
          <a:p>
            <a:pPr>
              <a:defRPr/>
            </a:pPr>
            <a:fld id="{40FBD34D-0B31-4214-AE22-B1D33807FF1B}" type="slidenum">
              <a:rPr lang="en-US"/>
              <a:pPr>
                <a:defRPr/>
              </a:pPr>
              <a:t>‹#›</a:t>
            </a:fld>
            <a:endParaRPr lang="en-US"/>
          </a:p>
        </p:txBody>
      </p:sp>
    </p:spTree>
    <p:extLst>
      <p:ext uri="{BB962C8B-B14F-4D97-AF65-F5344CB8AC3E}">
        <p14:creationId xmlns:p14="http://schemas.microsoft.com/office/powerpoint/2010/main" val="3157417190"/>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6" charset="0"/>
        <a:ea typeface="+mn-ea"/>
        <a:cs typeface="+mn-cs"/>
      </a:defRPr>
    </a:lvl1pPr>
    <a:lvl2pPr marL="742950" indent="-285750" algn="l" defTabSz="457200"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6" charset="0"/>
        <a:ea typeface="+mn-ea"/>
        <a:cs typeface="+mn-cs"/>
      </a:defRPr>
    </a:lvl2pPr>
    <a:lvl3pPr marL="1143000" indent="-228600" algn="l" defTabSz="457200"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6" charset="0"/>
        <a:ea typeface="+mn-ea"/>
        <a:cs typeface="+mn-cs"/>
      </a:defRPr>
    </a:lvl3pPr>
    <a:lvl4pPr marL="1600200" indent="-228600" algn="l" defTabSz="457200"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6" charset="0"/>
        <a:ea typeface="+mn-ea"/>
        <a:cs typeface="+mn-cs"/>
      </a:defRPr>
    </a:lvl4pPr>
    <a:lvl5pPr marL="2057400" indent="-228600" algn="l" defTabSz="457200" rtl="0" eaLnBrk="0" fontAlgn="base" hangingPunct="0">
      <a:spcBef>
        <a:spcPct val="30000"/>
      </a:spcBef>
      <a:spcAft>
        <a:spcPct val="0"/>
      </a:spcAft>
      <a:buClr>
        <a:srgbClr val="000000"/>
      </a:buClr>
      <a:buSzPct val="100000"/>
      <a:buFont typeface="Times New Roman" pitchFamily="18" charset="0"/>
      <a:defRPr sz="1200" kern="1200">
        <a:solidFill>
          <a:srgbClr val="000000"/>
        </a:solidFill>
        <a:latin typeface="Times New Roman" pitchFamily="16"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4" name="Rectangle 10"/>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9pPr>
          </a:lstStyle>
          <a:p>
            <a:pPr eaLnBrk="1" hangingPunct="1"/>
            <a:fld id="{8DD179DA-3E37-440A-B219-8DAD7B348EDF}" type="slidenum">
              <a:rPr lang="en-US" smtClean="0">
                <a:solidFill>
                  <a:srgbClr val="000000"/>
                </a:solidFill>
                <a:latin typeface="Times New Roman" pitchFamily="18" charset="0"/>
              </a:rPr>
              <a:pPr eaLnBrk="1" hangingPunct="1"/>
              <a:t>1</a:t>
            </a:fld>
            <a:endParaRPr lang="en-US" smtClean="0">
              <a:solidFill>
                <a:srgbClr val="000000"/>
              </a:solidFill>
              <a:latin typeface="Times New Roman" pitchFamily="18" charset="0"/>
            </a:endParaRPr>
          </a:p>
        </p:txBody>
      </p:sp>
      <p:sp>
        <p:nvSpPr>
          <p:cNvPr id="28675" name="Rectangle 1"/>
          <p:cNvSpPr>
            <a:spLocks noChangeArrowheads="1" noTextEdit="1"/>
          </p:cNvSpPr>
          <p:nvPr>
            <p:ph type="sldImg"/>
          </p:nvPr>
        </p:nvSpPr>
        <p:spPr>
          <a:xfrm>
            <a:off x="1371600" y="763588"/>
            <a:ext cx="5029200" cy="3771900"/>
          </a:xfrm>
          <a:solidFill>
            <a:srgbClr val="FFFFFF"/>
          </a:solidFill>
          <a:ln>
            <a:solidFill>
              <a:srgbClr val="000000"/>
            </a:solidFill>
            <a:miter lim="800000"/>
            <a:headEnd/>
            <a:tailEnd/>
          </a:ln>
        </p:spPr>
      </p:sp>
      <p:sp>
        <p:nvSpPr>
          <p:cNvPr id="28676" name="Rectangle 2"/>
          <p:cNvSpPr>
            <a:spLocks noChangeArrowheads="1"/>
          </p:cNvSpPr>
          <p:nvPr>
            <p:ph type="body" idx="1"/>
          </p:nvPr>
        </p:nvSpPr>
        <p:spPr>
          <a:xfrm>
            <a:off x="777875" y="4776788"/>
            <a:ext cx="6216650" cy="45275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pPr marL="215900" indent="-209550" eaLnBrk="1">
              <a:spcBef>
                <a:spcPct val="0"/>
              </a:spcBef>
              <a:buClrTx/>
              <a:buFontTx/>
              <a:buNone/>
              <a:tabLst>
                <a:tab pos="215900" algn="l"/>
                <a:tab pos="673100" algn="l"/>
                <a:tab pos="1130300" algn="l"/>
                <a:tab pos="1587500" algn="l"/>
                <a:tab pos="2044700" algn="l"/>
                <a:tab pos="2501900" algn="l"/>
                <a:tab pos="2959100" algn="l"/>
                <a:tab pos="3416300" algn="l"/>
                <a:tab pos="3873500" algn="l"/>
                <a:tab pos="4330700" algn="l"/>
                <a:tab pos="4787900" algn="l"/>
                <a:tab pos="5245100" algn="l"/>
                <a:tab pos="5702300" algn="l"/>
                <a:tab pos="6159500" algn="l"/>
                <a:tab pos="6616700" algn="l"/>
                <a:tab pos="7073900" algn="l"/>
                <a:tab pos="7531100" algn="l"/>
                <a:tab pos="7988300" algn="l"/>
                <a:tab pos="8445500" algn="l"/>
                <a:tab pos="8902700" algn="l"/>
                <a:tab pos="9359900" algn="l"/>
              </a:tabLst>
            </a:pPr>
            <a:endParaRPr lang="en-US" sz="2000" smtClean="0">
              <a:latin typeface="Arial" pitchFamily="34" charset="0"/>
              <a:ea typeface="DejaVu Sans" charset="0"/>
              <a:cs typeface="DejaVu Sans"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90" name="Rectangle 10"/>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9pPr>
          </a:lstStyle>
          <a:p>
            <a:pPr eaLnBrk="1" hangingPunct="1"/>
            <a:fld id="{78BC2387-6B3E-41C4-B46E-69A7BE0414AA}" type="slidenum">
              <a:rPr lang="en-US" smtClean="0">
                <a:solidFill>
                  <a:srgbClr val="000000"/>
                </a:solidFill>
                <a:latin typeface="Times New Roman" pitchFamily="18" charset="0"/>
              </a:rPr>
              <a:pPr eaLnBrk="1" hangingPunct="1"/>
              <a:t>12</a:t>
            </a:fld>
            <a:endParaRPr lang="en-US" smtClean="0">
              <a:solidFill>
                <a:srgbClr val="000000"/>
              </a:solidFill>
              <a:latin typeface="Times New Roman" pitchFamily="18" charset="0"/>
            </a:endParaRPr>
          </a:p>
        </p:txBody>
      </p:sp>
      <p:sp>
        <p:nvSpPr>
          <p:cNvPr id="37891" name="Rectangle 1"/>
          <p:cNvSpPr>
            <a:spLocks noChangeArrowheads="1" noTextEdit="1"/>
          </p:cNvSpPr>
          <p:nvPr>
            <p:ph type="sldImg"/>
          </p:nvPr>
        </p:nvSpPr>
        <p:spPr>
          <a:xfrm>
            <a:off x="1371600" y="763588"/>
            <a:ext cx="5027613" cy="3770312"/>
          </a:xfrm>
          <a:solidFill>
            <a:srgbClr val="FFFFFF"/>
          </a:solidFill>
          <a:ln>
            <a:solidFill>
              <a:srgbClr val="000000"/>
            </a:solidFill>
            <a:miter lim="800000"/>
            <a:headEnd/>
            <a:tailEnd/>
          </a:ln>
        </p:spPr>
      </p:sp>
      <p:sp>
        <p:nvSpPr>
          <p:cNvPr id="37892" name="Rectangle 2"/>
          <p:cNvSpPr>
            <a:spLocks noChangeArrowheads="1"/>
          </p:cNvSpPr>
          <p:nvPr>
            <p:ph type="body" idx="1"/>
          </p:nvPr>
        </p:nvSpPr>
        <p:spPr>
          <a:xfrm>
            <a:off x="777875" y="4776788"/>
            <a:ext cx="6211888" cy="4521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mtClean="0">
              <a:latin typeface="Times New Roman" pitchFamily="18"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914" name="Rectangle 10"/>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9pPr>
          </a:lstStyle>
          <a:p>
            <a:pPr eaLnBrk="1" hangingPunct="1"/>
            <a:fld id="{0AFD21F7-00B4-40AD-A086-AC3EC3C54860}" type="slidenum">
              <a:rPr lang="en-US" smtClean="0">
                <a:solidFill>
                  <a:srgbClr val="000000"/>
                </a:solidFill>
                <a:latin typeface="Times New Roman" pitchFamily="18" charset="0"/>
              </a:rPr>
              <a:pPr eaLnBrk="1" hangingPunct="1"/>
              <a:t>13</a:t>
            </a:fld>
            <a:endParaRPr lang="en-US" smtClean="0">
              <a:solidFill>
                <a:srgbClr val="000000"/>
              </a:solidFill>
              <a:latin typeface="Times New Roman" pitchFamily="18" charset="0"/>
            </a:endParaRPr>
          </a:p>
        </p:txBody>
      </p:sp>
      <p:sp>
        <p:nvSpPr>
          <p:cNvPr id="38915" name="Rectangle 1"/>
          <p:cNvSpPr>
            <a:spLocks noChangeArrowheads="1" noTextEdit="1"/>
          </p:cNvSpPr>
          <p:nvPr>
            <p:ph type="sldImg"/>
          </p:nvPr>
        </p:nvSpPr>
        <p:spPr>
          <a:xfrm>
            <a:off x="1371600" y="763588"/>
            <a:ext cx="5027613" cy="3770312"/>
          </a:xfrm>
          <a:solidFill>
            <a:srgbClr val="FFFFFF"/>
          </a:solidFill>
          <a:ln>
            <a:solidFill>
              <a:srgbClr val="000000"/>
            </a:solidFill>
            <a:miter lim="800000"/>
            <a:headEnd/>
            <a:tailEnd/>
          </a:ln>
        </p:spPr>
      </p:sp>
      <p:sp>
        <p:nvSpPr>
          <p:cNvPr id="38916" name="Rectangle 2"/>
          <p:cNvSpPr>
            <a:spLocks noChangeArrowheads="1"/>
          </p:cNvSpPr>
          <p:nvPr>
            <p:ph type="body" idx="1"/>
          </p:nvPr>
        </p:nvSpPr>
        <p:spPr>
          <a:xfrm>
            <a:off x="777875" y="4776788"/>
            <a:ext cx="6211888" cy="4521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mtClean="0">
              <a:latin typeface="Times New Roman" pitchFamily="18"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9938" name="Rectangle 10"/>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9pPr>
          </a:lstStyle>
          <a:p>
            <a:pPr eaLnBrk="1" hangingPunct="1"/>
            <a:fld id="{0EDA77D0-99EE-4BC1-97F7-5F08A95AE41C}" type="slidenum">
              <a:rPr lang="en-US" smtClean="0">
                <a:solidFill>
                  <a:srgbClr val="000000"/>
                </a:solidFill>
                <a:latin typeface="Times New Roman" pitchFamily="18" charset="0"/>
              </a:rPr>
              <a:pPr eaLnBrk="1" hangingPunct="1"/>
              <a:t>14</a:t>
            </a:fld>
            <a:endParaRPr lang="en-US" smtClean="0">
              <a:solidFill>
                <a:srgbClr val="000000"/>
              </a:solidFill>
              <a:latin typeface="Times New Roman" pitchFamily="18" charset="0"/>
            </a:endParaRPr>
          </a:p>
        </p:txBody>
      </p:sp>
      <p:sp>
        <p:nvSpPr>
          <p:cNvPr id="39939" name="Rectangle 1"/>
          <p:cNvSpPr>
            <a:spLocks noChangeArrowheads="1" noTextEdit="1"/>
          </p:cNvSpPr>
          <p:nvPr>
            <p:ph type="sldImg"/>
          </p:nvPr>
        </p:nvSpPr>
        <p:spPr>
          <a:xfrm>
            <a:off x="1371600" y="763588"/>
            <a:ext cx="5027613" cy="3770312"/>
          </a:xfrm>
          <a:solidFill>
            <a:srgbClr val="FFFFFF"/>
          </a:solidFill>
          <a:ln>
            <a:solidFill>
              <a:srgbClr val="000000"/>
            </a:solidFill>
            <a:miter lim="800000"/>
            <a:headEnd/>
            <a:tailEnd/>
          </a:ln>
        </p:spPr>
      </p:sp>
      <p:sp>
        <p:nvSpPr>
          <p:cNvPr id="39940" name="Rectangle 2"/>
          <p:cNvSpPr>
            <a:spLocks noChangeArrowheads="1"/>
          </p:cNvSpPr>
          <p:nvPr>
            <p:ph type="body" idx="1"/>
          </p:nvPr>
        </p:nvSpPr>
        <p:spPr>
          <a:xfrm>
            <a:off x="777875" y="4776788"/>
            <a:ext cx="6211888" cy="4521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mtClean="0">
              <a:latin typeface="Times New Roman" pitchFamily="18"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62" name="Rectangle 10"/>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9pPr>
          </a:lstStyle>
          <a:p>
            <a:pPr eaLnBrk="1" hangingPunct="1"/>
            <a:fld id="{96D6EE51-BD3B-4492-B450-B99ECC3DA6E4}" type="slidenum">
              <a:rPr lang="en-US" smtClean="0">
                <a:solidFill>
                  <a:srgbClr val="000000"/>
                </a:solidFill>
                <a:latin typeface="Times New Roman" pitchFamily="18" charset="0"/>
              </a:rPr>
              <a:pPr eaLnBrk="1" hangingPunct="1"/>
              <a:t>15</a:t>
            </a:fld>
            <a:endParaRPr lang="en-US" smtClean="0">
              <a:solidFill>
                <a:srgbClr val="000000"/>
              </a:solidFill>
              <a:latin typeface="Times New Roman" pitchFamily="18" charset="0"/>
            </a:endParaRPr>
          </a:p>
        </p:txBody>
      </p:sp>
      <p:sp>
        <p:nvSpPr>
          <p:cNvPr id="40963" name="Rectangle 1"/>
          <p:cNvSpPr>
            <a:spLocks noChangeArrowheads="1" noTextEdit="1"/>
          </p:cNvSpPr>
          <p:nvPr>
            <p:ph type="sldImg"/>
          </p:nvPr>
        </p:nvSpPr>
        <p:spPr>
          <a:xfrm>
            <a:off x="1371600" y="763588"/>
            <a:ext cx="5027613" cy="3770312"/>
          </a:xfrm>
          <a:solidFill>
            <a:srgbClr val="FFFFFF"/>
          </a:solidFill>
          <a:ln>
            <a:solidFill>
              <a:srgbClr val="000000"/>
            </a:solidFill>
            <a:miter lim="800000"/>
            <a:headEnd/>
            <a:tailEnd/>
          </a:ln>
        </p:spPr>
      </p:sp>
      <p:sp>
        <p:nvSpPr>
          <p:cNvPr id="40964" name="Rectangle 2"/>
          <p:cNvSpPr>
            <a:spLocks noChangeArrowheads="1"/>
          </p:cNvSpPr>
          <p:nvPr>
            <p:ph type="body" idx="1"/>
          </p:nvPr>
        </p:nvSpPr>
        <p:spPr>
          <a:xfrm>
            <a:off x="777875" y="4776788"/>
            <a:ext cx="6211888" cy="4521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mtClean="0">
              <a:latin typeface="Times New Roman" pitchFamily="18"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986" name="Rectangle 15"/>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9pPr>
          </a:lstStyle>
          <a:p>
            <a:pPr eaLnBrk="1" hangingPunct="1"/>
            <a:fld id="{65A6B6ED-36B2-49FB-9AA9-32EF0A7B2A9E}" type="slidenum">
              <a:rPr lang="en-US" smtClean="0">
                <a:solidFill>
                  <a:srgbClr val="000000"/>
                </a:solidFill>
                <a:latin typeface="Times New Roman" pitchFamily="18" charset="0"/>
              </a:rPr>
              <a:pPr eaLnBrk="1" hangingPunct="1"/>
              <a:t>16</a:t>
            </a:fld>
            <a:endParaRPr lang="en-US" smtClean="0">
              <a:solidFill>
                <a:srgbClr val="000000"/>
              </a:solidFill>
              <a:latin typeface="Times New Roman" pitchFamily="18" charset="0"/>
            </a:endParaRPr>
          </a:p>
        </p:txBody>
      </p:sp>
      <p:sp>
        <p:nvSpPr>
          <p:cNvPr id="41987" name="Rectangle 1"/>
          <p:cNvSpPr>
            <a:spLocks noChangeArrowheads="1" noTextEdit="1"/>
          </p:cNvSpPr>
          <p:nvPr>
            <p:ph type="sldImg"/>
          </p:nvPr>
        </p:nvSpPr>
        <p:spPr>
          <a:xfrm>
            <a:off x="1373188" y="763588"/>
            <a:ext cx="5019675" cy="3765550"/>
          </a:xfrm>
          <a:solidFill>
            <a:srgbClr val="FFFFFF"/>
          </a:solidFill>
          <a:ln>
            <a:solidFill>
              <a:srgbClr val="000000"/>
            </a:solidFill>
            <a:miter lim="800000"/>
            <a:headEnd/>
            <a:tailEnd/>
          </a:ln>
        </p:spPr>
      </p:sp>
      <p:sp>
        <p:nvSpPr>
          <p:cNvPr id="41988" name="Rectangle 2"/>
          <p:cNvSpPr>
            <a:spLocks noChangeArrowheads="1"/>
          </p:cNvSpPr>
          <p:nvPr>
            <p:ph type="body" idx="1"/>
          </p:nvPr>
        </p:nvSpPr>
        <p:spPr>
          <a:xfrm>
            <a:off x="777875" y="4776788"/>
            <a:ext cx="6203950" cy="4513262"/>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mtClean="0">
              <a:latin typeface="Times New Roman" pitchFamily="18"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3010" name="Rectangle 10"/>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9pPr>
          </a:lstStyle>
          <a:p>
            <a:pPr eaLnBrk="1" hangingPunct="1"/>
            <a:fld id="{B85E9830-208F-449D-A9D5-FEDEDF415152}" type="slidenum">
              <a:rPr lang="en-US" smtClean="0">
                <a:solidFill>
                  <a:srgbClr val="000000"/>
                </a:solidFill>
                <a:latin typeface="Times New Roman" pitchFamily="18" charset="0"/>
              </a:rPr>
              <a:pPr eaLnBrk="1" hangingPunct="1"/>
              <a:t>18</a:t>
            </a:fld>
            <a:endParaRPr lang="en-US" smtClean="0">
              <a:solidFill>
                <a:srgbClr val="000000"/>
              </a:solidFill>
              <a:latin typeface="Times New Roman" pitchFamily="18" charset="0"/>
            </a:endParaRPr>
          </a:p>
        </p:txBody>
      </p:sp>
      <p:sp>
        <p:nvSpPr>
          <p:cNvPr id="43011" name="Rectangle 1"/>
          <p:cNvSpPr>
            <a:spLocks noChangeArrowheads="1" noTextEdit="1"/>
          </p:cNvSpPr>
          <p:nvPr>
            <p:ph type="sldImg"/>
          </p:nvPr>
        </p:nvSpPr>
        <p:spPr>
          <a:xfrm>
            <a:off x="1371600" y="763588"/>
            <a:ext cx="5027613" cy="3770312"/>
          </a:xfrm>
          <a:solidFill>
            <a:srgbClr val="FFFFFF"/>
          </a:solidFill>
          <a:ln>
            <a:solidFill>
              <a:srgbClr val="000000"/>
            </a:solidFill>
            <a:miter lim="800000"/>
            <a:headEnd/>
            <a:tailEnd/>
          </a:ln>
        </p:spPr>
      </p:sp>
      <p:sp>
        <p:nvSpPr>
          <p:cNvPr id="43012" name="Rectangle 2"/>
          <p:cNvSpPr>
            <a:spLocks noChangeArrowheads="1"/>
          </p:cNvSpPr>
          <p:nvPr>
            <p:ph type="body" idx="1"/>
          </p:nvPr>
        </p:nvSpPr>
        <p:spPr>
          <a:xfrm>
            <a:off x="777875" y="4776788"/>
            <a:ext cx="6211888" cy="4521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mtClean="0">
              <a:latin typeface="Times New Roman" pitchFamily="18"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4034" name="Rectangle 10"/>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9pPr>
          </a:lstStyle>
          <a:p>
            <a:pPr eaLnBrk="1" hangingPunct="1"/>
            <a:fld id="{E2BDF021-BF6A-4B46-A874-8DC86F36A188}" type="slidenum">
              <a:rPr lang="en-US" smtClean="0">
                <a:solidFill>
                  <a:srgbClr val="000000"/>
                </a:solidFill>
                <a:latin typeface="Times New Roman" pitchFamily="18" charset="0"/>
              </a:rPr>
              <a:pPr eaLnBrk="1" hangingPunct="1"/>
              <a:t>19</a:t>
            </a:fld>
            <a:endParaRPr lang="en-US" smtClean="0">
              <a:solidFill>
                <a:srgbClr val="000000"/>
              </a:solidFill>
              <a:latin typeface="Times New Roman" pitchFamily="18" charset="0"/>
            </a:endParaRPr>
          </a:p>
        </p:txBody>
      </p:sp>
      <p:sp>
        <p:nvSpPr>
          <p:cNvPr id="44035" name="Rectangle 1"/>
          <p:cNvSpPr>
            <a:spLocks noChangeArrowheads="1" noTextEdit="1"/>
          </p:cNvSpPr>
          <p:nvPr>
            <p:ph type="sldImg"/>
          </p:nvPr>
        </p:nvSpPr>
        <p:spPr>
          <a:xfrm>
            <a:off x="1371600" y="763588"/>
            <a:ext cx="5027613" cy="3770312"/>
          </a:xfrm>
          <a:solidFill>
            <a:srgbClr val="FFFFFF"/>
          </a:solidFill>
          <a:ln>
            <a:solidFill>
              <a:srgbClr val="000000"/>
            </a:solidFill>
            <a:miter lim="800000"/>
            <a:headEnd/>
            <a:tailEnd/>
          </a:ln>
        </p:spPr>
      </p:sp>
      <p:sp>
        <p:nvSpPr>
          <p:cNvPr id="44036" name="Rectangle 2"/>
          <p:cNvSpPr>
            <a:spLocks noChangeArrowheads="1"/>
          </p:cNvSpPr>
          <p:nvPr>
            <p:ph type="body" idx="1"/>
          </p:nvPr>
        </p:nvSpPr>
        <p:spPr>
          <a:xfrm>
            <a:off x="777875" y="4776788"/>
            <a:ext cx="6211888" cy="4521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mtClean="0">
              <a:latin typeface="Times New Roman" pitchFamily="18"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5058" name="Rectangle 10"/>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9pPr>
          </a:lstStyle>
          <a:p>
            <a:pPr eaLnBrk="1" hangingPunct="1"/>
            <a:fld id="{8A3424F2-A4E6-440B-82D7-47F65C53A423}" type="slidenum">
              <a:rPr lang="en-US" smtClean="0">
                <a:solidFill>
                  <a:srgbClr val="000000"/>
                </a:solidFill>
                <a:latin typeface="Times New Roman" pitchFamily="18" charset="0"/>
              </a:rPr>
              <a:pPr eaLnBrk="1" hangingPunct="1"/>
              <a:t>20</a:t>
            </a:fld>
            <a:endParaRPr lang="en-US" smtClean="0">
              <a:solidFill>
                <a:srgbClr val="000000"/>
              </a:solidFill>
              <a:latin typeface="Times New Roman" pitchFamily="18" charset="0"/>
            </a:endParaRPr>
          </a:p>
        </p:txBody>
      </p:sp>
      <p:sp>
        <p:nvSpPr>
          <p:cNvPr id="45059" name="Rectangle 1"/>
          <p:cNvSpPr>
            <a:spLocks noChangeArrowheads="1" noTextEdit="1"/>
          </p:cNvSpPr>
          <p:nvPr>
            <p:ph type="sldImg"/>
          </p:nvPr>
        </p:nvSpPr>
        <p:spPr>
          <a:xfrm>
            <a:off x="1371600" y="763588"/>
            <a:ext cx="5026025" cy="3768725"/>
          </a:xfrm>
          <a:solidFill>
            <a:srgbClr val="FFFFFF"/>
          </a:solidFill>
          <a:ln>
            <a:solidFill>
              <a:srgbClr val="000000"/>
            </a:solidFill>
            <a:miter lim="800000"/>
            <a:headEnd/>
            <a:tailEnd/>
          </a:ln>
        </p:spPr>
      </p:sp>
      <p:sp>
        <p:nvSpPr>
          <p:cNvPr id="45060" name="Rectangle 2"/>
          <p:cNvSpPr>
            <a:spLocks noChangeArrowheads="1"/>
          </p:cNvSpPr>
          <p:nvPr>
            <p:ph type="body" idx="1"/>
          </p:nvPr>
        </p:nvSpPr>
        <p:spPr>
          <a:xfrm>
            <a:off x="777875" y="4776788"/>
            <a:ext cx="6211888" cy="4521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mtClean="0">
              <a:latin typeface="Times New Roman" pitchFamily="18"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6082" name="Rectangle 10"/>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9pPr>
          </a:lstStyle>
          <a:p>
            <a:pPr eaLnBrk="1" hangingPunct="1"/>
            <a:fld id="{778420AD-3BB3-418C-B168-3DD4357DB95E}" type="slidenum">
              <a:rPr lang="en-US" smtClean="0">
                <a:solidFill>
                  <a:srgbClr val="000000"/>
                </a:solidFill>
                <a:latin typeface="Times New Roman" pitchFamily="18" charset="0"/>
              </a:rPr>
              <a:pPr eaLnBrk="1" hangingPunct="1"/>
              <a:t>21</a:t>
            </a:fld>
            <a:endParaRPr lang="en-US" smtClean="0">
              <a:solidFill>
                <a:srgbClr val="000000"/>
              </a:solidFill>
              <a:latin typeface="Times New Roman" pitchFamily="18" charset="0"/>
            </a:endParaRPr>
          </a:p>
        </p:txBody>
      </p:sp>
      <p:sp>
        <p:nvSpPr>
          <p:cNvPr id="46083" name="Rectangle 1"/>
          <p:cNvSpPr>
            <a:spLocks noChangeArrowheads="1" noTextEdit="1"/>
          </p:cNvSpPr>
          <p:nvPr>
            <p:ph type="sldImg"/>
          </p:nvPr>
        </p:nvSpPr>
        <p:spPr>
          <a:xfrm>
            <a:off x="1371600" y="763588"/>
            <a:ext cx="5026025" cy="3768725"/>
          </a:xfrm>
          <a:solidFill>
            <a:srgbClr val="FFFFFF"/>
          </a:solidFill>
          <a:ln>
            <a:solidFill>
              <a:srgbClr val="000000"/>
            </a:solidFill>
            <a:miter lim="800000"/>
            <a:headEnd/>
            <a:tailEnd/>
          </a:ln>
        </p:spPr>
      </p:sp>
      <p:sp>
        <p:nvSpPr>
          <p:cNvPr id="46084" name="Rectangle 2"/>
          <p:cNvSpPr>
            <a:spLocks noChangeArrowheads="1"/>
          </p:cNvSpPr>
          <p:nvPr>
            <p:ph type="body" idx="1"/>
          </p:nvPr>
        </p:nvSpPr>
        <p:spPr>
          <a:xfrm>
            <a:off x="777875" y="4776788"/>
            <a:ext cx="6211888" cy="4521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mtClean="0">
              <a:latin typeface="Times New Roman" pitchFamily="18"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7106" name="Rectangle 10"/>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9pPr>
          </a:lstStyle>
          <a:p>
            <a:pPr eaLnBrk="1" hangingPunct="1"/>
            <a:fld id="{5129DFE4-4859-4DC8-A0E8-C6B6D00189AC}" type="slidenum">
              <a:rPr lang="en-US" smtClean="0">
                <a:solidFill>
                  <a:srgbClr val="000000"/>
                </a:solidFill>
                <a:latin typeface="Times New Roman" pitchFamily="18" charset="0"/>
              </a:rPr>
              <a:pPr eaLnBrk="1" hangingPunct="1"/>
              <a:t>22</a:t>
            </a:fld>
            <a:endParaRPr lang="en-US" smtClean="0">
              <a:solidFill>
                <a:srgbClr val="000000"/>
              </a:solidFill>
              <a:latin typeface="Times New Roman" pitchFamily="18" charset="0"/>
            </a:endParaRPr>
          </a:p>
        </p:txBody>
      </p:sp>
      <p:sp>
        <p:nvSpPr>
          <p:cNvPr id="47107" name="Rectangle 1"/>
          <p:cNvSpPr>
            <a:spLocks noChangeArrowheads="1" noTextEdit="1"/>
          </p:cNvSpPr>
          <p:nvPr>
            <p:ph type="sldImg"/>
          </p:nvPr>
        </p:nvSpPr>
        <p:spPr>
          <a:xfrm>
            <a:off x="1371600" y="763588"/>
            <a:ext cx="5026025" cy="3768725"/>
          </a:xfrm>
          <a:solidFill>
            <a:srgbClr val="FFFFFF"/>
          </a:solidFill>
          <a:ln>
            <a:solidFill>
              <a:srgbClr val="000000"/>
            </a:solidFill>
            <a:miter lim="800000"/>
            <a:headEnd/>
            <a:tailEnd/>
          </a:ln>
        </p:spPr>
      </p:sp>
      <p:sp>
        <p:nvSpPr>
          <p:cNvPr id="47108" name="Rectangle 2"/>
          <p:cNvSpPr>
            <a:spLocks noChangeArrowheads="1"/>
          </p:cNvSpPr>
          <p:nvPr>
            <p:ph type="body" idx="1"/>
          </p:nvPr>
        </p:nvSpPr>
        <p:spPr>
          <a:xfrm>
            <a:off x="777875" y="4776788"/>
            <a:ext cx="6211888" cy="4521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mtClean="0">
              <a:latin typeface="Times New Roman" pitchFamily="18"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698" name="Rectangle 10"/>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9pPr>
          </a:lstStyle>
          <a:p>
            <a:pPr eaLnBrk="1" hangingPunct="1"/>
            <a:fld id="{4A304E15-3301-4508-B382-9E7F68F42B6D}" type="slidenum">
              <a:rPr lang="en-US" smtClean="0">
                <a:solidFill>
                  <a:srgbClr val="000000"/>
                </a:solidFill>
                <a:latin typeface="Times New Roman" pitchFamily="18" charset="0"/>
              </a:rPr>
              <a:pPr eaLnBrk="1" hangingPunct="1"/>
              <a:t>2</a:t>
            </a:fld>
            <a:endParaRPr lang="en-US" smtClean="0">
              <a:solidFill>
                <a:srgbClr val="000000"/>
              </a:solidFill>
              <a:latin typeface="Times New Roman" pitchFamily="18" charset="0"/>
            </a:endParaRPr>
          </a:p>
        </p:txBody>
      </p:sp>
      <p:sp>
        <p:nvSpPr>
          <p:cNvPr id="29699" name="Rectangle 1"/>
          <p:cNvSpPr>
            <a:spLocks noChangeArrowheads="1" noTextEdit="1"/>
          </p:cNvSpPr>
          <p:nvPr>
            <p:ph type="sldImg"/>
          </p:nvPr>
        </p:nvSpPr>
        <p:spPr>
          <a:xfrm>
            <a:off x="1371600" y="763588"/>
            <a:ext cx="5029200" cy="3771900"/>
          </a:xfrm>
          <a:solidFill>
            <a:srgbClr val="FFFFFF"/>
          </a:solidFill>
          <a:ln>
            <a:solidFill>
              <a:srgbClr val="000000"/>
            </a:solidFill>
            <a:miter lim="800000"/>
            <a:headEnd/>
            <a:tailEnd/>
          </a:ln>
        </p:spPr>
      </p:sp>
      <p:sp>
        <p:nvSpPr>
          <p:cNvPr id="29700" name="Rectangle 2"/>
          <p:cNvSpPr>
            <a:spLocks noChangeArrowheads="1"/>
          </p:cNvSpPr>
          <p:nvPr>
            <p:ph type="body" idx="1"/>
          </p:nvPr>
        </p:nvSpPr>
        <p:spPr>
          <a:xfrm>
            <a:off x="777875" y="4776788"/>
            <a:ext cx="6216650" cy="45275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pPr marL="215900" indent="-209550" eaLnBrk="1">
              <a:spcBef>
                <a:spcPct val="0"/>
              </a:spcBef>
              <a:buClrTx/>
              <a:buFontTx/>
              <a:buNone/>
              <a:tabLst>
                <a:tab pos="215900" algn="l"/>
                <a:tab pos="673100" algn="l"/>
                <a:tab pos="1130300" algn="l"/>
                <a:tab pos="1587500" algn="l"/>
                <a:tab pos="2044700" algn="l"/>
                <a:tab pos="2501900" algn="l"/>
                <a:tab pos="2959100" algn="l"/>
                <a:tab pos="3416300" algn="l"/>
                <a:tab pos="3873500" algn="l"/>
                <a:tab pos="4330700" algn="l"/>
                <a:tab pos="4787900" algn="l"/>
                <a:tab pos="5245100" algn="l"/>
                <a:tab pos="5702300" algn="l"/>
                <a:tab pos="6159500" algn="l"/>
                <a:tab pos="6616700" algn="l"/>
                <a:tab pos="7073900" algn="l"/>
                <a:tab pos="7531100" algn="l"/>
                <a:tab pos="7988300" algn="l"/>
                <a:tab pos="8445500" algn="l"/>
                <a:tab pos="8902700" algn="l"/>
                <a:tab pos="9359900" algn="l"/>
              </a:tabLst>
            </a:pPr>
            <a:endParaRPr lang="en-US" sz="2000" smtClean="0">
              <a:latin typeface="Arial" pitchFamily="34" charset="0"/>
              <a:ea typeface="DejaVu Sans" charset="0"/>
              <a:cs typeface="DejaVu Sans"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8130" name="Rectangle 10"/>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9pPr>
          </a:lstStyle>
          <a:p>
            <a:pPr eaLnBrk="1" hangingPunct="1"/>
            <a:fld id="{FB0C3CA8-431A-444B-A589-FBAEFC5B028A}" type="slidenum">
              <a:rPr lang="en-US" smtClean="0">
                <a:solidFill>
                  <a:srgbClr val="000000"/>
                </a:solidFill>
                <a:latin typeface="Times New Roman" pitchFamily="18" charset="0"/>
              </a:rPr>
              <a:pPr eaLnBrk="1" hangingPunct="1"/>
              <a:t>23</a:t>
            </a:fld>
            <a:endParaRPr lang="en-US" smtClean="0">
              <a:solidFill>
                <a:srgbClr val="000000"/>
              </a:solidFill>
              <a:latin typeface="Times New Roman" pitchFamily="18" charset="0"/>
            </a:endParaRPr>
          </a:p>
        </p:txBody>
      </p:sp>
      <p:sp>
        <p:nvSpPr>
          <p:cNvPr id="48131" name="Rectangle 1"/>
          <p:cNvSpPr>
            <a:spLocks noChangeArrowheads="1" noTextEdit="1"/>
          </p:cNvSpPr>
          <p:nvPr>
            <p:ph type="sldImg"/>
          </p:nvPr>
        </p:nvSpPr>
        <p:spPr>
          <a:xfrm>
            <a:off x="1371600" y="763588"/>
            <a:ext cx="5026025" cy="3768725"/>
          </a:xfrm>
          <a:solidFill>
            <a:srgbClr val="FFFFFF"/>
          </a:solidFill>
          <a:ln>
            <a:solidFill>
              <a:srgbClr val="000000"/>
            </a:solidFill>
            <a:miter lim="800000"/>
            <a:headEnd/>
            <a:tailEnd/>
          </a:ln>
        </p:spPr>
      </p:sp>
      <p:sp>
        <p:nvSpPr>
          <p:cNvPr id="48132" name="Rectangle 2"/>
          <p:cNvSpPr>
            <a:spLocks noChangeArrowheads="1"/>
          </p:cNvSpPr>
          <p:nvPr>
            <p:ph type="body" idx="1"/>
          </p:nvPr>
        </p:nvSpPr>
        <p:spPr>
          <a:xfrm>
            <a:off x="777875" y="4776788"/>
            <a:ext cx="6211888" cy="4521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mtClean="0">
              <a:latin typeface="Times New Roman" pitchFamily="18"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9154" name="Rectangle 10"/>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9pPr>
          </a:lstStyle>
          <a:p>
            <a:pPr eaLnBrk="1" hangingPunct="1"/>
            <a:fld id="{BC859EE7-C83E-4145-9764-797C828432DB}" type="slidenum">
              <a:rPr lang="en-US" smtClean="0">
                <a:solidFill>
                  <a:srgbClr val="000000"/>
                </a:solidFill>
                <a:latin typeface="Times New Roman" pitchFamily="18" charset="0"/>
              </a:rPr>
              <a:pPr eaLnBrk="1" hangingPunct="1"/>
              <a:t>24</a:t>
            </a:fld>
            <a:endParaRPr lang="en-US" smtClean="0">
              <a:solidFill>
                <a:srgbClr val="000000"/>
              </a:solidFill>
              <a:latin typeface="Times New Roman" pitchFamily="18" charset="0"/>
            </a:endParaRPr>
          </a:p>
        </p:txBody>
      </p:sp>
      <p:sp>
        <p:nvSpPr>
          <p:cNvPr id="49155" name="Rectangle 1"/>
          <p:cNvSpPr>
            <a:spLocks noChangeArrowheads="1" noTextEdit="1"/>
          </p:cNvSpPr>
          <p:nvPr>
            <p:ph type="sldImg"/>
          </p:nvPr>
        </p:nvSpPr>
        <p:spPr>
          <a:xfrm>
            <a:off x="1371600" y="763588"/>
            <a:ext cx="5029200" cy="3771900"/>
          </a:xfrm>
          <a:solidFill>
            <a:srgbClr val="FFFFFF"/>
          </a:solidFill>
          <a:ln>
            <a:solidFill>
              <a:srgbClr val="000000"/>
            </a:solidFill>
            <a:miter lim="800000"/>
            <a:headEnd/>
            <a:tailEnd/>
          </a:ln>
        </p:spPr>
      </p:sp>
      <p:sp>
        <p:nvSpPr>
          <p:cNvPr id="49156" name="Rectangle 2"/>
          <p:cNvSpPr>
            <a:spLocks noChangeArrowheads="1"/>
          </p:cNvSpPr>
          <p:nvPr>
            <p:ph type="body" idx="1"/>
          </p:nvPr>
        </p:nvSpPr>
        <p:spPr>
          <a:xfrm>
            <a:off x="777875" y="4776788"/>
            <a:ext cx="6216650" cy="45275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pPr marL="215900" indent="-209550" eaLnBrk="1">
              <a:spcBef>
                <a:spcPct val="0"/>
              </a:spcBef>
              <a:buClrTx/>
              <a:buFontTx/>
              <a:buNone/>
              <a:tabLst>
                <a:tab pos="215900" algn="l"/>
                <a:tab pos="673100" algn="l"/>
                <a:tab pos="1130300" algn="l"/>
                <a:tab pos="1587500" algn="l"/>
                <a:tab pos="2044700" algn="l"/>
                <a:tab pos="2501900" algn="l"/>
                <a:tab pos="2959100" algn="l"/>
                <a:tab pos="3416300" algn="l"/>
                <a:tab pos="3873500" algn="l"/>
                <a:tab pos="4330700" algn="l"/>
                <a:tab pos="4787900" algn="l"/>
                <a:tab pos="5245100" algn="l"/>
                <a:tab pos="5702300" algn="l"/>
                <a:tab pos="6159500" algn="l"/>
                <a:tab pos="6616700" algn="l"/>
                <a:tab pos="7073900" algn="l"/>
                <a:tab pos="7531100" algn="l"/>
                <a:tab pos="7988300" algn="l"/>
                <a:tab pos="8445500" algn="l"/>
                <a:tab pos="8902700" algn="l"/>
                <a:tab pos="9359900" algn="l"/>
              </a:tabLst>
            </a:pPr>
            <a:endParaRPr lang="en-US" sz="2000" smtClean="0">
              <a:latin typeface="Arial" pitchFamily="34" charset="0"/>
              <a:ea typeface="DejaVu Sans" charset="0"/>
              <a:cs typeface="DejaVu Sans"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0178" name="Rectangle 10"/>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9pPr>
          </a:lstStyle>
          <a:p>
            <a:pPr eaLnBrk="1" hangingPunct="1"/>
            <a:fld id="{F941DD6F-A380-4848-A6E2-C4DFF9CC85E8}" type="slidenum">
              <a:rPr lang="en-US" smtClean="0">
                <a:solidFill>
                  <a:srgbClr val="000000"/>
                </a:solidFill>
                <a:latin typeface="Times New Roman" pitchFamily="18" charset="0"/>
              </a:rPr>
              <a:pPr eaLnBrk="1" hangingPunct="1"/>
              <a:t>25</a:t>
            </a:fld>
            <a:endParaRPr lang="en-US" smtClean="0">
              <a:solidFill>
                <a:srgbClr val="000000"/>
              </a:solidFill>
              <a:latin typeface="Times New Roman" pitchFamily="18" charset="0"/>
            </a:endParaRPr>
          </a:p>
        </p:txBody>
      </p:sp>
      <p:sp>
        <p:nvSpPr>
          <p:cNvPr id="50179" name="Rectangle 1"/>
          <p:cNvSpPr>
            <a:spLocks noChangeArrowheads="1" noTextEdit="1"/>
          </p:cNvSpPr>
          <p:nvPr>
            <p:ph type="sldImg"/>
          </p:nvPr>
        </p:nvSpPr>
        <p:spPr>
          <a:xfrm>
            <a:off x="1371600" y="763588"/>
            <a:ext cx="5029200" cy="3771900"/>
          </a:xfrm>
          <a:solidFill>
            <a:srgbClr val="FFFFFF"/>
          </a:solidFill>
          <a:ln>
            <a:solidFill>
              <a:srgbClr val="000000"/>
            </a:solidFill>
            <a:miter lim="800000"/>
            <a:headEnd/>
            <a:tailEnd/>
          </a:ln>
        </p:spPr>
      </p:sp>
      <p:sp>
        <p:nvSpPr>
          <p:cNvPr id="50180" name="Rectangle 2"/>
          <p:cNvSpPr>
            <a:spLocks noChangeArrowheads="1"/>
          </p:cNvSpPr>
          <p:nvPr>
            <p:ph type="body" idx="1"/>
          </p:nvPr>
        </p:nvSpPr>
        <p:spPr>
          <a:xfrm>
            <a:off x="777875" y="4776788"/>
            <a:ext cx="6216650" cy="452755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pPr marL="215900" indent="-209550" eaLnBrk="1">
              <a:spcBef>
                <a:spcPct val="0"/>
              </a:spcBef>
              <a:buClrTx/>
              <a:buFontTx/>
              <a:buNone/>
              <a:tabLst>
                <a:tab pos="215900" algn="l"/>
                <a:tab pos="673100" algn="l"/>
                <a:tab pos="1130300" algn="l"/>
                <a:tab pos="1587500" algn="l"/>
                <a:tab pos="2044700" algn="l"/>
                <a:tab pos="2501900" algn="l"/>
                <a:tab pos="2959100" algn="l"/>
                <a:tab pos="3416300" algn="l"/>
                <a:tab pos="3873500" algn="l"/>
                <a:tab pos="4330700" algn="l"/>
                <a:tab pos="4787900" algn="l"/>
                <a:tab pos="5245100" algn="l"/>
                <a:tab pos="5702300" algn="l"/>
                <a:tab pos="6159500" algn="l"/>
                <a:tab pos="6616700" algn="l"/>
                <a:tab pos="7073900" algn="l"/>
                <a:tab pos="7531100" algn="l"/>
                <a:tab pos="7988300" algn="l"/>
                <a:tab pos="8445500" algn="l"/>
                <a:tab pos="8902700" algn="l"/>
                <a:tab pos="9359900" algn="l"/>
              </a:tabLst>
            </a:pPr>
            <a:endParaRPr lang="en-US" sz="2000" smtClean="0">
              <a:latin typeface="Arial" pitchFamily="34" charset="0"/>
              <a:ea typeface="DejaVu Sans" charset="0"/>
              <a:cs typeface="DejaVu Sans"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2" name="Rectangle 10"/>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9pPr>
          </a:lstStyle>
          <a:p>
            <a:pPr eaLnBrk="1" hangingPunct="1"/>
            <a:fld id="{CCB63527-6B41-4085-BBB3-0E2ED6D83676}" type="slidenum">
              <a:rPr lang="en-US" smtClean="0">
                <a:solidFill>
                  <a:srgbClr val="000000"/>
                </a:solidFill>
                <a:latin typeface="Times New Roman" pitchFamily="18" charset="0"/>
              </a:rPr>
              <a:pPr eaLnBrk="1" hangingPunct="1"/>
              <a:t>3</a:t>
            </a:fld>
            <a:endParaRPr lang="en-US" smtClean="0">
              <a:solidFill>
                <a:srgbClr val="000000"/>
              </a:solidFill>
              <a:latin typeface="Times New Roman" pitchFamily="18" charset="0"/>
            </a:endParaRPr>
          </a:p>
        </p:txBody>
      </p:sp>
      <p:sp>
        <p:nvSpPr>
          <p:cNvPr id="30723" name="Rectangle 1"/>
          <p:cNvSpPr>
            <a:spLocks noChangeArrowheads="1" noTextEdit="1"/>
          </p:cNvSpPr>
          <p:nvPr>
            <p:ph type="sldImg"/>
          </p:nvPr>
        </p:nvSpPr>
        <p:spPr>
          <a:xfrm>
            <a:off x="1371600" y="763588"/>
            <a:ext cx="5029200" cy="3771900"/>
          </a:xfrm>
          <a:solidFill>
            <a:srgbClr val="FFFFFF"/>
          </a:solidFill>
          <a:ln>
            <a:solidFill>
              <a:srgbClr val="000000"/>
            </a:solidFill>
            <a:miter lim="800000"/>
            <a:headEnd/>
            <a:tailEnd/>
          </a:ln>
        </p:spPr>
      </p:sp>
      <p:sp>
        <p:nvSpPr>
          <p:cNvPr id="30724" name="Rectangle 2"/>
          <p:cNvSpPr>
            <a:spLocks noChangeArrowheads="1"/>
          </p:cNvSpPr>
          <p:nvPr>
            <p:ph type="body" idx="1"/>
          </p:nvPr>
        </p:nvSpPr>
        <p:spPr>
          <a:xfrm>
            <a:off x="777875" y="4776788"/>
            <a:ext cx="6211888" cy="4521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mtClean="0">
              <a:latin typeface="Times New Roman" pitchFamily="18"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746" name="Rectangle 10"/>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9pPr>
          </a:lstStyle>
          <a:p>
            <a:pPr eaLnBrk="1" hangingPunct="1"/>
            <a:fld id="{63CA66A6-3FCD-41EE-8D2C-1DCDDEE33C50}" type="slidenum">
              <a:rPr lang="en-US" smtClean="0">
                <a:solidFill>
                  <a:srgbClr val="000000"/>
                </a:solidFill>
                <a:latin typeface="Times New Roman" pitchFamily="18" charset="0"/>
              </a:rPr>
              <a:pPr eaLnBrk="1" hangingPunct="1"/>
              <a:t>4</a:t>
            </a:fld>
            <a:endParaRPr lang="en-US" smtClean="0">
              <a:solidFill>
                <a:srgbClr val="000000"/>
              </a:solidFill>
              <a:latin typeface="Times New Roman" pitchFamily="18" charset="0"/>
            </a:endParaRPr>
          </a:p>
        </p:txBody>
      </p:sp>
      <p:sp>
        <p:nvSpPr>
          <p:cNvPr id="31747" name="Rectangle 1"/>
          <p:cNvSpPr>
            <a:spLocks noChangeArrowheads="1" noTextEdit="1"/>
          </p:cNvSpPr>
          <p:nvPr>
            <p:ph type="sldImg"/>
          </p:nvPr>
        </p:nvSpPr>
        <p:spPr>
          <a:xfrm>
            <a:off x="1371600" y="763588"/>
            <a:ext cx="5029200" cy="3771900"/>
          </a:xfrm>
          <a:solidFill>
            <a:srgbClr val="FFFFFF"/>
          </a:solidFill>
          <a:ln>
            <a:solidFill>
              <a:srgbClr val="000000"/>
            </a:solidFill>
            <a:miter lim="800000"/>
            <a:headEnd/>
            <a:tailEnd/>
          </a:ln>
        </p:spPr>
      </p:sp>
      <p:sp>
        <p:nvSpPr>
          <p:cNvPr id="31748" name="Rectangle 2"/>
          <p:cNvSpPr>
            <a:spLocks noChangeArrowheads="1"/>
          </p:cNvSpPr>
          <p:nvPr>
            <p:ph type="body" idx="1"/>
          </p:nvPr>
        </p:nvSpPr>
        <p:spPr>
          <a:xfrm>
            <a:off x="777875" y="4776788"/>
            <a:ext cx="6211888" cy="4521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mtClean="0">
              <a:latin typeface="Times New Roman" pitchFamily="18"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770" name="Rectangle 10"/>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9pPr>
          </a:lstStyle>
          <a:p>
            <a:pPr eaLnBrk="1" hangingPunct="1"/>
            <a:fld id="{5A668753-54E3-46B9-83D6-A6954F6664AF}" type="slidenum">
              <a:rPr lang="en-US" smtClean="0">
                <a:solidFill>
                  <a:srgbClr val="000000"/>
                </a:solidFill>
                <a:latin typeface="Times New Roman" pitchFamily="18" charset="0"/>
              </a:rPr>
              <a:pPr eaLnBrk="1" hangingPunct="1"/>
              <a:t>5</a:t>
            </a:fld>
            <a:endParaRPr lang="en-US" smtClean="0">
              <a:solidFill>
                <a:srgbClr val="000000"/>
              </a:solidFill>
              <a:latin typeface="Times New Roman" pitchFamily="18" charset="0"/>
            </a:endParaRPr>
          </a:p>
        </p:txBody>
      </p:sp>
      <p:sp>
        <p:nvSpPr>
          <p:cNvPr id="32771" name="Rectangle 1"/>
          <p:cNvSpPr>
            <a:spLocks noChangeArrowheads="1" noTextEdit="1"/>
          </p:cNvSpPr>
          <p:nvPr>
            <p:ph type="sldImg"/>
          </p:nvPr>
        </p:nvSpPr>
        <p:spPr>
          <a:xfrm>
            <a:off x="1371600" y="763588"/>
            <a:ext cx="5029200" cy="3771900"/>
          </a:xfrm>
          <a:solidFill>
            <a:srgbClr val="FFFFFF"/>
          </a:solidFill>
          <a:ln>
            <a:solidFill>
              <a:srgbClr val="000000"/>
            </a:solidFill>
            <a:miter lim="800000"/>
            <a:headEnd/>
            <a:tailEnd/>
          </a:ln>
        </p:spPr>
      </p:sp>
      <p:sp>
        <p:nvSpPr>
          <p:cNvPr id="32772" name="Rectangle 2"/>
          <p:cNvSpPr>
            <a:spLocks noChangeArrowheads="1"/>
          </p:cNvSpPr>
          <p:nvPr>
            <p:ph type="body" idx="1"/>
          </p:nvPr>
        </p:nvSpPr>
        <p:spPr>
          <a:xfrm>
            <a:off x="777875" y="4776788"/>
            <a:ext cx="6211888" cy="4521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mtClean="0">
              <a:latin typeface="Times New Roman" pitchFamily="18"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794" name="Rectangle 10"/>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9pPr>
          </a:lstStyle>
          <a:p>
            <a:pPr eaLnBrk="1" hangingPunct="1"/>
            <a:fld id="{2ADF2866-8ECF-4E17-AAFF-B555A10C5D9C}" type="slidenum">
              <a:rPr lang="en-US" smtClean="0">
                <a:solidFill>
                  <a:srgbClr val="000000"/>
                </a:solidFill>
                <a:latin typeface="Times New Roman" pitchFamily="18" charset="0"/>
              </a:rPr>
              <a:pPr eaLnBrk="1" hangingPunct="1"/>
              <a:t>8</a:t>
            </a:fld>
            <a:endParaRPr lang="en-US" smtClean="0">
              <a:solidFill>
                <a:srgbClr val="000000"/>
              </a:solidFill>
              <a:latin typeface="Times New Roman" pitchFamily="18" charset="0"/>
            </a:endParaRPr>
          </a:p>
        </p:txBody>
      </p:sp>
      <p:sp>
        <p:nvSpPr>
          <p:cNvPr id="33795" name="Rectangle 1"/>
          <p:cNvSpPr>
            <a:spLocks noChangeArrowheads="1" noTextEdit="1"/>
          </p:cNvSpPr>
          <p:nvPr>
            <p:ph type="sldImg"/>
          </p:nvPr>
        </p:nvSpPr>
        <p:spPr>
          <a:xfrm>
            <a:off x="1371600" y="763588"/>
            <a:ext cx="5024438" cy="3767137"/>
          </a:xfrm>
          <a:solidFill>
            <a:srgbClr val="FFFFFF"/>
          </a:solidFill>
          <a:ln>
            <a:solidFill>
              <a:srgbClr val="000000"/>
            </a:solidFill>
            <a:miter lim="800000"/>
            <a:headEnd/>
            <a:tailEnd/>
          </a:ln>
        </p:spPr>
      </p:sp>
      <p:sp>
        <p:nvSpPr>
          <p:cNvPr id="33796" name="Rectangle 2"/>
          <p:cNvSpPr>
            <a:spLocks noChangeArrowheads="1"/>
          </p:cNvSpPr>
          <p:nvPr>
            <p:ph type="body" idx="1"/>
          </p:nvPr>
        </p:nvSpPr>
        <p:spPr>
          <a:xfrm>
            <a:off x="777875" y="4776788"/>
            <a:ext cx="6211888" cy="44323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mtClean="0">
              <a:latin typeface="Times New Roman" pitchFamily="18"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8" name="Rectangle 10"/>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9pPr>
          </a:lstStyle>
          <a:p>
            <a:pPr eaLnBrk="1" hangingPunct="1"/>
            <a:fld id="{32974644-E440-4A48-B147-C2136FEE8F20}" type="slidenum">
              <a:rPr lang="en-US" smtClean="0">
                <a:solidFill>
                  <a:srgbClr val="000000"/>
                </a:solidFill>
                <a:latin typeface="Times New Roman" pitchFamily="18" charset="0"/>
              </a:rPr>
              <a:pPr eaLnBrk="1" hangingPunct="1"/>
              <a:t>9</a:t>
            </a:fld>
            <a:endParaRPr lang="en-US" smtClean="0">
              <a:solidFill>
                <a:srgbClr val="000000"/>
              </a:solidFill>
              <a:latin typeface="Times New Roman" pitchFamily="18" charset="0"/>
            </a:endParaRPr>
          </a:p>
        </p:txBody>
      </p:sp>
      <p:sp>
        <p:nvSpPr>
          <p:cNvPr id="34819" name="Rectangle 1"/>
          <p:cNvSpPr>
            <a:spLocks noChangeArrowheads="1" noTextEdit="1"/>
          </p:cNvSpPr>
          <p:nvPr>
            <p:ph type="sldImg"/>
          </p:nvPr>
        </p:nvSpPr>
        <p:spPr>
          <a:xfrm>
            <a:off x="1371600" y="763588"/>
            <a:ext cx="5024438" cy="3767137"/>
          </a:xfrm>
          <a:solidFill>
            <a:srgbClr val="FFFFFF"/>
          </a:solidFill>
          <a:ln>
            <a:solidFill>
              <a:srgbClr val="000000"/>
            </a:solidFill>
            <a:miter lim="800000"/>
            <a:headEnd/>
            <a:tailEnd/>
          </a:ln>
        </p:spPr>
      </p:sp>
      <p:sp>
        <p:nvSpPr>
          <p:cNvPr id="34820" name="Rectangle 2"/>
          <p:cNvSpPr>
            <a:spLocks noChangeArrowheads="1"/>
          </p:cNvSpPr>
          <p:nvPr>
            <p:ph type="body" idx="1"/>
          </p:nvPr>
        </p:nvSpPr>
        <p:spPr>
          <a:xfrm>
            <a:off x="777875" y="4776788"/>
            <a:ext cx="6211888" cy="44323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mtClean="0">
              <a:latin typeface="Times New Roman" pitchFamily="18"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5842" name="Rectangle 10"/>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9pPr>
          </a:lstStyle>
          <a:p>
            <a:pPr eaLnBrk="1" hangingPunct="1"/>
            <a:fld id="{C8816C53-88A7-4EC1-B38E-1815B405A8EF}" type="slidenum">
              <a:rPr lang="en-US" smtClean="0">
                <a:solidFill>
                  <a:srgbClr val="000000"/>
                </a:solidFill>
                <a:latin typeface="Times New Roman" pitchFamily="18" charset="0"/>
              </a:rPr>
              <a:pPr eaLnBrk="1" hangingPunct="1"/>
              <a:t>10</a:t>
            </a:fld>
            <a:endParaRPr lang="en-US" smtClean="0">
              <a:solidFill>
                <a:srgbClr val="000000"/>
              </a:solidFill>
              <a:latin typeface="Times New Roman" pitchFamily="18" charset="0"/>
            </a:endParaRPr>
          </a:p>
        </p:txBody>
      </p:sp>
      <p:sp>
        <p:nvSpPr>
          <p:cNvPr id="35843" name="Rectangle 1"/>
          <p:cNvSpPr>
            <a:spLocks noChangeArrowheads="1" noTextEdit="1"/>
          </p:cNvSpPr>
          <p:nvPr>
            <p:ph type="sldImg"/>
          </p:nvPr>
        </p:nvSpPr>
        <p:spPr>
          <a:xfrm>
            <a:off x="1371600" y="763588"/>
            <a:ext cx="5024438" cy="3767137"/>
          </a:xfrm>
          <a:solidFill>
            <a:srgbClr val="FFFFFF"/>
          </a:solidFill>
          <a:ln>
            <a:solidFill>
              <a:srgbClr val="000000"/>
            </a:solidFill>
            <a:miter lim="800000"/>
            <a:headEnd/>
            <a:tailEnd/>
          </a:ln>
        </p:spPr>
      </p:sp>
      <p:sp>
        <p:nvSpPr>
          <p:cNvPr id="35844" name="Rectangle 2"/>
          <p:cNvSpPr>
            <a:spLocks noChangeArrowheads="1"/>
          </p:cNvSpPr>
          <p:nvPr>
            <p:ph type="body" idx="1"/>
          </p:nvPr>
        </p:nvSpPr>
        <p:spPr>
          <a:xfrm>
            <a:off x="777875" y="4776788"/>
            <a:ext cx="6211888" cy="44323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mtClean="0">
              <a:latin typeface="Times New Roman" pitchFamily="18"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866" name="Rectangle 10"/>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9pPr>
          </a:lstStyle>
          <a:p>
            <a:pPr eaLnBrk="1" hangingPunct="1"/>
            <a:fld id="{C8E9E77A-05F5-4DBE-A42C-93DAF4924697}" type="slidenum">
              <a:rPr lang="en-US" smtClean="0">
                <a:solidFill>
                  <a:srgbClr val="000000"/>
                </a:solidFill>
                <a:latin typeface="Times New Roman" pitchFamily="18" charset="0"/>
              </a:rPr>
              <a:pPr eaLnBrk="1" hangingPunct="1"/>
              <a:t>11</a:t>
            </a:fld>
            <a:endParaRPr lang="en-US" smtClean="0">
              <a:solidFill>
                <a:srgbClr val="000000"/>
              </a:solidFill>
              <a:latin typeface="Times New Roman" pitchFamily="18" charset="0"/>
            </a:endParaRPr>
          </a:p>
        </p:txBody>
      </p:sp>
      <p:sp>
        <p:nvSpPr>
          <p:cNvPr id="36867" name="Rectangle 1"/>
          <p:cNvSpPr>
            <a:spLocks noChangeArrowheads="1" noTextEdit="1"/>
          </p:cNvSpPr>
          <p:nvPr>
            <p:ph type="sldImg"/>
          </p:nvPr>
        </p:nvSpPr>
        <p:spPr>
          <a:xfrm>
            <a:off x="1371600" y="763588"/>
            <a:ext cx="5027613" cy="3770312"/>
          </a:xfrm>
          <a:solidFill>
            <a:srgbClr val="FFFFFF"/>
          </a:solidFill>
          <a:ln>
            <a:solidFill>
              <a:srgbClr val="000000"/>
            </a:solidFill>
            <a:miter lim="800000"/>
            <a:headEnd/>
            <a:tailEnd/>
          </a:ln>
        </p:spPr>
      </p:sp>
      <p:sp>
        <p:nvSpPr>
          <p:cNvPr id="36868" name="Rectangle 2"/>
          <p:cNvSpPr>
            <a:spLocks noChangeArrowheads="1"/>
          </p:cNvSpPr>
          <p:nvPr>
            <p:ph type="body" idx="1"/>
          </p:nvPr>
        </p:nvSpPr>
        <p:spPr>
          <a:xfrm>
            <a:off x="777875" y="4776788"/>
            <a:ext cx="6211888" cy="45212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n-US" smtClean="0">
              <a:latin typeface="Times New Roman" pitchFamily="18"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55650" y="2347913"/>
            <a:ext cx="8569325" cy="1620837"/>
          </a:xfrm>
        </p:spPr>
        <p:txBody>
          <a:bodyPr/>
          <a:lstStyle/>
          <a:p>
            <a:r>
              <a:rPr lang="en-US" smtClean="0"/>
              <a:t>Click to edit Master title style</a:t>
            </a:r>
            <a:endParaRPr lang="en-US"/>
          </a:p>
        </p:txBody>
      </p:sp>
      <p:sp>
        <p:nvSpPr>
          <p:cNvPr id="3" name="Subtitle 2"/>
          <p:cNvSpPr>
            <a:spLocks noGrp="1"/>
          </p:cNvSpPr>
          <p:nvPr>
            <p:ph type="subTitle" idx="1"/>
          </p:nvPr>
        </p:nvSpPr>
        <p:spPr>
          <a:xfrm>
            <a:off x="1512888" y="4283075"/>
            <a:ext cx="7056437" cy="1931988"/>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5"/>
          <p:cNvSpPr>
            <a:spLocks noGrp="1" noChangeArrowheads="1"/>
          </p:cNvSpPr>
          <p:nvPr>
            <p:ph type="sldNum" idx="10"/>
          </p:nvPr>
        </p:nvSpPr>
        <p:spPr>
          <a:ln/>
        </p:spPr>
        <p:txBody>
          <a:bodyPr/>
          <a:lstStyle>
            <a:lvl1pPr>
              <a:defRPr/>
            </a:lvl1pPr>
          </a:lstStyle>
          <a:p>
            <a:pPr>
              <a:defRPr/>
            </a:pPr>
            <a:fld id="{6BBF8FA9-607C-459F-8E9E-CC0824D7BC72}" type="slidenum">
              <a:rPr lang="en-US"/>
              <a:pPr>
                <a:defRPr/>
              </a:pPr>
              <a:t>‹#›</a:t>
            </a:fld>
            <a:endParaRPr lang="en-US"/>
          </a:p>
        </p:txBody>
      </p:sp>
    </p:spTree>
    <p:extLst>
      <p:ext uri="{BB962C8B-B14F-4D97-AF65-F5344CB8AC3E}">
        <p14:creationId xmlns:p14="http://schemas.microsoft.com/office/powerpoint/2010/main" val="31445243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sldNum" idx="10"/>
          </p:nvPr>
        </p:nvSpPr>
        <p:spPr>
          <a:ln/>
        </p:spPr>
        <p:txBody>
          <a:bodyPr/>
          <a:lstStyle>
            <a:lvl1pPr>
              <a:defRPr/>
            </a:lvl1pPr>
          </a:lstStyle>
          <a:p>
            <a:pPr>
              <a:defRPr/>
            </a:pPr>
            <a:fld id="{99149DDC-FDDA-4F67-A86D-2E61C07D6CF6}" type="slidenum">
              <a:rPr lang="en-US"/>
              <a:pPr>
                <a:defRPr/>
              </a:pPr>
              <a:t>‹#›</a:t>
            </a:fld>
            <a:endParaRPr lang="en-US"/>
          </a:p>
        </p:txBody>
      </p:sp>
    </p:spTree>
    <p:extLst>
      <p:ext uri="{BB962C8B-B14F-4D97-AF65-F5344CB8AC3E}">
        <p14:creationId xmlns:p14="http://schemas.microsoft.com/office/powerpoint/2010/main" val="3187050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04088" y="301625"/>
            <a:ext cx="2265362" cy="645001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03238" y="301625"/>
            <a:ext cx="6648450" cy="645001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sldNum" idx="10"/>
          </p:nvPr>
        </p:nvSpPr>
        <p:spPr>
          <a:ln/>
        </p:spPr>
        <p:txBody>
          <a:bodyPr/>
          <a:lstStyle>
            <a:lvl1pPr>
              <a:defRPr/>
            </a:lvl1pPr>
          </a:lstStyle>
          <a:p>
            <a:pPr>
              <a:defRPr/>
            </a:pPr>
            <a:fld id="{1B7A77B9-967D-4104-BC66-1E0933847733}" type="slidenum">
              <a:rPr lang="en-US"/>
              <a:pPr>
                <a:defRPr/>
              </a:pPr>
              <a:t>‹#›</a:t>
            </a:fld>
            <a:endParaRPr lang="en-US"/>
          </a:p>
        </p:txBody>
      </p:sp>
    </p:spTree>
    <p:extLst>
      <p:ext uri="{BB962C8B-B14F-4D97-AF65-F5344CB8AC3E}">
        <p14:creationId xmlns:p14="http://schemas.microsoft.com/office/powerpoint/2010/main" val="19876585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503238" y="301625"/>
            <a:ext cx="9066212" cy="1255713"/>
          </a:xfrm>
        </p:spPr>
        <p:txBody>
          <a:bodyPr/>
          <a:lstStyle/>
          <a:p>
            <a:r>
              <a:rPr lang="en-US" smtClean="0"/>
              <a:t>Click to edit Master title style</a:t>
            </a:r>
            <a:endParaRPr lang="en-US"/>
          </a:p>
        </p:txBody>
      </p:sp>
      <p:sp>
        <p:nvSpPr>
          <p:cNvPr id="3" name="Rectangle 5"/>
          <p:cNvSpPr>
            <a:spLocks noGrp="1" noChangeArrowheads="1"/>
          </p:cNvSpPr>
          <p:nvPr>
            <p:ph type="sldNum" idx="10"/>
          </p:nvPr>
        </p:nvSpPr>
        <p:spPr>
          <a:ln/>
        </p:spPr>
        <p:txBody>
          <a:bodyPr/>
          <a:lstStyle>
            <a:lvl1pPr>
              <a:defRPr/>
            </a:lvl1pPr>
          </a:lstStyle>
          <a:p>
            <a:pPr>
              <a:defRPr/>
            </a:pPr>
            <a:fld id="{F49239DD-29A7-44C8-B8F0-77F64E607DC3}" type="slidenum">
              <a:rPr lang="en-US"/>
              <a:pPr>
                <a:defRPr/>
              </a:pPr>
              <a:t>‹#›</a:t>
            </a:fld>
            <a:endParaRPr lang="en-US"/>
          </a:p>
        </p:txBody>
      </p:sp>
    </p:spTree>
    <p:extLst>
      <p:ext uri="{BB962C8B-B14F-4D97-AF65-F5344CB8AC3E}">
        <p14:creationId xmlns:p14="http://schemas.microsoft.com/office/powerpoint/2010/main" val="2237093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sldNum" idx="10"/>
          </p:nvPr>
        </p:nvSpPr>
        <p:spPr>
          <a:ln/>
        </p:spPr>
        <p:txBody>
          <a:bodyPr/>
          <a:lstStyle>
            <a:lvl1pPr>
              <a:defRPr/>
            </a:lvl1pPr>
          </a:lstStyle>
          <a:p>
            <a:pPr>
              <a:defRPr/>
            </a:pPr>
            <a:fld id="{3EC03DBF-17A6-4AC9-8BCD-8CD718F320E6}" type="slidenum">
              <a:rPr lang="en-US"/>
              <a:pPr>
                <a:defRPr/>
              </a:pPr>
              <a:t>‹#›</a:t>
            </a:fld>
            <a:endParaRPr lang="en-US"/>
          </a:p>
        </p:txBody>
      </p:sp>
    </p:spTree>
    <p:extLst>
      <p:ext uri="{BB962C8B-B14F-4D97-AF65-F5344CB8AC3E}">
        <p14:creationId xmlns:p14="http://schemas.microsoft.com/office/powerpoint/2010/main" val="2467145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96925" y="4857750"/>
            <a:ext cx="8567738" cy="15017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96925" y="3203575"/>
            <a:ext cx="8567738" cy="16541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5"/>
          <p:cNvSpPr>
            <a:spLocks noGrp="1" noChangeArrowheads="1"/>
          </p:cNvSpPr>
          <p:nvPr>
            <p:ph type="sldNum" idx="10"/>
          </p:nvPr>
        </p:nvSpPr>
        <p:spPr>
          <a:ln/>
        </p:spPr>
        <p:txBody>
          <a:bodyPr/>
          <a:lstStyle>
            <a:lvl1pPr>
              <a:defRPr/>
            </a:lvl1pPr>
          </a:lstStyle>
          <a:p>
            <a:pPr>
              <a:defRPr/>
            </a:pPr>
            <a:fld id="{64DCB37C-16D2-45B7-B2CE-7FA8E8259C2B}" type="slidenum">
              <a:rPr lang="en-US"/>
              <a:pPr>
                <a:defRPr/>
              </a:pPr>
              <a:t>‹#›</a:t>
            </a:fld>
            <a:endParaRPr lang="en-US"/>
          </a:p>
        </p:txBody>
      </p:sp>
    </p:spTree>
    <p:extLst>
      <p:ext uri="{BB962C8B-B14F-4D97-AF65-F5344CB8AC3E}">
        <p14:creationId xmlns:p14="http://schemas.microsoft.com/office/powerpoint/2010/main" val="29110036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03238" y="1768475"/>
            <a:ext cx="4456112" cy="49831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11750" y="1768475"/>
            <a:ext cx="4457700" cy="49831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5"/>
          <p:cNvSpPr>
            <a:spLocks noGrp="1" noChangeArrowheads="1"/>
          </p:cNvSpPr>
          <p:nvPr>
            <p:ph type="sldNum" idx="10"/>
          </p:nvPr>
        </p:nvSpPr>
        <p:spPr>
          <a:ln/>
        </p:spPr>
        <p:txBody>
          <a:bodyPr/>
          <a:lstStyle>
            <a:lvl1pPr>
              <a:defRPr/>
            </a:lvl1pPr>
          </a:lstStyle>
          <a:p>
            <a:pPr>
              <a:defRPr/>
            </a:pPr>
            <a:fld id="{72A40E47-06A4-4578-B3CA-B249D3B6F43F}" type="slidenum">
              <a:rPr lang="en-US"/>
              <a:pPr>
                <a:defRPr/>
              </a:pPr>
              <a:t>‹#›</a:t>
            </a:fld>
            <a:endParaRPr lang="en-US"/>
          </a:p>
        </p:txBody>
      </p:sp>
    </p:spTree>
    <p:extLst>
      <p:ext uri="{BB962C8B-B14F-4D97-AF65-F5344CB8AC3E}">
        <p14:creationId xmlns:p14="http://schemas.microsoft.com/office/powerpoint/2010/main" val="37120009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4825" y="303213"/>
            <a:ext cx="9072563" cy="1258887"/>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04825" y="1692275"/>
            <a:ext cx="4452938"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504825" y="2397125"/>
            <a:ext cx="4452938"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121275" y="1692275"/>
            <a:ext cx="4456113"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121275" y="2397125"/>
            <a:ext cx="4456113" cy="43561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5"/>
          <p:cNvSpPr>
            <a:spLocks noGrp="1" noChangeArrowheads="1"/>
          </p:cNvSpPr>
          <p:nvPr>
            <p:ph type="sldNum" idx="10"/>
          </p:nvPr>
        </p:nvSpPr>
        <p:spPr>
          <a:ln/>
        </p:spPr>
        <p:txBody>
          <a:bodyPr/>
          <a:lstStyle>
            <a:lvl1pPr>
              <a:defRPr/>
            </a:lvl1pPr>
          </a:lstStyle>
          <a:p>
            <a:pPr>
              <a:defRPr/>
            </a:pPr>
            <a:fld id="{95843C37-A027-4709-9B16-D58D11F9F2C1}" type="slidenum">
              <a:rPr lang="en-US"/>
              <a:pPr>
                <a:defRPr/>
              </a:pPr>
              <a:t>‹#›</a:t>
            </a:fld>
            <a:endParaRPr lang="en-US"/>
          </a:p>
        </p:txBody>
      </p:sp>
    </p:spTree>
    <p:extLst>
      <p:ext uri="{BB962C8B-B14F-4D97-AF65-F5344CB8AC3E}">
        <p14:creationId xmlns:p14="http://schemas.microsoft.com/office/powerpoint/2010/main" val="3557764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5"/>
          <p:cNvSpPr>
            <a:spLocks noGrp="1" noChangeArrowheads="1"/>
          </p:cNvSpPr>
          <p:nvPr>
            <p:ph type="sldNum" idx="10"/>
          </p:nvPr>
        </p:nvSpPr>
        <p:spPr>
          <a:ln/>
        </p:spPr>
        <p:txBody>
          <a:bodyPr/>
          <a:lstStyle>
            <a:lvl1pPr>
              <a:defRPr/>
            </a:lvl1pPr>
          </a:lstStyle>
          <a:p>
            <a:pPr>
              <a:defRPr/>
            </a:pPr>
            <a:fld id="{6F1B9A12-03C3-4624-8553-F01480C14EDD}" type="slidenum">
              <a:rPr lang="en-US"/>
              <a:pPr>
                <a:defRPr/>
              </a:pPr>
              <a:t>‹#›</a:t>
            </a:fld>
            <a:endParaRPr lang="en-US"/>
          </a:p>
        </p:txBody>
      </p:sp>
    </p:spTree>
    <p:extLst>
      <p:ext uri="{BB962C8B-B14F-4D97-AF65-F5344CB8AC3E}">
        <p14:creationId xmlns:p14="http://schemas.microsoft.com/office/powerpoint/2010/main" val="32096849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sldNum" idx="10"/>
          </p:nvPr>
        </p:nvSpPr>
        <p:spPr>
          <a:ln/>
        </p:spPr>
        <p:txBody>
          <a:bodyPr/>
          <a:lstStyle>
            <a:lvl1pPr>
              <a:defRPr/>
            </a:lvl1pPr>
          </a:lstStyle>
          <a:p>
            <a:pPr>
              <a:defRPr/>
            </a:pPr>
            <a:fld id="{872C1F78-4A4F-47B4-9101-3711471AD3B2}" type="slidenum">
              <a:rPr lang="en-US"/>
              <a:pPr>
                <a:defRPr/>
              </a:pPr>
              <a:t>‹#›</a:t>
            </a:fld>
            <a:endParaRPr lang="en-US"/>
          </a:p>
        </p:txBody>
      </p:sp>
    </p:spTree>
    <p:extLst>
      <p:ext uri="{BB962C8B-B14F-4D97-AF65-F5344CB8AC3E}">
        <p14:creationId xmlns:p14="http://schemas.microsoft.com/office/powerpoint/2010/main" val="5582535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4825" y="301625"/>
            <a:ext cx="3316288" cy="1279525"/>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941763" y="301625"/>
            <a:ext cx="5635625" cy="64516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04825" y="1581150"/>
            <a:ext cx="3316288" cy="51720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sldNum" idx="10"/>
          </p:nvPr>
        </p:nvSpPr>
        <p:spPr>
          <a:ln/>
        </p:spPr>
        <p:txBody>
          <a:bodyPr/>
          <a:lstStyle>
            <a:lvl1pPr>
              <a:defRPr/>
            </a:lvl1pPr>
          </a:lstStyle>
          <a:p>
            <a:pPr>
              <a:defRPr/>
            </a:pPr>
            <a:fld id="{25AE20EE-AB50-4CE2-A455-15A900CA9935}" type="slidenum">
              <a:rPr lang="en-US"/>
              <a:pPr>
                <a:defRPr/>
              </a:pPr>
              <a:t>‹#›</a:t>
            </a:fld>
            <a:endParaRPr lang="en-US"/>
          </a:p>
        </p:txBody>
      </p:sp>
    </p:spTree>
    <p:extLst>
      <p:ext uri="{BB962C8B-B14F-4D97-AF65-F5344CB8AC3E}">
        <p14:creationId xmlns:p14="http://schemas.microsoft.com/office/powerpoint/2010/main" val="35886858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76438" y="5291138"/>
            <a:ext cx="6048375" cy="625475"/>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976438" y="674688"/>
            <a:ext cx="6048375" cy="45370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976438" y="5916613"/>
            <a:ext cx="6048375" cy="88741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sldNum" idx="10"/>
          </p:nvPr>
        </p:nvSpPr>
        <p:spPr>
          <a:ln/>
        </p:spPr>
        <p:txBody>
          <a:bodyPr/>
          <a:lstStyle>
            <a:lvl1pPr>
              <a:defRPr/>
            </a:lvl1pPr>
          </a:lstStyle>
          <a:p>
            <a:pPr>
              <a:defRPr/>
            </a:pPr>
            <a:fld id="{0DCD03F2-B290-48F3-8088-56894D5D8AFC}" type="slidenum">
              <a:rPr lang="en-US"/>
              <a:pPr>
                <a:defRPr/>
              </a:pPr>
              <a:t>‹#›</a:t>
            </a:fld>
            <a:endParaRPr lang="en-US"/>
          </a:p>
        </p:txBody>
      </p:sp>
    </p:spTree>
    <p:extLst>
      <p:ext uri="{BB962C8B-B14F-4D97-AF65-F5344CB8AC3E}">
        <p14:creationId xmlns:p14="http://schemas.microsoft.com/office/powerpoint/2010/main" val="1511189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D1C39F"/>
            </a:gs>
            <a:gs pos="100000">
              <a:srgbClr val="FFEFD1"/>
            </a:gs>
          </a:gsLst>
          <a:lin ang="5400000" scaled="1"/>
        </a:gradFill>
        <a:effectLst/>
      </p:bgPr>
    </p:bg>
    <p:spTree>
      <p:nvGrpSpPr>
        <p:cNvPr id="1" name=""/>
        <p:cNvGrpSpPr/>
        <p:nvPr/>
      </p:nvGrpSpPr>
      <p:grpSpPr>
        <a:xfrm>
          <a:off x="0" y="0"/>
          <a:ext cx="0" cy="0"/>
          <a:chOff x="0" y="0"/>
          <a:chExt cx="0" cy="0"/>
        </a:xfrm>
      </p:grpSpPr>
      <p:sp>
        <p:nvSpPr>
          <p:cNvPr id="1026" name="Rectangle 1"/>
          <p:cNvSpPr>
            <a:spLocks noGrp="1" noChangeArrowheads="1"/>
          </p:cNvSpPr>
          <p:nvPr>
            <p:ph type="title"/>
          </p:nvPr>
        </p:nvSpPr>
        <p:spPr bwMode="auto">
          <a:xfrm>
            <a:off x="503238" y="301625"/>
            <a:ext cx="9066212" cy="1255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0" tIns="0" rIns="0" bIns="0" numCol="1" anchor="ctr" anchorCtr="1" compatLnSpc="1">
            <a:prstTxWarp prst="textNoShape">
              <a:avLst/>
            </a:prstTxWarp>
          </a:bodyPr>
          <a:lstStyle/>
          <a:p>
            <a:pPr lvl="0"/>
            <a:r>
              <a:rPr lang="en-GB" smtClean="0"/>
              <a:t>Click to edit the title text format</a:t>
            </a:r>
          </a:p>
        </p:txBody>
      </p:sp>
      <p:sp>
        <p:nvSpPr>
          <p:cNvPr id="1027" name="Rectangle 2"/>
          <p:cNvSpPr>
            <a:spLocks noGrp="1" noChangeArrowheads="1"/>
          </p:cNvSpPr>
          <p:nvPr>
            <p:ph type="body" idx="1"/>
          </p:nvPr>
        </p:nvSpPr>
        <p:spPr bwMode="auto">
          <a:xfrm>
            <a:off x="503238" y="1768475"/>
            <a:ext cx="9066212" cy="4983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0" tIns="0" rIns="0" bIns="0" numCol="1" anchor="t" anchorCtr="0" compatLnSpc="1">
            <a:prstTxWarp prst="textNoShape">
              <a:avLst/>
            </a:prstTxWarp>
          </a:bodyPr>
          <a:lstStyle/>
          <a:p>
            <a:pPr lvl="0"/>
            <a:r>
              <a:rPr lang="en-GB" smtClean="0"/>
              <a:t>Click to edit the outline text format</a:t>
            </a:r>
          </a:p>
          <a:p>
            <a:pPr lvl="1"/>
            <a:r>
              <a:rPr lang="en-GB" smtClean="0"/>
              <a:t>Second Outline Level</a:t>
            </a:r>
          </a:p>
          <a:p>
            <a:pPr lvl="2"/>
            <a:r>
              <a:rPr lang="en-GB" smtClean="0"/>
              <a:t>Third Outline Level</a:t>
            </a:r>
          </a:p>
          <a:p>
            <a:pPr lvl="3"/>
            <a:r>
              <a:rPr lang="en-GB" smtClean="0"/>
              <a:t>Fourth Outline Level</a:t>
            </a:r>
          </a:p>
          <a:p>
            <a:pPr lvl="4"/>
            <a:r>
              <a:rPr lang="en-GB" smtClean="0"/>
              <a:t>Fifth Outline Level</a:t>
            </a:r>
          </a:p>
          <a:p>
            <a:pPr lvl="4"/>
            <a:r>
              <a:rPr lang="en-GB" smtClean="0"/>
              <a:t>Sixth Outline Level</a:t>
            </a:r>
          </a:p>
          <a:p>
            <a:pPr lvl="4"/>
            <a:r>
              <a:rPr lang="en-GB" smtClean="0"/>
              <a:t>Seventh Outline Level</a:t>
            </a:r>
          </a:p>
          <a:p>
            <a:pPr lvl="4"/>
            <a:r>
              <a:rPr lang="en-GB" smtClean="0"/>
              <a:t>Eighth Outline Level</a:t>
            </a:r>
          </a:p>
          <a:p>
            <a:pPr lvl="4"/>
            <a:r>
              <a:rPr lang="en-GB" smtClean="0"/>
              <a:t>Ninth Outline Level</a:t>
            </a:r>
          </a:p>
        </p:txBody>
      </p:sp>
      <p:sp>
        <p:nvSpPr>
          <p:cNvPr id="2" name="Text Box 3"/>
          <p:cNvSpPr txBox="1">
            <a:spLocks noChangeArrowheads="1"/>
          </p:cNvSpPr>
          <p:nvPr/>
        </p:nvSpPr>
        <p:spPr bwMode="auto">
          <a:xfrm>
            <a:off x="503238" y="6886575"/>
            <a:ext cx="2349500" cy="522288"/>
          </a:xfrm>
          <a:prstGeom prst="rect">
            <a:avLst/>
          </a:prstGeom>
          <a:noFill/>
          <a:ln w="9525">
            <a:noFill/>
            <a:round/>
            <a:headEnd/>
            <a:tailEnd/>
          </a:ln>
          <a:effectLst/>
        </p:spPr>
        <p:txBody>
          <a:bodyPr wrap="none" anchor="ctr"/>
          <a:lstStyle/>
          <a:p>
            <a:pPr>
              <a:buFont typeface="Times New Roman" pitchFamily="16" charset="0"/>
              <a:buNone/>
              <a:defRPr/>
            </a:pPr>
            <a:endParaRPr lang="en-US">
              <a:latin typeface="Arial" charset="0"/>
            </a:endParaRPr>
          </a:p>
        </p:txBody>
      </p:sp>
      <p:sp>
        <p:nvSpPr>
          <p:cNvPr id="1028" name="Text Box 4"/>
          <p:cNvSpPr txBox="1">
            <a:spLocks noChangeArrowheads="1"/>
          </p:cNvSpPr>
          <p:nvPr/>
        </p:nvSpPr>
        <p:spPr bwMode="auto">
          <a:xfrm>
            <a:off x="3448050" y="6886575"/>
            <a:ext cx="3194050" cy="522288"/>
          </a:xfrm>
          <a:prstGeom prst="rect">
            <a:avLst/>
          </a:prstGeom>
          <a:noFill/>
          <a:ln w="9525">
            <a:noFill/>
            <a:round/>
            <a:headEnd/>
            <a:tailEnd/>
          </a:ln>
          <a:effectLst/>
        </p:spPr>
        <p:txBody>
          <a:bodyPr wrap="none" anchor="ctr"/>
          <a:lstStyle/>
          <a:p>
            <a:pPr>
              <a:buFont typeface="Times New Roman" pitchFamily="16" charset="0"/>
              <a:buNone/>
              <a:defRPr/>
            </a:pPr>
            <a:endParaRPr lang="en-US">
              <a:latin typeface="Arial" charset="0"/>
            </a:endParaRPr>
          </a:p>
        </p:txBody>
      </p:sp>
      <p:sp>
        <p:nvSpPr>
          <p:cNvPr id="1029" name="Rectangle 5"/>
          <p:cNvSpPr>
            <a:spLocks noGrp="1" noChangeArrowheads="1"/>
          </p:cNvSpPr>
          <p:nvPr>
            <p:ph type="sldNum"/>
          </p:nvPr>
        </p:nvSpPr>
        <p:spPr bwMode="auto">
          <a:xfrm>
            <a:off x="7226300" y="6886575"/>
            <a:ext cx="2343150" cy="515938"/>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lvl1pP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mn-ea"/>
                <a:cs typeface="+mn-cs"/>
              </a:defRPr>
            </a:lvl1pPr>
          </a:lstStyle>
          <a:p>
            <a:pPr>
              <a:defRPr/>
            </a:pPr>
            <a:fld id="{903BBEE4-6FEE-490E-AEAD-C9C9EEA7E64D}"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457200" rtl="0" eaLnBrk="0" fontAlgn="base" hangingPunct="0">
        <a:spcBef>
          <a:spcPct val="0"/>
        </a:spcBef>
        <a:spcAft>
          <a:spcPct val="0"/>
        </a:spcAft>
        <a:buClr>
          <a:srgbClr val="000000"/>
        </a:buClr>
        <a:buSzPct val="100000"/>
        <a:buFont typeface="Times New Roman" pitchFamily="18" charset="0"/>
        <a:defRPr sz="4400">
          <a:solidFill>
            <a:srgbClr val="1F497D"/>
          </a:solidFill>
          <a:latin typeface="+mj-lt"/>
          <a:ea typeface="+mj-ea"/>
          <a:cs typeface="+mj-cs"/>
        </a:defRPr>
      </a:lvl1pPr>
      <a:lvl2pPr algn="ctr" defTabSz="457200" rtl="0" eaLnBrk="0" fontAlgn="base" hangingPunct="0">
        <a:spcBef>
          <a:spcPct val="0"/>
        </a:spcBef>
        <a:spcAft>
          <a:spcPct val="0"/>
        </a:spcAft>
        <a:buClr>
          <a:srgbClr val="000000"/>
        </a:buClr>
        <a:buSzPct val="100000"/>
        <a:buFont typeface="Times New Roman" pitchFamily="18" charset="0"/>
        <a:defRPr sz="4400">
          <a:solidFill>
            <a:srgbClr val="1F497D"/>
          </a:solidFill>
          <a:latin typeface="Arial" charset="0"/>
          <a:ea typeface="DejaVu Sans" charset="0"/>
          <a:cs typeface="DejaVu Sans" charset="0"/>
        </a:defRPr>
      </a:lvl2pPr>
      <a:lvl3pPr algn="ctr" defTabSz="457200" rtl="0" eaLnBrk="0" fontAlgn="base" hangingPunct="0">
        <a:spcBef>
          <a:spcPct val="0"/>
        </a:spcBef>
        <a:spcAft>
          <a:spcPct val="0"/>
        </a:spcAft>
        <a:buClr>
          <a:srgbClr val="000000"/>
        </a:buClr>
        <a:buSzPct val="100000"/>
        <a:buFont typeface="Times New Roman" pitchFamily="18" charset="0"/>
        <a:defRPr sz="4400">
          <a:solidFill>
            <a:srgbClr val="1F497D"/>
          </a:solidFill>
          <a:latin typeface="Arial" charset="0"/>
          <a:ea typeface="DejaVu Sans" charset="0"/>
          <a:cs typeface="DejaVu Sans" charset="0"/>
        </a:defRPr>
      </a:lvl3pPr>
      <a:lvl4pPr algn="ctr" defTabSz="457200" rtl="0" eaLnBrk="0" fontAlgn="base" hangingPunct="0">
        <a:spcBef>
          <a:spcPct val="0"/>
        </a:spcBef>
        <a:spcAft>
          <a:spcPct val="0"/>
        </a:spcAft>
        <a:buClr>
          <a:srgbClr val="000000"/>
        </a:buClr>
        <a:buSzPct val="100000"/>
        <a:buFont typeface="Times New Roman" pitchFamily="18" charset="0"/>
        <a:defRPr sz="4400">
          <a:solidFill>
            <a:srgbClr val="1F497D"/>
          </a:solidFill>
          <a:latin typeface="Arial" charset="0"/>
          <a:ea typeface="DejaVu Sans" charset="0"/>
          <a:cs typeface="DejaVu Sans" charset="0"/>
        </a:defRPr>
      </a:lvl4pPr>
      <a:lvl5pPr algn="ctr" defTabSz="457200" rtl="0" eaLnBrk="0" fontAlgn="base" hangingPunct="0">
        <a:spcBef>
          <a:spcPct val="0"/>
        </a:spcBef>
        <a:spcAft>
          <a:spcPct val="0"/>
        </a:spcAft>
        <a:buClr>
          <a:srgbClr val="000000"/>
        </a:buClr>
        <a:buSzPct val="100000"/>
        <a:buFont typeface="Times New Roman" pitchFamily="18" charset="0"/>
        <a:defRPr sz="4400">
          <a:solidFill>
            <a:srgbClr val="1F497D"/>
          </a:solidFill>
          <a:latin typeface="Arial" charset="0"/>
          <a:ea typeface="DejaVu Sans" charset="0"/>
          <a:cs typeface="DejaVu Sans" charset="0"/>
        </a:defRPr>
      </a:lvl5pPr>
      <a:lvl6pPr marL="2514600" indent="-228600" algn="ctr" defTabSz="457200" rtl="0" eaLnBrk="0" fontAlgn="base" hangingPunct="0">
        <a:spcBef>
          <a:spcPct val="0"/>
        </a:spcBef>
        <a:spcAft>
          <a:spcPct val="0"/>
        </a:spcAft>
        <a:buClr>
          <a:srgbClr val="000000"/>
        </a:buClr>
        <a:buSzPct val="100000"/>
        <a:buFont typeface="Times New Roman" pitchFamily="16" charset="0"/>
        <a:defRPr sz="4400">
          <a:solidFill>
            <a:srgbClr val="1F497D"/>
          </a:solidFill>
          <a:latin typeface="Arial" charset="0"/>
          <a:ea typeface="DejaVu Sans" charset="0"/>
          <a:cs typeface="DejaVu Sans" charset="0"/>
        </a:defRPr>
      </a:lvl6pPr>
      <a:lvl7pPr marL="2971800" indent="-228600" algn="ctr" defTabSz="457200" rtl="0" eaLnBrk="0" fontAlgn="base" hangingPunct="0">
        <a:spcBef>
          <a:spcPct val="0"/>
        </a:spcBef>
        <a:spcAft>
          <a:spcPct val="0"/>
        </a:spcAft>
        <a:buClr>
          <a:srgbClr val="000000"/>
        </a:buClr>
        <a:buSzPct val="100000"/>
        <a:buFont typeface="Times New Roman" pitchFamily="16" charset="0"/>
        <a:defRPr sz="4400">
          <a:solidFill>
            <a:srgbClr val="1F497D"/>
          </a:solidFill>
          <a:latin typeface="Arial" charset="0"/>
          <a:ea typeface="DejaVu Sans" charset="0"/>
          <a:cs typeface="DejaVu Sans" charset="0"/>
        </a:defRPr>
      </a:lvl7pPr>
      <a:lvl8pPr marL="3429000" indent="-228600" algn="ctr" defTabSz="457200" rtl="0" eaLnBrk="0" fontAlgn="base" hangingPunct="0">
        <a:spcBef>
          <a:spcPct val="0"/>
        </a:spcBef>
        <a:spcAft>
          <a:spcPct val="0"/>
        </a:spcAft>
        <a:buClr>
          <a:srgbClr val="000000"/>
        </a:buClr>
        <a:buSzPct val="100000"/>
        <a:buFont typeface="Times New Roman" pitchFamily="16" charset="0"/>
        <a:defRPr sz="4400">
          <a:solidFill>
            <a:srgbClr val="1F497D"/>
          </a:solidFill>
          <a:latin typeface="Arial" charset="0"/>
          <a:ea typeface="DejaVu Sans" charset="0"/>
          <a:cs typeface="DejaVu Sans" charset="0"/>
        </a:defRPr>
      </a:lvl8pPr>
      <a:lvl9pPr marL="3886200" indent="-228600" algn="ctr" defTabSz="457200" rtl="0" eaLnBrk="0" fontAlgn="base" hangingPunct="0">
        <a:spcBef>
          <a:spcPct val="0"/>
        </a:spcBef>
        <a:spcAft>
          <a:spcPct val="0"/>
        </a:spcAft>
        <a:buClr>
          <a:srgbClr val="000000"/>
        </a:buClr>
        <a:buSzPct val="100000"/>
        <a:buFont typeface="Times New Roman" pitchFamily="16" charset="0"/>
        <a:defRPr sz="4400">
          <a:solidFill>
            <a:srgbClr val="1F497D"/>
          </a:solidFill>
          <a:latin typeface="Arial" charset="0"/>
          <a:ea typeface="DejaVu Sans" charset="0"/>
          <a:cs typeface="DejaVu Sans" charset="0"/>
        </a:defRPr>
      </a:lvl9pPr>
    </p:titleStyle>
    <p:bodyStyle>
      <a:lvl1pPr marL="342900" indent="-342900" algn="l" defTabSz="457200" rtl="0" eaLnBrk="0" fontAlgn="base" hangingPunct="0">
        <a:spcBef>
          <a:spcPct val="0"/>
        </a:spcBef>
        <a:spcAft>
          <a:spcPts val="1413"/>
        </a:spcAft>
        <a:buClr>
          <a:srgbClr val="000000"/>
        </a:buClr>
        <a:buSzPct val="100000"/>
        <a:buFont typeface="Times New Roman" pitchFamily="18" charset="0"/>
        <a:defRPr sz="3200">
          <a:solidFill>
            <a:srgbClr val="000000"/>
          </a:solidFill>
          <a:latin typeface="+mn-lt"/>
          <a:ea typeface="+mn-ea"/>
          <a:cs typeface="+mn-cs"/>
        </a:defRPr>
      </a:lvl1pPr>
      <a:lvl2pPr marL="742950" indent="-285750" algn="l" defTabSz="457200" rtl="0" eaLnBrk="0" fontAlgn="base" hangingPunct="0">
        <a:spcBef>
          <a:spcPct val="0"/>
        </a:spcBef>
        <a:spcAft>
          <a:spcPts val="1138"/>
        </a:spcAft>
        <a:buClr>
          <a:srgbClr val="000000"/>
        </a:buClr>
        <a:buSzPct val="100000"/>
        <a:buFont typeface="Times New Roman" pitchFamily="18" charset="0"/>
        <a:defRPr sz="2800">
          <a:solidFill>
            <a:srgbClr val="000000"/>
          </a:solidFill>
          <a:latin typeface="+mn-lt"/>
          <a:ea typeface="+mn-ea"/>
          <a:cs typeface="+mn-cs"/>
        </a:defRPr>
      </a:lvl2pPr>
      <a:lvl3pPr marL="1143000" indent="-228600" algn="l" defTabSz="457200" rtl="0" eaLnBrk="0" fontAlgn="base" hangingPunct="0">
        <a:spcBef>
          <a:spcPct val="0"/>
        </a:spcBef>
        <a:spcAft>
          <a:spcPts val="850"/>
        </a:spcAft>
        <a:buClr>
          <a:srgbClr val="000000"/>
        </a:buClr>
        <a:buSzPct val="100000"/>
        <a:buFont typeface="Times New Roman" pitchFamily="18" charset="0"/>
        <a:defRPr sz="2400">
          <a:solidFill>
            <a:srgbClr val="000000"/>
          </a:solidFill>
          <a:latin typeface="+mn-lt"/>
          <a:ea typeface="+mn-ea"/>
          <a:cs typeface="+mn-cs"/>
        </a:defRPr>
      </a:lvl3pPr>
      <a:lvl4pPr marL="1600200" indent="-228600" algn="l" defTabSz="457200" rtl="0" eaLnBrk="0" fontAlgn="base" hangingPunct="0">
        <a:spcBef>
          <a:spcPct val="0"/>
        </a:spcBef>
        <a:spcAft>
          <a:spcPts val="563"/>
        </a:spcAft>
        <a:buClr>
          <a:srgbClr val="000000"/>
        </a:buClr>
        <a:buSzPct val="100000"/>
        <a:buFont typeface="Times New Roman" pitchFamily="18" charset="0"/>
        <a:defRPr sz="2000">
          <a:solidFill>
            <a:srgbClr val="000000"/>
          </a:solidFill>
          <a:latin typeface="+mn-lt"/>
          <a:ea typeface="+mn-ea"/>
          <a:cs typeface="+mn-cs"/>
        </a:defRPr>
      </a:lvl4pPr>
      <a:lvl5pPr marL="2057400" indent="-228600" algn="l" defTabSz="457200" rtl="0" eaLnBrk="0" fontAlgn="base" hangingPunct="0">
        <a:spcBef>
          <a:spcPct val="0"/>
        </a:spcBef>
        <a:spcAft>
          <a:spcPts val="288"/>
        </a:spcAft>
        <a:buClr>
          <a:srgbClr val="000000"/>
        </a:buClr>
        <a:buSzPct val="100000"/>
        <a:buFont typeface="Times New Roman" pitchFamily="18" charset="0"/>
        <a:defRPr sz="2000">
          <a:solidFill>
            <a:srgbClr val="000000"/>
          </a:solidFill>
          <a:latin typeface="+mn-lt"/>
          <a:ea typeface="+mn-ea"/>
          <a:cs typeface="+mn-cs"/>
        </a:defRPr>
      </a:lvl5pPr>
      <a:lvl6pPr marL="2514600" indent="-228600" algn="l" defTabSz="457200" rtl="0" eaLnBrk="0" fontAlgn="base" hangingPunct="0">
        <a:spcBef>
          <a:spcPct val="0"/>
        </a:spcBef>
        <a:spcAft>
          <a:spcPts val="288"/>
        </a:spcAft>
        <a:buClr>
          <a:srgbClr val="000000"/>
        </a:buClr>
        <a:buSzPct val="100000"/>
        <a:buFont typeface="Times New Roman" pitchFamily="16" charset="0"/>
        <a:defRPr sz="2000">
          <a:solidFill>
            <a:srgbClr val="000000"/>
          </a:solidFill>
          <a:latin typeface="+mn-lt"/>
          <a:ea typeface="+mn-ea"/>
          <a:cs typeface="+mn-cs"/>
        </a:defRPr>
      </a:lvl6pPr>
      <a:lvl7pPr marL="2971800" indent="-228600" algn="l" defTabSz="457200" rtl="0" eaLnBrk="0" fontAlgn="base" hangingPunct="0">
        <a:spcBef>
          <a:spcPct val="0"/>
        </a:spcBef>
        <a:spcAft>
          <a:spcPts val="288"/>
        </a:spcAft>
        <a:buClr>
          <a:srgbClr val="000000"/>
        </a:buClr>
        <a:buSzPct val="100000"/>
        <a:buFont typeface="Times New Roman" pitchFamily="16" charset="0"/>
        <a:defRPr sz="2000">
          <a:solidFill>
            <a:srgbClr val="000000"/>
          </a:solidFill>
          <a:latin typeface="+mn-lt"/>
          <a:ea typeface="+mn-ea"/>
          <a:cs typeface="+mn-cs"/>
        </a:defRPr>
      </a:lvl7pPr>
      <a:lvl8pPr marL="3429000" indent="-228600" algn="l" defTabSz="457200" rtl="0" eaLnBrk="0" fontAlgn="base" hangingPunct="0">
        <a:spcBef>
          <a:spcPct val="0"/>
        </a:spcBef>
        <a:spcAft>
          <a:spcPts val="288"/>
        </a:spcAft>
        <a:buClr>
          <a:srgbClr val="000000"/>
        </a:buClr>
        <a:buSzPct val="100000"/>
        <a:buFont typeface="Times New Roman" pitchFamily="16" charset="0"/>
        <a:defRPr sz="2000">
          <a:solidFill>
            <a:srgbClr val="000000"/>
          </a:solidFill>
          <a:latin typeface="+mn-lt"/>
          <a:ea typeface="+mn-ea"/>
          <a:cs typeface="+mn-cs"/>
        </a:defRPr>
      </a:lvl8pPr>
      <a:lvl9pPr marL="3886200" indent="-228600" algn="l" defTabSz="457200" rtl="0" eaLnBrk="0" fontAlgn="base" hangingPunct="0">
        <a:spcBef>
          <a:spcPct val="0"/>
        </a:spcBef>
        <a:spcAft>
          <a:spcPts val="288"/>
        </a:spcAft>
        <a:buClr>
          <a:srgbClr val="000000"/>
        </a:buClr>
        <a:buSzPct val="100000"/>
        <a:buFont typeface="Times New Roman" pitchFamily="16" charset="0"/>
        <a:defRPr sz="2000">
          <a:solidFill>
            <a:srgbClr val="000000"/>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hyperlink" Target="http://www.google.com/imgres?imgurl=http://www.ideofact.com/archives/trilobite.jpg&amp;imgrefurl=http://www.ideofact.com/archives/2004_11.html&amp;usg=__QrmXx17lvhyk6qtiZMLI7apWOm4=&amp;h=480&amp;w=640&amp;sz=216&amp;hl=en&amp;start=1&amp;zoom=1&amp;um=1&amp;itbs=1&amp;tbnid=8lFFN8amo-TTJM:&amp;tbnh=103&amp;tbnw=137&amp;prev=/images%3Fq%3Dtrilobite%26um%3D1%26hl%3Den%26tbs%3Disch:1&amp;ei=rPdGTdTtEIP58AbV8oHKAQ" TargetMode="External"/><Relationship Id="rId7" Type="http://schemas.openxmlformats.org/officeDocument/2006/relationships/image" Target="../media/image21.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hyperlink" Target="http://www.google.com/imgres?imgurl=http://www.newscientist.com/data/images/ns/cms/dn12941/dn12941-1_351.jpg&amp;imgrefurl=http://www.newscientist.com/article/dn12941-giant-claw-points-to-monster-sea-scorpion.html&amp;usg=__2OuMhFhr6BlpijAi35z3TdTwDbY=&amp;h=600&amp;w=351&amp;sz=19&amp;hl=en&amp;start=4&amp;zoom=1&amp;um=1&amp;itbs=1&amp;tbnid=JThzB7V4iDhqfM:&amp;tbnh=135&amp;tbnw=79&amp;prev=/images%3Fq%3Dsea%2Bscorpions%26um%3D1%26hl%3Den%26sa%3DX%26tbs%3Disch:1&amp;ei=5fdGTbjuMMKC8gatgNG4AQ" TargetMode="External"/><Relationship Id="rId4" Type="http://schemas.openxmlformats.org/officeDocument/2006/relationships/image" Target="../media/image19.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5.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1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38.png"/></Relationships>
</file>

<file path=ppt/slides/_rels/slide17.xml.rels><?xml version="1.0" encoding="UTF-8" standalone="yes"?>
<Relationships xmlns="http://schemas.openxmlformats.org/package/2006/relationships"><Relationship Id="rId8" Type="http://schemas.openxmlformats.org/officeDocument/2006/relationships/hyperlink" Target="http://www.google.com/imgres?imgurl=http://farm1.static.flickr.com/1/380353_028542ead3_z.jpg%3Fzz%3D1&amp;imgrefurl=http://www.flickr.com/photos/coda/380353/&amp;usg=__y8RnhJ8iMjAhxGy_OWNIaZBPQXM=&amp;h=480&amp;w=640&amp;sz=81&amp;hl=en&amp;start=6&amp;zoom=1&amp;um=1&amp;itbs=1&amp;tbnid=gygN8e3x4pyAtM:&amp;tbnh=103&amp;tbnw=137&amp;prev=/images%3Fq%3Disopods%26um%3D1%26hl%3Den%26tbs%3Disch:1&amp;ei=1_ZGTaDGMIT68Aafocy0AQ" TargetMode="External"/><Relationship Id="rId13" Type="http://schemas.openxmlformats.org/officeDocument/2006/relationships/image" Target="../media/image44.jpeg"/><Relationship Id="rId3" Type="http://schemas.openxmlformats.org/officeDocument/2006/relationships/image" Target="../media/image39.jpeg"/><Relationship Id="rId7" Type="http://schemas.openxmlformats.org/officeDocument/2006/relationships/image" Target="../media/image41.jpeg"/><Relationship Id="rId12" Type="http://schemas.openxmlformats.org/officeDocument/2006/relationships/hyperlink" Target="http://www.google.com/imgres?imgurl=http://www.glaucus.org.uk/Shorecb3.jpg&amp;imgrefurl=http://www.glaucus.org.uk/Decapoda.htm&amp;usg=__LXLuewU0t4V9JEcYjPhJ5gLZ8hU=&amp;h=239&amp;w=331&amp;sz=23&amp;hl=en&amp;start=7&amp;zoom=1&amp;um=1&amp;itbs=1&amp;tbnid=5WOyBLI_RveirM:&amp;tbnh=86&amp;tbnw=119&amp;prev=/images%3Fq%3Ddecapoda%26um%3D1%26hl%3Den%26tbs%3Disch:1&amp;ei=_fZGTcW6DYep8AbC7PnHAQ" TargetMode="External"/><Relationship Id="rId2" Type="http://schemas.openxmlformats.org/officeDocument/2006/relationships/hyperlink" Target="http://www.google.com/imgres?imgurl=http://en.academic.ru/pictures/enwiki/71/Gammarus_roeselii.jpg&amp;imgrefurl=http://en.academic.ru/dic.nsf/enwiki/243234&amp;usg=__MGoD7mjNDnVc0J0Bqzr4550oB4c=&amp;h=589&amp;w=951&amp;sz=71&amp;hl=en&amp;start=4&amp;zoom=1&amp;um=1&amp;itbs=1&amp;tbnid=aSSHxjPJOkfmbM:&amp;tbnh=92&amp;tbnw=148&amp;prev=/images%3Fq%3Damphipoda%26um%3D1%26hl%3Den%26tbs%3Disch:1&amp;ei=rvZGTfjgLYL_8AbllonBAQ" TargetMode="External"/><Relationship Id="rId1" Type="http://schemas.openxmlformats.org/officeDocument/2006/relationships/slideLayout" Target="../slideLayouts/slideLayout2.xml"/><Relationship Id="rId6" Type="http://schemas.openxmlformats.org/officeDocument/2006/relationships/hyperlink" Target="http://www.google.com/imgres?imgurl=http://www.azfotos.com/animals/crustaceans/stockphotosalamy/isopods-picture_AJM4F1.jpg&amp;imgrefurl=http://www.azfotos.com/animals/crustaceans/isopod-pictures.htm&amp;usg=__bcf5ajR_1QCPxS0sadFwvwg1B74=&amp;h=318&amp;w=450&amp;sz=36&amp;hl=en&amp;start=2&amp;zoom=1&amp;um=1&amp;itbs=1&amp;tbnid=iLxiz2nDaqToFM:&amp;tbnh=90&amp;tbnw=127&amp;prev=/images%3Fq%3Disopods%26um%3D1%26hl%3Den%26tbs%3Disch:1&amp;ei=1_ZGTaDGMIT68Aafocy0AQ" TargetMode="External"/><Relationship Id="rId11" Type="http://schemas.openxmlformats.org/officeDocument/2006/relationships/image" Target="../media/image43.jpeg"/><Relationship Id="rId5" Type="http://schemas.openxmlformats.org/officeDocument/2006/relationships/image" Target="../media/image40.jpeg"/><Relationship Id="rId15" Type="http://schemas.openxmlformats.org/officeDocument/2006/relationships/image" Target="../media/image45.jpeg"/><Relationship Id="rId10" Type="http://schemas.openxmlformats.org/officeDocument/2006/relationships/hyperlink" Target="http://www.google.com/imgres?imgurl=http://www.cals.ncsu.edu/course/ent525/water/aquatic/images/02.jpg&amp;imgrefurl=http://www.cals.ncsu.edu/course/ent525/water/aquatic/pages/02_jpg.htm&amp;usg=__Vqsm6G7yLZZOzleTLvUCEuCqWa8=&amp;h=562&amp;w=732&amp;sz=49&amp;hl=en&amp;start=5&amp;zoom=1&amp;um=1&amp;itbs=1&amp;tbnid=_LSqs6t_4HUcDM:&amp;tbnh=108&amp;tbnw=141&amp;prev=/images%3Fq%3Ddecapoda%26um%3D1%26hl%3Den%26tbs%3Disch:1&amp;ei=_fZGTcW6DYep8AbC7PnHAQ" TargetMode="External"/><Relationship Id="rId4" Type="http://schemas.openxmlformats.org/officeDocument/2006/relationships/hyperlink" Target="http://www.google.com/imgres?imgurl=http://www.troutnut.com/im_extax/picture_23_medium.jpg&amp;imgrefurl=http://www.troutnut.com/hatch/71/Arthropod-Amphipoda-Scuds&amp;usg=__KwVahDBJbGrSkdMeO7QQoW4M0bM=&amp;h=529&amp;w=592&amp;sz=161&amp;hl=en&amp;start=15&amp;zoom=1&amp;um=1&amp;itbs=1&amp;tbnid=XwfK1lf_1T4WEM:&amp;tbnh=121&amp;tbnw=135&amp;prev=/images%3Fq%3Damphipoda%26um%3D1%26hl%3Den%26tbs%3Disch:1&amp;ei=rvZGTfjgLYL_8AbllonBAQ" TargetMode="External"/><Relationship Id="rId9" Type="http://schemas.openxmlformats.org/officeDocument/2006/relationships/image" Target="../media/image42.jpeg"/><Relationship Id="rId14" Type="http://schemas.openxmlformats.org/officeDocument/2006/relationships/hyperlink" Target="http://www.google.com/imgres?imgurl=http://www.geog.ubc.ca/biodiversity/efauna/images/ElassochirusgilliPacificRedHermitCrab.jpg&amp;imgrefurl=http://www.geog.ubc.ca/biodiversity/efauna/CrabsofBritishColumbia.html&amp;usg=__6nAsRHKej1gzpExrI5O8SO4-q1U=&amp;h=303&amp;w=380&amp;sz=26&amp;hl=en&amp;start=20&amp;zoom=1&amp;um=1&amp;itbs=1&amp;tbnid=JgC82kM_AvXaEM:&amp;tbnh=98&amp;tbnw=123&amp;prev=/images%3Fq%3Ddecapoda%26start%3D18%26um%3D1%26hl%3Den%26sa%3DN%26ndsp%3D18%26tbs%3Disch:1&amp;ei=EvdGTbbOMo-q8Aayv-nIAQ"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46.png"/><Relationship Id="rId7" Type="http://schemas.openxmlformats.org/officeDocument/2006/relationships/image" Target="../media/image50.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19.xml.rels><?xml version="1.0" encoding="UTF-8" standalone="yes"?>
<Relationships xmlns="http://schemas.openxmlformats.org/package/2006/relationships"><Relationship Id="rId8" Type="http://schemas.openxmlformats.org/officeDocument/2006/relationships/image" Target="../media/image52.jpeg"/><Relationship Id="rId13" Type="http://schemas.openxmlformats.org/officeDocument/2006/relationships/image" Target="../media/image56.jpeg"/><Relationship Id="rId3" Type="http://schemas.openxmlformats.org/officeDocument/2006/relationships/image" Target="../media/image46.png"/><Relationship Id="rId7" Type="http://schemas.openxmlformats.org/officeDocument/2006/relationships/image" Target="../media/image51.jpeg"/><Relationship Id="rId12" Type="http://schemas.openxmlformats.org/officeDocument/2006/relationships/image" Target="../media/image55.jpe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49.png"/><Relationship Id="rId11" Type="http://schemas.openxmlformats.org/officeDocument/2006/relationships/image" Target="../media/image54.jpeg"/><Relationship Id="rId5" Type="http://schemas.openxmlformats.org/officeDocument/2006/relationships/image" Target="../media/image48.png"/><Relationship Id="rId10" Type="http://schemas.openxmlformats.org/officeDocument/2006/relationships/hyperlink" Target="http://www.bionet-skola.com/w/Slika:Solpugid.jpg" TargetMode="External"/><Relationship Id="rId4" Type="http://schemas.openxmlformats.org/officeDocument/2006/relationships/image" Target="../media/image47.png"/><Relationship Id="rId9" Type="http://schemas.openxmlformats.org/officeDocument/2006/relationships/image" Target="../media/image53.jpeg"/><Relationship Id="rId14" Type="http://schemas.openxmlformats.org/officeDocument/2006/relationships/image" Target="../media/image57.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3" Type="http://schemas.openxmlformats.org/officeDocument/2006/relationships/image" Target="../media/image3.jpe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notesSlide" Target="../notesSlides/notesSlide5.xml"/><Relationship Id="rId16"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5" Type="http://schemas.openxmlformats.org/officeDocument/2006/relationships/image" Target="../media/image15.png"/><Relationship Id="rId10" Type="http://schemas.openxmlformats.org/officeDocument/2006/relationships/image" Target="../media/image10.png"/><Relationship Id="rId4" Type="http://schemas.openxmlformats.org/officeDocument/2006/relationships/image" Target="../media/image4.png"/><Relationship Id="rId9" Type="http://schemas.openxmlformats.org/officeDocument/2006/relationships/image" Target="../media/image9.png"/><Relationship Id="rId14" Type="http://schemas.openxmlformats.org/officeDocument/2006/relationships/image" Target="../media/image14.png"/></Relationships>
</file>

<file path=ppt/slides/_rels/slide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1"/>
          <p:cNvPicPr>
            <a:picLocks noChangeAspect="1" noChangeArrowheads="1"/>
          </p:cNvPicPr>
          <p:nvPr/>
        </p:nvPicPr>
        <p:blipFill>
          <a:blip r:embed="rId3">
            <a:lum bright="20000" contrast="-30000"/>
            <a:extLst>
              <a:ext uri="{28A0092B-C50C-407E-A947-70E740481C1C}">
                <a14:useLocalDpi xmlns:a14="http://schemas.microsoft.com/office/drawing/2010/main" val="0"/>
              </a:ext>
            </a:extLst>
          </a:blip>
          <a:srcRect/>
          <a:stretch>
            <a:fillRect/>
          </a:stretch>
        </p:blipFill>
        <p:spPr bwMode="auto">
          <a:xfrm>
            <a:off x="0" y="-82550"/>
            <a:ext cx="10080625" cy="7643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2051" name="Text Box 2"/>
          <p:cNvSpPr txBox="1">
            <a:spLocks noChangeArrowheads="1"/>
          </p:cNvSpPr>
          <p:nvPr/>
        </p:nvSpPr>
        <p:spPr bwMode="auto">
          <a:xfrm>
            <a:off x="503238" y="520700"/>
            <a:ext cx="9072562" cy="823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0" rIns="0" bIns="0" anchor="ctr" anchorCtr="1"/>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9pPr>
          </a:lstStyle>
          <a:p>
            <a:pPr algn="ctr" eaLnBrk="1" hangingPunct="1">
              <a:buClrTx/>
              <a:buSzPct val="45000"/>
              <a:buFontTx/>
              <a:buNone/>
            </a:pPr>
            <a:r>
              <a:rPr lang="en-US" sz="5400" b="1">
                <a:solidFill>
                  <a:srgbClr val="000000"/>
                </a:solidFill>
                <a:latin typeface="Comic Sans MS" pitchFamily="66" charset="0"/>
              </a:rPr>
              <a:t>Heath Blackmon</a:t>
            </a:r>
          </a:p>
        </p:txBody>
      </p:sp>
      <p:sp>
        <p:nvSpPr>
          <p:cNvPr id="2052" name="Text Box 3"/>
          <p:cNvSpPr txBox="1">
            <a:spLocks noChangeArrowheads="1"/>
          </p:cNvSpPr>
          <p:nvPr/>
        </p:nvSpPr>
        <p:spPr bwMode="auto">
          <a:xfrm>
            <a:off x="457200" y="1906588"/>
            <a:ext cx="9070975" cy="5335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0" rIns="0" bIns="0" anchor="ctr" anchorCtr="1"/>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9pPr>
          </a:lstStyle>
          <a:p>
            <a:pPr algn="ctr" eaLnBrk="1" hangingPunct="1">
              <a:spcAft>
                <a:spcPts val="1413"/>
              </a:spcAft>
              <a:buClrTx/>
              <a:buSzPct val="45000"/>
              <a:buFontTx/>
              <a:buNone/>
            </a:pPr>
            <a:r>
              <a:rPr lang="en-US" sz="3200" b="1">
                <a:solidFill>
                  <a:srgbClr val="C00000"/>
                </a:solidFill>
                <a:latin typeface="Comic Sans MS" pitchFamily="66" charset="0"/>
              </a:rPr>
              <a:t>Evolution and Diversity of Coleoptera</a:t>
            </a:r>
          </a:p>
          <a:p>
            <a:pPr algn="ctr" eaLnBrk="1" hangingPunct="1">
              <a:spcAft>
                <a:spcPts val="1413"/>
              </a:spcAft>
              <a:buClrTx/>
              <a:buSzPct val="45000"/>
              <a:buFontTx/>
              <a:buNone/>
            </a:pPr>
            <a:r>
              <a:rPr lang="en-US" sz="2000" b="1">
                <a:solidFill>
                  <a:srgbClr val="000000"/>
                </a:solidFill>
                <a:latin typeface="Comic Sans MS" pitchFamily="66" charset="0"/>
              </a:rPr>
              <a:t>Chromosome Evolution</a:t>
            </a:r>
          </a:p>
          <a:p>
            <a:pPr algn="ctr" eaLnBrk="1" hangingPunct="1">
              <a:spcAft>
                <a:spcPts val="1413"/>
              </a:spcAft>
              <a:buClrTx/>
              <a:buSzPct val="45000"/>
              <a:buFontTx/>
              <a:buNone/>
            </a:pPr>
            <a:r>
              <a:rPr lang="en-US" sz="2000" b="1">
                <a:solidFill>
                  <a:srgbClr val="000000"/>
                </a:solidFill>
                <a:latin typeface="Comic Sans MS" pitchFamily="66" charset="0"/>
              </a:rPr>
              <a:t>Sex Determination Evolution</a:t>
            </a:r>
          </a:p>
          <a:p>
            <a:pPr algn="ctr" eaLnBrk="1" hangingPunct="1">
              <a:spcAft>
                <a:spcPts val="1413"/>
              </a:spcAft>
              <a:buClrTx/>
              <a:buSzPct val="45000"/>
              <a:buFontTx/>
              <a:buNone/>
            </a:pPr>
            <a:r>
              <a:rPr lang="en-US" sz="2000" b="1">
                <a:solidFill>
                  <a:srgbClr val="000000"/>
                </a:solidFill>
                <a:latin typeface="Comic Sans MS" pitchFamily="66" charset="0"/>
              </a:rPr>
              <a:t>Speciation / Population Subdivision / Deme Sizes</a:t>
            </a:r>
          </a:p>
          <a:p>
            <a:pPr algn="ctr" eaLnBrk="1" hangingPunct="1">
              <a:spcAft>
                <a:spcPts val="1413"/>
              </a:spcAft>
              <a:buClrTx/>
              <a:buSzPct val="45000"/>
              <a:buFontTx/>
              <a:buNone/>
            </a:pPr>
            <a:endParaRPr lang="en-US" sz="3200" b="1">
              <a:solidFill>
                <a:srgbClr val="000000"/>
              </a:solidFill>
              <a:latin typeface="Comic Sans MS" pitchFamily="66" charset="0"/>
            </a:endParaRPr>
          </a:p>
          <a:p>
            <a:pPr algn="ctr" eaLnBrk="1" hangingPunct="1">
              <a:spcAft>
                <a:spcPts val="1413"/>
              </a:spcAft>
              <a:buClrTx/>
              <a:buSzPct val="45000"/>
              <a:buFontTx/>
              <a:buNone/>
            </a:pPr>
            <a:r>
              <a:rPr lang="en-US" sz="2400" b="1">
                <a:solidFill>
                  <a:srgbClr val="000000"/>
                </a:solidFill>
                <a:latin typeface="Comic Sans MS" pitchFamily="66" charset="0"/>
              </a:rPr>
              <a:t>Office ERB 450</a:t>
            </a:r>
          </a:p>
          <a:p>
            <a:pPr algn="ctr" eaLnBrk="1" hangingPunct="1">
              <a:spcAft>
                <a:spcPts val="1413"/>
              </a:spcAft>
              <a:buClrTx/>
              <a:buSzPct val="45000"/>
              <a:buFontTx/>
              <a:buNone/>
            </a:pPr>
            <a:r>
              <a:rPr lang="en-US" sz="2400" b="1">
                <a:solidFill>
                  <a:srgbClr val="000000"/>
                </a:solidFill>
                <a:latin typeface="Comic Sans MS" pitchFamily="66" charset="0"/>
              </a:rPr>
              <a:t>heath.blackmon@mavs.uta.edu</a:t>
            </a:r>
          </a:p>
          <a:p>
            <a:pPr algn="ctr" eaLnBrk="1" hangingPunct="1">
              <a:spcAft>
                <a:spcPts val="1413"/>
              </a:spcAft>
              <a:buClrTx/>
              <a:buSzPct val="45000"/>
              <a:buFontTx/>
              <a:buNone/>
            </a:pPr>
            <a:r>
              <a:rPr lang="en-US" sz="2400" b="1">
                <a:solidFill>
                  <a:srgbClr val="C00000"/>
                </a:solidFill>
                <a:latin typeface="Comic Sans MS" pitchFamily="66" charset="0"/>
              </a:rPr>
              <a:t>Office Hours in LS129</a:t>
            </a:r>
          </a:p>
          <a:p>
            <a:pPr algn="ctr" eaLnBrk="1" hangingPunct="1">
              <a:spcAft>
                <a:spcPts val="1413"/>
              </a:spcAft>
              <a:buClrTx/>
              <a:buSzPct val="45000"/>
              <a:buFontTx/>
              <a:buNone/>
            </a:pPr>
            <a:r>
              <a:rPr lang="en-US" sz="2400" b="1">
                <a:solidFill>
                  <a:srgbClr val="C00000"/>
                </a:solidFill>
                <a:latin typeface="Comic Sans MS" pitchFamily="66" charset="0"/>
              </a:rPr>
              <a:t>Monday 12:30-2:00</a:t>
            </a:r>
          </a:p>
          <a:p>
            <a:pPr algn="ctr" eaLnBrk="1" hangingPunct="1">
              <a:spcAft>
                <a:spcPts val="1413"/>
              </a:spcAft>
              <a:buClrTx/>
              <a:buSzPct val="45000"/>
              <a:buFontTx/>
              <a:buNone/>
            </a:pPr>
            <a:r>
              <a:rPr lang="en-US" sz="2400" b="1">
                <a:solidFill>
                  <a:srgbClr val="C00000"/>
                </a:solidFill>
                <a:latin typeface="Comic Sans MS" pitchFamily="66" charset="0"/>
              </a:rPr>
              <a:t>Wednesday 5:00-6:30</a:t>
            </a:r>
          </a:p>
        </p:txBody>
      </p:sp>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1"/>
          <p:cNvSpPr>
            <a:spLocks noGrp="1" noChangeArrowheads="1"/>
          </p:cNvSpPr>
          <p:nvPr>
            <p:ph type="title"/>
          </p:nvPr>
        </p:nvSpPr>
        <p:spPr>
          <a:xfrm>
            <a:off x="503238" y="346075"/>
            <a:ext cx="9067800" cy="1166813"/>
          </a:xfrm>
        </p:spPr>
        <p:txBody>
          <a:bodyPr/>
          <a:lstStyle/>
          <a:p>
            <a: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mtClean="0">
                <a:solidFill>
                  <a:srgbClr val="FF0000"/>
                </a:solidFill>
                <a:latin typeface="Comic Sans MS" pitchFamily="66" charset="0"/>
              </a:rPr>
              <a:t>Unusual</a:t>
            </a:r>
            <a:r>
              <a:rPr lang="en-US" smtClean="0">
                <a:latin typeface="Comic Sans MS" pitchFamily="66" charset="0"/>
              </a:rPr>
              <a:t> or </a:t>
            </a:r>
            <a:r>
              <a:rPr lang="en-US" smtClean="0">
                <a:solidFill>
                  <a:schemeClr val="tx1"/>
                </a:solidFill>
                <a:latin typeface="Comic Sans MS" pitchFamily="66" charset="0"/>
              </a:rPr>
              <a:t>Common</a:t>
            </a:r>
            <a:r>
              <a:rPr lang="en-US" smtClean="0">
                <a:latin typeface="Comic Sans MS" pitchFamily="66" charset="0"/>
              </a:rPr>
              <a:t> Classes</a:t>
            </a:r>
          </a:p>
        </p:txBody>
      </p:sp>
      <p:sp>
        <p:nvSpPr>
          <p:cNvPr id="11267" name="Rectangle 2"/>
          <p:cNvSpPr>
            <a:spLocks noGrp="1" noChangeArrowheads="1"/>
          </p:cNvSpPr>
          <p:nvPr>
            <p:ph type="body" idx="1"/>
          </p:nvPr>
        </p:nvSpPr>
        <p:spPr>
          <a:xfrm>
            <a:off x="503238" y="1371600"/>
            <a:ext cx="9067800" cy="5943600"/>
          </a:xfrm>
        </p:spPr>
        <p:txBody>
          <a:bodyPr/>
          <a:lstStyle/>
          <a:p>
            <a:pPr indent="-341313">
              <a:spcAft>
                <a:spcPct val="0"/>
              </a:spcAft>
              <a:buClrTx/>
              <a:buFontTx/>
              <a:buNone/>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US" sz="1600" smtClean="0"/>
              <a:t>    * Subphylum Trilobitomorpha</a:t>
            </a:r>
          </a:p>
          <a:p>
            <a:pPr indent="-341313">
              <a:spcAft>
                <a:spcPct val="0"/>
              </a:spcAft>
              <a:buClrTx/>
              <a:buFontTx/>
              <a:buNone/>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US" sz="1600" smtClean="0"/>
              <a:t>          </a:t>
            </a:r>
            <a:r>
              <a:rPr lang="en-US" sz="1600" smtClean="0">
                <a:solidFill>
                  <a:srgbClr val="FF0000"/>
                </a:solidFill>
              </a:rPr>
              <a:t>o Trilobita – trilobites (extinct) 20,000 species 500-250 mya</a:t>
            </a:r>
          </a:p>
          <a:p>
            <a:pPr indent="-341313">
              <a:spcAft>
                <a:spcPct val="0"/>
              </a:spcAft>
              <a:buClrTx/>
              <a:buFontTx/>
              <a:buNone/>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US" sz="1600" smtClean="0"/>
              <a:t>    * Subphylum Chelicerata</a:t>
            </a:r>
          </a:p>
          <a:p>
            <a:pPr indent="-341313">
              <a:spcAft>
                <a:spcPct val="0"/>
              </a:spcAft>
              <a:buClrTx/>
              <a:buFontTx/>
              <a:buNone/>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US" sz="1600" smtClean="0"/>
              <a:t>          o Arachnida – spiders, scorpions, etc.</a:t>
            </a:r>
          </a:p>
          <a:p>
            <a:pPr indent="-341313">
              <a:spcAft>
                <a:spcPct val="0"/>
              </a:spcAft>
              <a:buClrTx/>
              <a:buFontTx/>
              <a:buNone/>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US" sz="1600" smtClean="0"/>
              <a:t>         </a:t>
            </a:r>
            <a:r>
              <a:rPr lang="en-US" sz="1600" smtClean="0">
                <a:solidFill>
                  <a:srgbClr val="FF0000"/>
                </a:solidFill>
              </a:rPr>
              <a:t> o Xiphosura – horseshoe crabs, etc.</a:t>
            </a:r>
          </a:p>
          <a:p>
            <a:pPr indent="-341313">
              <a:spcAft>
                <a:spcPct val="0"/>
              </a:spcAft>
              <a:buClrTx/>
              <a:buFontTx/>
              <a:buNone/>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US" sz="1600" smtClean="0"/>
              <a:t>          </a:t>
            </a:r>
            <a:r>
              <a:rPr lang="en-US" sz="1600" smtClean="0">
                <a:solidFill>
                  <a:srgbClr val="FF0000"/>
                </a:solidFill>
              </a:rPr>
              <a:t>o Pycnogonida – sea spiders</a:t>
            </a:r>
          </a:p>
          <a:p>
            <a:pPr indent="-341313">
              <a:spcAft>
                <a:spcPct val="0"/>
              </a:spcAft>
              <a:buClrTx/>
              <a:buFontTx/>
              <a:buNone/>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US" sz="1600" smtClean="0">
                <a:solidFill>
                  <a:srgbClr val="FF0000"/>
                </a:solidFill>
              </a:rPr>
              <a:t>          o Eurypterida – sea scorpions (extinct)</a:t>
            </a:r>
          </a:p>
          <a:p>
            <a:pPr indent="-341313">
              <a:spcAft>
                <a:spcPct val="0"/>
              </a:spcAft>
              <a:buClrTx/>
              <a:buFontTx/>
              <a:buNone/>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US" sz="1600" smtClean="0"/>
              <a:t>    * Subphylum Myriapoda</a:t>
            </a:r>
          </a:p>
          <a:p>
            <a:pPr indent="-341313">
              <a:spcAft>
                <a:spcPct val="0"/>
              </a:spcAft>
              <a:buClrTx/>
              <a:buFontTx/>
              <a:buNone/>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US" sz="1600" smtClean="0"/>
              <a:t>          o Chilopoda – centipedes</a:t>
            </a:r>
          </a:p>
          <a:p>
            <a:pPr indent="-341313">
              <a:spcAft>
                <a:spcPct val="0"/>
              </a:spcAft>
              <a:buClrTx/>
              <a:buFontTx/>
              <a:buNone/>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US" sz="1600" smtClean="0"/>
              <a:t>          o Diplopoda – millipedes</a:t>
            </a:r>
          </a:p>
          <a:p>
            <a:pPr indent="-341313">
              <a:spcAft>
                <a:spcPct val="0"/>
              </a:spcAft>
              <a:buClrTx/>
              <a:buFontTx/>
              <a:buNone/>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US" sz="1600" smtClean="0">
                <a:solidFill>
                  <a:srgbClr val="FF0000"/>
                </a:solidFill>
              </a:rPr>
              <a:t>          o Pauropoda</a:t>
            </a:r>
          </a:p>
          <a:p>
            <a:pPr indent="-341313">
              <a:spcAft>
                <a:spcPct val="0"/>
              </a:spcAft>
              <a:buClrTx/>
              <a:buFontTx/>
              <a:buNone/>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US" sz="1600" smtClean="0">
                <a:solidFill>
                  <a:srgbClr val="FF0000"/>
                </a:solidFill>
              </a:rPr>
              <a:t>          o Symphyla</a:t>
            </a:r>
          </a:p>
          <a:p>
            <a:pPr indent="-341313">
              <a:spcAft>
                <a:spcPct val="0"/>
              </a:spcAft>
              <a:buClrTx/>
              <a:buFontTx/>
              <a:buNone/>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US" sz="1600" smtClean="0"/>
              <a:t>    * Subphylum Hexapoda</a:t>
            </a:r>
          </a:p>
          <a:p>
            <a:pPr indent="-341313">
              <a:spcAft>
                <a:spcPct val="0"/>
              </a:spcAft>
              <a:buClrTx/>
              <a:buFontTx/>
              <a:buNone/>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US" sz="1600" smtClean="0"/>
              <a:t>          o Insecta – insects</a:t>
            </a:r>
          </a:p>
          <a:p>
            <a:pPr indent="-341313">
              <a:spcAft>
                <a:spcPct val="0"/>
              </a:spcAft>
              <a:buClrTx/>
              <a:buFontTx/>
              <a:buNone/>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US" sz="1600" smtClean="0"/>
              <a:t>          o Entognatha</a:t>
            </a:r>
          </a:p>
          <a:p>
            <a:pPr indent="-341313">
              <a:spcAft>
                <a:spcPct val="0"/>
              </a:spcAft>
              <a:buClrTx/>
              <a:buFontTx/>
              <a:buNone/>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US" sz="1600" smtClean="0"/>
              <a:t>    * Subphylum Crustacea</a:t>
            </a:r>
          </a:p>
          <a:p>
            <a:pPr indent="-341313">
              <a:spcAft>
                <a:spcPct val="0"/>
              </a:spcAft>
              <a:buClrTx/>
              <a:buFontTx/>
              <a:buNone/>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US" sz="1600" smtClean="0"/>
              <a:t>        </a:t>
            </a:r>
            <a:r>
              <a:rPr lang="en-US" sz="1600" smtClean="0">
                <a:solidFill>
                  <a:srgbClr val="FF0000"/>
                </a:solidFill>
              </a:rPr>
              <a:t>  o Branchiopoda – brine shrimp etc.</a:t>
            </a:r>
          </a:p>
          <a:p>
            <a:pPr indent="-341313">
              <a:spcAft>
                <a:spcPct val="0"/>
              </a:spcAft>
              <a:buClrTx/>
              <a:buFontTx/>
              <a:buNone/>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US" sz="1600" smtClean="0">
                <a:solidFill>
                  <a:srgbClr val="FF0000"/>
                </a:solidFill>
              </a:rPr>
              <a:t>          o Remipedia</a:t>
            </a:r>
          </a:p>
          <a:p>
            <a:pPr indent="-341313">
              <a:spcAft>
                <a:spcPct val="0"/>
              </a:spcAft>
              <a:buClrTx/>
              <a:buFontTx/>
              <a:buNone/>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US" sz="1600" smtClean="0">
                <a:solidFill>
                  <a:srgbClr val="FF0000"/>
                </a:solidFill>
              </a:rPr>
              <a:t>          o Cephalocarida – horseshoe shrimp</a:t>
            </a:r>
          </a:p>
          <a:p>
            <a:pPr indent="-341313">
              <a:spcAft>
                <a:spcPct val="0"/>
              </a:spcAft>
              <a:buClrTx/>
              <a:buFontTx/>
              <a:buNone/>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US" sz="1600" smtClean="0">
                <a:solidFill>
                  <a:srgbClr val="FF0000"/>
                </a:solidFill>
              </a:rPr>
              <a:t>          o Maxillopoda – barnacles, fish lice, etc.</a:t>
            </a:r>
          </a:p>
          <a:p>
            <a:pPr indent="-341313">
              <a:spcAft>
                <a:spcPct val="0"/>
              </a:spcAft>
              <a:buClrTx/>
              <a:buFontTx/>
              <a:buNone/>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US" sz="1600" smtClean="0">
                <a:solidFill>
                  <a:srgbClr val="FF0000"/>
                </a:solidFill>
              </a:rPr>
              <a:t>          o Ostracoda – seed shrimp</a:t>
            </a:r>
          </a:p>
          <a:p>
            <a:pPr indent="-341313">
              <a:spcAft>
                <a:spcPct val="0"/>
              </a:spcAft>
              <a:buClrTx/>
              <a:buFontTx/>
              <a:buNone/>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US" sz="1600" smtClean="0"/>
              <a:t>          o Malacostraca – lobsters, crabs, shrimp, etc.</a:t>
            </a:r>
          </a:p>
        </p:txBody>
      </p:sp>
      <p:pic>
        <p:nvPicPr>
          <p:cNvPr id="11268" name="Picture 5" descr="http://t1.gstatic.com/images?q=tbn:ANd9GcRbNSUrOQkaD4GHCynpfbHquGhecNizJIZEwVGn9FWYgsJtzNjZMIBqb0k">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88113" y="1265238"/>
            <a:ext cx="1066800" cy="801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9" name="Picture 7" descr="http://t3.gstatic.com/images?q=tbn:ANd9GcTN-2GIC9QSJBRnuXJMWtTd2kv64HYP4Gm-LSQnCmMTpkLRs2fX84wCZkmI">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399463" y="1265238"/>
            <a:ext cx="1203325" cy="205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0" name="Picture 11" descr="Model of Baltoeurypterus, an extinct sea scorpion."/>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564313" y="2179638"/>
            <a:ext cx="1619250" cy="1103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1"/>
          <p:cNvSpPr>
            <a:spLocks noGrp="1" noChangeArrowheads="1"/>
          </p:cNvSpPr>
          <p:nvPr>
            <p:ph type="title"/>
          </p:nvPr>
        </p:nvSpPr>
        <p:spPr>
          <a:xfrm>
            <a:off x="530225" y="228600"/>
            <a:ext cx="9070975" cy="1169988"/>
          </a:xfrm>
        </p:spPr>
        <p:txBody>
          <a:bodyPr/>
          <a:lstStyle/>
          <a:p>
            <a:pP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6600" smtClean="0">
                <a:latin typeface="Comic Sans MS" pitchFamily="66" charset="0"/>
              </a:rPr>
              <a:t>Common Classes</a:t>
            </a:r>
          </a:p>
        </p:txBody>
      </p:sp>
      <p:sp>
        <p:nvSpPr>
          <p:cNvPr id="12291" name="Rectangle 2"/>
          <p:cNvSpPr>
            <a:spLocks noGrp="1" noChangeArrowheads="1"/>
          </p:cNvSpPr>
          <p:nvPr>
            <p:ph type="body" idx="1"/>
          </p:nvPr>
        </p:nvSpPr>
        <p:spPr>
          <a:xfrm>
            <a:off x="503238" y="1768475"/>
            <a:ext cx="9070975" cy="4987925"/>
          </a:xfrm>
        </p:spPr>
        <p:txBody>
          <a:bodyPr/>
          <a:lstStyle/>
          <a:p>
            <a:pPr indent="-338138" algn="ctr">
              <a:buClrTx/>
              <a:buFontTx/>
              <a:buNone/>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US" sz="6600" smtClean="0">
                <a:latin typeface="Comic Sans MS" pitchFamily="66" charset="0"/>
              </a:rPr>
              <a:t>Insecta</a:t>
            </a:r>
          </a:p>
          <a:p>
            <a:pPr indent="-338138" algn="ctr">
              <a:buClrTx/>
              <a:buFontTx/>
              <a:buNone/>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US" sz="6600" smtClean="0">
                <a:latin typeface="Comic Sans MS" pitchFamily="66" charset="0"/>
              </a:rPr>
              <a:t>Chilopoda</a:t>
            </a:r>
          </a:p>
          <a:p>
            <a:pPr indent="-338138" algn="ctr">
              <a:buClrTx/>
              <a:buFontTx/>
              <a:buNone/>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US" sz="6600" smtClean="0">
                <a:latin typeface="Comic Sans MS" pitchFamily="66" charset="0"/>
              </a:rPr>
              <a:t>Diplopoda</a:t>
            </a:r>
          </a:p>
          <a:p>
            <a:pPr indent="-338138" algn="ctr">
              <a:buClrTx/>
              <a:buFontTx/>
              <a:buNone/>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US" sz="6600" smtClean="0">
                <a:latin typeface="Comic Sans MS" pitchFamily="66" charset="0"/>
              </a:rPr>
              <a:t>Arachnida*</a:t>
            </a:r>
          </a:p>
          <a:p>
            <a:pPr indent="-338138" algn="ctr">
              <a:buClrTx/>
              <a:buFontTx/>
              <a:buNone/>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US" sz="6600" smtClean="0">
                <a:latin typeface="Comic Sans MS" pitchFamily="66" charset="0"/>
              </a:rPr>
              <a:t>Crustacea</a:t>
            </a:r>
          </a:p>
          <a:p>
            <a:pPr indent="-338138" algn="ctr">
              <a:buClrTx/>
              <a:buFontTx/>
              <a:buNone/>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endParaRPr lang="en-US" sz="6600" smtClean="0">
              <a:latin typeface="Comic Sans MS" pitchFamily="66" charset="0"/>
            </a:endParaRPr>
          </a:p>
          <a:p>
            <a:pPr indent="-338138">
              <a:buClrTx/>
              <a:buFontTx/>
              <a:buNone/>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endParaRPr lang="en-US" sz="6600" smtClean="0">
              <a:latin typeface="Comic Sans MS" pitchFamily="66" charset="0"/>
            </a:endParaRPr>
          </a:p>
        </p:txBody>
      </p:sp>
    </p:spTree>
  </p:cSld>
  <p:clrMapOvr>
    <a:masterClrMapping/>
  </p:clrMapOvr>
  <p:transition/>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1"/>
          <p:cNvSpPr>
            <a:spLocks noGrp="1" noChangeArrowheads="1"/>
          </p:cNvSpPr>
          <p:nvPr>
            <p:ph type="title"/>
          </p:nvPr>
        </p:nvSpPr>
        <p:spPr>
          <a:xfrm>
            <a:off x="530225" y="228600"/>
            <a:ext cx="9070975" cy="1169988"/>
          </a:xfrm>
        </p:spPr>
        <p:txBody>
          <a:bodyPr/>
          <a:lstStyle/>
          <a:p>
            <a:pP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6000" smtClean="0">
                <a:latin typeface="Comic Sans MS" pitchFamily="66" charset="0"/>
              </a:rPr>
              <a:t>Class Insecta</a:t>
            </a:r>
          </a:p>
        </p:txBody>
      </p:sp>
      <p:sp>
        <p:nvSpPr>
          <p:cNvPr id="13315" name="Rectangle 2"/>
          <p:cNvSpPr>
            <a:spLocks noGrp="1" noChangeArrowheads="1"/>
          </p:cNvSpPr>
          <p:nvPr>
            <p:ph type="body" idx="1"/>
          </p:nvPr>
        </p:nvSpPr>
        <p:spPr>
          <a:xfrm>
            <a:off x="503238" y="1768475"/>
            <a:ext cx="9070975" cy="4987925"/>
          </a:xfrm>
        </p:spPr>
        <p:txBody>
          <a:bodyPr/>
          <a:lstStyle/>
          <a:p>
            <a:pPr indent="-338138" algn="ctr">
              <a:buClrTx/>
              <a:buFontTx/>
              <a:buNone/>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US" sz="3600" smtClean="0">
                <a:latin typeface="Comic Sans MS" pitchFamily="66" charset="0"/>
              </a:rPr>
              <a:t>Skip till next week.</a:t>
            </a:r>
          </a:p>
          <a:p>
            <a:pPr indent="-338138" algn="ctr">
              <a:buClrTx/>
              <a:buFontTx/>
              <a:buNone/>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endParaRPr lang="en-US" sz="6600" smtClean="0">
              <a:latin typeface="Comic Sans MS" pitchFamily="66" charset="0"/>
            </a:endParaRPr>
          </a:p>
          <a:p>
            <a:pPr indent="-338138">
              <a:buClrTx/>
              <a:buFontTx/>
              <a:buNone/>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endParaRPr lang="en-US" sz="6600" smtClean="0">
              <a:latin typeface="Comic Sans MS" pitchFamily="66" charset="0"/>
            </a:endParaRPr>
          </a:p>
        </p:txBody>
      </p:sp>
      <p:pic>
        <p:nvPicPr>
          <p:cNvPr id="1331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43200" y="2743200"/>
            <a:ext cx="45720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cSld>
  <p:clrMapOvr>
    <a:masterClrMapping/>
  </p:clrMapOvr>
  <p:transition/>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01000" y="2514600"/>
            <a:ext cx="1704975"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4339" name="Rectangle 2"/>
          <p:cNvSpPr>
            <a:spLocks noGrp="1" noChangeArrowheads="1"/>
          </p:cNvSpPr>
          <p:nvPr>
            <p:ph type="title"/>
          </p:nvPr>
        </p:nvSpPr>
        <p:spPr>
          <a:xfrm>
            <a:off x="0" y="228600"/>
            <a:ext cx="10080625" cy="1169988"/>
          </a:xfrm>
        </p:spPr>
        <p:txBody>
          <a:bodyPr/>
          <a:lstStyle/>
          <a:p>
            <a:pP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6000" smtClean="0">
                <a:latin typeface="Comic Sans MS" pitchFamily="66" charset="0"/>
              </a:rPr>
              <a:t>Class Chilopoda - </a:t>
            </a:r>
            <a:r>
              <a:rPr lang="en-US" smtClean="0">
                <a:latin typeface="Comic Sans MS" pitchFamily="66" charset="0"/>
              </a:rPr>
              <a:t>Centipede</a:t>
            </a:r>
          </a:p>
        </p:txBody>
      </p:sp>
      <p:sp>
        <p:nvSpPr>
          <p:cNvPr id="14340" name="Rectangle 3"/>
          <p:cNvSpPr>
            <a:spLocks noGrp="1" noChangeArrowheads="1"/>
          </p:cNvSpPr>
          <p:nvPr>
            <p:ph type="body" idx="1"/>
          </p:nvPr>
        </p:nvSpPr>
        <p:spPr>
          <a:xfrm>
            <a:off x="503238" y="1768475"/>
            <a:ext cx="9070975" cy="4987925"/>
          </a:xfrm>
        </p:spPr>
        <p:txBody>
          <a:bodyPr/>
          <a:lstStyle/>
          <a:p>
            <a:pPr indent="-338138" algn="ctr">
              <a:buClrTx/>
              <a:buFontTx/>
              <a:buNone/>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US" sz="4400" smtClean="0">
                <a:latin typeface="Comic Sans MS" pitchFamily="66" charset="0"/>
              </a:rPr>
              <a:t>Chilo - lip     poda - foot</a:t>
            </a:r>
          </a:p>
          <a:p>
            <a:pPr indent="-338138">
              <a:buClrTx/>
              <a:buFontTx/>
              <a:buNone/>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US" sz="2800" smtClean="0">
                <a:latin typeface="Comic Sans MS" pitchFamily="66" charset="0"/>
              </a:rPr>
              <a:t>- poison jaws are modified feet</a:t>
            </a:r>
          </a:p>
          <a:p>
            <a:pPr indent="-338138">
              <a:buClrTx/>
              <a:buFontTx/>
              <a:buNone/>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US" sz="2800" smtClean="0">
                <a:latin typeface="Comic Sans MS" pitchFamily="66" charset="0"/>
              </a:rPr>
              <a:t>- each segment has one pair of legs</a:t>
            </a:r>
          </a:p>
          <a:p>
            <a:pPr indent="-338138">
              <a:buClrTx/>
              <a:buFontTx/>
              <a:buNone/>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US" sz="2800" smtClean="0">
                <a:latin typeface="Comic Sans MS" pitchFamily="66" charset="0"/>
              </a:rPr>
              <a:t>- last pair of legs directed back and often larger</a:t>
            </a:r>
          </a:p>
          <a:p>
            <a:pPr indent="-338138">
              <a:buClrTx/>
              <a:buFontTx/>
              <a:buNone/>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US" sz="2800" smtClean="0">
                <a:latin typeface="Comic Sans MS" pitchFamily="66" charset="0"/>
              </a:rPr>
              <a:t>- dorsoventrally flattened</a:t>
            </a:r>
          </a:p>
          <a:p>
            <a:pPr indent="-338138">
              <a:buClrTx/>
              <a:buFontTx/>
              <a:buNone/>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US" sz="2800" smtClean="0">
                <a:latin typeface="Comic Sans MS" pitchFamily="66" charset="0"/>
              </a:rPr>
              <a:t>- under bark on dead trees, under rocks.</a:t>
            </a:r>
          </a:p>
          <a:p>
            <a:pPr indent="-338138" algn="ctr">
              <a:buClrTx/>
              <a:buFontTx/>
              <a:buNone/>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endParaRPr lang="en-US" sz="5400" smtClean="0">
              <a:latin typeface="Comic Sans MS" pitchFamily="66" charset="0"/>
            </a:endParaRPr>
          </a:p>
          <a:p>
            <a:pPr indent="-338138">
              <a:buClrTx/>
              <a:buFontTx/>
              <a:buNone/>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endParaRPr lang="en-US" sz="5400" smtClean="0">
              <a:latin typeface="Comic Sans MS" pitchFamily="66" charset="0"/>
            </a:endParaRPr>
          </a:p>
        </p:txBody>
      </p:sp>
      <p:pic>
        <p:nvPicPr>
          <p:cNvPr id="14341"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2113" y="5684838"/>
            <a:ext cx="2800350" cy="162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4342" name="Picture 5"/>
          <p:cNvPicPr>
            <a:picLocks noChangeAspect="1" noChangeArrowheads="1"/>
          </p:cNvPicPr>
          <p:nvPr/>
        </p:nvPicPr>
        <p:blipFill>
          <a:blip r:embed="rId5">
            <a:extLst>
              <a:ext uri="{28A0092B-C50C-407E-A947-70E740481C1C}">
                <a14:useLocalDpi xmlns:a14="http://schemas.microsoft.com/office/drawing/2010/main" val="0"/>
              </a:ext>
            </a:extLst>
          </a:blip>
          <a:srcRect l="50125" b="69009"/>
          <a:stretch>
            <a:fillRect/>
          </a:stretch>
        </p:blipFill>
        <p:spPr bwMode="auto">
          <a:xfrm>
            <a:off x="7021513" y="5532438"/>
            <a:ext cx="2587625" cy="179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4343"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97313" y="5532438"/>
            <a:ext cx="2466975" cy="184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cSld>
  <p:clrMapOvr>
    <a:masterClrMapping/>
  </p:clrMapOvr>
  <p:transition/>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1"/>
          <p:cNvSpPr>
            <a:spLocks noGrp="1" noChangeArrowheads="1"/>
          </p:cNvSpPr>
          <p:nvPr>
            <p:ph type="title"/>
          </p:nvPr>
        </p:nvSpPr>
        <p:spPr>
          <a:xfrm>
            <a:off x="0" y="228600"/>
            <a:ext cx="10080625" cy="1169988"/>
          </a:xfrm>
        </p:spPr>
        <p:txBody>
          <a:bodyPr/>
          <a:lstStyle/>
          <a:p>
            <a:pP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6000" smtClean="0">
                <a:latin typeface="Comic Sans MS" pitchFamily="66" charset="0"/>
              </a:rPr>
              <a:t>Class Diplopoda - </a:t>
            </a:r>
            <a:r>
              <a:rPr lang="en-US" sz="4800" smtClean="0">
                <a:latin typeface="Comic Sans MS" pitchFamily="66" charset="0"/>
              </a:rPr>
              <a:t>Millipedes</a:t>
            </a:r>
          </a:p>
        </p:txBody>
      </p:sp>
      <p:sp>
        <p:nvSpPr>
          <p:cNvPr id="15363" name="Rectangle 2"/>
          <p:cNvSpPr>
            <a:spLocks noGrp="1" noChangeArrowheads="1"/>
          </p:cNvSpPr>
          <p:nvPr>
            <p:ph type="body" idx="1"/>
          </p:nvPr>
        </p:nvSpPr>
        <p:spPr>
          <a:xfrm>
            <a:off x="503238" y="1768475"/>
            <a:ext cx="9070975" cy="4987925"/>
          </a:xfrm>
        </p:spPr>
        <p:txBody>
          <a:bodyPr/>
          <a:lstStyle/>
          <a:p>
            <a:pPr indent="-338138" algn="ctr">
              <a:buClrTx/>
              <a:buFontTx/>
              <a:buNone/>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US" sz="4000" smtClean="0">
                <a:latin typeface="Comic Sans MS" pitchFamily="66" charset="0"/>
              </a:rPr>
              <a:t>Diplo - 2    poda - feet</a:t>
            </a:r>
          </a:p>
          <a:p>
            <a:pPr indent="-338138">
              <a:buClrTx/>
              <a:buFontTx/>
              <a:buNone/>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US" sz="2400" smtClean="0">
                <a:latin typeface="Comic Sans MS" pitchFamily="66" charset="0"/>
              </a:rPr>
              <a:t>- 2 pairs of legs per segment</a:t>
            </a:r>
          </a:p>
          <a:p>
            <a:pPr indent="-338138">
              <a:buClrTx/>
              <a:buFontTx/>
              <a:buNone/>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US" sz="2400" smtClean="0">
                <a:latin typeface="Comic Sans MS" pitchFamily="66" charset="0"/>
              </a:rPr>
              <a:t>- Cylindrical body or slightly fattened</a:t>
            </a:r>
          </a:p>
          <a:p>
            <a:pPr indent="-338138">
              <a:buClrTx/>
              <a:buFontTx/>
              <a:buNone/>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US" sz="2400" smtClean="0">
                <a:latin typeface="Comic Sans MS" pitchFamily="66" charset="0"/>
              </a:rPr>
              <a:t>- Enlarged segment behind head</a:t>
            </a:r>
          </a:p>
          <a:p>
            <a:pPr indent="-338138">
              <a:buClrTx/>
              <a:buFontTx/>
              <a:buNone/>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US" sz="2400" smtClean="0">
                <a:latin typeface="Comic Sans MS" pitchFamily="66" charset="0"/>
              </a:rPr>
              <a:t>- Feed on decaying vegetation / found in leaf litter, rotten wood, under boards</a:t>
            </a:r>
          </a:p>
          <a:p>
            <a:pPr indent="-338138">
              <a:buClrTx/>
              <a:buFontTx/>
              <a:buNone/>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US" sz="2400" smtClean="0">
                <a:latin typeface="Comic Sans MS" pitchFamily="66" charset="0"/>
              </a:rPr>
              <a:t>- Often curl up when threatened</a:t>
            </a:r>
          </a:p>
          <a:p>
            <a:pPr indent="-338138" algn="ctr">
              <a:buClrTx/>
              <a:buFontTx/>
              <a:buNone/>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endParaRPr lang="en-US" sz="4800" smtClean="0">
              <a:latin typeface="Comic Sans MS" pitchFamily="66" charset="0"/>
            </a:endParaRPr>
          </a:p>
          <a:p>
            <a:pPr indent="-338138">
              <a:buClrTx/>
              <a:buFontTx/>
              <a:buNone/>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endParaRPr lang="en-US" sz="4800" smtClean="0">
              <a:latin typeface="Comic Sans MS" pitchFamily="66" charset="0"/>
            </a:endParaRPr>
          </a:p>
        </p:txBody>
      </p:sp>
      <p:pic>
        <p:nvPicPr>
          <p:cNvPr id="1536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97713" y="2332038"/>
            <a:ext cx="2600325" cy="176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5365"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5467350"/>
            <a:ext cx="2476500" cy="184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5366"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57600" y="5486400"/>
            <a:ext cx="2466975" cy="185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5367"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58000" y="5476875"/>
            <a:ext cx="2495550" cy="183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cSld>
  <p:clrMapOvr>
    <a:masterClrMapping/>
  </p:clrMapOvr>
  <p:transition/>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1"/>
          <p:cNvSpPr>
            <a:spLocks noGrp="1" noChangeArrowheads="1"/>
          </p:cNvSpPr>
          <p:nvPr>
            <p:ph type="title"/>
          </p:nvPr>
        </p:nvSpPr>
        <p:spPr>
          <a:xfrm>
            <a:off x="530225" y="228600"/>
            <a:ext cx="9070975" cy="1169988"/>
          </a:xfrm>
        </p:spPr>
        <p:txBody>
          <a:bodyPr/>
          <a:lstStyle/>
          <a:p>
            <a:pP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6000" smtClean="0">
                <a:latin typeface="Comic Sans MS" pitchFamily="66" charset="0"/>
              </a:rPr>
              <a:t>SubPhylum Crustaceans</a:t>
            </a:r>
          </a:p>
        </p:txBody>
      </p:sp>
      <p:sp>
        <p:nvSpPr>
          <p:cNvPr id="16387" name="Rectangle 2"/>
          <p:cNvSpPr>
            <a:spLocks noGrp="1" noChangeArrowheads="1"/>
          </p:cNvSpPr>
          <p:nvPr>
            <p:ph type="body" idx="1"/>
          </p:nvPr>
        </p:nvSpPr>
        <p:spPr>
          <a:xfrm>
            <a:off x="503238" y="1768475"/>
            <a:ext cx="9070975" cy="4987925"/>
          </a:xfrm>
        </p:spPr>
        <p:txBody>
          <a:bodyPr/>
          <a:lstStyle/>
          <a:p>
            <a:pPr indent="-338138" algn="ctr">
              <a:buClrTx/>
              <a:buFontTx/>
              <a:buNone/>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US" sz="4800" smtClean="0">
                <a:latin typeface="Comic Sans MS" pitchFamily="66" charset="0"/>
              </a:rPr>
              <a:t>Crustace - hard shelled</a:t>
            </a:r>
          </a:p>
          <a:p>
            <a:pPr indent="-338138">
              <a:buClrTx/>
              <a:buFontTx/>
              <a:buNone/>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US" smtClean="0">
                <a:latin typeface="Comic Sans MS" pitchFamily="66" charset="0"/>
              </a:rPr>
              <a:t>- 2 pairs of antennae (1 often rudimentary)</a:t>
            </a:r>
          </a:p>
          <a:p>
            <a:pPr indent="-338138">
              <a:buClrTx/>
              <a:buFontTx/>
              <a:buNone/>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US" smtClean="0">
                <a:latin typeface="Comic Sans MS" pitchFamily="66" charset="0"/>
              </a:rPr>
              <a:t>- Breathing by gills</a:t>
            </a:r>
          </a:p>
          <a:p>
            <a:pPr indent="-338138">
              <a:buClrTx/>
              <a:buFontTx/>
              <a:buNone/>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US" smtClean="0">
                <a:latin typeface="Comic Sans MS" pitchFamily="66" charset="0"/>
              </a:rPr>
              <a:t>- Head fused to thorax</a:t>
            </a:r>
          </a:p>
          <a:p>
            <a:pPr indent="-338138">
              <a:buClrTx/>
              <a:buFontTx/>
              <a:buNone/>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US" smtClean="0">
                <a:latin typeface="Comic Sans MS" pitchFamily="66" charset="0"/>
              </a:rPr>
              <a:t>- We will focus on Malacostraca</a:t>
            </a:r>
          </a:p>
          <a:p>
            <a:pPr indent="-338138" algn="ctr">
              <a:buClrTx/>
              <a:buFontTx/>
              <a:buNone/>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endParaRPr lang="en-US" sz="6000" smtClean="0">
              <a:latin typeface="Comic Sans MS" pitchFamily="66" charset="0"/>
            </a:endParaRPr>
          </a:p>
          <a:p>
            <a:pPr indent="-338138">
              <a:buClrTx/>
              <a:buFontTx/>
              <a:buNone/>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endParaRPr lang="en-US" sz="6000" smtClean="0">
              <a:latin typeface="Comic Sans MS" pitchFamily="66" charset="0"/>
            </a:endParaRPr>
          </a:p>
        </p:txBody>
      </p:sp>
      <p:pic>
        <p:nvPicPr>
          <p:cNvPr id="17411" name="Picture 3"/>
          <p:cNvPicPr>
            <a:picLocks noChangeAspect="1" noChangeArrowheads="1"/>
          </p:cNvPicPr>
          <p:nvPr/>
        </p:nvPicPr>
        <p:blipFill>
          <a:blip r:embed="rId3"/>
          <a:srcRect/>
          <a:stretch>
            <a:fillRect/>
          </a:stretch>
        </p:blipFill>
        <p:spPr bwMode="auto">
          <a:xfrm>
            <a:off x="228600" y="5715000"/>
            <a:ext cx="1371600" cy="1371600"/>
          </a:xfrm>
          <a:prstGeom prst="rect">
            <a:avLst/>
          </a:prstGeom>
          <a:ln w="38100" cap="sq">
            <a:solidFill>
              <a:srgbClr val="FF0000"/>
            </a:solidFill>
            <a:prstDash val="solid"/>
            <a:miter lim="800000"/>
          </a:ln>
          <a:effectLst>
            <a:outerShdw blurRad="50800" dist="38100" dir="2700000" algn="tl" rotWithShape="0">
              <a:srgbClr val="000000">
                <a:alpha val="43000"/>
              </a:srgbClr>
            </a:outerShdw>
          </a:effectLst>
        </p:spPr>
      </p:pic>
      <p:pic>
        <p:nvPicPr>
          <p:cNvPr id="17412" name="Picture 4"/>
          <p:cNvPicPr>
            <a:picLocks noChangeAspect="1" noChangeArrowheads="1"/>
          </p:cNvPicPr>
          <p:nvPr/>
        </p:nvPicPr>
        <p:blipFill>
          <a:blip r:embed="rId4"/>
          <a:srcRect/>
          <a:stretch>
            <a:fillRect/>
          </a:stretch>
        </p:blipFill>
        <p:spPr bwMode="auto">
          <a:xfrm>
            <a:off x="1885950" y="5715000"/>
            <a:ext cx="1314450" cy="1362075"/>
          </a:xfrm>
          <a:prstGeom prst="rect">
            <a:avLst/>
          </a:prstGeom>
          <a:ln w="38100" cap="sq">
            <a:solidFill>
              <a:srgbClr val="FF0000"/>
            </a:solidFill>
            <a:prstDash val="solid"/>
            <a:miter lim="800000"/>
          </a:ln>
          <a:effectLst>
            <a:outerShdw blurRad="50800" dist="38100" dir="2700000" algn="tl" rotWithShape="0">
              <a:srgbClr val="000000">
                <a:alpha val="43000"/>
              </a:srgbClr>
            </a:outerShdw>
          </a:effectLst>
        </p:spPr>
      </p:pic>
      <p:pic>
        <p:nvPicPr>
          <p:cNvPr id="16390"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29000" y="5715000"/>
            <a:ext cx="1143000"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7414" name="Picture 6"/>
          <p:cNvPicPr>
            <a:picLocks noChangeAspect="1" noChangeArrowheads="1"/>
          </p:cNvPicPr>
          <p:nvPr/>
        </p:nvPicPr>
        <p:blipFill>
          <a:blip r:embed="rId6"/>
          <a:srcRect/>
          <a:stretch>
            <a:fillRect/>
          </a:stretch>
        </p:blipFill>
        <p:spPr bwMode="auto">
          <a:xfrm>
            <a:off x="4800600" y="5686425"/>
            <a:ext cx="2095500" cy="1400175"/>
          </a:xfrm>
          <a:prstGeom prst="rect">
            <a:avLst/>
          </a:prstGeom>
          <a:ln w="38100" cap="sq">
            <a:solidFill>
              <a:srgbClr val="FF0000"/>
            </a:solidFill>
            <a:prstDash val="solid"/>
            <a:miter lim="800000"/>
          </a:ln>
          <a:effectLst>
            <a:outerShdw blurRad="50800" dist="38100" dir="2700000" algn="tl" rotWithShape="0">
              <a:srgbClr val="000000">
                <a:alpha val="43000"/>
              </a:srgbClr>
            </a:outerShdw>
          </a:effectLst>
        </p:spPr>
      </p:pic>
      <p:pic>
        <p:nvPicPr>
          <p:cNvPr id="17415" name="Picture 7"/>
          <p:cNvPicPr>
            <a:picLocks noChangeAspect="1" noChangeArrowheads="1"/>
          </p:cNvPicPr>
          <p:nvPr/>
        </p:nvPicPr>
        <p:blipFill>
          <a:blip r:embed="rId7"/>
          <a:srcRect/>
          <a:stretch>
            <a:fillRect/>
          </a:stretch>
        </p:blipFill>
        <p:spPr bwMode="auto">
          <a:xfrm>
            <a:off x="7315200" y="5715000"/>
            <a:ext cx="2162175" cy="1371600"/>
          </a:xfrm>
          <a:prstGeom prst="rect">
            <a:avLst/>
          </a:prstGeom>
          <a:ln w="38100" cap="sq">
            <a:solidFill>
              <a:srgbClr val="FF0000"/>
            </a:solidFill>
            <a:prstDash val="solid"/>
            <a:miter lim="800000"/>
          </a:ln>
          <a:effectLst>
            <a:outerShdw blurRad="50800" dist="38100" dir="2700000" algn="tl" rotWithShape="0">
              <a:srgbClr val="000000">
                <a:alpha val="43000"/>
              </a:srgbClr>
            </a:outerShdw>
          </a:effectLst>
        </p:spPr>
      </p:pic>
      <p:pic>
        <p:nvPicPr>
          <p:cNvPr id="16393" name="Picture 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316913" y="3475038"/>
            <a:ext cx="1381125" cy="1389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cSld>
  <p:clrMapOvr>
    <a:masterClrMapping/>
  </p:clrMapOvr>
  <p:transition/>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4338" y="228600"/>
            <a:ext cx="9415462" cy="717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17411" name="Text Box 2"/>
          <p:cNvSpPr txBox="1">
            <a:spLocks noChangeArrowheads="1"/>
          </p:cNvSpPr>
          <p:nvPr/>
        </p:nvSpPr>
        <p:spPr bwMode="auto">
          <a:xfrm>
            <a:off x="2308225" y="528638"/>
            <a:ext cx="1503363"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lIns="90000" tIns="45000" rIns="90000" bIns="45000"/>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9pPr>
          </a:lstStyle>
          <a:p>
            <a:pPr eaLnBrk="1" hangingPunct="1">
              <a:buClrTx/>
              <a:buFontTx/>
              <a:buNone/>
            </a:pPr>
            <a:r>
              <a:rPr lang="en-US" b="1">
                <a:solidFill>
                  <a:srgbClr val="000000"/>
                </a:solidFill>
              </a:rPr>
              <a:t>Book Lungs</a:t>
            </a:r>
          </a:p>
        </p:txBody>
      </p:sp>
      <p:sp>
        <p:nvSpPr>
          <p:cNvPr id="17412" name="Line 3"/>
          <p:cNvSpPr>
            <a:spLocks noChangeShapeType="1"/>
          </p:cNvSpPr>
          <p:nvPr/>
        </p:nvSpPr>
        <p:spPr bwMode="auto">
          <a:xfrm>
            <a:off x="3657600" y="914400"/>
            <a:ext cx="1600200" cy="1600200"/>
          </a:xfrm>
          <a:prstGeom prst="line">
            <a:avLst/>
          </a:prstGeom>
          <a:noFill/>
          <a:ln w="54720">
            <a:solidFill>
              <a:srgbClr val="FFFF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7413" name="Line 4"/>
          <p:cNvSpPr>
            <a:spLocks noChangeShapeType="1"/>
          </p:cNvSpPr>
          <p:nvPr/>
        </p:nvSpPr>
        <p:spPr bwMode="auto">
          <a:xfrm>
            <a:off x="3657600" y="914400"/>
            <a:ext cx="2843213" cy="1320800"/>
          </a:xfrm>
          <a:prstGeom prst="line">
            <a:avLst/>
          </a:prstGeom>
          <a:noFill/>
          <a:ln w="54720">
            <a:solidFill>
              <a:srgbClr val="FFFF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7414" name="Line 5"/>
          <p:cNvSpPr>
            <a:spLocks noChangeShapeType="1"/>
          </p:cNvSpPr>
          <p:nvPr/>
        </p:nvSpPr>
        <p:spPr bwMode="auto">
          <a:xfrm>
            <a:off x="3657600" y="914400"/>
            <a:ext cx="1819275" cy="2584450"/>
          </a:xfrm>
          <a:prstGeom prst="line">
            <a:avLst/>
          </a:prstGeom>
          <a:noFill/>
          <a:ln w="54720">
            <a:solidFill>
              <a:srgbClr val="FFFF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7415" name="Line 6"/>
          <p:cNvSpPr>
            <a:spLocks noChangeShapeType="1"/>
          </p:cNvSpPr>
          <p:nvPr/>
        </p:nvSpPr>
        <p:spPr bwMode="auto">
          <a:xfrm>
            <a:off x="3657600" y="915988"/>
            <a:ext cx="2865438" cy="3640137"/>
          </a:xfrm>
          <a:prstGeom prst="line">
            <a:avLst/>
          </a:prstGeom>
          <a:noFill/>
          <a:ln w="54720">
            <a:solidFill>
              <a:srgbClr val="FFFF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pic>
        <p:nvPicPr>
          <p:cNvPr id="17416"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7200" y="5029200"/>
            <a:ext cx="4049713" cy="240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cSld>
  <p:clrMapOvr>
    <a:masterClrMapping/>
  </p:clrMapOvr>
  <p:transition/>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544513" y="0"/>
            <a:ext cx="9066212" cy="1255713"/>
          </a:xfrm>
        </p:spPr>
        <p:txBody>
          <a:bodyPr/>
          <a:lstStyle/>
          <a:p>
            <a:r>
              <a:rPr lang="en-US" sz="4000" smtClean="0">
                <a:latin typeface="Comic Sans MS" pitchFamily="66" charset="0"/>
              </a:rPr>
              <a:t>Orders of the Subclass Malacostraca</a:t>
            </a:r>
          </a:p>
        </p:txBody>
      </p:sp>
      <p:sp>
        <p:nvSpPr>
          <p:cNvPr id="18435" name="Content Placeholder 2"/>
          <p:cNvSpPr>
            <a:spLocks noGrp="1"/>
          </p:cNvSpPr>
          <p:nvPr>
            <p:ph idx="1"/>
          </p:nvPr>
        </p:nvSpPr>
        <p:spPr>
          <a:xfrm>
            <a:off x="503238" y="1036638"/>
            <a:ext cx="9066212" cy="5715000"/>
          </a:xfrm>
        </p:spPr>
        <p:txBody>
          <a:bodyPr/>
          <a:lstStyle/>
          <a:p>
            <a:pPr marL="0" indent="0">
              <a:spcAft>
                <a:spcPct val="0"/>
              </a:spcAft>
            </a:pPr>
            <a:r>
              <a:rPr lang="en-US" smtClean="0">
                <a:solidFill>
                  <a:srgbClr val="FF0000"/>
                </a:solidFill>
              </a:rPr>
              <a:t>Amphipoda:</a:t>
            </a:r>
            <a:r>
              <a:rPr lang="en-US" smtClean="0"/>
              <a:t> laterally compressed - 7 segments with legs - on beaches</a:t>
            </a:r>
          </a:p>
          <a:p>
            <a:pPr marL="0" indent="0">
              <a:spcAft>
                <a:spcPct val="0"/>
              </a:spcAft>
            </a:pPr>
            <a:endParaRPr lang="en-US" smtClean="0"/>
          </a:p>
          <a:p>
            <a:pPr marL="0" indent="0">
              <a:spcAft>
                <a:spcPct val="0"/>
              </a:spcAft>
            </a:pPr>
            <a:endParaRPr lang="en-US" smtClean="0"/>
          </a:p>
          <a:p>
            <a:pPr marL="0" indent="0">
              <a:spcAft>
                <a:spcPct val="0"/>
              </a:spcAft>
            </a:pPr>
            <a:r>
              <a:rPr lang="en-US" smtClean="0"/>
              <a:t>Isopoda: dorsoventrally compressed - 7 segments with legs -  aquatic and terrestrial</a:t>
            </a:r>
          </a:p>
          <a:p>
            <a:pPr marL="0" indent="0">
              <a:spcAft>
                <a:spcPct val="0"/>
              </a:spcAft>
            </a:pPr>
            <a:endParaRPr lang="en-US" smtClean="0"/>
          </a:p>
          <a:p>
            <a:pPr marL="0" indent="0">
              <a:spcAft>
                <a:spcPct val="0"/>
              </a:spcAft>
            </a:pPr>
            <a:endParaRPr lang="en-US" smtClean="0"/>
          </a:p>
          <a:p>
            <a:pPr marL="0" indent="0">
              <a:spcAft>
                <a:spcPct val="0"/>
              </a:spcAft>
            </a:pPr>
            <a:r>
              <a:rPr lang="en-US" smtClean="0"/>
              <a:t>Decapoda: carapace covers the thorax - 5 pairs of leg like appendages often 1</a:t>
            </a:r>
            <a:r>
              <a:rPr lang="en-US" baseline="30000" smtClean="0"/>
              <a:t>st</a:t>
            </a:r>
            <a:r>
              <a:rPr lang="en-US" smtClean="0"/>
              <a:t> pair are claw like</a:t>
            </a:r>
          </a:p>
        </p:txBody>
      </p:sp>
      <p:pic>
        <p:nvPicPr>
          <p:cNvPr id="18436" name="Picture 2" descr="http://t3.gstatic.com/images?q=tbn:ANd9GcTt19EAgxlO4LLKH7N1vxdGJjJFpmimz4GElvW7CvhiK5DnRZG4IHboS4s">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38675" y="1570038"/>
            <a:ext cx="2268538" cy="140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7" name="Picture 4" descr="http://t2.gstatic.com/images?q=tbn:ANd9GcTxnEGNPknlCR4-cUTPa26TeTtfWfFaMCEsPPF7yyqB6EX3-4wS9xDn0DQ">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326313" y="1533525"/>
            <a:ext cx="1666875" cy="1493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8" name="Picture 6" descr="http://t2.gstatic.com/images?q=tbn:ANd9GcTr9nKMgioyztXw9-KCxgMIac1f1FgaW16wK0QMNQJAHYTDjCSoJc7zR4o">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564313" y="3627438"/>
            <a:ext cx="1639887" cy="116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9" name="Picture 8" descr="http://t1.gstatic.com/images?q=tbn:ANd9GcRsirICL3UK8xmQhIf7oOnAX2muelMbiU10YfHS4vkUE8KpeNvQULwM_PI">
            <a:hlinkClick r:id="rId8"/>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470900" y="3627438"/>
            <a:ext cx="1609725" cy="120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0" name="Picture 10" descr="http://t2.gstatic.com/images?q=tbn:ANd9GcQ9N_FoBhamC17TrRoCrqt7pkH-N1eQA1fSeiGRo6PT3xVrC4ZryaVRujk">
            <a:hlinkClick r:id="rId10"/>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077913" y="6142038"/>
            <a:ext cx="1343025" cy="102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1" name="Picture 12" descr="http://t2.gstatic.com/images?q=tbn:ANd9GcSekVtelQC8wBlOEwnutg4nUn2G5ZwtF0iRqZYgsM91KXxcBokF_L6ofg">
            <a:hlinkClick r:id="rId12"/>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287713" y="6218238"/>
            <a:ext cx="1133475" cy="81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42" name="Picture 14" descr="http://t0.gstatic.com/images?q=tbn:ANd9GcQkREcAOngdq0dkkXuGT1J0ORN64GFsbhws516TICMJZueu5NO82ueTvAs">
            <a:hlinkClick r:id="rId14"/>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5649913" y="6142038"/>
            <a:ext cx="1171575" cy="933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1"/>
          <p:cNvSpPr>
            <a:spLocks noGrp="1" noChangeArrowheads="1"/>
          </p:cNvSpPr>
          <p:nvPr>
            <p:ph type="title"/>
          </p:nvPr>
        </p:nvSpPr>
        <p:spPr>
          <a:xfrm>
            <a:off x="530225" y="228600"/>
            <a:ext cx="9070975" cy="1169988"/>
          </a:xfrm>
        </p:spPr>
        <p:txBody>
          <a:bodyPr/>
          <a:lstStyle/>
          <a:p>
            <a:pP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6000" smtClean="0">
                <a:latin typeface="Comic Sans MS" pitchFamily="66" charset="0"/>
              </a:rPr>
              <a:t>Class Arachnida</a:t>
            </a:r>
          </a:p>
        </p:txBody>
      </p:sp>
      <p:sp>
        <p:nvSpPr>
          <p:cNvPr id="19459" name="Rectangle 2"/>
          <p:cNvSpPr>
            <a:spLocks noGrp="1" noChangeArrowheads="1"/>
          </p:cNvSpPr>
          <p:nvPr>
            <p:ph type="body" idx="1"/>
          </p:nvPr>
        </p:nvSpPr>
        <p:spPr>
          <a:xfrm>
            <a:off x="503238" y="1768475"/>
            <a:ext cx="9070975" cy="4987925"/>
          </a:xfrm>
        </p:spPr>
        <p:txBody>
          <a:bodyPr/>
          <a:lstStyle/>
          <a:p>
            <a:pPr indent="-338138" algn="ctr">
              <a:buClrTx/>
              <a:buFontTx/>
              <a:buNone/>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US" sz="5400" smtClean="0">
                <a:latin typeface="Comic Sans MS" pitchFamily="66" charset="0"/>
              </a:rPr>
              <a:t>More than just spiders</a:t>
            </a:r>
          </a:p>
          <a:p>
            <a:pPr indent="-338138">
              <a:buClrTx/>
              <a:buFontTx/>
              <a:buNone/>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US" sz="3600" smtClean="0">
                <a:latin typeface="Comic Sans MS" pitchFamily="66" charset="0"/>
              </a:rPr>
              <a:t>- Usually have 4 pairs of legs</a:t>
            </a:r>
          </a:p>
          <a:p>
            <a:pPr indent="-338138">
              <a:buClrTx/>
              <a:buFontTx/>
              <a:buNone/>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US" sz="3600" smtClean="0">
                <a:latin typeface="Comic Sans MS" pitchFamily="66" charset="0"/>
              </a:rPr>
              <a:t>- 2 segments cephalathorax and opisthosoma</a:t>
            </a:r>
          </a:p>
          <a:p>
            <a:pPr indent="-338138">
              <a:buClrTx/>
              <a:buFontTx/>
              <a:buNone/>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US" sz="3600" smtClean="0">
                <a:latin typeface="Comic Sans MS" pitchFamily="66" charset="0"/>
              </a:rPr>
              <a:t>- No antenna but do have pedipalps</a:t>
            </a:r>
          </a:p>
          <a:p>
            <a:pPr indent="-338138" algn="ctr">
              <a:buClrTx/>
              <a:buFontTx/>
              <a:buNone/>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endParaRPr lang="en-US" sz="6600" smtClean="0">
              <a:latin typeface="Comic Sans MS" pitchFamily="66" charset="0"/>
            </a:endParaRPr>
          </a:p>
          <a:p>
            <a:pPr indent="-338138">
              <a:buClrTx/>
              <a:buFontTx/>
              <a:buNone/>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endParaRPr lang="en-US" sz="6600" smtClean="0">
              <a:latin typeface="Comic Sans MS" pitchFamily="66" charset="0"/>
            </a:endParaRPr>
          </a:p>
        </p:txBody>
      </p:sp>
      <p:pic>
        <p:nvPicPr>
          <p:cNvPr id="19460"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57400" y="5715000"/>
            <a:ext cx="1646238" cy="1203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9461"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8600" y="5715000"/>
            <a:ext cx="1646238" cy="124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9462"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86200" y="5715000"/>
            <a:ext cx="1912938" cy="1154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9463"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943600" y="5703888"/>
            <a:ext cx="1852613" cy="1154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9464"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001000" y="5699125"/>
            <a:ext cx="1838325" cy="115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cSld>
  <p:clrMapOvr>
    <a:masterClrMapping/>
  </p:clrMapOvr>
  <p:transition/>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1"/>
          <p:cNvSpPr>
            <a:spLocks noGrp="1" noChangeArrowheads="1"/>
          </p:cNvSpPr>
          <p:nvPr>
            <p:ph type="title"/>
          </p:nvPr>
        </p:nvSpPr>
        <p:spPr>
          <a:xfrm>
            <a:off x="468313" y="0"/>
            <a:ext cx="9070975" cy="1169988"/>
          </a:xfrm>
        </p:spPr>
        <p:txBody>
          <a:bodyPr/>
          <a:lstStyle/>
          <a:p>
            <a:pP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z="6000" smtClean="0">
                <a:latin typeface="Comic Sans MS" pitchFamily="66" charset="0"/>
              </a:rPr>
              <a:t>Arachnida - Orders</a:t>
            </a:r>
          </a:p>
        </p:txBody>
      </p:sp>
      <p:sp>
        <p:nvSpPr>
          <p:cNvPr id="20483" name="Rectangle 2"/>
          <p:cNvSpPr>
            <a:spLocks noGrp="1" noChangeArrowheads="1"/>
          </p:cNvSpPr>
          <p:nvPr>
            <p:ph type="body" idx="1"/>
          </p:nvPr>
        </p:nvSpPr>
        <p:spPr>
          <a:xfrm>
            <a:off x="503238" y="1036638"/>
            <a:ext cx="9070975" cy="5719762"/>
          </a:xfrm>
        </p:spPr>
        <p:txBody>
          <a:bodyPr/>
          <a:lstStyle/>
          <a:p>
            <a:pPr indent="-338138" algn="ctr">
              <a:buClrTx/>
              <a:buFontTx/>
              <a:buNone/>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endParaRPr lang="en-US" sz="900" smtClean="0">
              <a:latin typeface="Comic Sans MS" pitchFamily="66" charset="0"/>
            </a:endParaRPr>
          </a:p>
          <a:p>
            <a:pPr indent="-338138">
              <a:buClrTx/>
              <a:buFontTx/>
              <a:buNone/>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US" sz="2400" smtClean="0">
                <a:latin typeface="Comic Sans MS" pitchFamily="66" charset="0"/>
              </a:rPr>
              <a:t>Araneida</a:t>
            </a:r>
          </a:p>
          <a:p>
            <a:pPr indent="-338138" algn="r">
              <a:buClrTx/>
              <a:buFontTx/>
              <a:buNone/>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US" sz="2400" smtClean="0">
                <a:latin typeface="Comic Sans MS" pitchFamily="66" charset="0"/>
              </a:rPr>
              <a:t>Acari</a:t>
            </a:r>
          </a:p>
          <a:p>
            <a:pPr indent="-338138">
              <a:buClrTx/>
              <a:buFontTx/>
              <a:buNone/>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US" sz="2400" smtClean="0">
                <a:latin typeface="Comic Sans MS" pitchFamily="66" charset="0"/>
              </a:rPr>
              <a:t>Scorpionida</a:t>
            </a:r>
          </a:p>
          <a:p>
            <a:pPr indent="-338138" algn="r">
              <a:buClrTx/>
              <a:buFontTx/>
              <a:buNone/>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US" sz="2400" smtClean="0">
                <a:solidFill>
                  <a:srgbClr val="FF0000"/>
                </a:solidFill>
                <a:latin typeface="Comic Sans MS" pitchFamily="66" charset="0"/>
              </a:rPr>
              <a:t>Palpigrada</a:t>
            </a:r>
          </a:p>
          <a:p>
            <a:pPr indent="-338138">
              <a:buClrTx/>
              <a:buFontTx/>
              <a:buNone/>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US" sz="2400" smtClean="0">
                <a:solidFill>
                  <a:srgbClr val="FF0000"/>
                </a:solidFill>
                <a:latin typeface="Comic Sans MS" pitchFamily="66" charset="0"/>
              </a:rPr>
              <a:t>Thelyphonida</a:t>
            </a:r>
          </a:p>
          <a:p>
            <a:pPr indent="-338138" algn="r">
              <a:buClrTx/>
              <a:buFontTx/>
              <a:buNone/>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US" sz="2400" smtClean="0">
                <a:solidFill>
                  <a:srgbClr val="FF0000"/>
                </a:solidFill>
                <a:latin typeface="Comic Sans MS" pitchFamily="66" charset="0"/>
              </a:rPr>
              <a:t>Schizomida</a:t>
            </a:r>
          </a:p>
          <a:p>
            <a:pPr indent="-338138">
              <a:buClrTx/>
              <a:buFontTx/>
              <a:buNone/>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US" sz="2400" smtClean="0">
                <a:latin typeface="Comic Sans MS" pitchFamily="66" charset="0"/>
              </a:rPr>
              <a:t>Pseudoscorpionida</a:t>
            </a:r>
          </a:p>
          <a:p>
            <a:pPr indent="-338138" algn="r">
              <a:buClrTx/>
              <a:buFontTx/>
              <a:buNone/>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US" sz="2400" smtClean="0">
                <a:solidFill>
                  <a:srgbClr val="FF0000"/>
                </a:solidFill>
                <a:latin typeface="Comic Sans MS" pitchFamily="66" charset="0"/>
              </a:rPr>
              <a:t>Amblypygida</a:t>
            </a:r>
          </a:p>
          <a:p>
            <a:pPr indent="-338138">
              <a:buClrTx/>
              <a:buFontTx/>
              <a:buNone/>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US" sz="2400" smtClean="0">
                <a:latin typeface="Comic Sans MS" pitchFamily="66" charset="0"/>
              </a:rPr>
              <a:t>Phalangida</a:t>
            </a:r>
          </a:p>
          <a:p>
            <a:pPr indent="-338138" algn="r">
              <a:buClrTx/>
              <a:buFontTx/>
              <a:buNone/>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US" sz="2400" smtClean="0">
                <a:solidFill>
                  <a:srgbClr val="FF0000"/>
                </a:solidFill>
                <a:latin typeface="Comic Sans MS" pitchFamily="66" charset="0"/>
              </a:rPr>
              <a:t>Ricinuleida</a:t>
            </a:r>
          </a:p>
          <a:p>
            <a:pPr indent="-338138">
              <a:buClrTx/>
              <a:buFontTx/>
              <a:buNone/>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US" sz="2400" smtClean="0">
                <a:solidFill>
                  <a:srgbClr val="FF0000"/>
                </a:solidFill>
                <a:latin typeface="Comic Sans MS" pitchFamily="66" charset="0"/>
              </a:rPr>
              <a:t>Solpugida</a:t>
            </a:r>
          </a:p>
          <a:p>
            <a:pPr indent="-338138">
              <a:buClrTx/>
              <a:buFontTx/>
              <a:buNone/>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endParaRPr lang="en-US" sz="1800" smtClean="0">
              <a:latin typeface="Comic Sans MS" pitchFamily="66" charset="0"/>
            </a:endParaRPr>
          </a:p>
        </p:txBody>
      </p:sp>
      <p:pic>
        <p:nvPicPr>
          <p:cNvPr id="2048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50113" y="1646238"/>
            <a:ext cx="1189037" cy="868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20485"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20913" y="1112838"/>
            <a:ext cx="1219200" cy="92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20486"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01913" y="2255838"/>
            <a:ext cx="126365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20487" name="Picture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54313" y="3398838"/>
            <a:ext cx="1100137"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20488" name="Picture 10" descr="http://www.mindspring.com/~jillian/webgraphics/Palpigrade%2001.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40513" y="2789238"/>
            <a:ext cx="1193800" cy="895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89" name="Picture 12" descr="http://somethingscrawlinginmyhair.com/wp-content/uploads/2007/09/pseudoscorpion_sharpfocus588k.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440113" y="4389438"/>
            <a:ext cx="762000" cy="71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90" name="Picture 14" descr="http://farm4.static.flickr.com/3613/3629220168_b512317be5_z.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030913" y="5075238"/>
            <a:ext cx="1277937" cy="847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91" name="Picture 16" descr="http://www.bionet-skola.com/w/images/0/09/Solpugid.jpg">
            <a:hlinkClick r:id="rId10" tooltip="Solpugid.jpg"/>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144713" y="6599238"/>
            <a:ext cx="1219200" cy="757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92" name="Picture 18" descr="http://www.efoto.lt/files/images/36614/ienpjovys%20(lot.%20Opiliones,%20Phalangida).jpg"/>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373313" y="5380038"/>
            <a:ext cx="13716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93" name="Picture 20" descr="schizomida"/>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6335713" y="3856038"/>
            <a:ext cx="1262062" cy="87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494" name="Picture 22" descr="http://www.americanarachnology.org/images/gallery/ricinuleid_juv_SM.jpg"/>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259513" y="6065838"/>
            <a:ext cx="1276350" cy="947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1"/>
          <p:cNvSpPr txBox="1">
            <a:spLocks noChangeArrowheads="1"/>
          </p:cNvSpPr>
          <p:nvPr/>
        </p:nvSpPr>
        <p:spPr bwMode="auto">
          <a:xfrm>
            <a:off x="503238" y="19050"/>
            <a:ext cx="9072562" cy="182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0" rIns="0" bIns="0" anchor="ctr" anchorCtr="1"/>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9pPr>
          </a:lstStyle>
          <a:p>
            <a:pPr algn="ctr" eaLnBrk="1" hangingPunct="1">
              <a:buClrTx/>
              <a:buSzPct val="45000"/>
              <a:buFontTx/>
              <a:buNone/>
            </a:pPr>
            <a:r>
              <a:rPr lang="en-US" sz="6000" b="1">
                <a:solidFill>
                  <a:srgbClr val="000000"/>
                </a:solidFill>
                <a:latin typeface="Comic Sans MS" pitchFamily="66" charset="0"/>
              </a:rPr>
              <a:t>Entomology Lab</a:t>
            </a:r>
            <a:br>
              <a:rPr lang="en-US" sz="6000" b="1">
                <a:solidFill>
                  <a:srgbClr val="000000"/>
                </a:solidFill>
                <a:latin typeface="Comic Sans MS" pitchFamily="66" charset="0"/>
              </a:rPr>
            </a:br>
            <a:r>
              <a:rPr lang="en-US" sz="6000" b="1">
                <a:solidFill>
                  <a:srgbClr val="000000"/>
                </a:solidFill>
                <a:latin typeface="Comic Sans MS" pitchFamily="66" charset="0"/>
              </a:rPr>
              <a:t>Week 2</a:t>
            </a:r>
          </a:p>
        </p:txBody>
      </p:sp>
      <p:sp>
        <p:nvSpPr>
          <p:cNvPr id="3075" name="Text Box 2"/>
          <p:cNvSpPr txBox="1">
            <a:spLocks noChangeArrowheads="1"/>
          </p:cNvSpPr>
          <p:nvPr/>
        </p:nvSpPr>
        <p:spPr bwMode="auto">
          <a:xfrm>
            <a:off x="0" y="2516188"/>
            <a:ext cx="10080625" cy="349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0" rIns="0" bIns="0" anchor="ctr" anchorCtr="1"/>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Lst>
              <a:defRPr>
                <a:solidFill>
                  <a:schemeClr val="bg1"/>
                </a:solidFill>
                <a:latin typeface="Arial" pitchFamily="34" charset="0"/>
                <a:ea typeface="DejaVu Sans" charset="0"/>
                <a:cs typeface="DejaVu Sans"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Lst>
              <a:defRPr>
                <a:solidFill>
                  <a:schemeClr val="bg1"/>
                </a:solidFill>
                <a:latin typeface="Arial" pitchFamily="34" charset="0"/>
                <a:ea typeface="DejaVu Sans" charset="0"/>
                <a:cs typeface="DejaVu Sans"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Lst>
              <a:defRPr>
                <a:solidFill>
                  <a:schemeClr val="bg1"/>
                </a:solidFill>
                <a:latin typeface="Arial" pitchFamily="34" charset="0"/>
                <a:ea typeface="DejaVu Sans" charset="0"/>
                <a:cs typeface="DejaVu Sans"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Lst>
              <a:defRPr>
                <a:solidFill>
                  <a:schemeClr val="bg1"/>
                </a:solidFill>
                <a:latin typeface="Arial" pitchFamily="34" charset="0"/>
                <a:ea typeface="DejaVu Sans" charset="0"/>
                <a:cs typeface="DejaVu Sans"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Lst>
              <a:defRPr>
                <a:solidFill>
                  <a:schemeClr val="bg1"/>
                </a:solidFill>
                <a:latin typeface="Arial" pitchFamily="34" charset="0"/>
                <a:ea typeface="DejaVu Sans" charset="0"/>
                <a:cs typeface="DejaVu Sans" charset="0"/>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Lst>
              <a:defRPr>
                <a:solidFill>
                  <a:schemeClr val="bg1"/>
                </a:solidFill>
                <a:latin typeface="Arial" pitchFamily="34" charset="0"/>
                <a:ea typeface="DejaVu Sans" charset="0"/>
                <a:cs typeface="DejaVu Sans" charset="0"/>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Lst>
              <a:defRPr>
                <a:solidFill>
                  <a:schemeClr val="bg1"/>
                </a:solidFill>
                <a:latin typeface="Arial" pitchFamily="34" charset="0"/>
                <a:ea typeface="DejaVu Sans" charset="0"/>
                <a:cs typeface="DejaVu Sans" charset="0"/>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Lst>
              <a:defRPr>
                <a:solidFill>
                  <a:schemeClr val="bg1"/>
                </a:solidFill>
                <a:latin typeface="Arial" pitchFamily="34" charset="0"/>
                <a:ea typeface="DejaVu Sans" charset="0"/>
                <a:cs typeface="DejaVu Sans" charset="0"/>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Lst>
              <a:defRPr>
                <a:solidFill>
                  <a:schemeClr val="bg1"/>
                </a:solidFill>
                <a:latin typeface="Arial" pitchFamily="34" charset="0"/>
                <a:ea typeface="DejaVu Sans" charset="0"/>
                <a:cs typeface="DejaVu Sans" charset="0"/>
              </a:defRPr>
            </a:lvl9pPr>
          </a:lstStyle>
          <a:p>
            <a:pPr algn="ctr" eaLnBrk="1" hangingPunct="1">
              <a:spcAft>
                <a:spcPts val="1413"/>
              </a:spcAft>
              <a:buClrTx/>
              <a:buSzPct val="45000"/>
              <a:buFontTx/>
              <a:buNone/>
            </a:pPr>
            <a:r>
              <a:rPr lang="en-US" sz="5400" b="1">
                <a:solidFill>
                  <a:srgbClr val="000000"/>
                </a:solidFill>
                <a:latin typeface="Comic Sans MS" pitchFamily="66" charset="0"/>
              </a:rPr>
              <a:t>Arthropods - Hexapods = ?</a:t>
            </a:r>
          </a:p>
          <a:p>
            <a:pPr algn="ctr" eaLnBrk="1" hangingPunct="1">
              <a:spcAft>
                <a:spcPts val="1413"/>
              </a:spcAft>
              <a:buClrTx/>
              <a:buSzPct val="45000"/>
              <a:buFontTx/>
              <a:buNone/>
            </a:pPr>
            <a:endParaRPr lang="en-US" sz="5400" b="1">
              <a:solidFill>
                <a:srgbClr val="000000"/>
              </a:solidFill>
              <a:latin typeface="Comic Sans MS" pitchFamily="66" charset="0"/>
            </a:endParaRPr>
          </a:p>
        </p:txBody>
      </p:sp>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1"/>
          <p:cNvSpPr>
            <a:spLocks noGrp="1" noChangeArrowheads="1"/>
          </p:cNvSpPr>
          <p:nvPr>
            <p:ph type="title"/>
          </p:nvPr>
        </p:nvSpPr>
        <p:spPr>
          <a:xfrm>
            <a:off x="503238" y="260350"/>
            <a:ext cx="9069387" cy="1341438"/>
          </a:xfrm>
        </p:spPr>
        <p:txBody>
          <a:bodyPr/>
          <a:lstStyle/>
          <a:p>
            <a:pP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mtClean="0"/>
              <a:t>Collecting and Preserving</a:t>
            </a:r>
            <a:br>
              <a:rPr lang="en-US" smtClean="0"/>
            </a:br>
            <a:r>
              <a:rPr lang="en-US" smtClean="0"/>
              <a:t>Arachnids</a:t>
            </a:r>
          </a:p>
        </p:txBody>
      </p:sp>
      <p:sp>
        <p:nvSpPr>
          <p:cNvPr id="21507" name="Rectangle 2"/>
          <p:cNvSpPr>
            <a:spLocks noGrp="1" noChangeArrowheads="1"/>
          </p:cNvSpPr>
          <p:nvPr>
            <p:ph type="body" idx="1"/>
          </p:nvPr>
        </p:nvSpPr>
        <p:spPr>
          <a:xfrm>
            <a:off x="503238" y="1768475"/>
            <a:ext cx="9069387" cy="4986338"/>
          </a:xfrm>
        </p:spPr>
        <p:txBody>
          <a:bodyPr/>
          <a:lstStyle/>
          <a:p>
            <a:pPr marL="0" indent="0">
              <a:spcAft>
                <a:spcPct val="0"/>
              </a:spcAft>
              <a:buClrTx/>
              <a:buFontTx/>
              <a:buNone/>
              <a:tabLst>
                <a:tab pos="0" algn="l"/>
                <a:tab pos="112713" algn="l"/>
                <a:tab pos="569913" algn="l"/>
                <a:tab pos="1027113" algn="l"/>
                <a:tab pos="1484313" algn="l"/>
                <a:tab pos="1941513" algn="l"/>
                <a:tab pos="2398713" algn="l"/>
                <a:tab pos="2855913" algn="l"/>
                <a:tab pos="3313113" algn="l"/>
                <a:tab pos="3770313" algn="l"/>
                <a:tab pos="4227513" algn="l"/>
                <a:tab pos="4684713" algn="l"/>
                <a:tab pos="5141913" algn="l"/>
                <a:tab pos="5599113" algn="l"/>
                <a:tab pos="6056313" algn="l"/>
                <a:tab pos="6513513" algn="l"/>
                <a:tab pos="6970713" algn="l"/>
                <a:tab pos="7427913" algn="l"/>
                <a:tab pos="7885113" algn="l"/>
                <a:tab pos="8342313" algn="l"/>
                <a:tab pos="8799513" algn="l"/>
              </a:tabLst>
            </a:pPr>
            <a:r>
              <a:rPr lang="en-US" sz="2800" smtClean="0"/>
              <a:t>UV light / Tick Drag / Headlamp / Sweeping / Pitfall traps / Beating / Berlese / Mud Daubers</a:t>
            </a:r>
          </a:p>
          <a:p>
            <a:pPr marL="0" indent="0">
              <a:spcAft>
                <a:spcPct val="0"/>
              </a:spcAft>
              <a:buClrTx/>
              <a:buFontTx/>
              <a:buNone/>
              <a:tabLst>
                <a:tab pos="0" algn="l"/>
                <a:tab pos="112713" algn="l"/>
                <a:tab pos="569913" algn="l"/>
                <a:tab pos="1027113" algn="l"/>
                <a:tab pos="1484313" algn="l"/>
                <a:tab pos="1941513" algn="l"/>
                <a:tab pos="2398713" algn="l"/>
                <a:tab pos="2855913" algn="l"/>
                <a:tab pos="3313113" algn="l"/>
                <a:tab pos="3770313" algn="l"/>
                <a:tab pos="4227513" algn="l"/>
                <a:tab pos="4684713" algn="l"/>
                <a:tab pos="5141913" algn="l"/>
                <a:tab pos="5599113" algn="l"/>
                <a:tab pos="6056313" algn="l"/>
                <a:tab pos="6513513" algn="l"/>
                <a:tab pos="6970713" algn="l"/>
                <a:tab pos="7427913" algn="l"/>
                <a:tab pos="7885113" algn="l"/>
                <a:tab pos="8342313" algn="l"/>
                <a:tab pos="8799513" algn="l"/>
              </a:tabLst>
            </a:pPr>
            <a:endParaRPr lang="en-US" sz="2800" smtClean="0"/>
          </a:p>
          <a:p>
            <a:pPr marL="0" indent="0">
              <a:spcAft>
                <a:spcPct val="0"/>
              </a:spcAft>
              <a:buClrTx/>
              <a:buFontTx/>
              <a:buNone/>
              <a:tabLst>
                <a:tab pos="0" algn="l"/>
                <a:tab pos="112713" algn="l"/>
                <a:tab pos="569913" algn="l"/>
                <a:tab pos="1027113" algn="l"/>
                <a:tab pos="1484313" algn="l"/>
                <a:tab pos="1941513" algn="l"/>
                <a:tab pos="2398713" algn="l"/>
                <a:tab pos="2855913" algn="l"/>
                <a:tab pos="3313113" algn="l"/>
                <a:tab pos="3770313" algn="l"/>
                <a:tab pos="4227513" algn="l"/>
                <a:tab pos="4684713" algn="l"/>
                <a:tab pos="5141913" algn="l"/>
                <a:tab pos="5599113" algn="l"/>
                <a:tab pos="6056313" algn="l"/>
                <a:tab pos="6513513" algn="l"/>
                <a:tab pos="6970713" algn="l"/>
                <a:tab pos="7427913" algn="l"/>
                <a:tab pos="7885113" algn="l"/>
                <a:tab pos="8342313" algn="l"/>
                <a:tab pos="8799513" algn="l"/>
              </a:tabLst>
            </a:pPr>
            <a:r>
              <a:rPr lang="en-US" sz="2800" smtClean="0"/>
              <a:t>-Collect in 70-90% alcohol</a:t>
            </a:r>
          </a:p>
          <a:p>
            <a:pPr marL="0" indent="0">
              <a:spcAft>
                <a:spcPct val="0"/>
              </a:spcAft>
              <a:buClrTx/>
              <a:buFontTx/>
              <a:buNone/>
              <a:tabLst>
                <a:tab pos="0" algn="l"/>
                <a:tab pos="112713" algn="l"/>
                <a:tab pos="569913" algn="l"/>
                <a:tab pos="1027113" algn="l"/>
                <a:tab pos="1484313" algn="l"/>
                <a:tab pos="1941513" algn="l"/>
                <a:tab pos="2398713" algn="l"/>
                <a:tab pos="2855913" algn="l"/>
                <a:tab pos="3313113" algn="l"/>
                <a:tab pos="3770313" algn="l"/>
                <a:tab pos="4227513" algn="l"/>
                <a:tab pos="4684713" algn="l"/>
                <a:tab pos="5141913" algn="l"/>
                <a:tab pos="5599113" algn="l"/>
                <a:tab pos="6056313" algn="l"/>
                <a:tab pos="6513513" algn="l"/>
                <a:tab pos="6970713" algn="l"/>
                <a:tab pos="7427913" algn="l"/>
                <a:tab pos="7885113" algn="l"/>
                <a:tab pos="8342313" algn="l"/>
                <a:tab pos="8799513" algn="l"/>
              </a:tabLst>
            </a:pPr>
            <a:r>
              <a:rPr lang="en-US" sz="2800" smtClean="0"/>
              <a:t>Replace if it discolors 24-48 hours</a:t>
            </a:r>
          </a:p>
          <a:p>
            <a:pPr marL="0" indent="0">
              <a:spcAft>
                <a:spcPct val="0"/>
              </a:spcAft>
              <a:buClrTx/>
              <a:buFontTx/>
              <a:buNone/>
              <a:tabLst>
                <a:tab pos="0" algn="l"/>
                <a:tab pos="112713" algn="l"/>
                <a:tab pos="569913" algn="l"/>
                <a:tab pos="1027113" algn="l"/>
                <a:tab pos="1484313" algn="l"/>
                <a:tab pos="1941513" algn="l"/>
                <a:tab pos="2398713" algn="l"/>
                <a:tab pos="2855913" algn="l"/>
                <a:tab pos="3313113" algn="l"/>
                <a:tab pos="3770313" algn="l"/>
                <a:tab pos="4227513" algn="l"/>
                <a:tab pos="4684713" algn="l"/>
                <a:tab pos="5141913" algn="l"/>
                <a:tab pos="5599113" algn="l"/>
                <a:tab pos="6056313" algn="l"/>
                <a:tab pos="6513513" algn="l"/>
                <a:tab pos="6970713" algn="l"/>
                <a:tab pos="7427913" algn="l"/>
                <a:tab pos="7885113" algn="l"/>
                <a:tab pos="8342313" algn="l"/>
                <a:tab pos="8799513" algn="l"/>
              </a:tabLst>
            </a:pPr>
            <a:endParaRPr lang="en-US" sz="2800" smtClean="0"/>
          </a:p>
          <a:p>
            <a:pPr marL="0" indent="0">
              <a:spcAft>
                <a:spcPct val="0"/>
              </a:spcAft>
              <a:buClrTx/>
              <a:buFontTx/>
              <a:buNone/>
              <a:tabLst>
                <a:tab pos="0" algn="l"/>
                <a:tab pos="112713" algn="l"/>
                <a:tab pos="569913" algn="l"/>
                <a:tab pos="1027113" algn="l"/>
                <a:tab pos="1484313" algn="l"/>
                <a:tab pos="1941513" algn="l"/>
                <a:tab pos="2398713" algn="l"/>
                <a:tab pos="2855913" algn="l"/>
                <a:tab pos="3313113" algn="l"/>
                <a:tab pos="3770313" algn="l"/>
                <a:tab pos="4227513" algn="l"/>
                <a:tab pos="4684713" algn="l"/>
                <a:tab pos="5141913" algn="l"/>
                <a:tab pos="5599113" algn="l"/>
                <a:tab pos="6056313" algn="l"/>
                <a:tab pos="6513513" algn="l"/>
                <a:tab pos="6970713" algn="l"/>
                <a:tab pos="7427913" algn="l"/>
                <a:tab pos="7885113" algn="l"/>
                <a:tab pos="8342313" algn="l"/>
                <a:tab pos="8799513" algn="l"/>
              </a:tabLst>
            </a:pPr>
            <a:r>
              <a:rPr lang="en-US" sz="2800" smtClean="0"/>
              <a:t>-Some spiders with large abdomens will do best if injected with alcohol as well</a:t>
            </a:r>
          </a:p>
          <a:p>
            <a:pPr marL="0" indent="0">
              <a:spcAft>
                <a:spcPct val="0"/>
              </a:spcAft>
              <a:buClrTx/>
              <a:buFontTx/>
              <a:buNone/>
              <a:tabLst>
                <a:tab pos="0" algn="l"/>
                <a:tab pos="112713" algn="l"/>
                <a:tab pos="569913" algn="l"/>
                <a:tab pos="1027113" algn="l"/>
                <a:tab pos="1484313" algn="l"/>
                <a:tab pos="1941513" algn="l"/>
                <a:tab pos="2398713" algn="l"/>
                <a:tab pos="2855913" algn="l"/>
                <a:tab pos="3313113" algn="l"/>
                <a:tab pos="3770313" algn="l"/>
                <a:tab pos="4227513" algn="l"/>
                <a:tab pos="4684713" algn="l"/>
                <a:tab pos="5141913" algn="l"/>
                <a:tab pos="5599113" algn="l"/>
                <a:tab pos="6056313" algn="l"/>
                <a:tab pos="6513513" algn="l"/>
                <a:tab pos="6970713" algn="l"/>
                <a:tab pos="7427913" algn="l"/>
                <a:tab pos="7885113" algn="l"/>
                <a:tab pos="8342313" algn="l"/>
                <a:tab pos="8799513" algn="l"/>
              </a:tabLst>
            </a:pPr>
            <a:endParaRPr lang="en-US" sz="2800" smtClean="0"/>
          </a:p>
          <a:p>
            <a:pPr marL="0" indent="0">
              <a:spcAft>
                <a:spcPct val="0"/>
              </a:spcAft>
              <a:buClrTx/>
              <a:buFontTx/>
              <a:buNone/>
              <a:tabLst>
                <a:tab pos="0" algn="l"/>
                <a:tab pos="112713" algn="l"/>
                <a:tab pos="569913" algn="l"/>
                <a:tab pos="1027113" algn="l"/>
                <a:tab pos="1484313" algn="l"/>
                <a:tab pos="1941513" algn="l"/>
                <a:tab pos="2398713" algn="l"/>
                <a:tab pos="2855913" algn="l"/>
                <a:tab pos="3313113" algn="l"/>
                <a:tab pos="3770313" algn="l"/>
                <a:tab pos="4227513" algn="l"/>
                <a:tab pos="4684713" algn="l"/>
                <a:tab pos="5141913" algn="l"/>
                <a:tab pos="5599113" algn="l"/>
                <a:tab pos="6056313" algn="l"/>
                <a:tab pos="6513513" algn="l"/>
                <a:tab pos="6970713" algn="l"/>
                <a:tab pos="7427913" algn="l"/>
                <a:tab pos="7885113" algn="l"/>
                <a:tab pos="8342313" algn="l"/>
                <a:tab pos="8799513" algn="l"/>
              </a:tabLst>
            </a:pPr>
            <a:r>
              <a:rPr lang="en-US" sz="2800" smtClean="0"/>
              <a:t>-Do not dry mount - without eviscerating abdomen </a:t>
            </a:r>
          </a:p>
          <a:p>
            <a:pPr marL="0" indent="0">
              <a:spcAft>
                <a:spcPct val="0"/>
              </a:spcAft>
              <a:buClrTx/>
              <a:buFontTx/>
              <a:buNone/>
              <a:tabLst>
                <a:tab pos="0" algn="l"/>
                <a:tab pos="112713" algn="l"/>
                <a:tab pos="569913" algn="l"/>
                <a:tab pos="1027113" algn="l"/>
                <a:tab pos="1484313" algn="l"/>
                <a:tab pos="1941513" algn="l"/>
                <a:tab pos="2398713" algn="l"/>
                <a:tab pos="2855913" algn="l"/>
                <a:tab pos="3313113" algn="l"/>
                <a:tab pos="3770313" algn="l"/>
                <a:tab pos="4227513" algn="l"/>
                <a:tab pos="4684713" algn="l"/>
                <a:tab pos="5141913" algn="l"/>
                <a:tab pos="5599113" algn="l"/>
                <a:tab pos="6056313" algn="l"/>
                <a:tab pos="6513513" algn="l"/>
                <a:tab pos="6970713" algn="l"/>
                <a:tab pos="7427913" algn="l"/>
                <a:tab pos="7885113" algn="l"/>
                <a:tab pos="8342313" algn="l"/>
                <a:tab pos="8799513" algn="l"/>
              </a:tabLst>
            </a:pPr>
            <a:r>
              <a:rPr lang="en-US" sz="2800" smtClean="0"/>
              <a:t>and filling with cotton</a:t>
            </a:r>
          </a:p>
          <a:p>
            <a:pPr marL="0" indent="0">
              <a:spcAft>
                <a:spcPct val="0"/>
              </a:spcAft>
              <a:buClrTx/>
              <a:buFontTx/>
              <a:buNone/>
              <a:tabLst>
                <a:tab pos="0" algn="l"/>
                <a:tab pos="112713" algn="l"/>
                <a:tab pos="569913" algn="l"/>
                <a:tab pos="1027113" algn="l"/>
                <a:tab pos="1484313" algn="l"/>
                <a:tab pos="1941513" algn="l"/>
                <a:tab pos="2398713" algn="l"/>
                <a:tab pos="2855913" algn="l"/>
                <a:tab pos="3313113" algn="l"/>
                <a:tab pos="3770313" algn="l"/>
                <a:tab pos="4227513" algn="l"/>
                <a:tab pos="4684713" algn="l"/>
                <a:tab pos="5141913" algn="l"/>
                <a:tab pos="5599113" algn="l"/>
                <a:tab pos="6056313" algn="l"/>
                <a:tab pos="6513513" algn="l"/>
                <a:tab pos="6970713" algn="l"/>
                <a:tab pos="7427913" algn="l"/>
                <a:tab pos="7885113" algn="l"/>
                <a:tab pos="8342313" algn="l"/>
                <a:tab pos="8799513" algn="l"/>
              </a:tabLst>
            </a:pPr>
            <a:endParaRPr lang="en-US" sz="2800" smtClean="0"/>
          </a:p>
          <a:p>
            <a:pPr marL="0" indent="0">
              <a:spcAft>
                <a:spcPct val="0"/>
              </a:spcAft>
              <a:buClrTx/>
              <a:buFontTx/>
              <a:buNone/>
              <a:tabLst>
                <a:tab pos="0" algn="l"/>
                <a:tab pos="112713" algn="l"/>
                <a:tab pos="569913" algn="l"/>
                <a:tab pos="1027113" algn="l"/>
                <a:tab pos="1484313" algn="l"/>
                <a:tab pos="1941513" algn="l"/>
                <a:tab pos="2398713" algn="l"/>
                <a:tab pos="2855913" algn="l"/>
                <a:tab pos="3313113" algn="l"/>
                <a:tab pos="3770313" algn="l"/>
                <a:tab pos="4227513" algn="l"/>
                <a:tab pos="4684713" algn="l"/>
                <a:tab pos="5141913" algn="l"/>
                <a:tab pos="5599113" algn="l"/>
                <a:tab pos="6056313" algn="l"/>
                <a:tab pos="6513513" algn="l"/>
                <a:tab pos="6970713" algn="l"/>
                <a:tab pos="7427913" algn="l"/>
                <a:tab pos="7885113" algn="l"/>
                <a:tab pos="8342313" algn="l"/>
                <a:tab pos="8799513" algn="l"/>
              </a:tabLst>
            </a:pPr>
            <a:endParaRPr lang="en-US" sz="2800" smtClean="0"/>
          </a:p>
        </p:txBody>
      </p:sp>
      <p:pic>
        <p:nvPicPr>
          <p:cNvPr id="21508" name="Picture 3"/>
          <p:cNvPicPr>
            <a:picLocks noChangeAspect="1" noChangeArrowheads="1"/>
          </p:cNvPicPr>
          <p:nvPr/>
        </p:nvPicPr>
        <p:blipFill>
          <a:blip r:embed="rId3">
            <a:extLst>
              <a:ext uri="{28A0092B-C50C-407E-A947-70E740481C1C}">
                <a14:useLocalDpi xmlns:a14="http://schemas.microsoft.com/office/drawing/2010/main" val="0"/>
              </a:ext>
            </a:extLst>
          </a:blip>
          <a:srcRect l="47499" t="22221" r="39999" b="49777"/>
          <a:stretch>
            <a:fillRect/>
          </a:stretch>
        </p:blipFill>
        <p:spPr bwMode="auto">
          <a:xfrm>
            <a:off x="8567738" y="5505450"/>
            <a:ext cx="1262062" cy="1581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cSld>
  <p:clrMapOvr>
    <a:masterClrMapping/>
  </p:clrMapOvr>
  <p:transition/>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1"/>
          <p:cNvSpPr>
            <a:spLocks noGrp="1" noChangeArrowheads="1"/>
          </p:cNvSpPr>
          <p:nvPr>
            <p:ph type="title"/>
          </p:nvPr>
        </p:nvSpPr>
        <p:spPr>
          <a:xfrm>
            <a:off x="503238" y="260350"/>
            <a:ext cx="9069387" cy="1341438"/>
          </a:xfrm>
        </p:spPr>
        <p:txBody>
          <a:bodyPr/>
          <a:lstStyle/>
          <a:p>
            <a:pP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mtClean="0"/>
              <a:t>Collecting and Preserving</a:t>
            </a:r>
            <a:br>
              <a:rPr lang="en-US" smtClean="0"/>
            </a:br>
            <a:r>
              <a:rPr lang="en-US" smtClean="0"/>
              <a:t>Spider webs</a:t>
            </a:r>
          </a:p>
        </p:txBody>
      </p:sp>
      <p:sp>
        <p:nvSpPr>
          <p:cNvPr id="22531" name="Rectangle 2"/>
          <p:cNvSpPr>
            <a:spLocks noGrp="1" noChangeArrowheads="1"/>
          </p:cNvSpPr>
          <p:nvPr>
            <p:ph type="body" idx="1"/>
          </p:nvPr>
        </p:nvSpPr>
        <p:spPr>
          <a:xfrm>
            <a:off x="503238" y="1768475"/>
            <a:ext cx="9069387" cy="4986338"/>
          </a:xfrm>
        </p:spPr>
        <p:txBody>
          <a:bodyPr/>
          <a:lstStyle/>
          <a:p>
            <a:pPr marL="0" indent="0">
              <a:spcAft>
                <a:spcPct val="0"/>
              </a:spcAft>
              <a:buClrTx/>
              <a:buFontTx/>
              <a:buNone/>
              <a:tabLst>
                <a:tab pos="0" algn="l"/>
                <a:tab pos="112713" algn="l"/>
                <a:tab pos="569913" algn="l"/>
                <a:tab pos="1027113" algn="l"/>
                <a:tab pos="1484313" algn="l"/>
                <a:tab pos="1941513" algn="l"/>
                <a:tab pos="2398713" algn="l"/>
                <a:tab pos="2855913" algn="l"/>
                <a:tab pos="3313113" algn="l"/>
                <a:tab pos="3770313" algn="l"/>
                <a:tab pos="4227513" algn="l"/>
                <a:tab pos="4684713" algn="l"/>
                <a:tab pos="5141913" algn="l"/>
                <a:tab pos="5599113" algn="l"/>
                <a:tab pos="6056313" algn="l"/>
                <a:tab pos="6513513" algn="l"/>
                <a:tab pos="6970713" algn="l"/>
                <a:tab pos="7427913" algn="l"/>
                <a:tab pos="7885113" algn="l"/>
                <a:tab pos="8342313" algn="l"/>
                <a:tab pos="8799513" algn="l"/>
              </a:tabLst>
            </a:pPr>
            <a:r>
              <a:rPr lang="en-US" sz="2400" smtClean="0"/>
              <a:t>-Black spray paint</a:t>
            </a:r>
          </a:p>
          <a:p>
            <a:pPr marL="0" indent="0">
              <a:spcAft>
                <a:spcPct val="0"/>
              </a:spcAft>
              <a:buClrTx/>
              <a:buFontTx/>
              <a:buNone/>
              <a:tabLst>
                <a:tab pos="0" algn="l"/>
                <a:tab pos="112713" algn="l"/>
                <a:tab pos="569913" algn="l"/>
                <a:tab pos="1027113" algn="l"/>
                <a:tab pos="1484313" algn="l"/>
                <a:tab pos="1941513" algn="l"/>
                <a:tab pos="2398713" algn="l"/>
                <a:tab pos="2855913" algn="l"/>
                <a:tab pos="3313113" algn="l"/>
                <a:tab pos="3770313" algn="l"/>
                <a:tab pos="4227513" algn="l"/>
                <a:tab pos="4684713" algn="l"/>
                <a:tab pos="5141913" algn="l"/>
                <a:tab pos="5599113" algn="l"/>
                <a:tab pos="6056313" algn="l"/>
                <a:tab pos="6513513" algn="l"/>
                <a:tab pos="6970713" algn="l"/>
                <a:tab pos="7427913" algn="l"/>
                <a:tab pos="7885113" algn="l"/>
                <a:tab pos="8342313" algn="l"/>
                <a:tab pos="8799513" algn="l"/>
              </a:tabLst>
            </a:pPr>
            <a:r>
              <a:rPr lang="en-US" sz="2400" smtClean="0"/>
              <a:t>-Spray adhesive</a:t>
            </a:r>
          </a:p>
          <a:p>
            <a:pPr marL="0" indent="0">
              <a:spcAft>
                <a:spcPct val="0"/>
              </a:spcAft>
              <a:buClrTx/>
              <a:buFontTx/>
              <a:buNone/>
              <a:tabLst>
                <a:tab pos="0" algn="l"/>
                <a:tab pos="112713" algn="l"/>
                <a:tab pos="569913" algn="l"/>
                <a:tab pos="1027113" algn="l"/>
                <a:tab pos="1484313" algn="l"/>
                <a:tab pos="1941513" algn="l"/>
                <a:tab pos="2398713" algn="l"/>
                <a:tab pos="2855913" algn="l"/>
                <a:tab pos="3313113" algn="l"/>
                <a:tab pos="3770313" algn="l"/>
                <a:tab pos="4227513" algn="l"/>
                <a:tab pos="4684713" algn="l"/>
                <a:tab pos="5141913" algn="l"/>
                <a:tab pos="5599113" algn="l"/>
                <a:tab pos="6056313" algn="l"/>
                <a:tab pos="6513513" algn="l"/>
                <a:tab pos="6970713" algn="l"/>
                <a:tab pos="7427913" algn="l"/>
                <a:tab pos="7885113" algn="l"/>
                <a:tab pos="8342313" algn="l"/>
                <a:tab pos="8799513" algn="l"/>
              </a:tabLst>
            </a:pPr>
            <a:r>
              <a:rPr lang="en-US" sz="2400" smtClean="0"/>
              <a:t>-2 sheets of glass or</a:t>
            </a:r>
          </a:p>
          <a:p>
            <a:pPr marL="0" indent="0">
              <a:spcAft>
                <a:spcPct val="0"/>
              </a:spcAft>
              <a:buClrTx/>
              <a:buFontTx/>
              <a:buNone/>
              <a:tabLst>
                <a:tab pos="0" algn="l"/>
                <a:tab pos="112713" algn="l"/>
                <a:tab pos="569913" algn="l"/>
                <a:tab pos="1027113" algn="l"/>
                <a:tab pos="1484313" algn="l"/>
                <a:tab pos="1941513" algn="l"/>
                <a:tab pos="2398713" algn="l"/>
                <a:tab pos="2855913" algn="l"/>
                <a:tab pos="3313113" algn="l"/>
                <a:tab pos="3770313" algn="l"/>
                <a:tab pos="4227513" algn="l"/>
                <a:tab pos="4684713" algn="l"/>
                <a:tab pos="5141913" algn="l"/>
                <a:tab pos="5599113" algn="l"/>
                <a:tab pos="6056313" algn="l"/>
                <a:tab pos="6513513" algn="l"/>
                <a:tab pos="6970713" algn="l"/>
                <a:tab pos="7427913" algn="l"/>
                <a:tab pos="7885113" algn="l"/>
                <a:tab pos="8342313" algn="l"/>
                <a:tab pos="8799513" algn="l"/>
              </a:tabLst>
            </a:pPr>
            <a:r>
              <a:rPr lang="en-US" sz="2400" smtClean="0"/>
              <a:t>-Riker mount and white poster board</a:t>
            </a:r>
          </a:p>
          <a:p>
            <a:pPr marL="0" indent="0">
              <a:spcAft>
                <a:spcPct val="0"/>
              </a:spcAft>
              <a:buClrTx/>
              <a:buFontTx/>
              <a:buNone/>
              <a:tabLst>
                <a:tab pos="0" algn="l"/>
                <a:tab pos="112713" algn="l"/>
                <a:tab pos="569913" algn="l"/>
                <a:tab pos="1027113" algn="l"/>
                <a:tab pos="1484313" algn="l"/>
                <a:tab pos="1941513" algn="l"/>
                <a:tab pos="2398713" algn="l"/>
                <a:tab pos="2855913" algn="l"/>
                <a:tab pos="3313113" algn="l"/>
                <a:tab pos="3770313" algn="l"/>
                <a:tab pos="4227513" algn="l"/>
                <a:tab pos="4684713" algn="l"/>
                <a:tab pos="5141913" algn="l"/>
                <a:tab pos="5599113" algn="l"/>
                <a:tab pos="6056313" algn="l"/>
                <a:tab pos="6513513" algn="l"/>
                <a:tab pos="6970713" algn="l"/>
                <a:tab pos="7427913" algn="l"/>
                <a:tab pos="7885113" algn="l"/>
                <a:tab pos="8342313" algn="l"/>
                <a:tab pos="8799513" algn="l"/>
              </a:tabLst>
            </a:pPr>
            <a:endParaRPr lang="en-US" sz="2400" smtClean="0"/>
          </a:p>
          <a:p>
            <a:pPr marL="0" indent="0">
              <a:spcAft>
                <a:spcPct val="0"/>
              </a:spcAft>
              <a:buClrTx/>
              <a:buFontTx/>
              <a:buNone/>
              <a:tabLst>
                <a:tab pos="0" algn="l"/>
                <a:tab pos="112713" algn="l"/>
                <a:tab pos="569913" algn="l"/>
                <a:tab pos="1027113" algn="l"/>
                <a:tab pos="1484313" algn="l"/>
                <a:tab pos="1941513" algn="l"/>
                <a:tab pos="2398713" algn="l"/>
                <a:tab pos="2855913" algn="l"/>
                <a:tab pos="3313113" algn="l"/>
                <a:tab pos="3770313" algn="l"/>
                <a:tab pos="4227513" algn="l"/>
                <a:tab pos="4684713" algn="l"/>
                <a:tab pos="5141913" algn="l"/>
                <a:tab pos="5599113" algn="l"/>
                <a:tab pos="6056313" algn="l"/>
                <a:tab pos="6513513" algn="l"/>
                <a:tab pos="6970713" algn="l"/>
                <a:tab pos="7427913" algn="l"/>
                <a:tab pos="7885113" algn="l"/>
                <a:tab pos="8342313" algn="l"/>
                <a:tab pos="8799513" algn="l"/>
              </a:tabLst>
            </a:pPr>
            <a:r>
              <a:rPr lang="en-US" sz="2400" smtClean="0"/>
              <a:t>1 Spray the web with black paint and then a small amount of adhesive.</a:t>
            </a:r>
          </a:p>
          <a:p>
            <a:pPr marL="0" indent="0">
              <a:spcAft>
                <a:spcPct val="0"/>
              </a:spcAft>
              <a:buClrTx/>
              <a:buFontTx/>
              <a:buNone/>
              <a:tabLst>
                <a:tab pos="0" algn="l"/>
                <a:tab pos="112713" algn="l"/>
                <a:tab pos="569913" algn="l"/>
                <a:tab pos="1027113" algn="l"/>
                <a:tab pos="1484313" algn="l"/>
                <a:tab pos="1941513" algn="l"/>
                <a:tab pos="2398713" algn="l"/>
                <a:tab pos="2855913" algn="l"/>
                <a:tab pos="3313113" algn="l"/>
                <a:tab pos="3770313" algn="l"/>
                <a:tab pos="4227513" algn="l"/>
                <a:tab pos="4684713" algn="l"/>
                <a:tab pos="5141913" algn="l"/>
                <a:tab pos="5599113" algn="l"/>
                <a:tab pos="6056313" algn="l"/>
                <a:tab pos="6513513" algn="l"/>
                <a:tab pos="6970713" algn="l"/>
                <a:tab pos="7427913" algn="l"/>
                <a:tab pos="7885113" algn="l"/>
                <a:tab pos="8342313" algn="l"/>
                <a:tab pos="8799513" algn="l"/>
              </a:tabLst>
            </a:pPr>
            <a:r>
              <a:rPr lang="en-US" sz="2400" smtClean="0"/>
              <a:t>2 Line up your glass or poster board parallel with the web and push forward into it. Once you are pressed against the web cut the lines that are supporting the web.</a:t>
            </a:r>
          </a:p>
          <a:p>
            <a:pPr marL="0" indent="0">
              <a:spcAft>
                <a:spcPct val="0"/>
              </a:spcAft>
              <a:buClrTx/>
              <a:buFontTx/>
              <a:buNone/>
              <a:tabLst>
                <a:tab pos="0" algn="l"/>
                <a:tab pos="112713" algn="l"/>
                <a:tab pos="569913" algn="l"/>
                <a:tab pos="1027113" algn="l"/>
                <a:tab pos="1484313" algn="l"/>
                <a:tab pos="1941513" algn="l"/>
                <a:tab pos="2398713" algn="l"/>
                <a:tab pos="2855913" algn="l"/>
                <a:tab pos="3313113" algn="l"/>
                <a:tab pos="3770313" algn="l"/>
                <a:tab pos="4227513" algn="l"/>
                <a:tab pos="4684713" algn="l"/>
                <a:tab pos="5141913" algn="l"/>
                <a:tab pos="5599113" algn="l"/>
                <a:tab pos="6056313" algn="l"/>
                <a:tab pos="6513513" algn="l"/>
                <a:tab pos="6970713" algn="l"/>
                <a:tab pos="7427913" algn="l"/>
                <a:tab pos="7885113" algn="l"/>
                <a:tab pos="8342313" algn="l"/>
                <a:tab pos="8799513" algn="l"/>
              </a:tabLst>
            </a:pPr>
            <a:r>
              <a:rPr lang="en-US" sz="2400" smtClean="0"/>
              <a:t>3 The web should be mounted on your glass or poster board.  You can protect it by applying the other sheet of glass or placing in a riker mount</a:t>
            </a:r>
          </a:p>
          <a:p>
            <a:pPr marL="0" indent="0">
              <a:spcAft>
                <a:spcPct val="0"/>
              </a:spcAft>
              <a:buClrTx/>
              <a:buFontTx/>
              <a:buNone/>
              <a:tabLst>
                <a:tab pos="0" algn="l"/>
                <a:tab pos="112713" algn="l"/>
                <a:tab pos="569913" algn="l"/>
                <a:tab pos="1027113" algn="l"/>
                <a:tab pos="1484313" algn="l"/>
                <a:tab pos="1941513" algn="l"/>
                <a:tab pos="2398713" algn="l"/>
                <a:tab pos="2855913" algn="l"/>
                <a:tab pos="3313113" algn="l"/>
                <a:tab pos="3770313" algn="l"/>
                <a:tab pos="4227513" algn="l"/>
                <a:tab pos="4684713" algn="l"/>
                <a:tab pos="5141913" algn="l"/>
                <a:tab pos="5599113" algn="l"/>
                <a:tab pos="6056313" algn="l"/>
                <a:tab pos="6513513" algn="l"/>
                <a:tab pos="6970713" algn="l"/>
                <a:tab pos="7427913" algn="l"/>
                <a:tab pos="7885113" algn="l"/>
                <a:tab pos="8342313" algn="l"/>
                <a:tab pos="8799513" algn="l"/>
              </a:tabLst>
            </a:pPr>
            <a:r>
              <a:rPr lang="en-US" sz="2400" smtClean="0"/>
              <a:t>4 If you use glass it is best to tape around the outer edge to hold the pieces in place.</a:t>
            </a:r>
          </a:p>
          <a:p>
            <a:pPr marL="0" indent="0">
              <a:spcAft>
                <a:spcPct val="0"/>
              </a:spcAft>
              <a:buClrTx/>
              <a:buFontTx/>
              <a:buNone/>
              <a:tabLst>
                <a:tab pos="0" algn="l"/>
                <a:tab pos="112713" algn="l"/>
                <a:tab pos="569913" algn="l"/>
                <a:tab pos="1027113" algn="l"/>
                <a:tab pos="1484313" algn="l"/>
                <a:tab pos="1941513" algn="l"/>
                <a:tab pos="2398713" algn="l"/>
                <a:tab pos="2855913" algn="l"/>
                <a:tab pos="3313113" algn="l"/>
                <a:tab pos="3770313" algn="l"/>
                <a:tab pos="4227513" algn="l"/>
                <a:tab pos="4684713" algn="l"/>
                <a:tab pos="5141913" algn="l"/>
                <a:tab pos="5599113" algn="l"/>
                <a:tab pos="6056313" algn="l"/>
                <a:tab pos="6513513" algn="l"/>
                <a:tab pos="6970713" algn="l"/>
                <a:tab pos="7427913" algn="l"/>
                <a:tab pos="7885113" algn="l"/>
                <a:tab pos="8342313" algn="l"/>
                <a:tab pos="8799513" algn="l"/>
              </a:tabLst>
            </a:pPr>
            <a:endParaRPr lang="en-US" sz="2400" smtClean="0"/>
          </a:p>
          <a:p>
            <a:pPr marL="0" indent="0">
              <a:spcAft>
                <a:spcPct val="0"/>
              </a:spcAft>
              <a:buClrTx/>
              <a:buFontTx/>
              <a:buNone/>
              <a:tabLst>
                <a:tab pos="0" algn="l"/>
                <a:tab pos="112713" algn="l"/>
                <a:tab pos="569913" algn="l"/>
                <a:tab pos="1027113" algn="l"/>
                <a:tab pos="1484313" algn="l"/>
                <a:tab pos="1941513" algn="l"/>
                <a:tab pos="2398713" algn="l"/>
                <a:tab pos="2855913" algn="l"/>
                <a:tab pos="3313113" algn="l"/>
                <a:tab pos="3770313" algn="l"/>
                <a:tab pos="4227513" algn="l"/>
                <a:tab pos="4684713" algn="l"/>
                <a:tab pos="5141913" algn="l"/>
                <a:tab pos="5599113" algn="l"/>
                <a:tab pos="6056313" algn="l"/>
                <a:tab pos="6513513" algn="l"/>
                <a:tab pos="6970713" algn="l"/>
                <a:tab pos="7427913" algn="l"/>
                <a:tab pos="7885113" algn="l"/>
                <a:tab pos="8342313" algn="l"/>
                <a:tab pos="8799513" algn="l"/>
              </a:tabLst>
            </a:pPr>
            <a:endParaRPr lang="en-US" sz="2400" smtClean="0"/>
          </a:p>
        </p:txBody>
      </p:sp>
    </p:spTree>
  </p:cSld>
  <p:clrMapOvr>
    <a:masterClrMapping/>
  </p:clrMapOvr>
  <p:transition/>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1"/>
          <p:cNvSpPr>
            <a:spLocks noGrp="1" noChangeArrowheads="1"/>
          </p:cNvSpPr>
          <p:nvPr>
            <p:ph type="title"/>
          </p:nvPr>
        </p:nvSpPr>
        <p:spPr>
          <a:xfrm>
            <a:off x="503238" y="260350"/>
            <a:ext cx="9069387" cy="1341438"/>
          </a:xfrm>
        </p:spPr>
        <p:txBody>
          <a:bodyPr/>
          <a:lstStyle/>
          <a:p>
            <a:pP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mtClean="0"/>
              <a:t>Collecting and Preserving</a:t>
            </a:r>
            <a:br>
              <a:rPr lang="en-US" smtClean="0"/>
            </a:br>
            <a:r>
              <a:rPr lang="en-US" smtClean="0"/>
              <a:t>Chilopoda and Diplopoda</a:t>
            </a:r>
          </a:p>
        </p:txBody>
      </p:sp>
      <p:sp>
        <p:nvSpPr>
          <p:cNvPr id="23555" name="Rectangle 2"/>
          <p:cNvSpPr>
            <a:spLocks noGrp="1" noChangeArrowheads="1"/>
          </p:cNvSpPr>
          <p:nvPr>
            <p:ph type="body" idx="1"/>
          </p:nvPr>
        </p:nvSpPr>
        <p:spPr>
          <a:xfrm>
            <a:off x="503238" y="1768475"/>
            <a:ext cx="9069387" cy="4986338"/>
          </a:xfrm>
        </p:spPr>
        <p:txBody>
          <a:bodyPr/>
          <a:lstStyle/>
          <a:p>
            <a:pPr marL="0" indent="0">
              <a:spcAft>
                <a:spcPct val="0"/>
              </a:spcAft>
              <a:buClrTx/>
              <a:buFontTx/>
              <a:buNone/>
              <a:tabLst>
                <a:tab pos="0" algn="l"/>
                <a:tab pos="112713" algn="l"/>
                <a:tab pos="569913" algn="l"/>
                <a:tab pos="1027113" algn="l"/>
                <a:tab pos="1484313" algn="l"/>
                <a:tab pos="1941513" algn="l"/>
                <a:tab pos="2398713" algn="l"/>
                <a:tab pos="2855913" algn="l"/>
                <a:tab pos="3313113" algn="l"/>
                <a:tab pos="3770313" algn="l"/>
                <a:tab pos="4227513" algn="l"/>
                <a:tab pos="4684713" algn="l"/>
                <a:tab pos="5141913" algn="l"/>
                <a:tab pos="5599113" algn="l"/>
                <a:tab pos="6056313" algn="l"/>
                <a:tab pos="6513513" algn="l"/>
                <a:tab pos="6970713" algn="l"/>
                <a:tab pos="7427913" algn="l"/>
                <a:tab pos="7885113" algn="l"/>
                <a:tab pos="8342313" algn="l"/>
                <a:tab pos="8799513" algn="l"/>
              </a:tabLst>
            </a:pPr>
            <a:r>
              <a:rPr lang="en-US" sz="2800" smtClean="0"/>
              <a:t>-Centipedes can be directly collected and preserved in alcohol 70-95%</a:t>
            </a:r>
          </a:p>
          <a:p>
            <a:pPr marL="0" indent="0">
              <a:spcAft>
                <a:spcPct val="0"/>
              </a:spcAft>
              <a:buClrTx/>
              <a:buFontTx/>
              <a:buNone/>
              <a:tabLst>
                <a:tab pos="0" algn="l"/>
                <a:tab pos="112713" algn="l"/>
                <a:tab pos="569913" algn="l"/>
                <a:tab pos="1027113" algn="l"/>
                <a:tab pos="1484313" algn="l"/>
                <a:tab pos="1941513" algn="l"/>
                <a:tab pos="2398713" algn="l"/>
                <a:tab pos="2855913" algn="l"/>
                <a:tab pos="3313113" algn="l"/>
                <a:tab pos="3770313" algn="l"/>
                <a:tab pos="4227513" algn="l"/>
                <a:tab pos="4684713" algn="l"/>
                <a:tab pos="5141913" algn="l"/>
                <a:tab pos="5599113" algn="l"/>
                <a:tab pos="6056313" algn="l"/>
                <a:tab pos="6513513" algn="l"/>
                <a:tab pos="6970713" algn="l"/>
                <a:tab pos="7427913" algn="l"/>
                <a:tab pos="7885113" algn="l"/>
                <a:tab pos="8342313" algn="l"/>
                <a:tab pos="8799513" algn="l"/>
              </a:tabLst>
            </a:pPr>
            <a:endParaRPr lang="en-US" sz="2800" smtClean="0"/>
          </a:p>
          <a:p>
            <a:pPr marL="0" indent="0">
              <a:spcAft>
                <a:spcPct val="0"/>
              </a:spcAft>
              <a:buClrTx/>
              <a:buFontTx/>
              <a:buNone/>
              <a:tabLst>
                <a:tab pos="0" algn="l"/>
                <a:tab pos="112713" algn="l"/>
                <a:tab pos="569913" algn="l"/>
                <a:tab pos="1027113" algn="l"/>
                <a:tab pos="1484313" algn="l"/>
                <a:tab pos="1941513" algn="l"/>
                <a:tab pos="2398713" algn="l"/>
                <a:tab pos="2855913" algn="l"/>
                <a:tab pos="3313113" algn="l"/>
                <a:tab pos="3770313" algn="l"/>
                <a:tab pos="4227513" algn="l"/>
                <a:tab pos="4684713" algn="l"/>
                <a:tab pos="5141913" algn="l"/>
                <a:tab pos="5599113" algn="l"/>
                <a:tab pos="6056313" algn="l"/>
                <a:tab pos="6513513" algn="l"/>
                <a:tab pos="6970713" algn="l"/>
                <a:tab pos="7427913" algn="l"/>
                <a:tab pos="7885113" algn="l"/>
                <a:tab pos="8342313" algn="l"/>
                <a:tab pos="8799513" algn="l"/>
              </a:tabLst>
            </a:pPr>
            <a:r>
              <a:rPr lang="en-US" sz="2800" smtClean="0"/>
              <a:t>-Millipedes are very difficult to keep from falling apart.  The best results are usually achieved when the specimen is injected with strong alcohol or even formaldehyde</a:t>
            </a:r>
          </a:p>
          <a:p>
            <a:pPr marL="0" indent="0">
              <a:spcAft>
                <a:spcPct val="0"/>
              </a:spcAft>
              <a:buClrTx/>
              <a:buFontTx/>
              <a:buNone/>
              <a:tabLst>
                <a:tab pos="0" algn="l"/>
                <a:tab pos="112713" algn="l"/>
                <a:tab pos="569913" algn="l"/>
                <a:tab pos="1027113" algn="l"/>
                <a:tab pos="1484313" algn="l"/>
                <a:tab pos="1941513" algn="l"/>
                <a:tab pos="2398713" algn="l"/>
                <a:tab pos="2855913" algn="l"/>
                <a:tab pos="3313113" algn="l"/>
                <a:tab pos="3770313" algn="l"/>
                <a:tab pos="4227513" algn="l"/>
                <a:tab pos="4684713" algn="l"/>
                <a:tab pos="5141913" algn="l"/>
                <a:tab pos="5599113" algn="l"/>
                <a:tab pos="6056313" algn="l"/>
                <a:tab pos="6513513" algn="l"/>
                <a:tab pos="6970713" algn="l"/>
                <a:tab pos="7427913" algn="l"/>
                <a:tab pos="7885113" algn="l"/>
                <a:tab pos="8342313" algn="l"/>
                <a:tab pos="8799513" algn="l"/>
              </a:tabLst>
            </a:pPr>
            <a:endParaRPr lang="en-US" sz="2800" smtClean="0"/>
          </a:p>
          <a:p>
            <a:pPr marL="0" indent="0">
              <a:spcAft>
                <a:spcPct val="0"/>
              </a:spcAft>
              <a:buClrTx/>
              <a:buFontTx/>
              <a:buNone/>
              <a:tabLst>
                <a:tab pos="0" algn="l"/>
                <a:tab pos="112713" algn="l"/>
                <a:tab pos="569913" algn="l"/>
                <a:tab pos="1027113" algn="l"/>
                <a:tab pos="1484313" algn="l"/>
                <a:tab pos="1941513" algn="l"/>
                <a:tab pos="2398713" algn="l"/>
                <a:tab pos="2855913" algn="l"/>
                <a:tab pos="3313113" algn="l"/>
                <a:tab pos="3770313" algn="l"/>
                <a:tab pos="4227513" algn="l"/>
                <a:tab pos="4684713" algn="l"/>
                <a:tab pos="5141913" algn="l"/>
                <a:tab pos="5599113" algn="l"/>
                <a:tab pos="6056313" algn="l"/>
                <a:tab pos="6513513" algn="l"/>
                <a:tab pos="6970713" algn="l"/>
                <a:tab pos="7427913" algn="l"/>
                <a:tab pos="7885113" algn="l"/>
                <a:tab pos="8342313" algn="l"/>
                <a:tab pos="8799513" algn="l"/>
              </a:tabLst>
            </a:pPr>
            <a:r>
              <a:rPr lang="en-US" sz="2800" smtClean="0"/>
              <a:t>-Both groups are encountered most often in under and around decaying logs and other vegetation.  Millipedes will occasionally appear in mass after summer rains in the southwest.</a:t>
            </a:r>
          </a:p>
          <a:p>
            <a:pPr marL="0" indent="0">
              <a:spcAft>
                <a:spcPct val="0"/>
              </a:spcAft>
              <a:buClrTx/>
              <a:buFontTx/>
              <a:buNone/>
              <a:tabLst>
                <a:tab pos="0" algn="l"/>
                <a:tab pos="112713" algn="l"/>
                <a:tab pos="569913" algn="l"/>
                <a:tab pos="1027113" algn="l"/>
                <a:tab pos="1484313" algn="l"/>
                <a:tab pos="1941513" algn="l"/>
                <a:tab pos="2398713" algn="l"/>
                <a:tab pos="2855913" algn="l"/>
                <a:tab pos="3313113" algn="l"/>
                <a:tab pos="3770313" algn="l"/>
                <a:tab pos="4227513" algn="l"/>
                <a:tab pos="4684713" algn="l"/>
                <a:tab pos="5141913" algn="l"/>
                <a:tab pos="5599113" algn="l"/>
                <a:tab pos="6056313" algn="l"/>
                <a:tab pos="6513513" algn="l"/>
                <a:tab pos="6970713" algn="l"/>
                <a:tab pos="7427913" algn="l"/>
                <a:tab pos="7885113" algn="l"/>
                <a:tab pos="8342313" algn="l"/>
                <a:tab pos="8799513" algn="l"/>
              </a:tabLst>
            </a:pPr>
            <a:endParaRPr lang="en-US" sz="2800" smtClean="0"/>
          </a:p>
        </p:txBody>
      </p:sp>
    </p:spTree>
  </p:cSld>
  <p:clrMapOvr>
    <a:masterClrMapping/>
  </p:clrMapOvr>
  <p:transition/>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1"/>
          <p:cNvSpPr>
            <a:spLocks noGrp="1" noChangeArrowheads="1"/>
          </p:cNvSpPr>
          <p:nvPr>
            <p:ph type="title"/>
          </p:nvPr>
        </p:nvSpPr>
        <p:spPr>
          <a:xfrm>
            <a:off x="503238" y="260350"/>
            <a:ext cx="9069387" cy="1341438"/>
          </a:xfrm>
        </p:spPr>
        <p:txBody>
          <a:bodyPr/>
          <a:lstStyle/>
          <a:p>
            <a:pPr>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mtClean="0"/>
              <a:t>Collecting and Preserving</a:t>
            </a:r>
            <a:br>
              <a:rPr lang="en-US" smtClean="0"/>
            </a:br>
            <a:r>
              <a:rPr lang="en-US" smtClean="0"/>
              <a:t>Crustaceans</a:t>
            </a:r>
          </a:p>
        </p:txBody>
      </p:sp>
      <p:sp>
        <p:nvSpPr>
          <p:cNvPr id="24579" name="Rectangle 2"/>
          <p:cNvSpPr>
            <a:spLocks noGrp="1" noChangeArrowheads="1"/>
          </p:cNvSpPr>
          <p:nvPr>
            <p:ph type="body" idx="1"/>
          </p:nvPr>
        </p:nvSpPr>
        <p:spPr>
          <a:xfrm>
            <a:off x="503238" y="1768475"/>
            <a:ext cx="9069387" cy="4986338"/>
          </a:xfrm>
        </p:spPr>
        <p:txBody>
          <a:bodyPr/>
          <a:lstStyle/>
          <a:p>
            <a:pPr marL="0" indent="0">
              <a:spcAft>
                <a:spcPct val="0"/>
              </a:spcAft>
              <a:buClrTx/>
              <a:buFontTx/>
              <a:buNone/>
              <a:tabLst>
                <a:tab pos="0" algn="l"/>
                <a:tab pos="112713" algn="l"/>
                <a:tab pos="569913" algn="l"/>
                <a:tab pos="1027113" algn="l"/>
                <a:tab pos="1484313" algn="l"/>
                <a:tab pos="1941513" algn="l"/>
                <a:tab pos="2398713" algn="l"/>
                <a:tab pos="2855913" algn="l"/>
                <a:tab pos="3313113" algn="l"/>
                <a:tab pos="3770313" algn="l"/>
                <a:tab pos="4227513" algn="l"/>
                <a:tab pos="4684713" algn="l"/>
                <a:tab pos="5141913" algn="l"/>
                <a:tab pos="5599113" algn="l"/>
                <a:tab pos="6056313" algn="l"/>
                <a:tab pos="6513513" algn="l"/>
                <a:tab pos="6970713" algn="l"/>
                <a:tab pos="7427913" algn="l"/>
                <a:tab pos="7885113" algn="l"/>
                <a:tab pos="8342313" algn="l"/>
                <a:tab pos="8799513" algn="l"/>
              </a:tabLst>
            </a:pPr>
            <a:endParaRPr lang="en-US" sz="2400" b="1" smtClean="0"/>
          </a:p>
          <a:p>
            <a:pPr marL="0" indent="0">
              <a:spcAft>
                <a:spcPct val="0"/>
              </a:spcAft>
              <a:buClrTx/>
              <a:buFontTx/>
              <a:buNone/>
              <a:tabLst>
                <a:tab pos="0" algn="l"/>
                <a:tab pos="112713" algn="l"/>
                <a:tab pos="569913" algn="l"/>
                <a:tab pos="1027113" algn="l"/>
                <a:tab pos="1484313" algn="l"/>
                <a:tab pos="1941513" algn="l"/>
                <a:tab pos="2398713" algn="l"/>
                <a:tab pos="2855913" algn="l"/>
                <a:tab pos="3313113" algn="l"/>
                <a:tab pos="3770313" algn="l"/>
                <a:tab pos="4227513" algn="l"/>
                <a:tab pos="4684713" algn="l"/>
                <a:tab pos="5141913" algn="l"/>
                <a:tab pos="5599113" algn="l"/>
                <a:tab pos="6056313" algn="l"/>
                <a:tab pos="6513513" algn="l"/>
                <a:tab pos="6970713" algn="l"/>
                <a:tab pos="7427913" algn="l"/>
                <a:tab pos="7885113" algn="l"/>
                <a:tab pos="8342313" algn="l"/>
                <a:tab pos="8799513" algn="l"/>
              </a:tabLst>
            </a:pPr>
            <a:r>
              <a:rPr lang="en-US" sz="2400" smtClean="0"/>
              <a:t>Dip Net / Kick Net / Seines / Dredges / Sieves / Plankton Net</a:t>
            </a:r>
          </a:p>
          <a:p>
            <a:pPr marL="0" indent="0">
              <a:spcAft>
                <a:spcPct val="0"/>
              </a:spcAft>
              <a:buClrTx/>
              <a:buFontTx/>
              <a:buNone/>
              <a:tabLst>
                <a:tab pos="0" algn="l"/>
                <a:tab pos="112713" algn="l"/>
                <a:tab pos="569913" algn="l"/>
                <a:tab pos="1027113" algn="l"/>
                <a:tab pos="1484313" algn="l"/>
                <a:tab pos="1941513" algn="l"/>
                <a:tab pos="2398713" algn="l"/>
                <a:tab pos="2855913" algn="l"/>
                <a:tab pos="3313113" algn="l"/>
                <a:tab pos="3770313" algn="l"/>
                <a:tab pos="4227513" algn="l"/>
                <a:tab pos="4684713" algn="l"/>
                <a:tab pos="5141913" algn="l"/>
                <a:tab pos="5599113" algn="l"/>
                <a:tab pos="6056313" algn="l"/>
                <a:tab pos="6513513" algn="l"/>
                <a:tab pos="6970713" algn="l"/>
                <a:tab pos="7427913" algn="l"/>
                <a:tab pos="7885113" algn="l"/>
                <a:tab pos="8342313" algn="l"/>
                <a:tab pos="8799513" algn="l"/>
              </a:tabLst>
            </a:pPr>
            <a:endParaRPr lang="en-US" sz="2400" smtClean="0"/>
          </a:p>
          <a:p>
            <a:pPr marL="0" indent="0">
              <a:spcAft>
                <a:spcPct val="0"/>
              </a:spcAft>
              <a:buClrTx/>
              <a:buFontTx/>
              <a:buNone/>
              <a:tabLst>
                <a:tab pos="0" algn="l"/>
                <a:tab pos="112713" algn="l"/>
                <a:tab pos="569913" algn="l"/>
                <a:tab pos="1027113" algn="l"/>
                <a:tab pos="1484313" algn="l"/>
                <a:tab pos="1941513" algn="l"/>
                <a:tab pos="2398713" algn="l"/>
                <a:tab pos="2855913" algn="l"/>
                <a:tab pos="3313113" algn="l"/>
                <a:tab pos="3770313" algn="l"/>
                <a:tab pos="4227513" algn="l"/>
                <a:tab pos="4684713" algn="l"/>
                <a:tab pos="5141913" algn="l"/>
                <a:tab pos="5599113" algn="l"/>
                <a:tab pos="6056313" algn="l"/>
                <a:tab pos="6513513" algn="l"/>
                <a:tab pos="6970713" algn="l"/>
                <a:tab pos="7427913" algn="l"/>
                <a:tab pos="7885113" algn="l"/>
                <a:tab pos="8342313" algn="l"/>
                <a:tab pos="8799513" algn="l"/>
              </a:tabLst>
            </a:pPr>
            <a:r>
              <a:rPr lang="en-US" sz="2400" smtClean="0"/>
              <a:t>-Sort material in a white pan or tray</a:t>
            </a:r>
          </a:p>
          <a:p>
            <a:pPr marL="0" indent="0">
              <a:spcAft>
                <a:spcPct val="0"/>
              </a:spcAft>
              <a:buClrTx/>
              <a:buFontTx/>
              <a:buNone/>
              <a:tabLst>
                <a:tab pos="0" algn="l"/>
                <a:tab pos="112713" algn="l"/>
                <a:tab pos="569913" algn="l"/>
                <a:tab pos="1027113" algn="l"/>
                <a:tab pos="1484313" algn="l"/>
                <a:tab pos="1941513" algn="l"/>
                <a:tab pos="2398713" algn="l"/>
                <a:tab pos="2855913" algn="l"/>
                <a:tab pos="3313113" algn="l"/>
                <a:tab pos="3770313" algn="l"/>
                <a:tab pos="4227513" algn="l"/>
                <a:tab pos="4684713" algn="l"/>
                <a:tab pos="5141913" algn="l"/>
                <a:tab pos="5599113" algn="l"/>
                <a:tab pos="6056313" algn="l"/>
                <a:tab pos="6513513" algn="l"/>
                <a:tab pos="6970713" algn="l"/>
                <a:tab pos="7427913" algn="l"/>
                <a:tab pos="7885113" algn="l"/>
                <a:tab pos="8342313" algn="l"/>
                <a:tab pos="8799513" algn="l"/>
              </a:tabLst>
            </a:pPr>
            <a:endParaRPr lang="en-US" sz="2400" smtClean="0"/>
          </a:p>
          <a:p>
            <a:pPr marL="0" indent="0">
              <a:spcAft>
                <a:spcPct val="0"/>
              </a:spcAft>
              <a:buClrTx/>
              <a:buFontTx/>
              <a:buNone/>
              <a:tabLst>
                <a:tab pos="0" algn="l"/>
                <a:tab pos="112713" algn="l"/>
                <a:tab pos="569913" algn="l"/>
                <a:tab pos="1027113" algn="l"/>
                <a:tab pos="1484313" algn="l"/>
                <a:tab pos="1941513" algn="l"/>
                <a:tab pos="2398713" algn="l"/>
                <a:tab pos="2855913" algn="l"/>
                <a:tab pos="3313113" algn="l"/>
                <a:tab pos="3770313" algn="l"/>
                <a:tab pos="4227513" algn="l"/>
                <a:tab pos="4684713" algn="l"/>
                <a:tab pos="5141913" algn="l"/>
                <a:tab pos="5599113" algn="l"/>
                <a:tab pos="6056313" algn="l"/>
                <a:tab pos="6513513" algn="l"/>
                <a:tab pos="6970713" algn="l"/>
                <a:tab pos="7427913" algn="l"/>
                <a:tab pos="7885113" algn="l"/>
                <a:tab pos="8342313" algn="l"/>
                <a:tab pos="8799513" algn="l"/>
              </a:tabLst>
            </a:pPr>
            <a:r>
              <a:rPr lang="en-US" sz="2400" smtClean="0"/>
              <a:t>-Collect in 70-95% alcohol</a:t>
            </a:r>
          </a:p>
          <a:p>
            <a:pPr marL="0" indent="0">
              <a:spcAft>
                <a:spcPct val="0"/>
              </a:spcAft>
              <a:buClrTx/>
              <a:buFontTx/>
              <a:buNone/>
              <a:tabLst>
                <a:tab pos="0" algn="l"/>
                <a:tab pos="112713" algn="l"/>
                <a:tab pos="569913" algn="l"/>
                <a:tab pos="1027113" algn="l"/>
                <a:tab pos="1484313" algn="l"/>
                <a:tab pos="1941513" algn="l"/>
                <a:tab pos="2398713" algn="l"/>
                <a:tab pos="2855913" algn="l"/>
                <a:tab pos="3313113" algn="l"/>
                <a:tab pos="3770313" algn="l"/>
                <a:tab pos="4227513" algn="l"/>
                <a:tab pos="4684713" algn="l"/>
                <a:tab pos="5141913" algn="l"/>
                <a:tab pos="5599113" algn="l"/>
                <a:tab pos="6056313" algn="l"/>
                <a:tab pos="6513513" algn="l"/>
                <a:tab pos="6970713" algn="l"/>
                <a:tab pos="7427913" algn="l"/>
                <a:tab pos="7885113" algn="l"/>
                <a:tab pos="8342313" algn="l"/>
                <a:tab pos="8799513" algn="l"/>
              </a:tabLst>
            </a:pPr>
            <a:r>
              <a:rPr lang="en-US" sz="2400" smtClean="0"/>
              <a:t>   Replace if it discolors 24-48 hours</a:t>
            </a:r>
          </a:p>
          <a:p>
            <a:pPr marL="0" indent="0">
              <a:spcAft>
                <a:spcPct val="0"/>
              </a:spcAft>
              <a:buClrTx/>
              <a:buFontTx/>
              <a:buNone/>
              <a:tabLst>
                <a:tab pos="0" algn="l"/>
                <a:tab pos="112713" algn="l"/>
                <a:tab pos="569913" algn="l"/>
                <a:tab pos="1027113" algn="l"/>
                <a:tab pos="1484313" algn="l"/>
                <a:tab pos="1941513" algn="l"/>
                <a:tab pos="2398713" algn="l"/>
                <a:tab pos="2855913" algn="l"/>
                <a:tab pos="3313113" algn="l"/>
                <a:tab pos="3770313" algn="l"/>
                <a:tab pos="4227513" algn="l"/>
                <a:tab pos="4684713" algn="l"/>
                <a:tab pos="5141913" algn="l"/>
                <a:tab pos="5599113" algn="l"/>
                <a:tab pos="6056313" algn="l"/>
                <a:tab pos="6513513" algn="l"/>
                <a:tab pos="6970713" algn="l"/>
                <a:tab pos="7427913" algn="l"/>
                <a:tab pos="7885113" algn="l"/>
                <a:tab pos="8342313" algn="l"/>
                <a:tab pos="8799513" algn="l"/>
              </a:tabLst>
            </a:pPr>
            <a:endParaRPr lang="en-US" sz="2400" smtClean="0"/>
          </a:p>
          <a:p>
            <a:pPr marL="0" indent="0">
              <a:spcAft>
                <a:spcPct val="0"/>
              </a:spcAft>
              <a:buClrTx/>
              <a:buFontTx/>
              <a:buNone/>
              <a:tabLst>
                <a:tab pos="0" algn="l"/>
                <a:tab pos="112713" algn="l"/>
                <a:tab pos="569913" algn="l"/>
                <a:tab pos="1027113" algn="l"/>
                <a:tab pos="1484313" algn="l"/>
                <a:tab pos="1941513" algn="l"/>
                <a:tab pos="2398713" algn="l"/>
                <a:tab pos="2855913" algn="l"/>
                <a:tab pos="3313113" algn="l"/>
                <a:tab pos="3770313" algn="l"/>
                <a:tab pos="4227513" algn="l"/>
                <a:tab pos="4684713" algn="l"/>
                <a:tab pos="5141913" algn="l"/>
                <a:tab pos="5599113" algn="l"/>
                <a:tab pos="6056313" algn="l"/>
                <a:tab pos="6513513" algn="l"/>
                <a:tab pos="6970713" algn="l"/>
                <a:tab pos="7427913" algn="l"/>
                <a:tab pos="7885113" algn="l"/>
                <a:tab pos="8342313" algn="l"/>
                <a:tab pos="8799513" algn="l"/>
              </a:tabLst>
            </a:pPr>
            <a:r>
              <a:rPr lang="en-US" sz="2400" smtClean="0"/>
              <a:t>-Some isopoda and decapoda can be dry mounted but this is normally only done for display specimens</a:t>
            </a:r>
          </a:p>
          <a:p>
            <a:pPr marL="0" indent="0">
              <a:spcAft>
                <a:spcPct val="0"/>
              </a:spcAft>
              <a:buClrTx/>
              <a:buFontTx/>
              <a:buNone/>
              <a:tabLst>
                <a:tab pos="0" algn="l"/>
                <a:tab pos="112713" algn="l"/>
                <a:tab pos="569913" algn="l"/>
                <a:tab pos="1027113" algn="l"/>
                <a:tab pos="1484313" algn="l"/>
                <a:tab pos="1941513" algn="l"/>
                <a:tab pos="2398713" algn="l"/>
                <a:tab pos="2855913" algn="l"/>
                <a:tab pos="3313113" algn="l"/>
                <a:tab pos="3770313" algn="l"/>
                <a:tab pos="4227513" algn="l"/>
                <a:tab pos="4684713" algn="l"/>
                <a:tab pos="5141913" algn="l"/>
                <a:tab pos="5599113" algn="l"/>
                <a:tab pos="6056313" algn="l"/>
                <a:tab pos="6513513" algn="l"/>
                <a:tab pos="6970713" algn="l"/>
                <a:tab pos="7427913" algn="l"/>
                <a:tab pos="7885113" algn="l"/>
                <a:tab pos="8342313" algn="l"/>
                <a:tab pos="8799513" algn="l"/>
              </a:tabLst>
            </a:pPr>
            <a:r>
              <a:rPr lang="en-US" sz="2400" smtClean="0"/>
              <a:t>or specimens that are extremely large</a:t>
            </a:r>
          </a:p>
          <a:p>
            <a:pPr marL="0" indent="0">
              <a:spcAft>
                <a:spcPct val="0"/>
              </a:spcAft>
              <a:buClrTx/>
              <a:buFontTx/>
              <a:buNone/>
              <a:tabLst>
                <a:tab pos="0" algn="l"/>
                <a:tab pos="112713" algn="l"/>
                <a:tab pos="569913" algn="l"/>
                <a:tab pos="1027113" algn="l"/>
                <a:tab pos="1484313" algn="l"/>
                <a:tab pos="1941513" algn="l"/>
                <a:tab pos="2398713" algn="l"/>
                <a:tab pos="2855913" algn="l"/>
                <a:tab pos="3313113" algn="l"/>
                <a:tab pos="3770313" algn="l"/>
                <a:tab pos="4227513" algn="l"/>
                <a:tab pos="4684713" algn="l"/>
                <a:tab pos="5141913" algn="l"/>
                <a:tab pos="5599113" algn="l"/>
                <a:tab pos="6056313" algn="l"/>
                <a:tab pos="6513513" algn="l"/>
                <a:tab pos="6970713" algn="l"/>
                <a:tab pos="7427913" algn="l"/>
                <a:tab pos="7885113" algn="l"/>
                <a:tab pos="8342313" algn="l"/>
                <a:tab pos="8799513" algn="l"/>
              </a:tabLst>
            </a:pPr>
            <a:endParaRPr lang="en-US" sz="2400" smtClean="0"/>
          </a:p>
          <a:p>
            <a:pPr marL="0" indent="0">
              <a:spcAft>
                <a:spcPct val="0"/>
              </a:spcAft>
              <a:buClrTx/>
              <a:buFontTx/>
              <a:buNone/>
              <a:tabLst>
                <a:tab pos="0" algn="l"/>
                <a:tab pos="112713" algn="l"/>
                <a:tab pos="569913" algn="l"/>
                <a:tab pos="1027113" algn="l"/>
                <a:tab pos="1484313" algn="l"/>
                <a:tab pos="1941513" algn="l"/>
                <a:tab pos="2398713" algn="l"/>
                <a:tab pos="2855913" algn="l"/>
                <a:tab pos="3313113" algn="l"/>
                <a:tab pos="3770313" algn="l"/>
                <a:tab pos="4227513" algn="l"/>
                <a:tab pos="4684713" algn="l"/>
                <a:tab pos="5141913" algn="l"/>
                <a:tab pos="5599113" algn="l"/>
                <a:tab pos="6056313" algn="l"/>
                <a:tab pos="6513513" algn="l"/>
                <a:tab pos="6970713" algn="l"/>
                <a:tab pos="7427913" algn="l"/>
                <a:tab pos="7885113" algn="l"/>
                <a:tab pos="8342313" algn="l"/>
                <a:tab pos="8799513" algn="l"/>
              </a:tabLst>
            </a:pPr>
            <a:endParaRPr lang="en-US" sz="2400" smtClean="0"/>
          </a:p>
          <a:p>
            <a:pPr marL="0" indent="0">
              <a:spcAft>
                <a:spcPct val="0"/>
              </a:spcAft>
              <a:buClrTx/>
              <a:buFontTx/>
              <a:buNone/>
              <a:tabLst>
                <a:tab pos="0" algn="l"/>
                <a:tab pos="112713" algn="l"/>
                <a:tab pos="569913" algn="l"/>
                <a:tab pos="1027113" algn="l"/>
                <a:tab pos="1484313" algn="l"/>
                <a:tab pos="1941513" algn="l"/>
                <a:tab pos="2398713" algn="l"/>
                <a:tab pos="2855913" algn="l"/>
                <a:tab pos="3313113" algn="l"/>
                <a:tab pos="3770313" algn="l"/>
                <a:tab pos="4227513" algn="l"/>
                <a:tab pos="4684713" algn="l"/>
                <a:tab pos="5141913" algn="l"/>
                <a:tab pos="5599113" algn="l"/>
                <a:tab pos="6056313" algn="l"/>
                <a:tab pos="6513513" algn="l"/>
                <a:tab pos="6970713" algn="l"/>
                <a:tab pos="7427913" algn="l"/>
                <a:tab pos="7885113" algn="l"/>
                <a:tab pos="8342313" algn="l"/>
                <a:tab pos="8799513" algn="l"/>
              </a:tabLst>
            </a:pPr>
            <a:endParaRPr lang="en-US" sz="2400" smtClean="0"/>
          </a:p>
        </p:txBody>
      </p:sp>
      <p:pic>
        <p:nvPicPr>
          <p:cNvPr id="24580"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40513" y="5254625"/>
            <a:ext cx="3152775" cy="230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cSld>
  <p:clrMapOvr>
    <a:masterClrMapping/>
  </p:clrMapOvr>
  <p:transition/>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ext Box 1"/>
          <p:cNvSpPr txBox="1">
            <a:spLocks noChangeArrowheads="1"/>
          </p:cNvSpPr>
          <p:nvPr/>
        </p:nvSpPr>
        <p:spPr bwMode="auto">
          <a:xfrm>
            <a:off x="468313" y="6350"/>
            <a:ext cx="9070975"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0" rIns="0" bIns="0" anchor="ctr" anchorCtr="1"/>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9pPr>
          </a:lstStyle>
          <a:p>
            <a:pPr algn="ctr" eaLnBrk="1" hangingPunct="1">
              <a:buClrTx/>
              <a:buSzPct val="45000"/>
              <a:buFontTx/>
              <a:buNone/>
            </a:pPr>
            <a:r>
              <a:rPr lang="en-US" sz="8000">
                <a:solidFill>
                  <a:srgbClr val="000000"/>
                </a:solidFill>
                <a:latin typeface="Comic Sans MS" pitchFamily="66" charset="0"/>
              </a:rPr>
              <a:t>Today</a:t>
            </a:r>
          </a:p>
        </p:txBody>
      </p:sp>
      <p:sp>
        <p:nvSpPr>
          <p:cNvPr id="25603" name="Text Box 2"/>
          <p:cNvSpPr txBox="1">
            <a:spLocks noChangeArrowheads="1"/>
          </p:cNvSpPr>
          <p:nvPr/>
        </p:nvSpPr>
        <p:spPr bwMode="auto">
          <a:xfrm>
            <a:off x="315913" y="1493838"/>
            <a:ext cx="9448800" cy="1312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Lst>
              <a:defRPr>
                <a:solidFill>
                  <a:schemeClr val="bg1"/>
                </a:solidFill>
                <a:latin typeface="Arial" pitchFamily="34" charset="0"/>
                <a:ea typeface="DejaVu Sans" charset="0"/>
                <a:cs typeface="DejaVu Sans"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Lst>
              <a:defRPr>
                <a:solidFill>
                  <a:schemeClr val="bg1"/>
                </a:solidFill>
                <a:latin typeface="Arial" pitchFamily="34" charset="0"/>
                <a:ea typeface="DejaVu Sans" charset="0"/>
                <a:cs typeface="DejaVu Sans"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Lst>
              <a:defRPr>
                <a:solidFill>
                  <a:schemeClr val="bg1"/>
                </a:solidFill>
                <a:latin typeface="Arial" pitchFamily="34" charset="0"/>
                <a:ea typeface="DejaVu Sans" charset="0"/>
                <a:cs typeface="DejaVu Sans"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Lst>
              <a:defRPr>
                <a:solidFill>
                  <a:schemeClr val="bg1"/>
                </a:solidFill>
                <a:latin typeface="Arial" pitchFamily="34" charset="0"/>
                <a:ea typeface="DejaVu Sans" charset="0"/>
                <a:cs typeface="DejaVu Sans"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Lst>
              <a:defRPr>
                <a:solidFill>
                  <a:schemeClr val="bg1"/>
                </a:solidFill>
                <a:latin typeface="Arial" pitchFamily="34" charset="0"/>
                <a:ea typeface="DejaVu Sans" charset="0"/>
                <a:cs typeface="DejaVu Sans" charset="0"/>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Lst>
              <a:defRPr>
                <a:solidFill>
                  <a:schemeClr val="bg1"/>
                </a:solidFill>
                <a:latin typeface="Arial" pitchFamily="34" charset="0"/>
                <a:ea typeface="DejaVu Sans" charset="0"/>
                <a:cs typeface="DejaVu Sans" charset="0"/>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Lst>
              <a:defRPr>
                <a:solidFill>
                  <a:schemeClr val="bg1"/>
                </a:solidFill>
                <a:latin typeface="Arial" pitchFamily="34" charset="0"/>
                <a:ea typeface="DejaVu Sans" charset="0"/>
                <a:cs typeface="DejaVu Sans" charset="0"/>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Lst>
              <a:defRPr>
                <a:solidFill>
                  <a:schemeClr val="bg1"/>
                </a:solidFill>
                <a:latin typeface="Arial" pitchFamily="34" charset="0"/>
                <a:ea typeface="DejaVu Sans" charset="0"/>
                <a:cs typeface="DejaVu Sans" charset="0"/>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Lst>
              <a:defRPr>
                <a:solidFill>
                  <a:schemeClr val="bg1"/>
                </a:solidFill>
                <a:latin typeface="Arial" pitchFamily="34" charset="0"/>
                <a:ea typeface="DejaVu Sans" charset="0"/>
                <a:cs typeface="DejaVu Sans" charset="0"/>
              </a:defRPr>
            </a:lvl9pPr>
          </a:lstStyle>
          <a:p>
            <a:pPr algn="ctr" eaLnBrk="1" hangingPunct="1">
              <a:buClrTx/>
              <a:buSzPct val="45000"/>
              <a:buFontTx/>
              <a:buNone/>
            </a:pPr>
            <a:r>
              <a:rPr lang="en-US" sz="4000">
                <a:solidFill>
                  <a:srgbClr val="000000"/>
                </a:solidFill>
                <a:latin typeface="Comic Sans MS" pitchFamily="66" charset="0"/>
              </a:rPr>
              <a:t>Key 5 specimens to class and order and two specimen to family</a:t>
            </a:r>
          </a:p>
        </p:txBody>
      </p:sp>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ext Box 1"/>
          <p:cNvSpPr txBox="1">
            <a:spLocks noChangeArrowheads="1"/>
          </p:cNvSpPr>
          <p:nvPr/>
        </p:nvSpPr>
        <p:spPr bwMode="auto">
          <a:xfrm>
            <a:off x="468313" y="493713"/>
            <a:ext cx="9070975"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0" tIns="0" rIns="0" bIns="0" anchor="ctr" anchorCtr="1"/>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bg1"/>
                </a:solidFill>
                <a:latin typeface="Arial" pitchFamily="34" charset="0"/>
                <a:ea typeface="DejaVu Sans" charset="0"/>
                <a:cs typeface="DejaVu Sans" charset="0"/>
              </a:defRPr>
            </a:lvl9pPr>
          </a:lstStyle>
          <a:p>
            <a:pPr algn="ctr" eaLnBrk="1" hangingPunct="1">
              <a:buClrTx/>
              <a:buSzPct val="45000"/>
              <a:buFontTx/>
              <a:buNone/>
            </a:pPr>
            <a:r>
              <a:rPr lang="en-US" sz="8000">
                <a:solidFill>
                  <a:srgbClr val="000000"/>
                </a:solidFill>
                <a:latin typeface="Comic Sans MS" pitchFamily="66" charset="0"/>
              </a:rPr>
              <a:t>Next Week</a:t>
            </a:r>
          </a:p>
        </p:txBody>
      </p:sp>
      <p:sp>
        <p:nvSpPr>
          <p:cNvPr id="26627" name="Text Box 2"/>
          <p:cNvSpPr txBox="1">
            <a:spLocks noChangeArrowheads="1"/>
          </p:cNvSpPr>
          <p:nvPr/>
        </p:nvSpPr>
        <p:spPr bwMode="auto">
          <a:xfrm>
            <a:off x="315913" y="2408238"/>
            <a:ext cx="9448800" cy="1312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Lst>
              <a:defRPr>
                <a:solidFill>
                  <a:schemeClr val="bg1"/>
                </a:solidFill>
                <a:latin typeface="Arial" pitchFamily="34" charset="0"/>
                <a:ea typeface="DejaVu Sans" charset="0"/>
                <a:cs typeface="DejaVu Sans"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Lst>
              <a:defRPr>
                <a:solidFill>
                  <a:schemeClr val="bg1"/>
                </a:solidFill>
                <a:latin typeface="Arial" pitchFamily="34" charset="0"/>
                <a:ea typeface="DejaVu Sans" charset="0"/>
                <a:cs typeface="DejaVu Sans"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Lst>
              <a:defRPr>
                <a:solidFill>
                  <a:schemeClr val="bg1"/>
                </a:solidFill>
                <a:latin typeface="Arial" pitchFamily="34" charset="0"/>
                <a:ea typeface="DejaVu Sans" charset="0"/>
                <a:cs typeface="DejaVu Sans"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Lst>
              <a:defRPr>
                <a:solidFill>
                  <a:schemeClr val="bg1"/>
                </a:solidFill>
                <a:latin typeface="Arial" pitchFamily="34" charset="0"/>
                <a:ea typeface="DejaVu Sans" charset="0"/>
                <a:cs typeface="DejaVu Sans"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Lst>
              <a:defRPr>
                <a:solidFill>
                  <a:schemeClr val="bg1"/>
                </a:solidFill>
                <a:latin typeface="Arial" pitchFamily="34" charset="0"/>
                <a:ea typeface="DejaVu Sans" charset="0"/>
                <a:cs typeface="DejaVu Sans" charset="0"/>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Lst>
              <a:defRPr>
                <a:solidFill>
                  <a:schemeClr val="bg1"/>
                </a:solidFill>
                <a:latin typeface="Arial" pitchFamily="34" charset="0"/>
                <a:ea typeface="DejaVu Sans" charset="0"/>
                <a:cs typeface="DejaVu Sans" charset="0"/>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Lst>
              <a:defRPr>
                <a:solidFill>
                  <a:schemeClr val="bg1"/>
                </a:solidFill>
                <a:latin typeface="Arial" pitchFamily="34" charset="0"/>
                <a:ea typeface="DejaVu Sans" charset="0"/>
                <a:cs typeface="DejaVu Sans" charset="0"/>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Lst>
              <a:defRPr>
                <a:solidFill>
                  <a:schemeClr val="bg1"/>
                </a:solidFill>
                <a:latin typeface="Arial" pitchFamily="34" charset="0"/>
                <a:ea typeface="DejaVu Sans" charset="0"/>
                <a:cs typeface="DejaVu Sans" charset="0"/>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Lst>
              <a:defRPr>
                <a:solidFill>
                  <a:schemeClr val="bg1"/>
                </a:solidFill>
                <a:latin typeface="Arial" pitchFamily="34" charset="0"/>
                <a:ea typeface="DejaVu Sans" charset="0"/>
                <a:cs typeface="DejaVu Sans" charset="0"/>
              </a:defRPr>
            </a:lvl9pPr>
          </a:lstStyle>
          <a:p>
            <a:pPr algn="ctr" eaLnBrk="1" hangingPunct="1">
              <a:buClrTx/>
              <a:buSzPct val="45000"/>
              <a:buFontTx/>
              <a:buNone/>
            </a:pPr>
            <a:r>
              <a:rPr lang="en-US" sz="8000">
                <a:solidFill>
                  <a:srgbClr val="000000"/>
                </a:solidFill>
                <a:latin typeface="Comic Sans MS" pitchFamily="66" charset="0"/>
              </a:rPr>
              <a:t>Hexapods</a:t>
            </a:r>
          </a:p>
        </p:txBody>
      </p:sp>
      <p:pic>
        <p:nvPicPr>
          <p:cNvPr id="26628"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98850" y="4114800"/>
            <a:ext cx="3130550" cy="324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41313"/>
            <a:ext cx="10079038" cy="6973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4099" name="Oval 2"/>
          <p:cNvSpPr>
            <a:spLocks noChangeArrowheads="1"/>
          </p:cNvSpPr>
          <p:nvPr/>
        </p:nvSpPr>
        <p:spPr bwMode="auto">
          <a:xfrm>
            <a:off x="3044825" y="633413"/>
            <a:ext cx="1143000" cy="457200"/>
          </a:xfrm>
          <a:prstGeom prst="ellipse">
            <a:avLst/>
          </a:prstGeom>
          <a:noFill/>
          <a:ln w="36720">
            <a:solidFill>
              <a:srgbClr val="FF0000"/>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00" name="Oval 3"/>
          <p:cNvSpPr>
            <a:spLocks noChangeArrowheads="1"/>
          </p:cNvSpPr>
          <p:nvPr/>
        </p:nvSpPr>
        <p:spPr bwMode="auto">
          <a:xfrm>
            <a:off x="7207250" y="665163"/>
            <a:ext cx="1143000" cy="457200"/>
          </a:xfrm>
          <a:prstGeom prst="ellipse">
            <a:avLst/>
          </a:prstGeom>
          <a:noFill/>
          <a:ln w="36720">
            <a:solidFill>
              <a:srgbClr val="FF0000"/>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01" name="Oval 4"/>
          <p:cNvSpPr>
            <a:spLocks noChangeArrowheads="1"/>
          </p:cNvSpPr>
          <p:nvPr/>
        </p:nvSpPr>
        <p:spPr bwMode="auto">
          <a:xfrm>
            <a:off x="5613400" y="665163"/>
            <a:ext cx="1143000" cy="457200"/>
          </a:xfrm>
          <a:prstGeom prst="ellipse">
            <a:avLst/>
          </a:prstGeom>
          <a:noFill/>
          <a:ln w="36720">
            <a:solidFill>
              <a:srgbClr val="FF0000"/>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4102" name="Oval 5"/>
          <p:cNvSpPr>
            <a:spLocks noChangeArrowheads="1"/>
          </p:cNvSpPr>
          <p:nvPr/>
        </p:nvSpPr>
        <p:spPr bwMode="auto">
          <a:xfrm>
            <a:off x="457200" y="685800"/>
            <a:ext cx="1143000" cy="404813"/>
          </a:xfrm>
          <a:prstGeom prst="ellipse">
            <a:avLst/>
          </a:prstGeom>
          <a:noFill/>
          <a:ln w="36720">
            <a:solidFill>
              <a:srgbClr val="FF0000"/>
            </a:solidFill>
            <a:prstDash val="sysDot"/>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Tree>
  </p:cSld>
  <p:clrMapOvr>
    <a:masterClrMapping/>
  </p:clrMapOvr>
  <p:transition/>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41313"/>
            <a:ext cx="10079038" cy="6973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5123" name="AutoShape 2"/>
          <p:cNvSpPr>
            <a:spLocks noChangeArrowheads="1"/>
          </p:cNvSpPr>
          <p:nvPr/>
        </p:nvSpPr>
        <p:spPr bwMode="auto">
          <a:xfrm>
            <a:off x="2057400" y="2743200"/>
            <a:ext cx="3657600" cy="457200"/>
          </a:xfrm>
          <a:custGeom>
            <a:avLst/>
            <a:gdLst>
              <a:gd name="T0" fmla="*/ 0 w 21600"/>
              <a:gd name="T1" fmla="*/ 2147483647 h 21600"/>
              <a:gd name="T2" fmla="*/ 2147483647 w 21600"/>
              <a:gd name="T3" fmla="*/ 2147483647 h 21600"/>
              <a:gd name="T4" fmla="*/ 2147483647 w 21600"/>
              <a:gd name="T5" fmla="*/ 0 h 21600"/>
              <a:gd name="T6" fmla="*/ 2147483647 w 21600"/>
              <a:gd name="T7" fmla="*/ 2147483647 h 21600"/>
              <a:gd name="T8" fmla="*/ 0 60000 65536"/>
              <a:gd name="T9" fmla="*/ 0 60000 65536"/>
              <a:gd name="T10" fmla="*/ 0 60000 65536"/>
              <a:gd name="T11" fmla="*/ 0 60000 65536"/>
              <a:gd name="T12" fmla="*/ 4000 w 21600"/>
              <a:gd name="T13" fmla="*/ 5880 h 21600"/>
              <a:gd name="T14" fmla="*/ 19538 w 21600"/>
              <a:gd name="T15" fmla="*/ 15720 h 21600"/>
            </a:gdLst>
            <a:ahLst/>
            <a:cxnLst>
              <a:cxn ang="T8">
                <a:pos x="T0" y="T1"/>
              </a:cxn>
              <a:cxn ang="T9">
                <a:pos x="T2" y="T3"/>
              </a:cxn>
              <a:cxn ang="T10">
                <a:pos x="T4" y="T5"/>
              </a:cxn>
              <a:cxn ang="T11">
                <a:pos x="T6" y="T7"/>
              </a:cxn>
            </a:cxnLst>
            <a:rect l="T12" t="T13" r="T14" b="T15"/>
            <a:pathLst>
              <a:path w="21600" h="21600">
                <a:moveTo>
                  <a:pt x="17074" y="0"/>
                </a:moveTo>
                <a:lnTo>
                  <a:pt x="21600" y="10800"/>
                </a:lnTo>
                <a:lnTo>
                  <a:pt x="17074" y="21800"/>
                </a:lnTo>
                <a:lnTo>
                  <a:pt x="17074" y="15720"/>
                </a:lnTo>
                <a:lnTo>
                  <a:pt x="4000" y="15720"/>
                </a:lnTo>
                <a:lnTo>
                  <a:pt x="4000" y="5880"/>
                </a:lnTo>
                <a:lnTo>
                  <a:pt x="17074" y="5880"/>
                </a:lnTo>
                <a:lnTo>
                  <a:pt x="17074" y="0"/>
                </a:lnTo>
                <a:moveTo>
                  <a:pt x="0" y="5880"/>
                </a:moveTo>
                <a:lnTo>
                  <a:pt x="0" y="15720"/>
                </a:lnTo>
                <a:lnTo>
                  <a:pt x="1000" y="15720"/>
                </a:lnTo>
                <a:lnTo>
                  <a:pt x="1000" y="5880"/>
                </a:lnTo>
                <a:lnTo>
                  <a:pt x="0" y="5880"/>
                </a:lnTo>
                <a:moveTo>
                  <a:pt x="2000" y="5880"/>
                </a:moveTo>
                <a:lnTo>
                  <a:pt x="2000" y="15720"/>
                </a:lnTo>
                <a:lnTo>
                  <a:pt x="3000" y="15720"/>
                </a:lnTo>
                <a:lnTo>
                  <a:pt x="3000" y="5880"/>
                </a:lnTo>
                <a:lnTo>
                  <a:pt x="2000" y="5880"/>
                </a:lnTo>
                <a:close/>
              </a:path>
            </a:pathLst>
          </a:custGeom>
          <a:solidFill>
            <a:srgbClr val="FF0000"/>
          </a:solidFill>
          <a:ln w="9360">
            <a:solidFill>
              <a:srgbClr val="333333"/>
            </a:solidFill>
            <a:round/>
            <a:headEnd/>
            <a:tailEnd/>
          </a:ln>
        </p:spPr>
        <p:txBody>
          <a:bodyPr wrap="none" anchor="ctr"/>
          <a:lstStyle/>
          <a:p>
            <a:endParaRPr lang="en-US"/>
          </a:p>
        </p:txBody>
      </p:sp>
      <p:sp>
        <p:nvSpPr>
          <p:cNvPr id="5124" name="AutoShape 3"/>
          <p:cNvSpPr>
            <a:spLocks noChangeArrowheads="1"/>
          </p:cNvSpPr>
          <p:nvPr/>
        </p:nvSpPr>
        <p:spPr bwMode="auto">
          <a:xfrm>
            <a:off x="93663" y="685800"/>
            <a:ext cx="1963737" cy="5029200"/>
          </a:xfrm>
          <a:prstGeom prst="roundRect">
            <a:avLst>
              <a:gd name="adj" fmla="val 16667"/>
            </a:avLst>
          </a:prstGeom>
          <a:noFill/>
          <a:ln w="5472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Tree>
  </p:cSld>
  <p:clrMapOvr>
    <a:masterClrMapping/>
  </p:clrMapOvr>
  <p:transition/>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ext Box 1"/>
          <p:cNvSpPr txBox="1">
            <a:spLocks noChangeArrowheads="1"/>
          </p:cNvSpPr>
          <p:nvPr/>
        </p:nvSpPr>
        <p:spPr bwMode="auto">
          <a:xfrm>
            <a:off x="0" y="7938"/>
            <a:ext cx="10080625" cy="2049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nchor="ctr"/>
          <a:lstStyle>
            <a:lvl1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Lst>
              <a:defRPr>
                <a:solidFill>
                  <a:schemeClr val="bg1"/>
                </a:solidFill>
                <a:latin typeface="Arial" pitchFamily="34" charset="0"/>
                <a:ea typeface="DejaVu Sans" charset="0"/>
                <a:cs typeface="DejaVu Sans" charset="0"/>
              </a:defRPr>
            </a:lvl1pPr>
            <a:lvl2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Lst>
              <a:defRPr>
                <a:solidFill>
                  <a:schemeClr val="bg1"/>
                </a:solidFill>
                <a:latin typeface="Arial" pitchFamily="34" charset="0"/>
                <a:ea typeface="DejaVu Sans" charset="0"/>
                <a:cs typeface="DejaVu Sans" charset="0"/>
              </a:defRPr>
            </a:lvl2pPr>
            <a:lvl3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Lst>
              <a:defRPr>
                <a:solidFill>
                  <a:schemeClr val="bg1"/>
                </a:solidFill>
                <a:latin typeface="Arial" pitchFamily="34" charset="0"/>
                <a:ea typeface="DejaVu Sans" charset="0"/>
                <a:cs typeface="DejaVu Sans" charset="0"/>
              </a:defRPr>
            </a:lvl3pPr>
            <a:lvl4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Lst>
              <a:defRPr>
                <a:solidFill>
                  <a:schemeClr val="bg1"/>
                </a:solidFill>
                <a:latin typeface="Arial" pitchFamily="34" charset="0"/>
                <a:ea typeface="DejaVu Sans" charset="0"/>
                <a:cs typeface="DejaVu Sans" charset="0"/>
              </a:defRPr>
            </a:lvl4pPr>
            <a:lvl5pPr eaLnBrk="0" hangingPunc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Lst>
              <a:defRPr>
                <a:solidFill>
                  <a:schemeClr val="bg1"/>
                </a:solidFill>
                <a:latin typeface="Arial" pitchFamily="34" charset="0"/>
                <a:ea typeface="DejaVu Sans" charset="0"/>
                <a:cs typeface="DejaVu Sans" charset="0"/>
              </a:defRPr>
            </a:lvl5pPr>
            <a:lvl6pPr marL="25146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Lst>
              <a:defRPr>
                <a:solidFill>
                  <a:schemeClr val="bg1"/>
                </a:solidFill>
                <a:latin typeface="Arial" pitchFamily="34" charset="0"/>
                <a:ea typeface="DejaVu Sans" charset="0"/>
                <a:cs typeface="DejaVu Sans" charset="0"/>
              </a:defRPr>
            </a:lvl6pPr>
            <a:lvl7pPr marL="29718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Lst>
              <a:defRPr>
                <a:solidFill>
                  <a:schemeClr val="bg1"/>
                </a:solidFill>
                <a:latin typeface="Arial" pitchFamily="34" charset="0"/>
                <a:ea typeface="DejaVu Sans" charset="0"/>
                <a:cs typeface="DejaVu Sans" charset="0"/>
              </a:defRPr>
            </a:lvl7pPr>
            <a:lvl8pPr marL="34290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Lst>
              <a:defRPr>
                <a:solidFill>
                  <a:schemeClr val="bg1"/>
                </a:solidFill>
                <a:latin typeface="Arial" pitchFamily="34" charset="0"/>
                <a:ea typeface="DejaVu Sans" charset="0"/>
                <a:cs typeface="DejaVu Sans" charset="0"/>
              </a:defRPr>
            </a:lvl8pPr>
            <a:lvl9pPr marL="3886200" indent="-228600" defTabSz="457200" eaLnBrk="0" fontAlgn="base" hangingPunct="0">
              <a:spcBef>
                <a:spcPct val="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410700" algn="l"/>
              </a:tabLst>
              <a:defRPr>
                <a:solidFill>
                  <a:schemeClr val="bg1"/>
                </a:solidFill>
                <a:latin typeface="Arial" pitchFamily="34" charset="0"/>
                <a:ea typeface="DejaVu Sans" charset="0"/>
                <a:cs typeface="DejaVu Sans" charset="0"/>
              </a:defRPr>
            </a:lvl9pPr>
          </a:lstStyle>
          <a:p>
            <a:pPr algn="ctr" eaLnBrk="1" hangingPunct="1">
              <a:buClrTx/>
              <a:buFontTx/>
              <a:buNone/>
            </a:pPr>
            <a:r>
              <a:rPr lang="en-US" sz="4000" b="1">
                <a:solidFill>
                  <a:srgbClr val="1F497D"/>
                </a:solidFill>
                <a:latin typeface="Comic Sans MS" pitchFamily="66" charset="0"/>
              </a:rPr>
              <a:t>Arthropods about 550,000,000 Y.A.</a:t>
            </a:r>
          </a:p>
          <a:p>
            <a:pPr algn="ctr" eaLnBrk="1" hangingPunct="1">
              <a:buClrTx/>
              <a:buFontTx/>
              <a:buNone/>
            </a:pPr>
            <a:r>
              <a:rPr lang="en-US" sz="4000" b="1">
                <a:solidFill>
                  <a:srgbClr val="1F497D"/>
                </a:solidFill>
                <a:latin typeface="Comic Sans MS" pitchFamily="66" charset="0"/>
              </a:rPr>
              <a:t>Estimated at 4-6 million species</a:t>
            </a:r>
          </a:p>
          <a:p>
            <a:pPr algn="ctr" eaLnBrk="1" hangingPunct="1">
              <a:buClrTx/>
              <a:buFontTx/>
              <a:buNone/>
            </a:pPr>
            <a:endParaRPr lang="en-US" sz="800" b="1">
              <a:solidFill>
                <a:srgbClr val="1F497D"/>
              </a:solidFill>
              <a:latin typeface="Comic Sans MS" pitchFamily="66" charset="0"/>
            </a:endParaRPr>
          </a:p>
        </p:txBody>
      </p:sp>
      <p:pic>
        <p:nvPicPr>
          <p:cNvPr id="614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72475" y="5629275"/>
            <a:ext cx="1457325" cy="145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6148"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72200" y="3886200"/>
            <a:ext cx="1552575" cy="116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6149"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57600" y="2343150"/>
            <a:ext cx="1371600" cy="108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6150"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876425" y="2286000"/>
            <a:ext cx="155257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6151"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001000" y="2057400"/>
            <a:ext cx="1622425"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6152" name="Picture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514600" y="3886200"/>
            <a:ext cx="1562100" cy="1352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6153" name="Picture 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23825" y="2286000"/>
            <a:ext cx="147637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6154" name="Picture 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715000" y="2143125"/>
            <a:ext cx="1704975" cy="128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6155" name="Picture 10"/>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400800" y="5715000"/>
            <a:ext cx="1828800" cy="1241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6156" name="Picture 11"/>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343400" y="5715000"/>
            <a:ext cx="1781175" cy="137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6157" name="Picture 12"/>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01000" y="3876675"/>
            <a:ext cx="1733550" cy="115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6158" name="Picture 13"/>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286250" y="3886200"/>
            <a:ext cx="1657350" cy="1247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6159" name="Picture 14"/>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2514600" y="5943600"/>
            <a:ext cx="1600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6160" name="Picture 15"/>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228600" y="3840163"/>
            <a:ext cx="2057400" cy="347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Tree>
  </p:cSld>
  <p:clrMapOvr>
    <a:masterClrMapping/>
  </p:clrMapOvr>
  <p:transition/>
  <p:timing>
    <p:tnLst>
      <p:par>
        <p:cTn id="1" dur="indefinite"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4" descr="http://www.scienceclarified.com/images/uesc_06_img032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9913" y="1493838"/>
            <a:ext cx="6470650" cy="6065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1" name="TextBox 2"/>
          <p:cNvSpPr txBox="1">
            <a:spLocks noChangeArrowheads="1"/>
          </p:cNvSpPr>
          <p:nvPr/>
        </p:nvSpPr>
        <p:spPr bwMode="auto">
          <a:xfrm>
            <a:off x="1763713" y="274638"/>
            <a:ext cx="64770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sz="4800">
                <a:solidFill>
                  <a:schemeClr val="tx1"/>
                </a:solidFill>
                <a:latin typeface="Comic Sans MS" pitchFamily="66" charset="0"/>
              </a:rPr>
              <a:t>Diversity of Life</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l="25626" t="26563" r="26250" b="14844"/>
          <a:stretch>
            <a:fillRect/>
          </a:stretch>
        </p:blipFill>
        <p:spPr bwMode="auto">
          <a:xfrm>
            <a:off x="1839913" y="1265238"/>
            <a:ext cx="6462712" cy="6294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TextBox 2"/>
          <p:cNvSpPr txBox="1">
            <a:spLocks noChangeArrowheads="1"/>
          </p:cNvSpPr>
          <p:nvPr/>
        </p:nvSpPr>
        <p:spPr bwMode="auto">
          <a:xfrm>
            <a:off x="1763713" y="274638"/>
            <a:ext cx="64770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sz="4800">
                <a:solidFill>
                  <a:schemeClr val="tx1"/>
                </a:solidFill>
                <a:latin typeface="Comic Sans MS" pitchFamily="66" charset="0"/>
              </a:rPr>
              <a:t>Animal Diversity</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1"/>
          <p:cNvSpPr>
            <a:spLocks noGrp="1" noChangeArrowheads="1"/>
          </p:cNvSpPr>
          <p:nvPr>
            <p:ph type="title"/>
          </p:nvPr>
        </p:nvSpPr>
        <p:spPr>
          <a:xfrm>
            <a:off x="503238" y="346075"/>
            <a:ext cx="9067800" cy="1166813"/>
          </a:xfrm>
        </p:spPr>
        <p:txBody>
          <a:bodyPr/>
          <a:lstStyle/>
          <a:p>
            <a: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mtClean="0">
                <a:latin typeface="Comic Sans MS" pitchFamily="66" charset="0"/>
              </a:rPr>
              <a:t>Classification</a:t>
            </a:r>
          </a:p>
        </p:txBody>
      </p:sp>
      <p:sp>
        <p:nvSpPr>
          <p:cNvPr id="9219" name="Rectangle 2"/>
          <p:cNvSpPr>
            <a:spLocks noGrp="1" noChangeArrowheads="1"/>
          </p:cNvSpPr>
          <p:nvPr>
            <p:ph type="subTitle" idx="4294967295"/>
          </p:nvPr>
        </p:nvSpPr>
        <p:spPr>
          <a:xfrm>
            <a:off x="503238" y="1349375"/>
            <a:ext cx="9067800" cy="5821363"/>
          </a:xfrm>
        </p:spPr>
        <p:txBody>
          <a:bodyPr anchor="ctr"/>
          <a:lstStyle/>
          <a:p>
            <a:pPr marL="0" indent="0">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US" smtClean="0"/>
              <a:t>Domain</a:t>
            </a:r>
          </a:p>
          <a:p>
            <a:pPr marL="0" indent="0">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US" smtClean="0"/>
              <a:t>  Kingdom</a:t>
            </a:r>
          </a:p>
          <a:p>
            <a:pPr marL="0" indent="0">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US" smtClean="0"/>
              <a:t>    Phylum</a:t>
            </a:r>
          </a:p>
          <a:p>
            <a:pPr marL="0" indent="0">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US" smtClean="0"/>
              <a:t>      Class</a:t>
            </a:r>
          </a:p>
          <a:p>
            <a:pPr marL="0" indent="0">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US" smtClean="0"/>
              <a:t>        Order</a:t>
            </a:r>
          </a:p>
          <a:p>
            <a:pPr marL="0" indent="0">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US" smtClean="0"/>
              <a:t>          Family</a:t>
            </a:r>
          </a:p>
          <a:p>
            <a:pPr marL="0" indent="0">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US" smtClean="0"/>
              <a:t>            Genus</a:t>
            </a:r>
          </a:p>
          <a:p>
            <a:pPr marL="0" indent="0">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US" smtClean="0"/>
              <a:t>              Species</a:t>
            </a:r>
          </a:p>
          <a:p>
            <a:pPr marL="0" indent="0">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endParaRPr lang="en-US" smtClean="0"/>
          </a:p>
        </p:txBody>
      </p:sp>
    </p:spTree>
  </p:cSld>
  <p:clrMapOvr>
    <a:masterClrMapping/>
  </p:clrMapOvr>
  <p:transition/>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1"/>
          <p:cNvSpPr>
            <a:spLocks noGrp="1" noChangeArrowheads="1"/>
          </p:cNvSpPr>
          <p:nvPr>
            <p:ph type="title"/>
          </p:nvPr>
        </p:nvSpPr>
        <p:spPr>
          <a:xfrm>
            <a:off x="503238" y="346075"/>
            <a:ext cx="9067800" cy="1166813"/>
          </a:xfrm>
        </p:spPr>
        <p:txBody>
          <a:bodyPr/>
          <a:lstStyle/>
          <a:p>
            <a: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r>
              <a:rPr lang="en-US" smtClean="0">
                <a:latin typeface="Comic Sans MS" pitchFamily="66" charset="0"/>
              </a:rPr>
              <a:t>Classification</a:t>
            </a:r>
          </a:p>
        </p:txBody>
      </p:sp>
      <p:sp>
        <p:nvSpPr>
          <p:cNvPr id="10243" name="Rectangle 2"/>
          <p:cNvSpPr>
            <a:spLocks noGrp="1" noChangeArrowheads="1"/>
          </p:cNvSpPr>
          <p:nvPr>
            <p:ph type="subTitle" idx="4294967295"/>
          </p:nvPr>
        </p:nvSpPr>
        <p:spPr>
          <a:xfrm>
            <a:off x="503238" y="1349375"/>
            <a:ext cx="9067800" cy="5821363"/>
          </a:xfrm>
        </p:spPr>
        <p:txBody>
          <a:bodyPr anchor="ctr"/>
          <a:lstStyle/>
          <a:p>
            <a:pPr marL="0" indent="0">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US" smtClean="0"/>
              <a:t>Domain</a:t>
            </a:r>
          </a:p>
          <a:p>
            <a:pPr marL="0" indent="0">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US" smtClean="0"/>
              <a:t>  Kingdom</a:t>
            </a:r>
          </a:p>
          <a:p>
            <a:pPr marL="0" indent="0">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US" smtClean="0"/>
              <a:t>    Phylum</a:t>
            </a:r>
          </a:p>
          <a:p>
            <a:pPr marL="0" indent="0">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US" smtClean="0"/>
              <a:t>      Class</a:t>
            </a:r>
          </a:p>
          <a:p>
            <a:pPr marL="0" indent="0">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US" smtClean="0"/>
              <a:t>        Order          </a:t>
            </a:r>
            <a:r>
              <a:rPr lang="en-US" smtClean="0">
                <a:solidFill>
                  <a:srgbClr val="FF0000"/>
                </a:solidFill>
              </a:rPr>
              <a:t>all 50 specimens</a:t>
            </a:r>
          </a:p>
          <a:p>
            <a:pPr marL="0" indent="0">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US" smtClean="0"/>
              <a:t>          Family      </a:t>
            </a:r>
            <a:r>
              <a:rPr lang="en-US" smtClean="0">
                <a:solidFill>
                  <a:srgbClr val="FF0000"/>
                </a:solidFill>
              </a:rPr>
              <a:t>25 of your specimens</a:t>
            </a:r>
          </a:p>
          <a:p>
            <a:pPr marL="0" indent="0">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US" smtClean="0"/>
              <a:t>            Genus</a:t>
            </a:r>
          </a:p>
          <a:p>
            <a:pPr marL="0" indent="0">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r>
              <a:rPr lang="en-US" smtClean="0"/>
              <a:t>              Species</a:t>
            </a:r>
          </a:p>
          <a:p>
            <a:pPr marL="0" indent="0">
              <a:tabLst>
                <a:tab pos="342900" algn="l"/>
                <a:tab pos="455613" algn="l"/>
                <a:tab pos="912813" algn="l"/>
                <a:tab pos="1370013" algn="l"/>
                <a:tab pos="1827213" algn="l"/>
                <a:tab pos="2284413" algn="l"/>
                <a:tab pos="2741613" algn="l"/>
                <a:tab pos="3198813" algn="l"/>
                <a:tab pos="3656013" algn="l"/>
                <a:tab pos="4113213" algn="l"/>
                <a:tab pos="4570413" algn="l"/>
                <a:tab pos="5027613" algn="l"/>
                <a:tab pos="5484813" algn="l"/>
                <a:tab pos="5942013" algn="l"/>
                <a:tab pos="6399213" algn="l"/>
                <a:tab pos="6856413" algn="l"/>
                <a:tab pos="7313613" algn="l"/>
                <a:tab pos="7770813" algn="l"/>
                <a:tab pos="8228013" algn="l"/>
                <a:tab pos="8685213" algn="l"/>
                <a:tab pos="9142413" algn="l"/>
              </a:tabLst>
            </a:pPr>
            <a:endParaRPr lang="en-US" smtClean="0"/>
          </a:p>
        </p:txBody>
      </p:sp>
      <p:sp>
        <p:nvSpPr>
          <p:cNvPr id="10244" name="Oval 3"/>
          <p:cNvSpPr>
            <a:spLocks noChangeArrowheads="1"/>
          </p:cNvSpPr>
          <p:nvPr/>
        </p:nvSpPr>
        <p:spPr bwMode="auto">
          <a:xfrm>
            <a:off x="914400" y="4059238"/>
            <a:ext cx="2057400" cy="434975"/>
          </a:xfrm>
          <a:prstGeom prst="ellipse">
            <a:avLst/>
          </a:prstGeom>
          <a:noFill/>
          <a:ln w="36720">
            <a:solidFill>
              <a:srgbClr val="DC23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0245" name="Oval 4"/>
          <p:cNvSpPr>
            <a:spLocks noChangeArrowheads="1"/>
          </p:cNvSpPr>
          <p:nvPr/>
        </p:nvSpPr>
        <p:spPr bwMode="auto">
          <a:xfrm>
            <a:off x="1225550" y="4689475"/>
            <a:ext cx="2057400" cy="549275"/>
          </a:xfrm>
          <a:prstGeom prst="ellipse">
            <a:avLst/>
          </a:prstGeom>
          <a:noFill/>
          <a:ln w="36720">
            <a:solidFill>
              <a:srgbClr val="DC23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Tree>
  </p:cSld>
  <p:clrMapOvr>
    <a:masterClrMapping/>
  </p:clrMapOvr>
  <p:transition/>
  <p:timing>
    <p:tnLst>
      <p:par>
        <p:cTn id="1" dur="indefinite"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Arial"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1">
          <a:lnSpc>
            <a:spcPct val="100000"/>
          </a:lnSpc>
          <a:spcBef>
            <a:spcPct val="0"/>
          </a:spcBef>
          <a:spcAft>
            <a:spcPct val="0"/>
          </a:spcAft>
          <a:buClr>
            <a:srgbClr val="000000"/>
          </a:buClr>
          <a:buSzPct val="100000"/>
          <a:buFont typeface="Times New Roman" pitchFamily="16" charset="0"/>
          <a:buNone/>
          <a:tabLst/>
          <a:defRPr kumimoji="0" lang="en-GB" sz="1800" b="0" i="0" u="none" strike="noStrike" cap="none" normalizeH="0" baseline="0" smtClean="0">
            <a:ln>
              <a:noFill/>
            </a:ln>
            <a:solidFill>
              <a:schemeClr val="bg1"/>
            </a:solidFill>
            <a:effectLst/>
            <a:latin typeface="Arial" charset="0"/>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334</TotalTime>
  <Words>825</Words>
  <Application>Microsoft Office PowerPoint</Application>
  <PresentationFormat>Custom</PresentationFormat>
  <Paragraphs>177</Paragraphs>
  <Slides>25</Slides>
  <Notes>22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Arial</vt:lpstr>
      <vt:lpstr>DejaVu Sans</vt:lpstr>
      <vt:lpstr>Times New Roman</vt:lpstr>
      <vt:lpstr>Comic Sans MS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Classification</vt:lpstr>
      <vt:lpstr>Classification</vt:lpstr>
      <vt:lpstr>Unusual or Common Classes</vt:lpstr>
      <vt:lpstr>Common Classes</vt:lpstr>
      <vt:lpstr>Class Insecta</vt:lpstr>
      <vt:lpstr>Class Chilopoda - Centipede</vt:lpstr>
      <vt:lpstr>Class Diplopoda - Millipedes</vt:lpstr>
      <vt:lpstr>SubPhylum Crustaceans</vt:lpstr>
      <vt:lpstr>PowerPoint Presentation</vt:lpstr>
      <vt:lpstr>Orders of the Subclass Malacostraca</vt:lpstr>
      <vt:lpstr>Class Arachnida</vt:lpstr>
      <vt:lpstr>Arachnida - Orders</vt:lpstr>
      <vt:lpstr>Collecting and Preserving Arachnids</vt:lpstr>
      <vt:lpstr>Collecting and Preserving Spider webs</vt:lpstr>
      <vt:lpstr>Collecting and Preserving Chilopoda and Diplopoda</vt:lpstr>
      <vt:lpstr>Collecting and Preserving Crustaceans</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Heath Blackmon</dc:title>
  <dc:creator>Heath</dc:creator>
  <cp:lastModifiedBy>Teacher E-Solutions</cp:lastModifiedBy>
  <cp:revision>22</cp:revision>
  <cp:lastPrinted>1601-01-01T00:00:00Z</cp:lastPrinted>
  <dcterms:created xsi:type="dcterms:W3CDTF">2011-01-20T08:49:54Z</dcterms:created>
  <dcterms:modified xsi:type="dcterms:W3CDTF">2019-01-18T16:35:15Z</dcterms:modified>
</cp:coreProperties>
</file>