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7"/>
  </p:notesMasterIdLst>
  <p:sldIdLst>
    <p:sldId id="256" r:id="rId2"/>
    <p:sldId id="257" r:id="rId3"/>
    <p:sldId id="258" r:id="rId4"/>
    <p:sldId id="259" r:id="rId5"/>
    <p:sldId id="260" r:id="rId6"/>
    <p:sldId id="278" r:id="rId7"/>
    <p:sldId id="279" r:id="rId8"/>
    <p:sldId id="261" r:id="rId9"/>
    <p:sldId id="262" r:id="rId10"/>
    <p:sldId id="263" r:id="rId11"/>
    <p:sldId id="264" r:id="rId12"/>
    <p:sldId id="265" r:id="rId13"/>
    <p:sldId id="266" r:id="rId14"/>
    <p:sldId id="267" r:id="rId15"/>
    <p:sldId id="270" r:id="rId16"/>
    <p:sldId id="280" r:id="rId17"/>
    <p:sldId id="277" r:id="rId18"/>
    <p:sldId id="268" r:id="rId19"/>
    <p:sldId id="269" r:id="rId20"/>
    <p:sldId id="271" r:id="rId21"/>
    <p:sldId id="272" r:id="rId22"/>
    <p:sldId id="273" r:id="rId23"/>
    <p:sldId id="274" r:id="rId24"/>
    <p:sldId id="275" r:id="rId25"/>
    <p:sldId id="276" r:id="rId26"/>
  </p:sldIdLst>
  <p:sldSz cx="10080625" cy="7559675"/>
  <p:notesSz cx="7772400" cy="10058400"/>
  <p:defaultTextStyle>
    <a:defPPr>
      <a:defRPr lang="en-GB"/>
    </a:defPPr>
    <a:lvl1pPr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pitchFamily="34" charset="0"/>
        <a:ea typeface="+mn-ea"/>
        <a:cs typeface="+mn-cs"/>
      </a:defRPr>
    </a:lvl1pPr>
    <a:lvl2pPr marL="742950" indent="-28575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pitchFamily="34" charset="0"/>
        <a:ea typeface="+mn-ea"/>
        <a:cs typeface="+mn-cs"/>
      </a:defRPr>
    </a:lvl2pPr>
    <a:lvl3pPr marL="11430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pitchFamily="34" charset="0"/>
        <a:ea typeface="+mn-ea"/>
        <a:cs typeface="+mn-cs"/>
      </a:defRPr>
    </a:lvl3pPr>
    <a:lvl4pPr marL="16002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pitchFamily="34" charset="0"/>
        <a:ea typeface="+mn-ea"/>
        <a:cs typeface="+mn-cs"/>
      </a:defRPr>
    </a:lvl4pPr>
    <a:lvl5pPr marL="20574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pitchFamily="34" charset="0"/>
        <a:ea typeface="+mn-ea"/>
        <a:cs typeface="+mn-cs"/>
      </a:defRPr>
    </a:lvl5pPr>
    <a:lvl6pPr marL="2286000" algn="l" defTabSz="914400" rtl="0" eaLnBrk="1" latinLnBrk="0" hangingPunct="1">
      <a:defRPr kern="1200">
        <a:solidFill>
          <a:schemeClr val="bg1"/>
        </a:solidFill>
        <a:latin typeface="Arial" pitchFamily="34" charset="0"/>
        <a:ea typeface="+mn-ea"/>
        <a:cs typeface="+mn-cs"/>
      </a:defRPr>
    </a:lvl6pPr>
    <a:lvl7pPr marL="2743200" algn="l" defTabSz="914400" rtl="0" eaLnBrk="1" latinLnBrk="0" hangingPunct="1">
      <a:defRPr kern="1200">
        <a:solidFill>
          <a:schemeClr val="bg1"/>
        </a:solidFill>
        <a:latin typeface="Arial" pitchFamily="34" charset="0"/>
        <a:ea typeface="+mn-ea"/>
        <a:cs typeface="+mn-cs"/>
      </a:defRPr>
    </a:lvl7pPr>
    <a:lvl8pPr marL="3200400" algn="l" defTabSz="914400" rtl="0" eaLnBrk="1" latinLnBrk="0" hangingPunct="1">
      <a:defRPr kern="1200">
        <a:solidFill>
          <a:schemeClr val="bg1"/>
        </a:solidFill>
        <a:latin typeface="Arial" pitchFamily="34" charset="0"/>
        <a:ea typeface="+mn-ea"/>
        <a:cs typeface="+mn-cs"/>
      </a:defRPr>
    </a:lvl8pPr>
    <a:lvl9pPr marL="3657600" algn="l" defTabSz="914400" rtl="0" eaLnBrk="1" latinLnBrk="0" hangingPunct="1">
      <a:defRPr kern="1200">
        <a:solidFill>
          <a:schemeClr val="bg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7" d="100"/>
          <a:sy n="37" d="100"/>
        </p:scale>
        <p:origin x="-686" y="-86"/>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7772400" cy="10058400"/>
          </a:xfrm>
          <a:prstGeom prst="roundRect">
            <a:avLst>
              <a:gd name="adj" fmla="val 19"/>
            </a:avLst>
          </a:prstGeom>
          <a:solidFill>
            <a:srgbClr val="FFFFFF"/>
          </a:solidFill>
          <a:ln w="9360">
            <a:noFill/>
            <a:miter lim="800000"/>
            <a:headEnd/>
            <a:tailEnd/>
          </a:ln>
          <a:effectLst/>
        </p:spPr>
        <p:txBody>
          <a:bodyPr wrap="none" anchor="ctr"/>
          <a:lstStyle/>
          <a:p>
            <a:pPr>
              <a:buFont typeface="Times New Roman" pitchFamily="16" charset="0"/>
              <a:buNone/>
              <a:defRPr/>
            </a:pPr>
            <a:endParaRPr lang="en-US">
              <a:latin typeface="Arial" charset="0"/>
            </a:endParaRPr>
          </a:p>
        </p:txBody>
      </p:sp>
      <p:sp>
        <p:nvSpPr>
          <p:cNvPr id="2050" name="AutoShape 2"/>
          <p:cNvSpPr>
            <a:spLocks noChangeArrowheads="1"/>
          </p:cNvSpPr>
          <p:nvPr/>
        </p:nvSpPr>
        <p:spPr bwMode="auto">
          <a:xfrm>
            <a:off x="0" y="0"/>
            <a:ext cx="7772400" cy="10058400"/>
          </a:xfrm>
          <a:prstGeom prst="roundRect">
            <a:avLst>
              <a:gd name="adj" fmla="val 19"/>
            </a:avLst>
          </a:prstGeom>
          <a:solidFill>
            <a:srgbClr val="FFFFFF"/>
          </a:solidFill>
          <a:ln w="9525">
            <a:noFill/>
            <a:round/>
            <a:headEnd/>
            <a:tailEnd/>
          </a:ln>
          <a:effectLst/>
        </p:spPr>
        <p:txBody>
          <a:bodyPr wrap="none" anchor="ctr"/>
          <a:lstStyle/>
          <a:p>
            <a:pPr>
              <a:buFont typeface="Times New Roman" pitchFamily="16" charset="0"/>
              <a:buNone/>
              <a:defRPr/>
            </a:pPr>
            <a:endParaRPr lang="en-US">
              <a:latin typeface="Arial" charset="0"/>
            </a:endParaRPr>
          </a:p>
        </p:txBody>
      </p:sp>
      <p:sp>
        <p:nvSpPr>
          <p:cNvPr id="2051" name="AutoShape 3"/>
          <p:cNvSpPr>
            <a:spLocks noChangeArrowheads="1"/>
          </p:cNvSpPr>
          <p:nvPr/>
        </p:nvSpPr>
        <p:spPr bwMode="auto">
          <a:xfrm>
            <a:off x="0" y="0"/>
            <a:ext cx="7772400" cy="10058400"/>
          </a:xfrm>
          <a:prstGeom prst="roundRect">
            <a:avLst>
              <a:gd name="adj" fmla="val 19"/>
            </a:avLst>
          </a:prstGeom>
          <a:solidFill>
            <a:srgbClr val="FFFFFF"/>
          </a:solidFill>
          <a:ln w="9525">
            <a:noFill/>
            <a:round/>
            <a:headEnd/>
            <a:tailEnd/>
          </a:ln>
          <a:effectLst/>
        </p:spPr>
        <p:txBody>
          <a:bodyPr wrap="none" anchor="ctr"/>
          <a:lstStyle/>
          <a:p>
            <a:pPr>
              <a:buFont typeface="Times New Roman" pitchFamily="16" charset="0"/>
              <a:buNone/>
              <a:defRPr/>
            </a:pPr>
            <a:endParaRPr lang="en-US">
              <a:latin typeface="Arial" charset="0"/>
            </a:endParaRPr>
          </a:p>
        </p:txBody>
      </p:sp>
      <p:sp>
        <p:nvSpPr>
          <p:cNvPr id="2052" name="AutoShape 4"/>
          <p:cNvSpPr>
            <a:spLocks noChangeArrowheads="1"/>
          </p:cNvSpPr>
          <p:nvPr/>
        </p:nvSpPr>
        <p:spPr bwMode="auto">
          <a:xfrm>
            <a:off x="0" y="0"/>
            <a:ext cx="7772400" cy="10058400"/>
          </a:xfrm>
          <a:prstGeom prst="roundRect">
            <a:avLst>
              <a:gd name="adj" fmla="val 19"/>
            </a:avLst>
          </a:prstGeom>
          <a:solidFill>
            <a:srgbClr val="FFFFFF"/>
          </a:solidFill>
          <a:ln w="9525">
            <a:noFill/>
            <a:round/>
            <a:headEnd/>
            <a:tailEnd/>
          </a:ln>
          <a:effectLst/>
        </p:spPr>
        <p:txBody>
          <a:bodyPr wrap="none" anchor="ctr"/>
          <a:lstStyle/>
          <a:p>
            <a:pPr>
              <a:buFont typeface="Times New Roman" pitchFamily="16" charset="0"/>
              <a:buNone/>
              <a:defRPr/>
            </a:pPr>
            <a:endParaRPr lang="en-US">
              <a:latin typeface="Arial" charset="0"/>
            </a:endParaRPr>
          </a:p>
        </p:txBody>
      </p:sp>
      <p:sp>
        <p:nvSpPr>
          <p:cNvPr id="27654" name="Rectangle 5"/>
          <p:cNvSpPr>
            <a:spLocks noGrp="1" noChangeArrowheads="1"/>
          </p:cNvSpPr>
          <p:nvPr>
            <p:ph type="sldImg"/>
          </p:nvPr>
        </p:nvSpPr>
        <p:spPr bwMode="auto">
          <a:xfrm>
            <a:off x="1371600" y="763588"/>
            <a:ext cx="502285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sp>
      <p:sp>
        <p:nvSpPr>
          <p:cNvPr id="2054" name="Rectangle 6"/>
          <p:cNvSpPr>
            <a:spLocks noGrp="1" noChangeArrowheads="1"/>
          </p:cNvSpPr>
          <p:nvPr>
            <p:ph type="body"/>
          </p:nvPr>
        </p:nvSpPr>
        <p:spPr bwMode="auto">
          <a:xfrm>
            <a:off x="777875" y="4776788"/>
            <a:ext cx="6210300" cy="4519612"/>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smtClean="0"/>
          </a:p>
        </p:txBody>
      </p:sp>
      <p:sp>
        <p:nvSpPr>
          <p:cNvPr id="2055" name="Text Box 7"/>
          <p:cNvSpPr txBox="1">
            <a:spLocks noChangeArrowheads="1"/>
          </p:cNvSpPr>
          <p:nvPr/>
        </p:nvSpPr>
        <p:spPr bwMode="auto">
          <a:xfrm>
            <a:off x="0" y="0"/>
            <a:ext cx="3373438" cy="503238"/>
          </a:xfrm>
          <a:prstGeom prst="rect">
            <a:avLst/>
          </a:prstGeom>
          <a:noFill/>
          <a:ln w="9525">
            <a:noFill/>
            <a:round/>
            <a:headEnd/>
            <a:tailEnd/>
          </a:ln>
          <a:effectLst/>
        </p:spPr>
        <p:txBody>
          <a:bodyPr wrap="none" anchor="ctr"/>
          <a:lstStyle/>
          <a:p>
            <a:pPr>
              <a:buFont typeface="Times New Roman" pitchFamily="16" charset="0"/>
              <a:buNone/>
              <a:defRPr/>
            </a:pPr>
            <a:endParaRPr lang="en-US">
              <a:latin typeface="Arial" charset="0"/>
            </a:endParaRPr>
          </a:p>
        </p:txBody>
      </p:sp>
      <p:sp>
        <p:nvSpPr>
          <p:cNvPr id="2056" name="Text Box 8"/>
          <p:cNvSpPr txBox="1">
            <a:spLocks noChangeArrowheads="1"/>
          </p:cNvSpPr>
          <p:nvPr/>
        </p:nvSpPr>
        <p:spPr bwMode="auto">
          <a:xfrm>
            <a:off x="4398963" y="0"/>
            <a:ext cx="3373437" cy="503238"/>
          </a:xfrm>
          <a:prstGeom prst="rect">
            <a:avLst/>
          </a:prstGeom>
          <a:noFill/>
          <a:ln w="9525">
            <a:noFill/>
            <a:round/>
            <a:headEnd/>
            <a:tailEnd/>
          </a:ln>
          <a:effectLst/>
        </p:spPr>
        <p:txBody>
          <a:bodyPr wrap="none" anchor="ctr"/>
          <a:lstStyle/>
          <a:p>
            <a:pPr>
              <a:buFont typeface="Times New Roman" pitchFamily="16" charset="0"/>
              <a:buNone/>
              <a:defRPr/>
            </a:pPr>
            <a:endParaRPr lang="en-US">
              <a:latin typeface="Arial" charset="0"/>
            </a:endParaRPr>
          </a:p>
        </p:txBody>
      </p:sp>
      <p:sp>
        <p:nvSpPr>
          <p:cNvPr id="2057" name="Text Box 9"/>
          <p:cNvSpPr txBox="1">
            <a:spLocks noChangeArrowheads="1"/>
          </p:cNvSpPr>
          <p:nvPr/>
        </p:nvSpPr>
        <p:spPr bwMode="auto">
          <a:xfrm>
            <a:off x="0" y="9555163"/>
            <a:ext cx="3373438" cy="503237"/>
          </a:xfrm>
          <a:prstGeom prst="rect">
            <a:avLst/>
          </a:prstGeom>
          <a:noFill/>
          <a:ln w="9525">
            <a:noFill/>
            <a:round/>
            <a:headEnd/>
            <a:tailEnd/>
          </a:ln>
          <a:effectLst/>
        </p:spPr>
        <p:txBody>
          <a:bodyPr wrap="none" anchor="ctr"/>
          <a:lstStyle/>
          <a:p>
            <a:pPr>
              <a:buFont typeface="Times New Roman" pitchFamily="16" charset="0"/>
              <a:buNone/>
              <a:defRPr/>
            </a:pPr>
            <a:endParaRPr lang="en-US">
              <a:latin typeface="Arial" charset="0"/>
            </a:endParaRPr>
          </a:p>
        </p:txBody>
      </p:sp>
      <p:sp>
        <p:nvSpPr>
          <p:cNvPr id="2058" name="Rectangle 10"/>
          <p:cNvSpPr>
            <a:spLocks noGrp="1" noChangeArrowheads="1"/>
          </p:cNvSpPr>
          <p:nvPr>
            <p:ph type="sldNum"/>
          </p:nvPr>
        </p:nvSpPr>
        <p:spPr bwMode="auto">
          <a:xfrm>
            <a:off x="4398963" y="9555163"/>
            <a:ext cx="3367087" cy="496887"/>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itchFamily="16" charset="0"/>
                <a:ea typeface="DejaVu Sans" charset="0"/>
                <a:cs typeface="DejaVu Sans" charset="0"/>
              </a:defRPr>
            </a:lvl1pPr>
          </a:lstStyle>
          <a:p>
            <a:pPr>
              <a:defRPr/>
            </a:pPr>
            <a:fld id="{40FBD34D-0B31-4214-AE22-B1D33807FF1B}" type="slidenum">
              <a:rPr lang="en-US"/>
              <a:pPr>
                <a:defRPr/>
              </a:pPr>
              <a:t>‹#›</a:t>
            </a:fld>
            <a:endParaRPr lang="en-US"/>
          </a:p>
        </p:txBody>
      </p:sp>
    </p:spTree>
    <p:extLst>
      <p:ext uri="{BB962C8B-B14F-4D97-AF65-F5344CB8AC3E}">
        <p14:creationId xmlns:p14="http://schemas.microsoft.com/office/powerpoint/2010/main" val="315741719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eaLnBrk="1" hangingPunct="1"/>
            <a:fld id="{8DD179DA-3E37-440A-B219-8DAD7B348EDF}" type="slidenum">
              <a:rPr lang="en-US" smtClean="0">
                <a:solidFill>
                  <a:srgbClr val="000000"/>
                </a:solidFill>
                <a:latin typeface="Times New Roman" pitchFamily="18" charset="0"/>
              </a:rPr>
              <a:pPr eaLnBrk="1" hangingPunct="1"/>
              <a:t>1</a:t>
            </a:fld>
            <a:endParaRPr lang="en-US" smtClean="0">
              <a:solidFill>
                <a:srgbClr val="000000"/>
              </a:solidFill>
              <a:latin typeface="Times New Roman" pitchFamily="18" charset="0"/>
            </a:endParaRPr>
          </a:p>
        </p:txBody>
      </p:sp>
      <p:sp>
        <p:nvSpPr>
          <p:cNvPr id="28675" name="Rectangle 1"/>
          <p:cNvSpPr>
            <a:spLocks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28676" name="Rectangle 2"/>
          <p:cNvSpPr>
            <a:spLocks noChangeArrowheads="1"/>
          </p:cNvSpPr>
          <p:nvPr>
            <p:ph type="body" idx="1"/>
          </p:nvPr>
        </p:nvSpPr>
        <p:spPr>
          <a:xfrm>
            <a:off x="777875" y="4776788"/>
            <a:ext cx="6216650" cy="4527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215900" indent="-209550" eaLnBrk="1">
              <a:spcBef>
                <a:spcPct val="0"/>
              </a:spcBef>
              <a:buClr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endParaRPr lang="en-US" sz="2000" smtClean="0">
              <a:latin typeface="Arial" pitchFamily="34" charset="0"/>
              <a:ea typeface="DejaVu Sans" charset="0"/>
              <a:cs typeface="DejaVu San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eaLnBrk="1" hangingPunct="1"/>
            <a:fld id="{78BC2387-6B3E-41C4-B46E-69A7BE0414AA}" type="slidenum">
              <a:rPr lang="en-US" smtClean="0">
                <a:solidFill>
                  <a:srgbClr val="000000"/>
                </a:solidFill>
                <a:latin typeface="Times New Roman" pitchFamily="18" charset="0"/>
              </a:rPr>
              <a:pPr eaLnBrk="1" hangingPunct="1"/>
              <a:t>12</a:t>
            </a:fld>
            <a:endParaRPr lang="en-US" smtClean="0">
              <a:solidFill>
                <a:srgbClr val="000000"/>
              </a:solidFill>
              <a:latin typeface="Times New Roman" pitchFamily="18" charset="0"/>
            </a:endParaRPr>
          </a:p>
        </p:txBody>
      </p:sp>
      <p:sp>
        <p:nvSpPr>
          <p:cNvPr id="37891" name="Rectangle 1"/>
          <p:cNvSpPr>
            <a:spLocks noChangeArrowheads="1" noTextEdit="1"/>
          </p:cNvSpPr>
          <p:nvPr>
            <p:ph type="sldImg"/>
          </p:nvPr>
        </p:nvSpPr>
        <p:spPr>
          <a:xfrm>
            <a:off x="1371600" y="763588"/>
            <a:ext cx="5027613" cy="3770312"/>
          </a:xfrm>
          <a:solidFill>
            <a:srgbClr val="FFFFFF"/>
          </a:solidFill>
          <a:ln>
            <a:solidFill>
              <a:srgbClr val="000000"/>
            </a:solidFill>
            <a:miter lim="800000"/>
            <a:headEnd/>
            <a:tailEnd/>
          </a:ln>
        </p:spPr>
      </p:sp>
      <p:sp>
        <p:nvSpPr>
          <p:cNvPr id="37892" name="Rectangle 2"/>
          <p:cNvSpPr>
            <a:spLocks noChangeArrowheads="1"/>
          </p:cNvSpPr>
          <p:nvPr>
            <p:ph type="body" idx="1"/>
          </p:nvPr>
        </p:nvSpPr>
        <p:spPr>
          <a:xfrm>
            <a:off x="777875" y="4776788"/>
            <a:ext cx="6211888" cy="452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eaLnBrk="1" hangingPunct="1"/>
            <a:fld id="{0AFD21F7-00B4-40AD-A086-AC3EC3C54860}" type="slidenum">
              <a:rPr lang="en-US" smtClean="0">
                <a:solidFill>
                  <a:srgbClr val="000000"/>
                </a:solidFill>
                <a:latin typeface="Times New Roman" pitchFamily="18" charset="0"/>
              </a:rPr>
              <a:pPr eaLnBrk="1" hangingPunct="1"/>
              <a:t>13</a:t>
            </a:fld>
            <a:endParaRPr lang="en-US" smtClean="0">
              <a:solidFill>
                <a:srgbClr val="000000"/>
              </a:solidFill>
              <a:latin typeface="Times New Roman" pitchFamily="18" charset="0"/>
            </a:endParaRPr>
          </a:p>
        </p:txBody>
      </p:sp>
      <p:sp>
        <p:nvSpPr>
          <p:cNvPr id="38915" name="Rectangle 1"/>
          <p:cNvSpPr>
            <a:spLocks noChangeArrowheads="1" noTextEdit="1"/>
          </p:cNvSpPr>
          <p:nvPr>
            <p:ph type="sldImg"/>
          </p:nvPr>
        </p:nvSpPr>
        <p:spPr>
          <a:xfrm>
            <a:off x="1371600" y="763588"/>
            <a:ext cx="5027613" cy="3770312"/>
          </a:xfrm>
          <a:solidFill>
            <a:srgbClr val="FFFFFF"/>
          </a:solidFill>
          <a:ln>
            <a:solidFill>
              <a:srgbClr val="000000"/>
            </a:solidFill>
            <a:miter lim="800000"/>
            <a:headEnd/>
            <a:tailEnd/>
          </a:ln>
        </p:spPr>
      </p:sp>
      <p:sp>
        <p:nvSpPr>
          <p:cNvPr id="38916" name="Rectangle 2"/>
          <p:cNvSpPr>
            <a:spLocks noChangeArrowheads="1"/>
          </p:cNvSpPr>
          <p:nvPr>
            <p:ph type="body" idx="1"/>
          </p:nvPr>
        </p:nvSpPr>
        <p:spPr>
          <a:xfrm>
            <a:off x="777875" y="4776788"/>
            <a:ext cx="6211888" cy="452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eaLnBrk="1" hangingPunct="1"/>
            <a:fld id="{0EDA77D0-99EE-4BC1-97F7-5F08A95AE41C}" type="slidenum">
              <a:rPr lang="en-US" smtClean="0">
                <a:solidFill>
                  <a:srgbClr val="000000"/>
                </a:solidFill>
                <a:latin typeface="Times New Roman" pitchFamily="18" charset="0"/>
              </a:rPr>
              <a:pPr eaLnBrk="1" hangingPunct="1"/>
              <a:t>14</a:t>
            </a:fld>
            <a:endParaRPr lang="en-US" smtClean="0">
              <a:solidFill>
                <a:srgbClr val="000000"/>
              </a:solidFill>
              <a:latin typeface="Times New Roman" pitchFamily="18" charset="0"/>
            </a:endParaRPr>
          </a:p>
        </p:txBody>
      </p:sp>
      <p:sp>
        <p:nvSpPr>
          <p:cNvPr id="39939" name="Rectangle 1"/>
          <p:cNvSpPr>
            <a:spLocks noChangeArrowheads="1" noTextEdit="1"/>
          </p:cNvSpPr>
          <p:nvPr>
            <p:ph type="sldImg"/>
          </p:nvPr>
        </p:nvSpPr>
        <p:spPr>
          <a:xfrm>
            <a:off x="1371600" y="763588"/>
            <a:ext cx="5027613" cy="3770312"/>
          </a:xfrm>
          <a:solidFill>
            <a:srgbClr val="FFFFFF"/>
          </a:solidFill>
          <a:ln>
            <a:solidFill>
              <a:srgbClr val="000000"/>
            </a:solidFill>
            <a:miter lim="800000"/>
            <a:headEnd/>
            <a:tailEnd/>
          </a:ln>
        </p:spPr>
      </p:sp>
      <p:sp>
        <p:nvSpPr>
          <p:cNvPr id="39940" name="Rectangle 2"/>
          <p:cNvSpPr>
            <a:spLocks noChangeArrowheads="1"/>
          </p:cNvSpPr>
          <p:nvPr>
            <p:ph type="body" idx="1"/>
          </p:nvPr>
        </p:nvSpPr>
        <p:spPr>
          <a:xfrm>
            <a:off x="777875" y="4776788"/>
            <a:ext cx="6211888" cy="452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eaLnBrk="1" hangingPunct="1"/>
            <a:fld id="{96D6EE51-BD3B-4492-B450-B99ECC3DA6E4}" type="slidenum">
              <a:rPr lang="en-US" smtClean="0">
                <a:solidFill>
                  <a:srgbClr val="000000"/>
                </a:solidFill>
                <a:latin typeface="Times New Roman" pitchFamily="18" charset="0"/>
              </a:rPr>
              <a:pPr eaLnBrk="1" hangingPunct="1"/>
              <a:t>15</a:t>
            </a:fld>
            <a:endParaRPr lang="en-US" smtClean="0">
              <a:solidFill>
                <a:srgbClr val="000000"/>
              </a:solidFill>
              <a:latin typeface="Times New Roman" pitchFamily="18" charset="0"/>
            </a:endParaRPr>
          </a:p>
        </p:txBody>
      </p:sp>
      <p:sp>
        <p:nvSpPr>
          <p:cNvPr id="40963" name="Rectangle 1"/>
          <p:cNvSpPr>
            <a:spLocks noChangeArrowheads="1" noTextEdit="1"/>
          </p:cNvSpPr>
          <p:nvPr>
            <p:ph type="sldImg"/>
          </p:nvPr>
        </p:nvSpPr>
        <p:spPr>
          <a:xfrm>
            <a:off x="1371600" y="763588"/>
            <a:ext cx="5027613" cy="3770312"/>
          </a:xfrm>
          <a:solidFill>
            <a:srgbClr val="FFFFFF"/>
          </a:solidFill>
          <a:ln>
            <a:solidFill>
              <a:srgbClr val="000000"/>
            </a:solidFill>
            <a:miter lim="800000"/>
            <a:headEnd/>
            <a:tailEnd/>
          </a:ln>
        </p:spPr>
      </p:sp>
      <p:sp>
        <p:nvSpPr>
          <p:cNvPr id="40964" name="Rectangle 2"/>
          <p:cNvSpPr>
            <a:spLocks noChangeArrowheads="1"/>
          </p:cNvSpPr>
          <p:nvPr>
            <p:ph type="body" idx="1"/>
          </p:nvPr>
        </p:nvSpPr>
        <p:spPr>
          <a:xfrm>
            <a:off x="777875" y="4776788"/>
            <a:ext cx="6211888" cy="452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15"/>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eaLnBrk="1" hangingPunct="1"/>
            <a:fld id="{65A6B6ED-36B2-49FB-9AA9-32EF0A7B2A9E}" type="slidenum">
              <a:rPr lang="en-US" smtClean="0">
                <a:solidFill>
                  <a:srgbClr val="000000"/>
                </a:solidFill>
                <a:latin typeface="Times New Roman" pitchFamily="18" charset="0"/>
              </a:rPr>
              <a:pPr eaLnBrk="1" hangingPunct="1"/>
              <a:t>16</a:t>
            </a:fld>
            <a:endParaRPr lang="en-US" smtClean="0">
              <a:solidFill>
                <a:srgbClr val="000000"/>
              </a:solidFill>
              <a:latin typeface="Times New Roman" pitchFamily="18" charset="0"/>
            </a:endParaRPr>
          </a:p>
        </p:txBody>
      </p:sp>
      <p:sp>
        <p:nvSpPr>
          <p:cNvPr id="41987" name="Rectangle 1"/>
          <p:cNvSpPr>
            <a:spLocks noChangeArrowheads="1" noTextEdit="1"/>
          </p:cNvSpPr>
          <p:nvPr>
            <p:ph type="sldImg"/>
          </p:nvPr>
        </p:nvSpPr>
        <p:spPr>
          <a:xfrm>
            <a:off x="1373188" y="763588"/>
            <a:ext cx="5019675" cy="3765550"/>
          </a:xfrm>
          <a:solidFill>
            <a:srgbClr val="FFFFFF"/>
          </a:solidFill>
          <a:ln>
            <a:solidFill>
              <a:srgbClr val="000000"/>
            </a:solidFill>
            <a:miter lim="800000"/>
            <a:headEnd/>
            <a:tailEnd/>
          </a:ln>
        </p:spPr>
      </p:sp>
      <p:sp>
        <p:nvSpPr>
          <p:cNvPr id="41988" name="Rectangle 2"/>
          <p:cNvSpPr>
            <a:spLocks noChangeArrowheads="1"/>
          </p:cNvSpPr>
          <p:nvPr>
            <p:ph type="body" idx="1"/>
          </p:nvPr>
        </p:nvSpPr>
        <p:spPr>
          <a:xfrm>
            <a:off x="777875" y="4776788"/>
            <a:ext cx="6203950" cy="4513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eaLnBrk="1" hangingPunct="1"/>
            <a:fld id="{B85E9830-208F-449D-A9D5-FEDEDF415152}" type="slidenum">
              <a:rPr lang="en-US" smtClean="0">
                <a:solidFill>
                  <a:srgbClr val="000000"/>
                </a:solidFill>
                <a:latin typeface="Times New Roman" pitchFamily="18" charset="0"/>
              </a:rPr>
              <a:pPr eaLnBrk="1" hangingPunct="1"/>
              <a:t>18</a:t>
            </a:fld>
            <a:endParaRPr lang="en-US" smtClean="0">
              <a:solidFill>
                <a:srgbClr val="000000"/>
              </a:solidFill>
              <a:latin typeface="Times New Roman" pitchFamily="18" charset="0"/>
            </a:endParaRPr>
          </a:p>
        </p:txBody>
      </p:sp>
      <p:sp>
        <p:nvSpPr>
          <p:cNvPr id="43011" name="Rectangle 1"/>
          <p:cNvSpPr>
            <a:spLocks noChangeArrowheads="1" noTextEdit="1"/>
          </p:cNvSpPr>
          <p:nvPr>
            <p:ph type="sldImg"/>
          </p:nvPr>
        </p:nvSpPr>
        <p:spPr>
          <a:xfrm>
            <a:off x="1371600" y="763588"/>
            <a:ext cx="5027613" cy="3770312"/>
          </a:xfrm>
          <a:solidFill>
            <a:srgbClr val="FFFFFF"/>
          </a:solidFill>
          <a:ln>
            <a:solidFill>
              <a:srgbClr val="000000"/>
            </a:solidFill>
            <a:miter lim="800000"/>
            <a:headEnd/>
            <a:tailEnd/>
          </a:ln>
        </p:spPr>
      </p:sp>
      <p:sp>
        <p:nvSpPr>
          <p:cNvPr id="43012" name="Rectangle 2"/>
          <p:cNvSpPr>
            <a:spLocks noChangeArrowheads="1"/>
          </p:cNvSpPr>
          <p:nvPr>
            <p:ph type="body" idx="1"/>
          </p:nvPr>
        </p:nvSpPr>
        <p:spPr>
          <a:xfrm>
            <a:off x="777875" y="4776788"/>
            <a:ext cx="6211888" cy="452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eaLnBrk="1" hangingPunct="1"/>
            <a:fld id="{E2BDF021-BF6A-4B46-A874-8DC86F36A188}" type="slidenum">
              <a:rPr lang="en-US" smtClean="0">
                <a:solidFill>
                  <a:srgbClr val="000000"/>
                </a:solidFill>
                <a:latin typeface="Times New Roman" pitchFamily="18" charset="0"/>
              </a:rPr>
              <a:pPr eaLnBrk="1" hangingPunct="1"/>
              <a:t>19</a:t>
            </a:fld>
            <a:endParaRPr lang="en-US" smtClean="0">
              <a:solidFill>
                <a:srgbClr val="000000"/>
              </a:solidFill>
              <a:latin typeface="Times New Roman" pitchFamily="18" charset="0"/>
            </a:endParaRPr>
          </a:p>
        </p:txBody>
      </p:sp>
      <p:sp>
        <p:nvSpPr>
          <p:cNvPr id="44035" name="Rectangle 1"/>
          <p:cNvSpPr>
            <a:spLocks noChangeArrowheads="1" noTextEdit="1"/>
          </p:cNvSpPr>
          <p:nvPr>
            <p:ph type="sldImg"/>
          </p:nvPr>
        </p:nvSpPr>
        <p:spPr>
          <a:xfrm>
            <a:off x="1371600" y="763588"/>
            <a:ext cx="5027613" cy="3770312"/>
          </a:xfrm>
          <a:solidFill>
            <a:srgbClr val="FFFFFF"/>
          </a:solidFill>
          <a:ln>
            <a:solidFill>
              <a:srgbClr val="000000"/>
            </a:solidFill>
            <a:miter lim="800000"/>
            <a:headEnd/>
            <a:tailEnd/>
          </a:ln>
        </p:spPr>
      </p:sp>
      <p:sp>
        <p:nvSpPr>
          <p:cNvPr id="44036" name="Rectangle 2"/>
          <p:cNvSpPr>
            <a:spLocks noChangeArrowheads="1"/>
          </p:cNvSpPr>
          <p:nvPr>
            <p:ph type="body" idx="1"/>
          </p:nvPr>
        </p:nvSpPr>
        <p:spPr>
          <a:xfrm>
            <a:off x="777875" y="4776788"/>
            <a:ext cx="6211888" cy="452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eaLnBrk="1" hangingPunct="1"/>
            <a:fld id="{8A3424F2-A4E6-440B-82D7-47F65C53A423}" type="slidenum">
              <a:rPr lang="en-US" smtClean="0">
                <a:solidFill>
                  <a:srgbClr val="000000"/>
                </a:solidFill>
                <a:latin typeface="Times New Roman" pitchFamily="18" charset="0"/>
              </a:rPr>
              <a:pPr eaLnBrk="1" hangingPunct="1"/>
              <a:t>20</a:t>
            </a:fld>
            <a:endParaRPr lang="en-US" smtClean="0">
              <a:solidFill>
                <a:srgbClr val="000000"/>
              </a:solidFill>
              <a:latin typeface="Times New Roman" pitchFamily="18" charset="0"/>
            </a:endParaRPr>
          </a:p>
        </p:txBody>
      </p:sp>
      <p:sp>
        <p:nvSpPr>
          <p:cNvPr id="45059" name="Rectangle 1"/>
          <p:cNvSpPr>
            <a:spLocks noChangeArrowheads="1" noTextEdit="1"/>
          </p:cNvSpPr>
          <p:nvPr>
            <p:ph type="sldImg"/>
          </p:nvPr>
        </p:nvSpPr>
        <p:spPr>
          <a:xfrm>
            <a:off x="1371600" y="763588"/>
            <a:ext cx="5026025" cy="3768725"/>
          </a:xfrm>
          <a:solidFill>
            <a:srgbClr val="FFFFFF"/>
          </a:solidFill>
          <a:ln>
            <a:solidFill>
              <a:srgbClr val="000000"/>
            </a:solidFill>
            <a:miter lim="800000"/>
            <a:headEnd/>
            <a:tailEnd/>
          </a:ln>
        </p:spPr>
      </p:sp>
      <p:sp>
        <p:nvSpPr>
          <p:cNvPr id="45060" name="Rectangle 2"/>
          <p:cNvSpPr>
            <a:spLocks noChangeArrowheads="1"/>
          </p:cNvSpPr>
          <p:nvPr>
            <p:ph type="body" idx="1"/>
          </p:nvPr>
        </p:nvSpPr>
        <p:spPr>
          <a:xfrm>
            <a:off x="777875" y="4776788"/>
            <a:ext cx="6211888" cy="452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eaLnBrk="1" hangingPunct="1"/>
            <a:fld id="{778420AD-3BB3-418C-B168-3DD4357DB95E}" type="slidenum">
              <a:rPr lang="en-US" smtClean="0">
                <a:solidFill>
                  <a:srgbClr val="000000"/>
                </a:solidFill>
                <a:latin typeface="Times New Roman" pitchFamily="18" charset="0"/>
              </a:rPr>
              <a:pPr eaLnBrk="1" hangingPunct="1"/>
              <a:t>21</a:t>
            </a:fld>
            <a:endParaRPr lang="en-US" smtClean="0">
              <a:solidFill>
                <a:srgbClr val="000000"/>
              </a:solidFill>
              <a:latin typeface="Times New Roman" pitchFamily="18" charset="0"/>
            </a:endParaRPr>
          </a:p>
        </p:txBody>
      </p:sp>
      <p:sp>
        <p:nvSpPr>
          <p:cNvPr id="46083" name="Rectangle 1"/>
          <p:cNvSpPr>
            <a:spLocks noChangeArrowheads="1" noTextEdit="1"/>
          </p:cNvSpPr>
          <p:nvPr>
            <p:ph type="sldImg"/>
          </p:nvPr>
        </p:nvSpPr>
        <p:spPr>
          <a:xfrm>
            <a:off x="1371600" y="763588"/>
            <a:ext cx="5026025" cy="3768725"/>
          </a:xfrm>
          <a:solidFill>
            <a:srgbClr val="FFFFFF"/>
          </a:solidFill>
          <a:ln>
            <a:solidFill>
              <a:srgbClr val="000000"/>
            </a:solidFill>
            <a:miter lim="800000"/>
            <a:headEnd/>
            <a:tailEnd/>
          </a:ln>
        </p:spPr>
      </p:sp>
      <p:sp>
        <p:nvSpPr>
          <p:cNvPr id="46084" name="Rectangle 2"/>
          <p:cNvSpPr>
            <a:spLocks noChangeArrowheads="1"/>
          </p:cNvSpPr>
          <p:nvPr>
            <p:ph type="body" idx="1"/>
          </p:nvPr>
        </p:nvSpPr>
        <p:spPr>
          <a:xfrm>
            <a:off x="777875" y="4776788"/>
            <a:ext cx="6211888" cy="452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eaLnBrk="1" hangingPunct="1"/>
            <a:fld id="{5129DFE4-4859-4DC8-A0E8-C6B6D00189AC}" type="slidenum">
              <a:rPr lang="en-US" smtClean="0">
                <a:solidFill>
                  <a:srgbClr val="000000"/>
                </a:solidFill>
                <a:latin typeface="Times New Roman" pitchFamily="18" charset="0"/>
              </a:rPr>
              <a:pPr eaLnBrk="1" hangingPunct="1"/>
              <a:t>22</a:t>
            </a:fld>
            <a:endParaRPr lang="en-US" smtClean="0">
              <a:solidFill>
                <a:srgbClr val="000000"/>
              </a:solidFill>
              <a:latin typeface="Times New Roman" pitchFamily="18" charset="0"/>
            </a:endParaRPr>
          </a:p>
        </p:txBody>
      </p:sp>
      <p:sp>
        <p:nvSpPr>
          <p:cNvPr id="47107" name="Rectangle 1"/>
          <p:cNvSpPr>
            <a:spLocks noChangeArrowheads="1" noTextEdit="1"/>
          </p:cNvSpPr>
          <p:nvPr>
            <p:ph type="sldImg"/>
          </p:nvPr>
        </p:nvSpPr>
        <p:spPr>
          <a:xfrm>
            <a:off x="1371600" y="763588"/>
            <a:ext cx="5026025" cy="3768725"/>
          </a:xfrm>
          <a:solidFill>
            <a:srgbClr val="FFFFFF"/>
          </a:solidFill>
          <a:ln>
            <a:solidFill>
              <a:srgbClr val="000000"/>
            </a:solidFill>
            <a:miter lim="800000"/>
            <a:headEnd/>
            <a:tailEnd/>
          </a:ln>
        </p:spPr>
      </p:sp>
      <p:sp>
        <p:nvSpPr>
          <p:cNvPr id="47108" name="Rectangle 2"/>
          <p:cNvSpPr>
            <a:spLocks noChangeArrowheads="1"/>
          </p:cNvSpPr>
          <p:nvPr>
            <p:ph type="body" idx="1"/>
          </p:nvPr>
        </p:nvSpPr>
        <p:spPr>
          <a:xfrm>
            <a:off x="777875" y="4776788"/>
            <a:ext cx="6211888" cy="452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eaLnBrk="1" hangingPunct="1"/>
            <a:fld id="{4A304E15-3301-4508-B382-9E7F68F42B6D}" type="slidenum">
              <a:rPr lang="en-US" smtClean="0">
                <a:solidFill>
                  <a:srgbClr val="000000"/>
                </a:solidFill>
                <a:latin typeface="Times New Roman" pitchFamily="18" charset="0"/>
              </a:rPr>
              <a:pPr eaLnBrk="1" hangingPunct="1"/>
              <a:t>2</a:t>
            </a:fld>
            <a:endParaRPr lang="en-US" smtClean="0">
              <a:solidFill>
                <a:srgbClr val="000000"/>
              </a:solidFill>
              <a:latin typeface="Times New Roman" pitchFamily="18" charset="0"/>
            </a:endParaRPr>
          </a:p>
        </p:txBody>
      </p:sp>
      <p:sp>
        <p:nvSpPr>
          <p:cNvPr id="29699" name="Rectangle 1"/>
          <p:cNvSpPr>
            <a:spLocks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29700" name="Rectangle 2"/>
          <p:cNvSpPr>
            <a:spLocks noChangeArrowheads="1"/>
          </p:cNvSpPr>
          <p:nvPr>
            <p:ph type="body" idx="1"/>
          </p:nvPr>
        </p:nvSpPr>
        <p:spPr>
          <a:xfrm>
            <a:off x="777875" y="4776788"/>
            <a:ext cx="6216650" cy="4527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215900" indent="-209550" eaLnBrk="1">
              <a:spcBef>
                <a:spcPct val="0"/>
              </a:spcBef>
              <a:buClr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endParaRPr lang="en-US" sz="2000" smtClean="0">
              <a:latin typeface="Arial" pitchFamily="34" charset="0"/>
              <a:ea typeface="DejaVu Sans" charset="0"/>
              <a:cs typeface="DejaVu Sans"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eaLnBrk="1" hangingPunct="1"/>
            <a:fld id="{FB0C3CA8-431A-444B-A589-FBAEFC5B028A}" type="slidenum">
              <a:rPr lang="en-US" smtClean="0">
                <a:solidFill>
                  <a:srgbClr val="000000"/>
                </a:solidFill>
                <a:latin typeface="Times New Roman" pitchFamily="18" charset="0"/>
              </a:rPr>
              <a:pPr eaLnBrk="1" hangingPunct="1"/>
              <a:t>23</a:t>
            </a:fld>
            <a:endParaRPr lang="en-US" smtClean="0">
              <a:solidFill>
                <a:srgbClr val="000000"/>
              </a:solidFill>
              <a:latin typeface="Times New Roman" pitchFamily="18" charset="0"/>
            </a:endParaRPr>
          </a:p>
        </p:txBody>
      </p:sp>
      <p:sp>
        <p:nvSpPr>
          <p:cNvPr id="48131" name="Rectangle 1"/>
          <p:cNvSpPr>
            <a:spLocks noChangeArrowheads="1" noTextEdit="1"/>
          </p:cNvSpPr>
          <p:nvPr>
            <p:ph type="sldImg"/>
          </p:nvPr>
        </p:nvSpPr>
        <p:spPr>
          <a:xfrm>
            <a:off x="1371600" y="763588"/>
            <a:ext cx="5026025" cy="3768725"/>
          </a:xfrm>
          <a:solidFill>
            <a:srgbClr val="FFFFFF"/>
          </a:solidFill>
          <a:ln>
            <a:solidFill>
              <a:srgbClr val="000000"/>
            </a:solidFill>
            <a:miter lim="800000"/>
            <a:headEnd/>
            <a:tailEnd/>
          </a:ln>
        </p:spPr>
      </p:sp>
      <p:sp>
        <p:nvSpPr>
          <p:cNvPr id="48132" name="Rectangle 2"/>
          <p:cNvSpPr>
            <a:spLocks noChangeArrowheads="1"/>
          </p:cNvSpPr>
          <p:nvPr>
            <p:ph type="body" idx="1"/>
          </p:nvPr>
        </p:nvSpPr>
        <p:spPr>
          <a:xfrm>
            <a:off x="777875" y="4776788"/>
            <a:ext cx="6211888" cy="452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eaLnBrk="1" hangingPunct="1"/>
            <a:fld id="{BC859EE7-C83E-4145-9764-797C828432DB}" type="slidenum">
              <a:rPr lang="en-US" smtClean="0">
                <a:solidFill>
                  <a:srgbClr val="000000"/>
                </a:solidFill>
                <a:latin typeface="Times New Roman" pitchFamily="18" charset="0"/>
              </a:rPr>
              <a:pPr eaLnBrk="1" hangingPunct="1"/>
              <a:t>24</a:t>
            </a:fld>
            <a:endParaRPr lang="en-US" smtClean="0">
              <a:solidFill>
                <a:srgbClr val="000000"/>
              </a:solidFill>
              <a:latin typeface="Times New Roman" pitchFamily="18" charset="0"/>
            </a:endParaRPr>
          </a:p>
        </p:txBody>
      </p:sp>
      <p:sp>
        <p:nvSpPr>
          <p:cNvPr id="49155" name="Rectangle 1"/>
          <p:cNvSpPr>
            <a:spLocks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49156" name="Rectangle 2"/>
          <p:cNvSpPr>
            <a:spLocks noChangeArrowheads="1"/>
          </p:cNvSpPr>
          <p:nvPr>
            <p:ph type="body" idx="1"/>
          </p:nvPr>
        </p:nvSpPr>
        <p:spPr>
          <a:xfrm>
            <a:off x="777875" y="4776788"/>
            <a:ext cx="6216650" cy="4527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215900" indent="-209550" eaLnBrk="1">
              <a:spcBef>
                <a:spcPct val="0"/>
              </a:spcBef>
              <a:buClr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endParaRPr lang="en-US" sz="2000" smtClean="0">
              <a:latin typeface="Arial" pitchFamily="34" charset="0"/>
              <a:ea typeface="DejaVu Sans" charset="0"/>
              <a:cs typeface="DejaVu San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eaLnBrk="1" hangingPunct="1"/>
            <a:fld id="{F941DD6F-A380-4848-A6E2-C4DFF9CC85E8}" type="slidenum">
              <a:rPr lang="en-US" smtClean="0">
                <a:solidFill>
                  <a:srgbClr val="000000"/>
                </a:solidFill>
                <a:latin typeface="Times New Roman" pitchFamily="18" charset="0"/>
              </a:rPr>
              <a:pPr eaLnBrk="1" hangingPunct="1"/>
              <a:t>25</a:t>
            </a:fld>
            <a:endParaRPr lang="en-US" smtClean="0">
              <a:solidFill>
                <a:srgbClr val="000000"/>
              </a:solidFill>
              <a:latin typeface="Times New Roman" pitchFamily="18" charset="0"/>
            </a:endParaRPr>
          </a:p>
        </p:txBody>
      </p:sp>
      <p:sp>
        <p:nvSpPr>
          <p:cNvPr id="50179" name="Rectangle 1"/>
          <p:cNvSpPr>
            <a:spLocks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50180" name="Rectangle 2"/>
          <p:cNvSpPr>
            <a:spLocks noChangeArrowheads="1"/>
          </p:cNvSpPr>
          <p:nvPr>
            <p:ph type="body" idx="1"/>
          </p:nvPr>
        </p:nvSpPr>
        <p:spPr>
          <a:xfrm>
            <a:off x="777875" y="4776788"/>
            <a:ext cx="6216650" cy="4527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215900" indent="-209550" eaLnBrk="1">
              <a:spcBef>
                <a:spcPct val="0"/>
              </a:spcBef>
              <a:buClr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endParaRPr lang="en-US" sz="2000" smtClean="0">
              <a:latin typeface="Arial" pitchFamily="34" charset="0"/>
              <a:ea typeface="DejaVu Sans" charset="0"/>
              <a:cs typeface="DejaVu San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eaLnBrk="1" hangingPunct="1"/>
            <a:fld id="{CCB63527-6B41-4085-BBB3-0E2ED6D83676}" type="slidenum">
              <a:rPr lang="en-US" smtClean="0">
                <a:solidFill>
                  <a:srgbClr val="000000"/>
                </a:solidFill>
                <a:latin typeface="Times New Roman" pitchFamily="18" charset="0"/>
              </a:rPr>
              <a:pPr eaLnBrk="1" hangingPunct="1"/>
              <a:t>3</a:t>
            </a:fld>
            <a:endParaRPr lang="en-US" smtClean="0">
              <a:solidFill>
                <a:srgbClr val="000000"/>
              </a:solidFill>
              <a:latin typeface="Times New Roman" pitchFamily="18" charset="0"/>
            </a:endParaRPr>
          </a:p>
        </p:txBody>
      </p:sp>
      <p:sp>
        <p:nvSpPr>
          <p:cNvPr id="30723" name="Rectangle 1"/>
          <p:cNvSpPr>
            <a:spLocks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30724" name="Rectangle 2"/>
          <p:cNvSpPr>
            <a:spLocks noChangeArrowheads="1"/>
          </p:cNvSpPr>
          <p:nvPr>
            <p:ph type="body" idx="1"/>
          </p:nvPr>
        </p:nvSpPr>
        <p:spPr>
          <a:xfrm>
            <a:off x="777875" y="4776788"/>
            <a:ext cx="6211888" cy="452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eaLnBrk="1" hangingPunct="1"/>
            <a:fld id="{63CA66A6-3FCD-41EE-8D2C-1DCDDEE33C50}" type="slidenum">
              <a:rPr lang="en-US" smtClean="0">
                <a:solidFill>
                  <a:srgbClr val="000000"/>
                </a:solidFill>
                <a:latin typeface="Times New Roman" pitchFamily="18" charset="0"/>
              </a:rPr>
              <a:pPr eaLnBrk="1" hangingPunct="1"/>
              <a:t>4</a:t>
            </a:fld>
            <a:endParaRPr lang="en-US" smtClean="0">
              <a:solidFill>
                <a:srgbClr val="000000"/>
              </a:solidFill>
              <a:latin typeface="Times New Roman" pitchFamily="18" charset="0"/>
            </a:endParaRPr>
          </a:p>
        </p:txBody>
      </p:sp>
      <p:sp>
        <p:nvSpPr>
          <p:cNvPr id="31747" name="Rectangle 1"/>
          <p:cNvSpPr>
            <a:spLocks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31748" name="Rectangle 2"/>
          <p:cNvSpPr>
            <a:spLocks noChangeArrowheads="1"/>
          </p:cNvSpPr>
          <p:nvPr>
            <p:ph type="body" idx="1"/>
          </p:nvPr>
        </p:nvSpPr>
        <p:spPr>
          <a:xfrm>
            <a:off x="777875" y="4776788"/>
            <a:ext cx="6211888" cy="452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eaLnBrk="1" hangingPunct="1"/>
            <a:fld id="{5A668753-54E3-46B9-83D6-A6954F6664AF}" type="slidenum">
              <a:rPr lang="en-US" smtClean="0">
                <a:solidFill>
                  <a:srgbClr val="000000"/>
                </a:solidFill>
                <a:latin typeface="Times New Roman" pitchFamily="18" charset="0"/>
              </a:rPr>
              <a:pPr eaLnBrk="1" hangingPunct="1"/>
              <a:t>5</a:t>
            </a:fld>
            <a:endParaRPr lang="en-US" smtClean="0">
              <a:solidFill>
                <a:srgbClr val="000000"/>
              </a:solidFill>
              <a:latin typeface="Times New Roman" pitchFamily="18" charset="0"/>
            </a:endParaRPr>
          </a:p>
        </p:txBody>
      </p:sp>
      <p:sp>
        <p:nvSpPr>
          <p:cNvPr id="32771" name="Rectangle 1"/>
          <p:cNvSpPr>
            <a:spLocks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32772" name="Rectangle 2"/>
          <p:cNvSpPr>
            <a:spLocks noChangeArrowheads="1"/>
          </p:cNvSpPr>
          <p:nvPr>
            <p:ph type="body" idx="1"/>
          </p:nvPr>
        </p:nvSpPr>
        <p:spPr>
          <a:xfrm>
            <a:off x="777875" y="4776788"/>
            <a:ext cx="6211888" cy="452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eaLnBrk="1" hangingPunct="1"/>
            <a:fld id="{2ADF2866-8ECF-4E17-AAFF-B555A10C5D9C}" type="slidenum">
              <a:rPr lang="en-US" smtClean="0">
                <a:solidFill>
                  <a:srgbClr val="000000"/>
                </a:solidFill>
                <a:latin typeface="Times New Roman" pitchFamily="18" charset="0"/>
              </a:rPr>
              <a:pPr eaLnBrk="1" hangingPunct="1"/>
              <a:t>8</a:t>
            </a:fld>
            <a:endParaRPr lang="en-US" smtClean="0">
              <a:solidFill>
                <a:srgbClr val="000000"/>
              </a:solidFill>
              <a:latin typeface="Times New Roman" pitchFamily="18" charset="0"/>
            </a:endParaRPr>
          </a:p>
        </p:txBody>
      </p:sp>
      <p:sp>
        <p:nvSpPr>
          <p:cNvPr id="33795" name="Rectangle 1"/>
          <p:cNvSpPr>
            <a:spLocks noChangeArrowheads="1" noTextEdit="1"/>
          </p:cNvSpPr>
          <p:nvPr>
            <p:ph type="sldImg"/>
          </p:nvPr>
        </p:nvSpPr>
        <p:spPr>
          <a:xfrm>
            <a:off x="1371600" y="763588"/>
            <a:ext cx="5024438" cy="3767137"/>
          </a:xfrm>
          <a:solidFill>
            <a:srgbClr val="FFFFFF"/>
          </a:solidFill>
          <a:ln>
            <a:solidFill>
              <a:srgbClr val="000000"/>
            </a:solidFill>
            <a:miter lim="800000"/>
            <a:headEnd/>
            <a:tailEnd/>
          </a:ln>
        </p:spPr>
      </p:sp>
      <p:sp>
        <p:nvSpPr>
          <p:cNvPr id="33796" name="Rectangle 2"/>
          <p:cNvSpPr>
            <a:spLocks noChangeArrowheads="1"/>
          </p:cNvSpPr>
          <p:nvPr>
            <p:ph type="body" idx="1"/>
          </p:nvPr>
        </p:nvSpPr>
        <p:spPr>
          <a:xfrm>
            <a:off x="777875" y="4776788"/>
            <a:ext cx="6211888" cy="4432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eaLnBrk="1" hangingPunct="1"/>
            <a:fld id="{32974644-E440-4A48-B147-C2136FEE8F20}" type="slidenum">
              <a:rPr lang="en-US" smtClean="0">
                <a:solidFill>
                  <a:srgbClr val="000000"/>
                </a:solidFill>
                <a:latin typeface="Times New Roman" pitchFamily="18" charset="0"/>
              </a:rPr>
              <a:pPr eaLnBrk="1" hangingPunct="1"/>
              <a:t>9</a:t>
            </a:fld>
            <a:endParaRPr lang="en-US" smtClean="0">
              <a:solidFill>
                <a:srgbClr val="000000"/>
              </a:solidFill>
              <a:latin typeface="Times New Roman" pitchFamily="18" charset="0"/>
            </a:endParaRPr>
          </a:p>
        </p:txBody>
      </p:sp>
      <p:sp>
        <p:nvSpPr>
          <p:cNvPr id="34819" name="Rectangle 1"/>
          <p:cNvSpPr>
            <a:spLocks noChangeArrowheads="1" noTextEdit="1"/>
          </p:cNvSpPr>
          <p:nvPr>
            <p:ph type="sldImg"/>
          </p:nvPr>
        </p:nvSpPr>
        <p:spPr>
          <a:xfrm>
            <a:off x="1371600" y="763588"/>
            <a:ext cx="5024438" cy="3767137"/>
          </a:xfrm>
          <a:solidFill>
            <a:srgbClr val="FFFFFF"/>
          </a:solidFill>
          <a:ln>
            <a:solidFill>
              <a:srgbClr val="000000"/>
            </a:solidFill>
            <a:miter lim="800000"/>
            <a:headEnd/>
            <a:tailEnd/>
          </a:ln>
        </p:spPr>
      </p:sp>
      <p:sp>
        <p:nvSpPr>
          <p:cNvPr id="34820" name="Rectangle 2"/>
          <p:cNvSpPr>
            <a:spLocks noChangeArrowheads="1"/>
          </p:cNvSpPr>
          <p:nvPr>
            <p:ph type="body" idx="1"/>
          </p:nvPr>
        </p:nvSpPr>
        <p:spPr>
          <a:xfrm>
            <a:off x="777875" y="4776788"/>
            <a:ext cx="6211888" cy="4432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eaLnBrk="1" hangingPunct="1"/>
            <a:fld id="{C8816C53-88A7-4EC1-B38E-1815B405A8EF}" type="slidenum">
              <a:rPr lang="en-US" smtClean="0">
                <a:solidFill>
                  <a:srgbClr val="000000"/>
                </a:solidFill>
                <a:latin typeface="Times New Roman" pitchFamily="18" charset="0"/>
              </a:rPr>
              <a:pPr eaLnBrk="1" hangingPunct="1"/>
              <a:t>10</a:t>
            </a:fld>
            <a:endParaRPr lang="en-US" smtClean="0">
              <a:solidFill>
                <a:srgbClr val="000000"/>
              </a:solidFill>
              <a:latin typeface="Times New Roman" pitchFamily="18" charset="0"/>
            </a:endParaRPr>
          </a:p>
        </p:txBody>
      </p:sp>
      <p:sp>
        <p:nvSpPr>
          <p:cNvPr id="35843" name="Rectangle 1"/>
          <p:cNvSpPr>
            <a:spLocks noChangeArrowheads="1" noTextEdit="1"/>
          </p:cNvSpPr>
          <p:nvPr>
            <p:ph type="sldImg"/>
          </p:nvPr>
        </p:nvSpPr>
        <p:spPr>
          <a:xfrm>
            <a:off x="1371600" y="763588"/>
            <a:ext cx="5024438" cy="3767137"/>
          </a:xfrm>
          <a:solidFill>
            <a:srgbClr val="FFFFFF"/>
          </a:solidFill>
          <a:ln>
            <a:solidFill>
              <a:srgbClr val="000000"/>
            </a:solidFill>
            <a:miter lim="800000"/>
            <a:headEnd/>
            <a:tailEnd/>
          </a:ln>
        </p:spPr>
      </p:sp>
      <p:sp>
        <p:nvSpPr>
          <p:cNvPr id="35844" name="Rectangle 2"/>
          <p:cNvSpPr>
            <a:spLocks noChangeArrowheads="1"/>
          </p:cNvSpPr>
          <p:nvPr>
            <p:ph type="body" idx="1"/>
          </p:nvPr>
        </p:nvSpPr>
        <p:spPr>
          <a:xfrm>
            <a:off x="777875" y="4776788"/>
            <a:ext cx="6211888" cy="4432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eaLnBrk="1" hangingPunct="1"/>
            <a:fld id="{C8E9E77A-05F5-4DBE-A42C-93DAF4924697}" type="slidenum">
              <a:rPr lang="en-US" smtClean="0">
                <a:solidFill>
                  <a:srgbClr val="000000"/>
                </a:solidFill>
                <a:latin typeface="Times New Roman" pitchFamily="18" charset="0"/>
              </a:rPr>
              <a:pPr eaLnBrk="1" hangingPunct="1"/>
              <a:t>11</a:t>
            </a:fld>
            <a:endParaRPr lang="en-US" smtClean="0">
              <a:solidFill>
                <a:srgbClr val="000000"/>
              </a:solidFill>
              <a:latin typeface="Times New Roman" pitchFamily="18" charset="0"/>
            </a:endParaRPr>
          </a:p>
        </p:txBody>
      </p:sp>
      <p:sp>
        <p:nvSpPr>
          <p:cNvPr id="36867" name="Rectangle 1"/>
          <p:cNvSpPr>
            <a:spLocks noChangeArrowheads="1" noTextEdit="1"/>
          </p:cNvSpPr>
          <p:nvPr>
            <p:ph type="sldImg"/>
          </p:nvPr>
        </p:nvSpPr>
        <p:spPr>
          <a:xfrm>
            <a:off x="1371600" y="763588"/>
            <a:ext cx="5027613" cy="3770312"/>
          </a:xfrm>
          <a:solidFill>
            <a:srgbClr val="FFFFFF"/>
          </a:solidFill>
          <a:ln>
            <a:solidFill>
              <a:srgbClr val="000000"/>
            </a:solidFill>
            <a:miter lim="800000"/>
            <a:headEnd/>
            <a:tailEnd/>
          </a:ln>
        </p:spPr>
      </p:sp>
      <p:sp>
        <p:nvSpPr>
          <p:cNvPr id="36868" name="Rectangle 2"/>
          <p:cNvSpPr>
            <a:spLocks noChangeArrowheads="1"/>
          </p:cNvSpPr>
          <p:nvPr>
            <p:ph type="body" idx="1"/>
          </p:nvPr>
        </p:nvSpPr>
        <p:spPr>
          <a:xfrm>
            <a:off x="777875" y="4776788"/>
            <a:ext cx="6211888" cy="452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6BBF8FA9-607C-459F-8E9E-CC0824D7BC72}" type="slidenum">
              <a:rPr lang="en-US"/>
              <a:pPr>
                <a:defRPr/>
              </a:pPr>
              <a:t>‹#›</a:t>
            </a:fld>
            <a:endParaRPr lang="en-US"/>
          </a:p>
        </p:txBody>
      </p:sp>
    </p:spTree>
    <p:extLst>
      <p:ext uri="{BB962C8B-B14F-4D97-AF65-F5344CB8AC3E}">
        <p14:creationId xmlns:p14="http://schemas.microsoft.com/office/powerpoint/2010/main" val="3144524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99149DDC-FDDA-4F67-A86D-2E61C07D6CF6}" type="slidenum">
              <a:rPr lang="en-US"/>
              <a:pPr>
                <a:defRPr/>
              </a:pPr>
              <a:t>‹#›</a:t>
            </a:fld>
            <a:endParaRPr lang="en-US"/>
          </a:p>
        </p:txBody>
      </p:sp>
    </p:spTree>
    <p:extLst>
      <p:ext uri="{BB962C8B-B14F-4D97-AF65-F5344CB8AC3E}">
        <p14:creationId xmlns:p14="http://schemas.microsoft.com/office/powerpoint/2010/main" val="318705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4088" y="301625"/>
            <a:ext cx="2265362" cy="64500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01625"/>
            <a:ext cx="6648450" cy="64500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1B7A77B9-967D-4104-BC66-1E0933847733}" type="slidenum">
              <a:rPr lang="en-US"/>
              <a:pPr>
                <a:defRPr/>
              </a:pPr>
              <a:t>‹#›</a:t>
            </a:fld>
            <a:endParaRPr lang="en-US"/>
          </a:p>
        </p:txBody>
      </p:sp>
    </p:spTree>
    <p:extLst>
      <p:ext uri="{BB962C8B-B14F-4D97-AF65-F5344CB8AC3E}">
        <p14:creationId xmlns:p14="http://schemas.microsoft.com/office/powerpoint/2010/main" val="1987658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3238" y="301625"/>
            <a:ext cx="9066212" cy="1255713"/>
          </a:xfrm>
        </p:spPr>
        <p:txBody>
          <a:bodyPr/>
          <a:lstStyle/>
          <a:p>
            <a:r>
              <a:rPr lang="en-US" smtClean="0"/>
              <a:t>Click to edit Master title style</a:t>
            </a:r>
            <a:endParaRPr lang="en-US"/>
          </a:p>
        </p:txBody>
      </p:sp>
      <p:sp>
        <p:nvSpPr>
          <p:cNvPr id="3" name="Rectangle 5"/>
          <p:cNvSpPr>
            <a:spLocks noGrp="1" noChangeArrowheads="1"/>
          </p:cNvSpPr>
          <p:nvPr>
            <p:ph type="sldNum" idx="10"/>
          </p:nvPr>
        </p:nvSpPr>
        <p:spPr>
          <a:ln/>
        </p:spPr>
        <p:txBody>
          <a:bodyPr/>
          <a:lstStyle>
            <a:lvl1pPr>
              <a:defRPr/>
            </a:lvl1pPr>
          </a:lstStyle>
          <a:p>
            <a:pPr>
              <a:defRPr/>
            </a:pPr>
            <a:fld id="{F49239DD-29A7-44C8-B8F0-77F64E607DC3}" type="slidenum">
              <a:rPr lang="en-US"/>
              <a:pPr>
                <a:defRPr/>
              </a:pPr>
              <a:t>‹#›</a:t>
            </a:fld>
            <a:endParaRPr lang="en-US"/>
          </a:p>
        </p:txBody>
      </p:sp>
    </p:spTree>
    <p:extLst>
      <p:ext uri="{BB962C8B-B14F-4D97-AF65-F5344CB8AC3E}">
        <p14:creationId xmlns:p14="http://schemas.microsoft.com/office/powerpoint/2010/main" val="223709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3EC03DBF-17A6-4AC9-8BCD-8CD718F320E6}" type="slidenum">
              <a:rPr lang="en-US"/>
              <a:pPr>
                <a:defRPr/>
              </a:pPr>
              <a:t>‹#›</a:t>
            </a:fld>
            <a:endParaRPr lang="en-US"/>
          </a:p>
        </p:txBody>
      </p:sp>
    </p:spTree>
    <p:extLst>
      <p:ext uri="{BB962C8B-B14F-4D97-AF65-F5344CB8AC3E}">
        <p14:creationId xmlns:p14="http://schemas.microsoft.com/office/powerpoint/2010/main" val="246714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64DCB37C-16D2-45B7-B2CE-7FA8E8259C2B}" type="slidenum">
              <a:rPr lang="en-US"/>
              <a:pPr>
                <a:defRPr/>
              </a:pPr>
              <a:t>‹#›</a:t>
            </a:fld>
            <a:endParaRPr lang="en-US"/>
          </a:p>
        </p:txBody>
      </p:sp>
    </p:spTree>
    <p:extLst>
      <p:ext uri="{BB962C8B-B14F-4D97-AF65-F5344CB8AC3E}">
        <p14:creationId xmlns:p14="http://schemas.microsoft.com/office/powerpoint/2010/main" val="2911003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475"/>
            <a:ext cx="4456112"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1750" y="1768475"/>
            <a:ext cx="44577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idx="10"/>
          </p:nvPr>
        </p:nvSpPr>
        <p:spPr>
          <a:ln/>
        </p:spPr>
        <p:txBody>
          <a:bodyPr/>
          <a:lstStyle>
            <a:lvl1pPr>
              <a:defRPr/>
            </a:lvl1pPr>
          </a:lstStyle>
          <a:p>
            <a:pPr>
              <a:defRPr/>
            </a:pPr>
            <a:fld id="{72A40E47-06A4-4578-B3CA-B249D3B6F43F}" type="slidenum">
              <a:rPr lang="en-US"/>
              <a:pPr>
                <a:defRPr/>
              </a:pPr>
              <a:t>‹#›</a:t>
            </a:fld>
            <a:endParaRPr lang="en-US"/>
          </a:p>
        </p:txBody>
      </p:sp>
    </p:spTree>
    <p:extLst>
      <p:ext uri="{BB962C8B-B14F-4D97-AF65-F5344CB8AC3E}">
        <p14:creationId xmlns:p14="http://schemas.microsoft.com/office/powerpoint/2010/main" val="3712000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idx="10"/>
          </p:nvPr>
        </p:nvSpPr>
        <p:spPr>
          <a:ln/>
        </p:spPr>
        <p:txBody>
          <a:bodyPr/>
          <a:lstStyle>
            <a:lvl1pPr>
              <a:defRPr/>
            </a:lvl1pPr>
          </a:lstStyle>
          <a:p>
            <a:pPr>
              <a:defRPr/>
            </a:pPr>
            <a:fld id="{95843C37-A027-4709-9B16-D58D11F9F2C1}" type="slidenum">
              <a:rPr lang="en-US"/>
              <a:pPr>
                <a:defRPr/>
              </a:pPr>
              <a:t>‹#›</a:t>
            </a:fld>
            <a:endParaRPr lang="en-US"/>
          </a:p>
        </p:txBody>
      </p:sp>
    </p:spTree>
    <p:extLst>
      <p:ext uri="{BB962C8B-B14F-4D97-AF65-F5344CB8AC3E}">
        <p14:creationId xmlns:p14="http://schemas.microsoft.com/office/powerpoint/2010/main" val="355776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idx="10"/>
          </p:nvPr>
        </p:nvSpPr>
        <p:spPr>
          <a:ln/>
        </p:spPr>
        <p:txBody>
          <a:bodyPr/>
          <a:lstStyle>
            <a:lvl1pPr>
              <a:defRPr/>
            </a:lvl1pPr>
          </a:lstStyle>
          <a:p>
            <a:pPr>
              <a:defRPr/>
            </a:pPr>
            <a:fld id="{6F1B9A12-03C3-4624-8553-F01480C14EDD}" type="slidenum">
              <a:rPr lang="en-US"/>
              <a:pPr>
                <a:defRPr/>
              </a:pPr>
              <a:t>‹#›</a:t>
            </a:fld>
            <a:endParaRPr lang="en-US"/>
          </a:p>
        </p:txBody>
      </p:sp>
    </p:spTree>
    <p:extLst>
      <p:ext uri="{BB962C8B-B14F-4D97-AF65-F5344CB8AC3E}">
        <p14:creationId xmlns:p14="http://schemas.microsoft.com/office/powerpoint/2010/main" val="3209684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872C1F78-4A4F-47B4-9101-3711471AD3B2}" type="slidenum">
              <a:rPr lang="en-US"/>
              <a:pPr>
                <a:defRPr/>
              </a:pPr>
              <a:t>‹#›</a:t>
            </a:fld>
            <a:endParaRPr lang="en-US"/>
          </a:p>
        </p:txBody>
      </p:sp>
    </p:spTree>
    <p:extLst>
      <p:ext uri="{BB962C8B-B14F-4D97-AF65-F5344CB8AC3E}">
        <p14:creationId xmlns:p14="http://schemas.microsoft.com/office/powerpoint/2010/main" val="558253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25AE20EE-AB50-4CE2-A455-15A900CA9935}" type="slidenum">
              <a:rPr lang="en-US"/>
              <a:pPr>
                <a:defRPr/>
              </a:pPr>
              <a:t>‹#›</a:t>
            </a:fld>
            <a:endParaRPr lang="en-US"/>
          </a:p>
        </p:txBody>
      </p:sp>
    </p:spTree>
    <p:extLst>
      <p:ext uri="{BB962C8B-B14F-4D97-AF65-F5344CB8AC3E}">
        <p14:creationId xmlns:p14="http://schemas.microsoft.com/office/powerpoint/2010/main" val="3588685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DCD03F2-B290-48F3-8088-56894D5D8AFC}" type="slidenum">
              <a:rPr lang="en-US"/>
              <a:pPr>
                <a:defRPr/>
              </a:pPr>
              <a:t>‹#›</a:t>
            </a:fld>
            <a:endParaRPr lang="en-US"/>
          </a:p>
        </p:txBody>
      </p:sp>
    </p:spTree>
    <p:extLst>
      <p:ext uri="{BB962C8B-B14F-4D97-AF65-F5344CB8AC3E}">
        <p14:creationId xmlns:p14="http://schemas.microsoft.com/office/powerpoint/2010/main" val="151118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1C39F"/>
            </a:gs>
            <a:gs pos="100000">
              <a:srgbClr val="FFEFD1"/>
            </a:gs>
          </a:gsLst>
          <a:lin ang="5400000" scaled="1"/>
        </a:gra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503238" y="301625"/>
            <a:ext cx="9066212"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1" compatLnSpc="1">
            <a:prstTxWarp prst="textNoShape">
              <a:avLst/>
            </a:prstTxWarp>
          </a:bodyPr>
          <a:lstStyle/>
          <a:p>
            <a:pPr lvl="0"/>
            <a:r>
              <a:rPr lang="en-GB" smtClean="0"/>
              <a:t>Click to edit the title text format</a:t>
            </a:r>
          </a:p>
        </p:txBody>
      </p:sp>
      <p:sp>
        <p:nvSpPr>
          <p:cNvPr id="1027" name="Rectangle 2"/>
          <p:cNvSpPr>
            <a:spLocks noGrp="1" noChangeArrowheads="1"/>
          </p:cNvSpPr>
          <p:nvPr>
            <p:ph type="body" idx="1"/>
          </p:nvPr>
        </p:nvSpPr>
        <p:spPr bwMode="auto">
          <a:xfrm>
            <a:off x="503238" y="1768475"/>
            <a:ext cx="9066212"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2" name="Text Box 3"/>
          <p:cNvSpPr txBox="1">
            <a:spLocks noChangeArrowheads="1"/>
          </p:cNvSpPr>
          <p:nvPr/>
        </p:nvSpPr>
        <p:spPr bwMode="auto">
          <a:xfrm>
            <a:off x="503238" y="6886575"/>
            <a:ext cx="2349500" cy="522288"/>
          </a:xfrm>
          <a:prstGeom prst="rect">
            <a:avLst/>
          </a:prstGeom>
          <a:noFill/>
          <a:ln w="9525">
            <a:noFill/>
            <a:round/>
            <a:headEnd/>
            <a:tailEnd/>
          </a:ln>
          <a:effectLst/>
        </p:spPr>
        <p:txBody>
          <a:bodyPr wrap="none" anchor="ctr"/>
          <a:lstStyle/>
          <a:p>
            <a:pPr>
              <a:buFont typeface="Times New Roman" pitchFamily="16" charset="0"/>
              <a:buNone/>
              <a:defRPr/>
            </a:pPr>
            <a:endParaRPr lang="en-US">
              <a:latin typeface="Arial" charset="0"/>
            </a:endParaRPr>
          </a:p>
        </p:txBody>
      </p:sp>
      <p:sp>
        <p:nvSpPr>
          <p:cNvPr id="1028" name="Text Box 4"/>
          <p:cNvSpPr txBox="1">
            <a:spLocks noChangeArrowheads="1"/>
          </p:cNvSpPr>
          <p:nvPr/>
        </p:nvSpPr>
        <p:spPr bwMode="auto">
          <a:xfrm>
            <a:off x="3448050" y="6886575"/>
            <a:ext cx="3194050" cy="522288"/>
          </a:xfrm>
          <a:prstGeom prst="rect">
            <a:avLst/>
          </a:prstGeom>
          <a:noFill/>
          <a:ln w="9525">
            <a:noFill/>
            <a:round/>
            <a:headEnd/>
            <a:tailEnd/>
          </a:ln>
          <a:effectLst/>
        </p:spPr>
        <p:txBody>
          <a:bodyPr wrap="none" anchor="ctr"/>
          <a:lstStyle/>
          <a:p>
            <a:pPr>
              <a:buFont typeface="Times New Roman" pitchFamily="16" charset="0"/>
              <a:buNone/>
              <a:defRPr/>
            </a:pPr>
            <a:endParaRPr lang="en-US">
              <a:latin typeface="Arial" charset="0"/>
            </a:endParaRPr>
          </a:p>
        </p:txBody>
      </p:sp>
      <p:sp>
        <p:nvSpPr>
          <p:cNvPr id="1029" name="Rectangle 5"/>
          <p:cNvSpPr>
            <a:spLocks noGrp="1" noChangeArrowheads="1"/>
          </p:cNvSpPr>
          <p:nvPr>
            <p:ph type="sldNum"/>
          </p:nvPr>
        </p:nvSpPr>
        <p:spPr bwMode="auto">
          <a:xfrm>
            <a:off x="7226300" y="6886575"/>
            <a:ext cx="2343150" cy="51593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n-ea"/>
                <a:cs typeface="+mn-cs"/>
              </a:defRPr>
            </a:lvl1pPr>
          </a:lstStyle>
          <a:p>
            <a:pPr>
              <a:defRPr/>
            </a:pPr>
            <a:fld id="{903BBEE4-6FEE-490E-AEAD-C9C9EEA7E6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1F497D"/>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1F497D"/>
          </a:solidFill>
          <a:latin typeface="Arial" charset="0"/>
          <a:ea typeface="DejaVu Sans" charset="0"/>
          <a:cs typeface="DejaVu Sans"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1F497D"/>
          </a:solidFill>
          <a:latin typeface="Arial" charset="0"/>
          <a:ea typeface="DejaVu Sans" charset="0"/>
          <a:cs typeface="DejaVu Sans"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1F497D"/>
          </a:solidFill>
          <a:latin typeface="Arial" charset="0"/>
          <a:ea typeface="DejaVu Sans" charset="0"/>
          <a:cs typeface="DejaVu Sans"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1F497D"/>
          </a:solidFill>
          <a:latin typeface="Arial" charset="0"/>
          <a:ea typeface="DejaVu Sans" charset="0"/>
          <a:cs typeface="DejaVu Sans"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1F497D"/>
          </a:solidFill>
          <a:latin typeface="Arial" charset="0"/>
          <a:ea typeface="DejaVu Sans" charset="0"/>
          <a:cs typeface="DejaVu Sans"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1F497D"/>
          </a:solidFill>
          <a:latin typeface="Arial" charset="0"/>
          <a:ea typeface="DejaVu Sans" charset="0"/>
          <a:cs typeface="DejaVu Sans"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1F497D"/>
          </a:solidFill>
          <a:latin typeface="Arial" charset="0"/>
          <a:ea typeface="DejaVu Sans" charset="0"/>
          <a:cs typeface="DejaVu Sans"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1F497D"/>
          </a:solidFill>
          <a:latin typeface="Arial" charset="0"/>
          <a:ea typeface="DejaVu Sans" charset="0"/>
          <a:cs typeface="DejaVu Sans" charset="0"/>
        </a:defRPr>
      </a:lvl9pPr>
    </p:titleStyle>
    <p:bodyStyle>
      <a:lvl1pPr marL="342900" indent="-342900" algn="l" defTabSz="457200" rtl="0" eaLnBrk="0" fontAlgn="base" hangingPunct="0">
        <a:spcBef>
          <a:spcPct val="0"/>
        </a:spcBef>
        <a:spcAft>
          <a:spcPts val="1413"/>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57200" rtl="0" eaLnBrk="0" fontAlgn="base" hangingPunct="0">
        <a:spcBef>
          <a:spcPct val="0"/>
        </a:spcBef>
        <a:spcAft>
          <a:spcPts val="1138"/>
        </a:spcAft>
        <a:buClr>
          <a:srgbClr val="000000"/>
        </a:buClr>
        <a:buSzPct val="100000"/>
        <a:buFont typeface="Times New Roman" pitchFamily="18" charset="0"/>
        <a:defRPr sz="2800">
          <a:solidFill>
            <a:srgbClr val="000000"/>
          </a:solidFill>
          <a:latin typeface="+mn-lt"/>
          <a:ea typeface="+mn-ea"/>
          <a:cs typeface="+mn-cs"/>
        </a:defRPr>
      </a:lvl2pPr>
      <a:lvl3pPr marL="1143000" indent="-228600" algn="l" defTabSz="457200" rtl="0" eaLnBrk="0" fontAlgn="base" hangingPunct="0">
        <a:spcBef>
          <a:spcPct val="0"/>
        </a:spcBef>
        <a:spcAft>
          <a:spcPts val="850"/>
        </a:spcAft>
        <a:buClr>
          <a:srgbClr val="000000"/>
        </a:buClr>
        <a:buSzPct val="100000"/>
        <a:buFont typeface="Times New Roman" pitchFamily="18" charset="0"/>
        <a:defRPr sz="2400">
          <a:solidFill>
            <a:srgbClr val="000000"/>
          </a:solidFill>
          <a:latin typeface="+mn-lt"/>
          <a:ea typeface="+mn-ea"/>
          <a:cs typeface="+mn-cs"/>
        </a:defRPr>
      </a:lvl3pPr>
      <a:lvl4pPr marL="1600200" indent="-228600" algn="l" defTabSz="457200" rtl="0" eaLnBrk="0" fontAlgn="base" hangingPunct="0">
        <a:spcBef>
          <a:spcPct val="0"/>
        </a:spcBef>
        <a:spcAft>
          <a:spcPts val="563"/>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57200" rtl="0" eaLnBrk="0" fontAlgn="base" hangingPunct="0">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57200" rtl="0" eaLnBrk="0" fontAlgn="base" hangingPunct="0">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com/imgres?imgurl=http://www.ideofact.com/archives/trilobite.jpg&amp;imgrefurl=http://www.ideofact.com/archives/2004_11.html&amp;usg=__QrmXx17lvhyk6qtiZMLI7apWOm4=&amp;h=480&amp;w=640&amp;sz=216&amp;hl=en&amp;start=1&amp;zoom=1&amp;um=1&amp;itbs=1&amp;tbnid=8lFFN8amo-TTJM:&amp;tbnh=103&amp;tbnw=137&amp;prev=/images%3Fq%3Dtrilobite%26um%3D1%26hl%3Den%26tbs%3Disch:1&amp;ei=rPdGTdTtEIP58AbV8oHKAQ" TargetMode="External"/><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hyperlink" Target="http://www.google.com/imgres?imgurl=http://www.newscientist.com/data/images/ns/cms/dn12941/dn12941-1_351.jpg&amp;imgrefurl=http://www.newscientist.com/article/dn12941-giant-claw-points-to-monster-sea-scorpion.html&amp;usg=__2OuMhFhr6BlpijAi35z3TdTwDbY=&amp;h=600&amp;w=351&amp;sz=19&amp;hl=en&amp;start=4&amp;zoom=1&amp;um=1&amp;itbs=1&amp;tbnid=JThzB7V4iDhqfM:&amp;tbnh=135&amp;tbnw=79&amp;prev=/images%3Fq%3Dsea%2Bscorpions%26um%3D1%26hl%3Den%26sa%3DX%26tbs%3Disch:1&amp;ei=5fdGTbjuMMKC8gatgNG4AQ" TargetMode="Externa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hyperlink" Target="http://www.google.com/imgres?imgurl=http://farm1.static.flickr.com/1/380353_028542ead3_z.jpg%3Fzz%3D1&amp;imgrefurl=http://www.flickr.com/photos/coda/380353/&amp;usg=__y8RnhJ8iMjAhxGy_OWNIaZBPQXM=&amp;h=480&amp;w=640&amp;sz=81&amp;hl=en&amp;start=6&amp;zoom=1&amp;um=1&amp;itbs=1&amp;tbnid=gygN8e3x4pyAtM:&amp;tbnh=103&amp;tbnw=137&amp;prev=/images%3Fq%3Disopods%26um%3D1%26hl%3Den%26tbs%3Disch:1&amp;ei=1_ZGTaDGMIT68Aafocy0AQ" TargetMode="External"/><Relationship Id="rId13"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1.jpeg"/><Relationship Id="rId12" Type="http://schemas.openxmlformats.org/officeDocument/2006/relationships/hyperlink" Target="http://www.google.com/imgres?imgurl=http://www.glaucus.org.uk/Shorecb3.jpg&amp;imgrefurl=http://www.glaucus.org.uk/Decapoda.htm&amp;usg=__LXLuewU0t4V9JEcYjPhJ5gLZ8hU=&amp;h=239&amp;w=331&amp;sz=23&amp;hl=en&amp;start=7&amp;zoom=1&amp;um=1&amp;itbs=1&amp;tbnid=5WOyBLI_RveirM:&amp;tbnh=86&amp;tbnw=119&amp;prev=/images%3Fq%3Ddecapoda%26um%3D1%26hl%3Den%26tbs%3Disch:1&amp;ei=_fZGTcW6DYep8AbC7PnHAQ" TargetMode="External"/><Relationship Id="rId2" Type="http://schemas.openxmlformats.org/officeDocument/2006/relationships/hyperlink" Target="http://www.google.com/imgres?imgurl=http://en.academic.ru/pictures/enwiki/71/Gammarus_roeselii.jpg&amp;imgrefurl=http://en.academic.ru/dic.nsf/enwiki/243234&amp;usg=__MGoD7mjNDnVc0J0Bqzr4550oB4c=&amp;h=589&amp;w=951&amp;sz=71&amp;hl=en&amp;start=4&amp;zoom=1&amp;um=1&amp;itbs=1&amp;tbnid=aSSHxjPJOkfmbM:&amp;tbnh=92&amp;tbnw=148&amp;prev=/images%3Fq%3Damphipoda%26um%3D1%26hl%3Den%26tbs%3Disch:1&amp;ei=rvZGTfjgLYL_8AbllonBAQ" TargetMode="External"/><Relationship Id="rId1" Type="http://schemas.openxmlformats.org/officeDocument/2006/relationships/slideLayout" Target="../slideLayouts/slideLayout2.xml"/><Relationship Id="rId6" Type="http://schemas.openxmlformats.org/officeDocument/2006/relationships/hyperlink" Target="http://www.google.com/imgres?imgurl=http://www.azfotos.com/animals/crustaceans/stockphotosalamy/isopods-picture_AJM4F1.jpg&amp;imgrefurl=http://www.azfotos.com/animals/crustaceans/isopod-pictures.htm&amp;usg=__bcf5ajR_1QCPxS0sadFwvwg1B74=&amp;h=318&amp;w=450&amp;sz=36&amp;hl=en&amp;start=2&amp;zoom=1&amp;um=1&amp;itbs=1&amp;tbnid=iLxiz2nDaqToFM:&amp;tbnh=90&amp;tbnw=127&amp;prev=/images%3Fq%3Disopods%26um%3D1%26hl%3Den%26tbs%3Disch:1&amp;ei=1_ZGTaDGMIT68Aafocy0AQ" TargetMode="External"/><Relationship Id="rId11" Type="http://schemas.openxmlformats.org/officeDocument/2006/relationships/image" Target="../media/image43.jpeg"/><Relationship Id="rId5" Type="http://schemas.openxmlformats.org/officeDocument/2006/relationships/image" Target="../media/image40.jpeg"/><Relationship Id="rId15" Type="http://schemas.openxmlformats.org/officeDocument/2006/relationships/image" Target="../media/image45.jpeg"/><Relationship Id="rId10" Type="http://schemas.openxmlformats.org/officeDocument/2006/relationships/hyperlink" Target="http://www.google.com/imgres?imgurl=http://www.cals.ncsu.edu/course/ent525/water/aquatic/images/02.jpg&amp;imgrefurl=http://www.cals.ncsu.edu/course/ent525/water/aquatic/pages/02_jpg.htm&amp;usg=__Vqsm6G7yLZZOzleTLvUCEuCqWa8=&amp;h=562&amp;w=732&amp;sz=49&amp;hl=en&amp;start=5&amp;zoom=1&amp;um=1&amp;itbs=1&amp;tbnid=_LSqs6t_4HUcDM:&amp;tbnh=108&amp;tbnw=141&amp;prev=/images%3Fq%3Ddecapoda%26um%3D1%26hl%3Den%26tbs%3Disch:1&amp;ei=_fZGTcW6DYep8AbC7PnHAQ" TargetMode="External"/><Relationship Id="rId4" Type="http://schemas.openxmlformats.org/officeDocument/2006/relationships/hyperlink" Target="http://www.google.com/imgres?imgurl=http://www.troutnut.com/im_extax/picture_23_medium.jpg&amp;imgrefurl=http://www.troutnut.com/hatch/71/Arthropod-Amphipoda-Scuds&amp;usg=__KwVahDBJbGrSkdMeO7QQoW4M0bM=&amp;h=529&amp;w=592&amp;sz=161&amp;hl=en&amp;start=15&amp;zoom=1&amp;um=1&amp;itbs=1&amp;tbnid=XwfK1lf_1T4WEM:&amp;tbnh=121&amp;tbnw=135&amp;prev=/images%3Fq%3Damphipoda%26um%3D1%26hl%3Den%26tbs%3Disch:1&amp;ei=rvZGTfjgLYL_8AbllonBAQ" TargetMode="External"/><Relationship Id="rId9" Type="http://schemas.openxmlformats.org/officeDocument/2006/relationships/image" Target="../media/image42.jpeg"/><Relationship Id="rId14" Type="http://schemas.openxmlformats.org/officeDocument/2006/relationships/hyperlink" Target="http://www.google.com/imgres?imgurl=http://www.geog.ubc.ca/biodiversity/efauna/images/ElassochirusgilliPacificRedHermitCrab.jpg&amp;imgrefurl=http://www.geog.ubc.ca/biodiversity/efauna/CrabsofBritishColumbia.html&amp;usg=__6nAsRHKej1gzpExrI5O8SO4-q1U=&amp;h=303&amp;w=380&amp;sz=26&amp;hl=en&amp;start=20&amp;zoom=1&amp;um=1&amp;itbs=1&amp;tbnid=JgC82kM_AvXaEM:&amp;tbnh=98&amp;tbnw=123&amp;prev=/images%3Fq%3Ddecapoda%26start%3D18%26um%3D1%26hl%3Den%26sa%3DN%26ndsp%3D18%26tbs%3Disch:1&amp;ei=EvdGTbbOMo-q8Aayv-nIAQ"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6.jpeg"/><Relationship Id="rId3" Type="http://schemas.openxmlformats.org/officeDocument/2006/relationships/image" Target="../media/image46.png"/><Relationship Id="rId7" Type="http://schemas.openxmlformats.org/officeDocument/2006/relationships/image" Target="../media/image51.jpeg"/><Relationship Id="rId12"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jpeg"/><Relationship Id="rId5" Type="http://schemas.openxmlformats.org/officeDocument/2006/relationships/image" Target="../media/image48.png"/><Relationship Id="rId10" Type="http://schemas.openxmlformats.org/officeDocument/2006/relationships/hyperlink" Target="http://www.bionet-skola.com/w/Slika:Solpugid.jpg" TargetMode="External"/><Relationship Id="rId4" Type="http://schemas.openxmlformats.org/officeDocument/2006/relationships/image" Target="../media/image47.png"/><Relationship Id="rId9" Type="http://schemas.openxmlformats.org/officeDocument/2006/relationships/image" Target="../media/image53.jpeg"/><Relationship Id="rId14" Type="http://schemas.openxmlformats.org/officeDocument/2006/relationships/image" Target="../media/image5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5.xml"/><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lum bright="20000" contrast="-30000"/>
            <a:extLst>
              <a:ext uri="{28A0092B-C50C-407E-A947-70E740481C1C}">
                <a14:useLocalDpi xmlns:a14="http://schemas.microsoft.com/office/drawing/2010/main" val="0"/>
              </a:ext>
            </a:extLst>
          </a:blip>
          <a:srcRect/>
          <a:stretch>
            <a:fillRect/>
          </a:stretch>
        </p:blipFill>
        <p:spPr bwMode="auto">
          <a:xfrm>
            <a:off x="0" y="-82550"/>
            <a:ext cx="10080625" cy="764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51" name="Text Box 2"/>
          <p:cNvSpPr txBox="1">
            <a:spLocks noChangeArrowheads="1"/>
          </p:cNvSpPr>
          <p:nvPr/>
        </p:nvSpPr>
        <p:spPr bwMode="auto">
          <a:xfrm>
            <a:off x="503238" y="520700"/>
            <a:ext cx="907256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nchorCtr="1"/>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algn="ctr" eaLnBrk="1" hangingPunct="1">
              <a:buClrTx/>
              <a:buSzPct val="45000"/>
              <a:buFontTx/>
              <a:buNone/>
            </a:pPr>
            <a:r>
              <a:rPr lang="en-US" sz="5400" b="1">
                <a:solidFill>
                  <a:srgbClr val="000000"/>
                </a:solidFill>
                <a:latin typeface="Comic Sans MS" pitchFamily="66" charset="0"/>
              </a:rPr>
              <a:t>Heath Blackmon</a:t>
            </a:r>
          </a:p>
        </p:txBody>
      </p:sp>
      <p:sp>
        <p:nvSpPr>
          <p:cNvPr id="2052" name="Text Box 3"/>
          <p:cNvSpPr txBox="1">
            <a:spLocks noChangeArrowheads="1"/>
          </p:cNvSpPr>
          <p:nvPr/>
        </p:nvSpPr>
        <p:spPr bwMode="auto">
          <a:xfrm>
            <a:off x="457200" y="1906588"/>
            <a:ext cx="9070975" cy="533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nchorCtr="1"/>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algn="ctr" eaLnBrk="1" hangingPunct="1">
              <a:spcAft>
                <a:spcPts val="1413"/>
              </a:spcAft>
              <a:buClrTx/>
              <a:buSzPct val="45000"/>
              <a:buFontTx/>
              <a:buNone/>
            </a:pPr>
            <a:r>
              <a:rPr lang="en-US" sz="3200" b="1">
                <a:solidFill>
                  <a:srgbClr val="C00000"/>
                </a:solidFill>
                <a:latin typeface="Comic Sans MS" pitchFamily="66" charset="0"/>
              </a:rPr>
              <a:t>Evolution and Diversity of Coleoptera</a:t>
            </a:r>
          </a:p>
          <a:p>
            <a:pPr algn="ctr" eaLnBrk="1" hangingPunct="1">
              <a:spcAft>
                <a:spcPts val="1413"/>
              </a:spcAft>
              <a:buClrTx/>
              <a:buSzPct val="45000"/>
              <a:buFontTx/>
              <a:buNone/>
            </a:pPr>
            <a:r>
              <a:rPr lang="en-US" sz="2000" b="1">
                <a:solidFill>
                  <a:srgbClr val="000000"/>
                </a:solidFill>
                <a:latin typeface="Comic Sans MS" pitchFamily="66" charset="0"/>
              </a:rPr>
              <a:t>Chromosome Evolution</a:t>
            </a:r>
          </a:p>
          <a:p>
            <a:pPr algn="ctr" eaLnBrk="1" hangingPunct="1">
              <a:spcAft>
                <a:spcPts val="1413"/>
              </a:spcAft>
              <a:buClrTx/>
              <a:buSzPct val="45000"/>
              <a:buFontTx/>
              <a:buNone/>
            </a:pPr>
            <a:r>
              <a:rPr lang="en-US" sz="2000" b="1">
                <a:solidFill>
                  <a:srgbClr val="000000"/>
                </a:solidFill>
                <a:latin typeface="Comic Sans MS" pitchFamily="66" charset="0"/>
              </a:rPr>
              <a:t>Sex Determination Evolution</a:t>
            </a:r>
          </a:p>
          <a:p>
            <a:pPr algn="ctr" eaLnBrk="1" hangingPunct="1">
              <a:spcAft>
                <a:spcPts val="1413"/>
              </a:spcAft>
              <a:buClrTx/>
              <a:buSzPct val="45000"/>
              <a:buFontTx/>
              <a:buNone/>
            </a:pPr>
            <a:r>
              <a:rPr lang="en-US" sz="2000" b="1">
                <a:solidFill>
                  <a:srgbClr val="000000"/>
                </a:solidFill>
                <a:latin typeface="Comic Sans MS" pitchFamily="66" charset="0"/>
              </a:rPr>
              <a:t>Speciation / Population Subdivision / Deme Sizes</a:t>
            </a:r>
          </a:p>
          <a:p>
            <a:pPr algn="ctr" eaLnBrk="1" hangingPunct="1">
              <a:spcAft>
                <a:spcPts val="1413"/>
              </a:spcAft>
              <a:buClrTx/>
              <a:buSzPct val="45000"/>
              <a:buFontTx/>
              <a:buNone/>
            </a:pPr>
            <a:endParaRPr lang="en-US" sz="3200" b="1">
              <a:solidFill>
                <a:srgbClr val="000000"/>
              </a:solidFill>
              <a:latin typeface="Comic Sans MS" pitchFamily="66" charset="0"/>
            </a:endParaRPr>
          </a:p>
          <a:p>
            <a:pPr algn="ctr" eaLnBrk="1" hangingPunct="1">
              <a:spcAft>
                <a:spcPts val="1413"/>
              </a:spcAft>
              <a:buClrTx/>
              <a:buSzPct val="45000"/>
              <a:buFontTx/>
              <a:buNone/>
            </a:pPr>
            <a:r>
              <a:rPr lang="en-US" sz="2400" b="1">
                <a:solidFill>
                  <a:srgbClr val="000000"/>
                </a:solidFill>
                <a:latin typeface="Comic Sans MS" pitchFamily="66" charset="0"/>
              </a:rPr>
              <a:t>Office ERB 450</a:t>
            </a:r>
          </a:p>
          <a:p>
            <a:pPr algn="ctr" eaLnBrk="1" hangingPunct="1">
              <a:spcAft>
                <a:spcPts val="1413"/>
              </a:spcAft>
              <a:buClrTx/>
              <a:buSzPct val="45000"/>
              <a:buFontTx/>
              <a:buNone/>
            </a:pPr>
            <a:r>
              <a:rPr lang="en-US" sz="2400" b="1">
                <a:solidFill>
                  <a:srgbClr val="000000"/>
                </a:solidFill>
                <a:latin typeface="Comic Sans MS" pitchFamily="66" charset="0"/>
              </a:rPr>
              <a:t>heath.blackmon@mavs.uta.edu</a:t>
            </a:r>
          </a:p>
          <a:p>
            <a:pPr algn="ctr" eaLnBrk="1" hangingPunct="1">
              <a:spcAft>
                <a:spcPts val="1413"/>
              </a:spcAft>
              <a:buClrTx/>
              <a:buSzPct val="45000"/>
              <a:buFontTx/>
              <a:buNone/>
            </a:pPr>
            <a:r>
              <a:rPr lang="en-US" sz="2400" b="1">
                <a:solidFill>
                  <a:srgbClr val="C00000"/>
                </a:solidFill>
                <a:latin typeface="Comic Sans MS" pitchFamily="66" charset="0"/>
              </a:rPr>
              <a:t>Office Hours in LS129</a:t>
            </a:r>
          </a:p>
          <a:p>
            <a:pPr algn="ctr" eaLnBrk="1" hangingPunct="1">
              <a:spcAft>
                <a:spcPts val="1413"/>
              </a:spcAft>
              <a:buClrTx/>
              <a:buSzPct val="45000"/>
              <a:buFontTx/>
              <a:buNone/>
            </a:pPr>
            <a:r>
              <a:rPr lang="en-US" sz="2400" b="1">
                <a:solidFill>
                  <a:srgbClr val="C00000"/>
                </a:solidFill>
                <a:latin typeface="Comic Sans MS" pitchFamily="66" charset="0"/>
              </a:rPr>
              <a:t>Monday 12:30-2:00</a:t>
            </a:r>
          </a:p>
          <a:p>
            <a:pPr algn="ctr" eaLnBrk="1" hangingPunct="1">
              <a:spcAft>
                <a:spcPts val="1413"/>
              </a:spcAft>
              <a:buClrTx/>
              <a:buSzPct val="45000"/>
              <a:buFontTx/>
              <a:buNone/>
            </a:pPr>
            <a:r>
              <a:rPr lang="en-US" sz="2400" b="1">
                <a:solidFill>
                  <a:srgbClr val="C00000"/>
                </a:solidFill>
                <a:latin typeface="Comic Sans MS" pitchFamily="66" charset="0"/>
              </a:rPr>
              <a:t>Wednesday 5:00-6:30</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a:xfrm>
            <a:off x="503238" y="346075"/>
            <a:ext cx="9067800" cy="1166813"/>
          </a:xfrm>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solidFill>
                  <a:srgbClr val="FF0000"/>
                </a:solidFill>
                <a:latin typeface="Comic Sans MS" pitchFamily="66" charset="0"/>
              </a:rPr>
              <a:t>Unusual</a:t>
            </a:r>
            <a:r>
              <a:rPr lang="en-US" smtClean="0">
                <a:latin typeface="Comic Sans MS" pitchFamily="66" charset="0"/>
              </a:rPr>
              <a:t> or </a:t>
            </a:r>
            <a:r>
              <a:rPr lang="en-US" smtClean="0">
                <a:solidFill>
                  <a:schemeClr val="tx1"/>
                </a:solidFill>
                <a:latin typeface="Comic Sans MS" pitchFamily="66" charset="0"/>
              </a:rPr>
              <a:t>Common</a:t>
            </a:r>
            <a:r>
              <a:rPr lang="en-US" smtClean="0">
                <a:latin typeface="Comic Sans MS" pitchFamily="66" charset="0"/>
              </a:rPr>
              <a:t> Classes</a:t>
            </a:r>
          </a:p>
        </p:txBody>
      </p:sp>
      <p:sp>
        <p:nvSpPr>
          <p:cNvPr id="11267" name="Rectangle 2"/>
          <p:cNvSpPr>
            <a:spLocks noGrp="1" noChangeArrowheads="1"/>
          </p:cNvSpPr>
          <p:nvPr>
            <p:ph type="body" idx="1"/>
          </p:nvPr>
        </p:nvSpPr>
        <p:spPr>
          <a:xfrm>
            <a:off x="503238" y="1371600"/>
            <a:ext cx="9067800" cy="5943600"/>
          </a:xfrm>
        </p:spPr>
        <p:txBody>
          <a:bodyPr/>
          <a:lstStyle/>
          <a:p>
            <a:pPr indent="-341313">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smtClean="0"/>
              <a:t>    * Subphylum Trilobitomorpha</a:t>
            </a:r>
          </a:p>
          <a:p>
            <a:pPr indent="-341313">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smtClean="0"/>
              <a:t>          </a:t>
            </a:r>
            <a:r>
              <a:rPr lang="en-US" sz="1600" smtClean="0">
                <a:solidFill>
                  <a:srgbClr val="FF0000"/>
                </a:solidFill>
              </a:rPr>
              <a:t>o Trilobita – trilobites (extinct) 20,000 species 500-250 mya</a:t>
            </a:r>
          </a:p>
          <a:p>
            <a:pPr indent="-341313">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smtClean="0"/>
              <a:t>    * Subphylum Chelicerata</a:t>
            </a:r>
          </a:p>
          <a:p>
            <a:pPr indent="-341313">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smtClean="0"/>
              <a:t>          o Arachnida – spiders, scorpions, etc.</a:t>
            </a:r>
          </a:p>
          <a:p>
            <a:pPr indent="-341313">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smtClean="0"/>
              <a:t>         </a:t>
            </a:r>
            <a:r>
              <a:rPr lang="en-US" sz="1600" smtClean="0">
                <a:solidFill>
                  <a:srgbClr val="FF0000"/>
                </a:solidFill>
              </a:rPr>
              <a:t> o Xiphosura – horseshoe crabs, etc.</a:t>
            </a:r>
          </a:p>
          <a:p>
            <a:pPr indent="-341313">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smtClean="0"/>
              <a:t>          </a:t>
            </a:r>
            <a:r>
              <a:rPr lang="en-US" sz="1600" smtClean="0">
                <a:solidFill>
                  <a:srgbClr val="FF0000"/>
                </a:solidFill>
              </a:rPr>
              <a:t>o Pycnogonida – sea spiders</a:t>
            </a:r>
          </a:p>
          <a:p>
            <a:pPr indent="-341313">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smtClean="0">
                <a:solidFill>
                  <a:srgbClr val="FF0000"/>
                </a:solidFill>
              </a:rPr>
              <a:t>          o Eurypterida – sea scorpions (extinct)</a:t>
            </a:r>
          </a:p>
          <a:p>
            <a:pPr indent="-341313">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smtClean="0"/>
              <a:t>    * Subphylum Myriapoda</a:t>
            </a:r>
          </a:p>
          <a:p>
            <a:pPr indent="-341313">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smtClean="0"/>
              <a:t>          o Chilopoda – centipedes</a:t>
            </a:r>
          </a:p>
          <a:p>
            <a:pPr indent="-341313">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smtClean="0"/>
              <a:t>          o Diplopoda – millipedes</a:t>
            </a:r>
          </a:p>
          <a:p>
            <a:pPr indent="-341313">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smtClean="0">
                <a:solidFill>
                  <a:srgbClr val="FF0000"/>
                </a:solidFill>
              </a:rPr>
              <a:t>          o Pauropoda</a:t>
            </a:r>
          </a:p>
          <a:p>
            <a:pPr indent="-341313">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smtClean="0">
                <a:solidFill>
                  <a:srgbClr val="FF0000"/>
                </a:solidFill>
              </a:rPr>
              <a:t>          o Symphyla</a:t>
            </a:r>
          </a:p>
          <a:p>
            <a:pPr indent="-341313">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smtClean="0"/>
              <a:t>    * Subphylum Hexapoda</a:t>
            </a:r>
          </a:p>
          <a:p>
            <a:pPr indent="-341313">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smtClean="0"/>
              <a:t>          o Insecta – insects</a:t>
            </a:r>
          </a:p>
          <a:p>
            <a:pPr indent="-341313">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smtClean="0"/>
              <a:t>          o Entognatha</a:t>
            </a:r>
          </a:p>
          <a:p>
            <a:pPr indent="-341313">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smtClean="0"/>
              <a:t>    * Subphylum Crustacea</a:t>
            </a:r>
          </a:p>
          <a:p>
            <a:pPr indent="-341313">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smtClean="0"/>
              <a:t>        </a:t>
            </a:r>
            <a:r>
              <a:rPr lang="en-US" sz="1600" smtClean="0">
                <a:solidFill>
                  <a:srgbClr val="FF0000"/>
                </a:solidFill>
              </a:rPr>
              <a:t>  o Branchiopoda – brine shrimp etc.</a:t>
            </a:r>
          </a:p>
          <a:p>
            <a:pPr indent="-341313">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smtClean="0">
                <a:solidFill>
                  <a:srgbClr val="FF0000"/>
                </a:solidFill>
              </a:rPr>
              <a:t>          o Remipedia</a:t>
            </a:r>
          </a:p>
          <a:p>
            <a:pPr indent="-341313">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smtClean="0">
                <a:solidFill>
                  <a:srgbClr val="FF0000"/>
                </a:solidFill>
              </a:rPr>
              <a:t>          o Cephalocarida – horseshoe shrimp</a:t>
            </a:r>
          </a:p>
          <a:p>
            <a:pPr indent="-341313">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smtClean="0">
                <a:solidFill>
                  <a:srgbClr val="FF0000"/>
                </a:solidFill>
              </a:rPr>
              <a:t>          o Maxillopoda – barnacles, fish lice, etc.</a:t>
            </a:r>
          </a:p>
          <a:p>
            <a:pPr indent="-341313">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smtClean="0">
                <a:solidFill>
                  <a:srgbClr val="FF0000"/>
                </a:solidFill>
              </a:rPr>
              <a:t>          o Ostracoda – seed shrimp</a:t>
            </a:r>
          </a:p>
          <a:p>
            <a:pPr indent="-341313">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smtClean="0"/>
              <a:t>          o Malacostraca – lobsters, crabs, shrimp, etc.</a:t>
            </a:r>
          </a:p>
        </p:txBody>
      </p:sp>
      <p:pic>
        <p:nvPicPr>
          <p:cNvPr id="11268" name="Picture 5" descr="http://t1.gstatic.com/images?q=tbn:ANd9GcRbNSUrOQkaD4GHCynpfbHquGhecNizJIZEwVGn9FWYgsJtzNjZMIBqb0k">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8113" y="1265238"/>
            <a:ext cx="1066800"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7" descr="http://t3.gstatic.com/images?q=tbn:ANd9GcTN-2GIC9QSJBRnuXJMWtTd2kv64HYP4Gm-LSQnCmMTpkLRs2fX84wCZkmI">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9463" y="1265238"/>
            <a:ext cx="12033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1" descr="Model of Baltoeurypterus, an extinct sea scorp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4313" y="2179638"/>
            <a:ext cx="1619250"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a:xfrm>
            <a:off x="530225" y="228600"/>
            <a:ext cx="9070975" cy="1169988"/>
          </a:xfrm>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6600" smtClean="0">
                <a:latin typeface="Comic Sans MS" pitchFamily="66" charset="0"/>
              </a:rPr>
              <a:t>Common Classes</a:t>
            </a:r>
          </a:p>
        </p:txBody>
      </p:sp>
      <p:sp>
        <p:nvSpPr>
          <p:cNvPr id="12291" name="Rectangle 2"/>
          <p:cNvSpPr>
            <a:spLocks noGrp="1" noChangeArrowheads="1"/>
          </p:cNvSpPr>
          <p:nvPr>
            <p:ph type="body" idx="1"/>
          </p:nvPr>
        </p:nvSpPr>
        <p:spPr>
          <a:xfrm>
            <a:off x="503238" y="1768475"/>
            <a:ext cx="9070975" cy="4987925"/>
          </a:xfrm>
        </p:spPr>
        <p:txBody>
          <a:bodyPr/>
          <a:lstStyle/>
          <a:p>
            <a:pPr indent="-338138" algn="ctr">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6600" smtClean="0">
                <a:latin typeface="Comic Sans MS" pitchFamily="66" charset="0"/>
              </a:rPr>
              <a:t>Insecta</a:t>
            </a:r>
          </a:p>
          <a:p>
            <a:pPr indent="-338138" algn="ctr">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6600" smtClean="0">
                <a:latin typeface="Comic Sans MS" pitchFamily="66" charset="0"/>
              </a:rPr>
              <a:t>Chilopoda</a:t>
            </a:r>
          </a:p>
          <a:p>
            <a:pPr indent="-338138" algn="ctr">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6600" smtClean="0">
                <a:latin typeface="Comic Sans MS" pitchFamily="66" charset="0"/>
              </a:rPr>
              <a:t>Diplopoda</a:t>
            </a:r>
          </a:p>
          <a:p>
            <a:pPr indent="-338138" algn="ctr">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6600" smtClean="0">
                <a:latin typeface="Comic Sans MS" pitchFamily="66" charset="0"/>
              </a:rPr>
              <a:t>Arachnida*</a:t>
            </a:r>
          </a:p>
          <a:p>
            <a:pPr indent="-338138" algn="ctr">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6600" smtClean="0">
                <a:latin typeface="Comic Sans MS" pitchFamily="66" charset="0"/>
              </a:rPr>
              <a:t>Crustacea</a:t>
            </a:r>
          </a:p>
          <a:p>
            <a:pPr indent="-338138" algn="ctr">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sz="6600" smtClean="0">
              <a:latin typeface="Comic Sans MS" pitchFamily="66" charset="0"/>
            </a:endParaRP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sz="6600" smtClean="0">
              <a:latin typeface="Comic Sans MS" pitchFamily="66" charset="0"/>
            </a:endParaRPr>
          </a:p>
        </p:txBody>
      </p:sp>
    </p:spTree>
  </p:cSld>
  <p:clrMapOvr>
    <a:masterClrMapping/>
  </p:clrMapOvr>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a:xfrm>
            <a:off x="530225" y="228600"/>
            <a:ext cx="9070975" cy="1169988"/>
          </a:xfrm>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6000" smtClean="0">
                <a:latin typeface="Comic Sans MS" pitchFamily="66" charset="0"/>
              </a:rPr>
              <a:t>Class Insecta</a:t>
            </a:r>
          </a:p>
        </p:txBody>
      </p:sp>
      <p:sp>
        <p:nvSpPr>
          <p:cNvPr id="13315" name="Rectangle 2"/>
          <p:cNvSpPr>
            <a:spLocks noGrp="1" noChangeArrowheads="1"/>
          </p:cNvSpPr>
          <p:nvPr>
            <p:ph type="body" idx="1"/>
          </p:nvPr>
        </p:nvSpPr>
        <p:spPr>
          <a:xfrm>
            <a:off x="503238" y="1768475"/>
            <a:ext cx="9070975" cy="4987925"/>
          </a:xfrm>
        </p:spPr>
        <p:txBody>
          <a:bodyPr/>
          <a:lstStyle/>
          <a:p>
            <a:pPr indent="-338138" algn="ctr">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3600" smtClean="0">
                <a:latin typeface="Comic Sans MS" pitchFamily="66" charset="0"/>
              </a:rPr>
              <a:t>Skip till next week.</a:t>
            </a:r>
          </a:p>
          <a:p>
            <a:pPr indent="-338138" algn="ctr">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sz="6600" smtClean="0">
              <a:latin typeface="Comic Sans MS" pitchFamily="66" charset="0"/>
            </a:endParaRP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sz="6600" smtClean="0">
              <a:latin typeface="Comic Sans MS" pitchFamily="66" charset="0"/>
            </a:endParaRPr>
          </a:p>
        </p:txBody>
      </p:sp>
      <p:pic>
        <p:nvPicPr>
          <p:cNvPr id="133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7432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2514600"/>
            <a:ext cx="17049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339" name="Rectangle 2"/>
          <p:cNvSpPr>
            <a:spLocks noGrp="1" noChangeArrowheads="1"/>
          </p:cNvSpPr>
          <p:nvPr>
            <p:ph type="title"/>
          </p:nvPr>
        </p:nvSpPr>
        <p:spPr>
          <a:xfrm>
            <a:off x="0" y="228600"/>
            <a:ext cx="10080625" cy="1169988"/>
          </a:xfrm>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6000" smtClean="0">
                <a:latin typeface="Comic Sans MS" pitchFamily="66" charset="0"/>
              </a:rPr>
              <a:t>Class Chilopoda - </a:t>
            </a:r>
            <a:r>
              <a:rPr lang="en-US" smtClean="0">
                <a:latin typeface="Comic Sans MS" pitchFamily="66" charset="0"/>
              </a:rPr>
              <a:t>Centipede</a:t>
            </a:r>
          </a:p>
        </p:txBody>
      </p:sp>
      <p:sp>
        <p:nvSpPr>
          <p:cNvPr id="14340" name="Rectangle 3"/>
          <p:cNvSpPr>
            <a:spLocks noGrp="1" noChangeArrowheads="1"/>
          </p:cNvSpPr>
          <p:nvPr>
            <p:ph type="body" idx="1"/>
          </p:nvPr>
        </p:nvSpPr>
        <p:spPr>
          <a:xfrm>
            <a:off x="503238" y="1768475"/>
            <a:ext cx="9070975" cy="4987925"/>
          </a:xfrm>
        </p:spPr>
        <p:txBody>
          <a:bodyPr/>
          <a:lstStyle/>
          <a:p>
            <a:pPr indent="-338138" algn="ctr">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4400" smtClean="0">
                <a:latin typeface="Comic Sans MS" pitchFamily="66" charset="0"/>
              </a:rPr>
              <a:t>Chilo - lip     poda - foot</a:t>
            </a: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800" smtClean="0">
                <a:latin typeface="Comic Sans MS" pitchFamily="66" charset="0"/>
              </a:rPr>
              <a:t>- poison jaws are modified feet</a:t>
            </a: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800" smtClean="0">
                <a:latin typeface="Comic Sans MS" pitchFamily="66" charset="0"/>
              </a:rPr>
              <a:t>- each segment has one pair of legs</a:t>
            </a: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800" smtClean="0">
                <a:latin typeface="Comic Sans MS" pitchFamily="66" charset="0"/>
              </a:rPr>
              <a:t>- last pair of legs directed back and often larger</a:t>
            </a: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800" smtClean="0">
                <a:latin typeface="Comic Sans MS" pitchFamily="66" charset="0"/>
              </a:rPr>
              <a:t>- dorsoventrally flattened</a:t>
            </a: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800" smtClean="0">
                <a:latin typeface="Comic Sans MS" pitchFamily="66" charset="0"/>
              </a:rPr>
              <a:t>- under bark on dead trees, under rocks.</a:t>
            </a:r>
          </a:p>
          <a:p>
            <a:pPr indent="-338138" algn="ctr">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sz="5400" smtClean="0">
              <a:latin typeface="Comic Sans MS" pitchFamily="66" charset="0"/>
            </a:endParaRP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sz="5400" smtClean="0">
              <a:latin typeface="Comic Sans MS" pitchFamily="66" charset="0"/>
            </a:endParaRPr>
          </a:p>
        </p:txBody>
      </p:sp>
      <p:pic>
        <p:nvPicPr>
          <p:cNvPr id="1434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113" y="5684838"/>
            <a:ext cx="28003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342" name="Picture 5"/>
          <p:cNvPicPr>
            <a:picLocks noChangeAspect="1" noChangeArrowheads="1"/>
          </p:cNvPicPr>
          <p:nvPr/>
        </p:nvPicPr>
        <p:blipFill>
          <a:blip r:embed="rId5">
            <a:extLst>
              <a:ext uri="{28A0092B-C50C-407E-A947-70E740481C1C}">
                <a14:useLocalDpi xmlns:a14="http://schemas.microsoft.com/office/drawing/2010/main" val="0"/>
              </a:ext>
            </a:extLst>
          </a:blip>
          <a:srcRect l="50125" b="69009"/>
          <a:stretch>
            <a:fillRect/>
          </a:stretch>
        </p:blipFill>
        <p:spPr bwMode="auto">
          <a:xfrm>
            <a:off x="7021513" y="5532438"/>
            <a:ext cx="2587625"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34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7313" y="553243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a:xfrm>
            <a:off x="0" y="228600"/>
            <a:ext cx="10080625" cy="1169988"/>
          </a:xfrm>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6000" smtClean="0">
                <a:latin typeface="Comic Sans MS" pitchFamily="66" charset="0"/>
              </a:rPr>
              <a:t>Class Diplopoda - </a:t>
            </a:r>
            <a:r>
              <a:rPr lang="en-US" sz="4800" smtClean="0">
                <a:latin typeface="Comic Sans MS" pitchFamily="66" charset="0"/>
              </a:rPr>
              <a:t>Millipedes</a:t>
            </a:r>
          </a:p>
        </p:txBody>
      </p:sp>
      <p:sp>
        <p:nvSpPr>
          <p:cNvPr id="15363" name="Rectangle 2"/>
          <p:cNvSpPr>
            <a:spLocks noGrp="1" noChangeArrowheads="1"/>
          </p:cNvSpPr>
          <p:nvPr>
            <p:ph type="body" idx="1"/>
          </p:nvPr>
        </p:nvSpPr>
        <p:spPr>
          <a:xfrm>
            <a:off x="503238" y="1768475"/>
            <a:ext cx="9070975" cy="4987925"/>
          </a:xfrm>
        </p:spPr>
        <p:txBody>
          <a:bodyPr/>
          <a:lstStyle/>
          <a:p>
            <a:pPr indent="-338138" algn="ctr">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4000" smtClean="0">
                <a:latin typeface="Comic Sans MS" pitchFamily="66" charset="0"/>
              </a:rPr>
              <a:t>Diplo - 2    poda - feet</a:t>
            </a: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smtClean="0">
                <a:latin typeface="Comic Sans MS" pitchFamily="66" charset="0"/>
              </a:rPr>
              <a:t>- 2 pairs of legs per segment</a:t>
            </a: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smtClean="0">
                <a:latin typeface="Comic Sans MS" pitchFamily="66" charset="0"/>
              </a:rPr>
              <a:t>- Cylindrical body or slightly fattened</a:t>
            </a: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smtClean="0">
                <a:latin typeface="Comic Sans MS" pitchFamily="66" charset="0"/>
              </a:rPr>
              <a:t>- Enlarged segment behind head</a:t>
            </a: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smtClean="0">
                <a:latin typeface="Comic Sans MS" pitchFamily="66" charset="0"/>
              </a:rPr>
              <a:t>- Feed on decaying vegetation / found in leaf litter, rotten wood, under boards</a:t>
            </a: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smtClean="0">
                <a:latin typeface="Comic Sans MS" pitchFamily="66" charset="0"/>
              </a:rPr>
              <a:t>- Often curl up when threatened</a:t>
            </a:r>
          </a:p>
          <a:p>
            <a:pPr indent="-338138" algn="ctr">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sz="4800" smtClean="0">
              <a:latin typeface="Comic Sans MS" pitchFamily="66" charset="0"/>
            </a:endParaRP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sz="4800" smtClean="0">
              <a:latin typeface="Comic Sans MS" pitchFamily="66" charset="0"/>
            </a:endParaRPr>
          </a:p>
        </p:txBody>
      </p:sp>
      <p:pic>
        <p:nvPicPr>
          <p:cNvPr id="153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7713" y="2332038"/>
            <a:ext cx="26003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6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467350"/>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6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5486400"/>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6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5476875"/>
            <a:ext cx="249555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a:xfrm>
            <a:off x="530225" y="228600"/>
            <a:ext cx="9070975" cy="1169988"/>
          </a:xfrm>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6000" smtClean="0">
                <a:latin typeface="Comic Sans MS" pitchFamily="66" charset="0"/>
              </a:rPr>
              <a:t>SubPhylum Crustaceans</a:t>
            </a:r>
          </a:p>
        </p:txBody>
      </p:sp>
      <p:sp>
        <p:nvSpPr>
          <p:cNvPr id="16387" name="Rectangle 2"/>
          <p:cNvSpPr>
            <a:spLocks noGrp="1" noChangeArrowheads="1"/>
          </p:cNvSpPr>
          <p:nvPr>
            <p:ph type="body" idx="1"/>
          </p:nvPr>
        </p:nvSpPr>
        <p:spPr>
          <a:xfrm>
            <a:off x="503238" y="1768475"/>
            <a:ext cx="9070975" cy="4987925"/>
          </a:xfrm>
        </p:spPr>
        <p:txBody>
          <a:bodyPr/>
          <a:lstStyle/>
          <a:p>
            <a:pPr indent="-338138" algn="ctr">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4800" smtClean="0">
                <a:latin typeface="Comic Sans MS" pitchFamily="66" charset="0"/>
              </a:rPr>
              <a:t>Crustace - hard shelled</a:t>
            </a: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mtClean="0">
                <a:latin typeface="Comic Sans MS" pitchFamily="66" charset="0"/>
              </a:rPr>
              <a:t>- 2 pairs of antennae (1 often rudimentary)</a:t>
            </a: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mtClean="0">
                <a:latin typeface="Comic Sans MS" pitchFamily="66" charset="0"/>
              </a:rPr>
              <a:t>- Breathing by gills</a:t>
            </a: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mtClean="0">
                <a:latin typeface="Comic Sans MS" pitchFamily="66" charset="0"/>
              </a:rPr>
              <a:t>- Head fused to thorax</a:t>
            </a: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mtClean="0">
                <a:latin typeface="Comic Sans MS" pitchFamily="66" charset="0"/>
              </a:rPr>
              <a:t>- We will focus on Malacostraca</a:t>
            </a:r>
          </a:p>
          <a:p>
            <a:pPr indent="-338138" algn="ctr">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sz="6000" smtClean="0">
              <a:latin typeface="Comic Sans MS" pitchFamily="66" charset="0"/>
            </a:endParaRP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sz="6000" smtClean="0">
              <a:latin typeface="Comic Sans MS" pitchFamily="66" charset="0"/>
            </a:endParaRPr>
          </a:p>
        </p:txBody>
      </p:sp>
      <p:pic>
        <p:nvPicPr>
          <p:cNvPr id="17411" name="Picture 3"/>
          <p:cNvPicPr>
            <a:picLocks noChangeAspect="1" noChangeArrowheads="1"/>
          </p:cNvPicPr>
          <p:nvPr/>
        </p:nvPicPr>
        <p:blipFill>
          <a:blip r:embed="rId3"/>
          <a:srcRect/>
          <a:stretch>
            <a:fillRect/>
          </a:stretch>
        </p:blipFill>
        <p:spPr bwMode="auto">
          <a:xfrm>
            <a:off x="228600" y="5715000"/>
            <a:ext cx="1371600" cy="137160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17412" name="Picture 4"/>
          <p:cNvPicPr>
            <a:picLocks noChangeAspect="1" noChangeArrowheads="1"/>
          </p:cNvPicPr>
          <p:nvPr/>
        </p:nvPicPr>
        <p:blipFill>
          <a:blip r:embed="rId4"/>
          <a:srcRect/>
          <a:stretch>
            <a:fillRect/>
          </a:stretch>
        </p:blipFill>
        <p:spPr bwMode="auto">
          <a:xfrm>
            <a:off x="1885950" y="5715000"/>
            <a:ext cx="1314450" cy="1362075"/>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1639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5715000"/>
            <a:ext cx="1143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14" name="Picture 6"/>
          <p:cNvPicPr>
            <a:picLocks noChangeAspect="1" noChangeArrowheads="1"/>
          </p:cNvPicPr>
          <p:nvPr/>
        </p:nvPicPr>
        <p:blipFill>
          <a:blip r:embed="rId6"/>
          <a:srcRect/>
          <a:stretch>
            <a:fillRect/>
          </a:stretch>
        </p:blipFill>
        <p:spPr bwMode="auto">
          <a:xfrm>
            <a:off x="4800600" y="5686425"/>
            <a:ext cx="2095500" cy="1400175"/>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17415" name="Picture 7"/>
          <p:cNvPicPr>
            <a:picLocks noChangeAspect="1" noChangeArrowheads="1"/>
          </p:cNvPicPr>
          <p:nvPr/>
        </p:nvPicPr>
        <p:blipFill>
          <a:blip r:embed="rId7"/>
          <a:srcRect/>
          <a:stretch>
            <a:fillRect/>
          </a:stretch>
        </p:blipFill>
        <p:spPr bwMode="auto">
          <a:xfrm>
            <a:off x="7315200" y="5715000"/>
            <a:ext cx="2162175" cy="137160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1639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16913" y="3475038"/>
            <a:ext cx="1381125" cy="138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8" y="228600"/>
            <a:ext cx="9415462" cy="717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411" name="Text Box 2"/>
          <p:cNvSpPr txBox="1">
            <a:spLocks noChangeArrowheads="1"/>
          </p:cNvSpPr>
          <p:nvPr/>
        </p:nvSpPr>
        <p:spPr bwMode="auto">
          <a:xfrm>
            <a:off x="2308225" y="528638"/>
            <a:ext cx="15033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eaLnBrk="1" hangingPunct="1">
              <a:buClrTx/>
              <a:buFontTx/>
              <a:buNone/>
            </a:pPr>
            <a:r>
              <a:rPr lang="en-US" b="1">
                <a:solidFill>
                  <a:srgbClr val="000000"/>
                </a:solidFill>
              </a:rPr>
              <a:t>Book Lungs</a:t>
            </a:r>
          </a:p>
        </p:txBody>
      </p:sp>
      <p:sp>
        <p:nvSpPr>
          <p:cNvPr id="17412" name="Line 3"/>
          <p:cNvSpPr>
            <a:spLocks noChangeShapeType="1"/>
          </p:cNvSpPr>
          <p:nvPr/>
        </p:nvSpPr>
        <p:spPr bwMode="auto">
          <a:xfrm>
            <a:off x="3657600" y="914400"/>
            <a:ext cx="1600200" cy="1600200"/>
          </a:xfrm>
          <a:prstGeom prst="line">
            <a:avLst/>
          </a:prstGeom>
          <a:noFill/>
          <a:ln w="5472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3" name="Line 4"/>
          <p:cNvSpPr>
            <a:spLocks noChangeShapeType="1"/>
          </p:cNvSpPr>
          <p:nvPr/>
        </p:nvSpPr>
        <p:spPr bwMode="auto">
          <a:xfrm>
            <a:off x="3657600" y="914400"/>
            <a:ext cx="2843213" cy="1320800"/>
          </a:xfrm>
          <a:prstGeom prst="line">
            <a:avLst/>
          </a:prstGeom>
          <a:noFill/>
          <a:ln w="5472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4" name="Line 5"/>
          <p:cNvSpPr>
            <a:spLocks noChangeShapeType="1"/>
          </p:cNvSpPr>
          <p:nvPr/>
        </p:nvSpPr>
        <p:spPr bwMode="auto">
          <a:xfrm>
            <a:off x="3657600" y="914400"/>
            <a:ext cx="1819275" cy="2584450"/>
          </a:xfrm>
          <a:prstGeom prst="line">
            <a:avLst/>
          </a:prstGeom>
          <a:noFill/>
          <a:ln w="5472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5" name="Line 6"/>
          <p:cNvSpPr>
            <a:spLocks noChangeShapeType="1"/>
          </p:cNvSpPr>
          <p:nvPr/>
        </p:nvSpPr>
        <p:spPr bwMode="auto">
          <a:xfrm>
            <a:off x="3657600" y="915988"/>
            <a:ext cx="2865438" cy="3640137"/>
          </a:xfrm>
          <a:prstGeom prst="line">
            <a:avLst/>
          </a:prstGeom>
          <a:noFill/>
          <a:ln w="5472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741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029200"/>
            <a:ext cx="4049713"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544513" y="0"/>
            <a:ext cx="9066212" cy="1255713"/>
          </a:xfrm>
        </p:spPr>
        <p:txBody>
          <a:bodyPr/>
          <a:lstStyle/>
          <a:p>
            <a:r>
              <a:rPr lang="en-US" sz="4000" smtClean="0">
                <a:latin typeface="Comic Sans MS" pitchFamily="66" charset="0"/>
              </a:rPr>
              <a:t>Orders of the Subclass Malacostraca</a:t>
            </a:r>
          </a:p>
        </p:txBody>
      </p:sp>
      <p:sp>
        <p:nvSpPr>
          <p:cNvPr id="18435" name="Content Placeholder 2"/>
          <p:cNvSpPr>
            <a:spLocks noGrp="1"/>
          </p:cNvSpPr>
          <p:nvPr>
            <p:ph idx="1"/>
          </p:nvPr>
        </p:nvSpPr>
        <p:spPr>
          <a:xfrm>
            <a:off x="503238" y="1036638"/>
            <a:ext cx="9066212" cy="5715000"/>
          </a:xfrm>
        </p:spPr>
        <p:txBody>
          <a:bodyPr/>
          <a:lstStyle/>
          <a:p>
            <a:pPr marL="0" indent="0">
              <a:spcAft>
                <a:spcPct val="0"/>
              </a:spcAft>
            </a:pPr>
            <a:r>
              <a:rPr lang="en-US" smtClean="0">
                <a:solidFill>
                  <a:srgbClr val="FF0000"/>
                </a:solidFill>
              </a:rPr>
              <a:t>Amphipoda:</a:t>
            </a:r>
            <a:r>
              <a:rPr lang="en-US" smtClean="0"/>
              <a:t> laterally compressed - 7 segments with legs - on beaches</a:t>
            </a:r>
          </a:p>
          <a:p>
            <a:pPr marL="0" indent="0">
              <a:spcAft>
                <a:spcPct val="0"/>
              </a:spcAft>
            </a:pPr>
            <a:endParaRPr lang="en-US" smtClean="0"/>
          </a:p>
          <a:p>
            <a:pPr marL="0" indent="0">
              <a:spcAft>
                <a:spcPct val="0"/>
              </a:spcAft>
            </a:pPr>
            <a:endParaRPr lang="en-US" smtClean="0"/>
          </a:p>
          <a:p>
            <a:pPr marL="0" indent="0">
              <a:spcAft>
                <a:spcPct val="0"/>
              </a:spcAft>
            </a:pPr>
            <a:r>
              <a:rPr lang="en-US" smtClean="0"/>
              <a:t>Isopoda: dorsoventrally compressed - 7 segments with legs -  aquatic and terrestrial</a:t>
            </a:r>
          </a:p>
          <a:p>
            <a:pPr marL="0" indent="0">
              <a:spcAft>
                <a:spcPct val="0"/>
              </a:spcAft>
            </a:pPr>
            <a:endParaRPr lang="en-US" smtClean="0"/>
          </a:p>
          <a:p>
            <a:pPr marL="0" indent="0">
              <a:spcAft>
                <a:spcPct val="0"/>
              </a:spcAft>
            </a:pPr>
            <a:endParaRPr lang="en-US" smtClean="0"/>
          </a:p>
          <a:p>
            <a:pPr marL="0" indent="0">
              <a:spcAft>
                <a:spcPct val="0"/>
              </a:spcAft>
            </a:pPr>
            <a:r>
              <a:rPr lang="en-US" smtClean="0"/>
              <a:t>Decapoda: carapace covers the thorax - 5 pairs of leg like appendages often 1</a:t>
            </a:r>
            <a:r>
              <a:rPr lang="en-US" baseline="30000" smtClean="0"/>
              <a:t>st</a:t>
            </a:r>
            <a:r>
              <a:rPr lang="en-US" smtClean="0"/>
              <a:t> pair are claw like</a:t>
            </a:r>
          </a:p>
        </p:txBody>
      </p:sp>
      <p:pic>
        <p:nvPicPr>
          <p:cNvPr id="18436" name="Picture 2" descr="http://t3.gstatic.com/images?q=tbn:ANd9GcTt19EAgxlO4LLKH7N1vxdGJjJFpmimz4GElvW7CvhiK5DnRZG4IHboS4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675" y="1570038"/>
            <a:ext cx="2268538"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descr="http://t2.gstatic.com/images?q=tbn:ANd9GcTxnEGNPknlCR4-cUTPa26TeTtfWfFaMCEsPPF7yyqB6EX3-4wS9xDn0DQ">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6313" y="1533525"/>
            <a:ext cx="1666875"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http://t2.gstatic.com/images?q=tbn:ANd9GcTr9nKMgioyztXw9-KCxgMIac1f1FgaW16wK0QMNQJAHYTDjCSoJc7zR4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4313" y="3627438"/>
            <a:ext cx="1639887"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8" descr="http://t1.gstatic.com/images?q=tbn:ANd9GcRsirICL3UK8xmQhIf7oOnAX2muelMbiU10YfHS4vkUE8KpeNvQULwM_PI">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70900" y="3627438"/>
            <a:ext cx="160972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descr="http://t2.gstatic.com/images?q=tbn:ANd9GcQ9N_FoBhamC17TrRoCrqt7pkH-N1eQA1fSeiGRo6PT3xVrC4ZryaVRujk">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7913" y="6142038"/>
            <a:ext cx="134302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2" descr="http://t2.gstatic.com/images?q=tbn:ANd9GcSekVtelQC8wBlOEwnutg4nUn2G5ZwtF0iRqZYgsM91KXxcBokF_L6of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87713" y="6218238"/>
            <a:ext cx="11334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4" descr="http://t0.gstatic.com/images?q=tbn:ANd9GcQkREcAOngdq0dkkXuGT1J0ORN64GFsbhws516TICMJZueu5NO82ueTvAs">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49913" y="6142038"/>
            <a:ext cx="11715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a:xfrm>
            <a:off x="530225" y="228600"/>
            <a:ext cx="9070975" cy="1169988"/>
          </a:xfrm>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6000" smtClean="0">
                <a:latin typeface="Comic Sans MS" pitchFamily="66" charset="0"/>
              </a:rPr>
              <a:t>Class Arachnida</a:t>
            </a:r>
          </a:p>
        </p:txBody>
      </p:sp>
      <p:sp>
        <p:nvSpPr>
          <p:cNvPr id="19459" name="Rectangle 2"/>
          <p:cNvSpPr>
            <a:spLocks noGrp="1" noChangeArrowheads="1"/>
          </p:cNvSpPr>
          <p:nvPr>
            <p:ph type="body" idx="1"/>
          </p:nvPr>
        </p:nvSpPr>
        <p:spPr>
          <a:xfrm>
            <a:off x="503238" y="1768475"/>
            <a:ext cx="9070975" cy="4987925"/>
          </a:xfrm>
        </p:spPr>
        <p:txBody>
          <a:bodyPr/>
          <a:lstStyle/>
          <a:p>
            <a:pPr indent="-338138" algn="ctr">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5400" smtClean="0">
                <a:latin typeface="Comic Sans MS" pitchFamily="66" charset="0"/>
              </a:rPr>
              <a:t>More than just spiders</a:t>
            </a: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3600" smtClean="0">
                <a:latin typeface="Comic Sans MS" pitchFamily="66" charset="0"/>
              </a:rPr>
              <a:t>- Usually have 4 pairs of legs</a:t>
            </a: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3600" smtClean="0">
                <a:latin typeface="Comic Sans MS" pitchFamily="66" charset="0"/>
              </a:rPr>
              <a:t>- 2 segments cephalathorax and opisthosoma</a:t>
            </a: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3600" smtClean="0">
                <a:latin typeface="Comic Sans MS" pitchFamily="66" charset="0"/>
              </a:rPr>
              <a:t>- No antenna but do have pedipalps</a:t>
            </a:r>
          </a:p>
          <a:p>
            <a:pPr indent="-338138" algn="ctr">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sz="6600" smtClean="0">
              <a:latin typeface="Comic Sans MS" pitchFamily="66" charset="0"/>
            </a:endParaRP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sz="6600" smtClean="0">
              <a:latin typeface="Comic Sans MS" pitchFamily="66" charset="0"/>
            </a:endParaRPr>
          </a:p>
        </p:txBody>
      </p:sp>
      <p:pic>
        <p:nvPicPr>
          <p:cNvPr id="194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5715000"/>
            <a:ext cx="1646238"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94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715000"/>
            <a:ext cx="1646238"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946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5715000"/>
            <a:ext cx="191293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946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5703888"/>
            <a:ext cx="1852613"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9464"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000" y="5699125"/>
            <a:ext cx="183832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Grp="1" noChangeArrowheads="1"/>
          </p:cNvSpPr>
          <p:nvPr>
            <p:ph type="title"/>
          </p:nvPr>
        </p:nvSpPr>
        <p:spPr>
          <a:xfrm>
            <a:off x="468313" y="0"/>
            <a:ext cx="9070975" cy="1169988"/>
          </a:xfrm>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6000" smtClean="0">
                <a:latin typeface="Comic Sans MS" pitchFamily="66" charset="0"/>
              </a:rPr>
              <a:t>Arachnida - Orders</a:t>
            </a:r>
          </a:p>
        </p:txBody>
      </p:sp>
      <p:sp>
        <p:nvSpPr>
          <p:cNvPr id="20483" name="Rectangle 2"/>
          <p:cNvSpPr>
            <a:spLocks noGrp="1" noChangeArrowheads="1"/>
          </p:cNvSpPr>
          <p:nvPr>
            <p:ph type="body" idx="1"/>
          </p:nvPr>
        </p:nvSpPr>
        <p:spPr>
          <a:xfrm>
            <a:off x="503238" y="1036638"/>
            <a:ext cx="9070975" cy="5719762"/>
          </a:xfrm>
        </p:spPr>
        <p:txBody>
          <a:bodyPr/>
          <a:lstStyle/>
          <a:p>
            <a:pPr indent="-338138" algn="ctr">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sz="900" smtClean="0">
              <a:latin typeface="Comic Sans MS" pitchFamily="66" charset="0"/>
            </a:endParaRP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smtClean="0">
                <a:latin typeface="Comic Sans MS" pitchFamily="66" charset="0"/>
              </a:rPr>
              <a:t>Araneida</a:t>
            </a:r>
          </a:p>
          <a:p>
            <a:pPr indent="-338138" algn="r">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smtClean="0">
                <a:latin typeface="Comic Sans MS" pitchFamily="66" charset="0"/>
              </a:rPr>
              <a:t>Acari</a:t>
            </a: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smtClean="0">
                <a:latin typeface="Comic Sans MS" pitchFamily="66" charset="0"/>
              </a:rPr>
              <a:t>Scorpionida</a:t>
            </a:r>
          </a:p>
          <a:p>
            <a:pPr indent="-338138" algn="r">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smtClean="0">
                <a:solidFill>
                  <a:srgbClr val="FF0000"/>
                </a:solidFill>
                <a:latin typeface="Comic Sans MS" pitchFamily="66" charset="0"/>
              </a:rPr>
              <a:t>Palpigrada</a:t>
            </a: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smtClean="0">
                <a:solidFill>
                  <a:srgbClr val="FF0000"/>
                </a:solidFill>
                <a:latin typeface="Comic Sans MS" pitchFamily="66" charset="0"/>
              </a:rPr>
              <a:t>Thelyphonida</a:t>
            </a:r>
          </a:p>
          <a:p>
            <a:pPr indent="-338138" algn="r">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smtClean="0">
                <a:solidFill>
                  <a:srgbClr val="FF0000"/>
                </a:solidFill>
                <a:latin typeface="Comic Sans MS" pitchFamily="66" charset="0"/>
              </a:rPr>
              <a:t>Schizomida</a:t>
            </a: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smtClean="0">
                <a:latin typeface="Comic Sans MS" pitchFamily="66" charset="0"/>
              </a:rPr>
              <a:t>Pseudoscorpionida</a:t>
            </a:r>
          </a:p>
          <a:p>
            <a:pPr indent="-338138" algn="r">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smtClean="0">
                <a:solidFill>
                  <a:srgbClr val="FF0000"/>
                </a:solidFill>
                <a:latin typeface="Comic Sans MS" pitchFamily="66" charset="0"/>
              </a:rPr>
              <a:t>Amblypygida</a:t>
            </a: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smtClean="0">
                <a:latin typeface="Comic Sans MS" pitchFamily="66" charset="0"/>
              </a:rPr>
              <a:t>Phalangida</a:t>
            </a:r>
          </a:p>
          <a:p>
            <a:pPr indent="-338138" algn="r">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smtClean="0">
                <a:solidFill>
                  <a:srgbClr val="FF0000"/>
                </a:solidFill>
                <a:latin typeface="Comic Sans MS" pitchFamily="66" charset="0"/>
              </a:rPr>
              <a:t>Ricinuleida</a:t>
            </a: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smtClean="0">
                <a:solidFill>
                  <a:srgbClr val="FF0000"/>
                </a:solidFill>
                <a:latin typeface="Comic Sans MS" pitchFamily="66" charset="0"/>
              </a:rPr>
              <a:t>Solpugida</a:t>
            </a:r>
          </a:p>
          <a:p>
            <a:pPr indent="-338138">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sz="1800" smtClean="0">
              <a:latin typeface="Comic Sans MS" pitchFamily="66" charset="0"/>
            </a:endParaRPr>
          </a:p>
        </p:txBody>
      </p:sp>
      <p:pic>
        <p:nvPicPr>
          <p:cNvPr id="204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0113" y="1646238"/>
            <a:ext cx="1189037"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48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0913" y="1112838"/>
            <a:ext cx="12192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48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1913" y="2255838"/>
            <a:ext cx="1263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48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4313" y="3398838"/>
            <a:ext cx="11001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488" name="Picture 10" descr="http://www.mindspring.com/~jillian/webgraphics/Palpigrade%20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0513" y="2789238"/>
            <a:ext cx="11938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2" descr="http://somethingscrawlinginmyhair.com/wp-content/uploads/2007/09/pseudoscorpion_sharpfocus588k.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0113" y="4389438"/>
            <a:ext cx="7620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4" descr="http://farm4.static.flickr.com/3613/3629220168_b512317be5_z.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0913" y="5075238"/>
            <a:ext cx="1277937"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6" descr="http://www.bionet-skola.com/w/images/0/09/Solpugid.jpg">
            <a:hlinkClick r:id="rId10" tooltip="Solpugid.jpg"/>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44713" y="6599238"/>
            <a:ext cx="12192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18" descr="http://www.efoto.lt/files/images/36614/ienpjovys%20(lot.%20Opiliones,%20Phalangida).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73313" y="5380038"/>
            <a:ext cx="1371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20" descr="schizomid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35713" y="3856038"/>
            <a:ext cx="126206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22" descr="http://www.americanarachnology.org/images/gallery/ricinuleid_juv_SM.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59513" y="6065838"/>
            <a:ext cx="127635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p:cNvSpPr txBox="1">
            <a:spLocks noChangeArrowheads="1"/>
          </p:cNvSpPr>
          <p:nvPr/>
        </p:nvSpPr>
        <p:spPr bwMode="auto">
          <a:xfrm>
            <a:off x="503238" y="19050"/>
            <a:ext cx="907256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nchorCtr="1"/>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algn="ctr" eaLnBrk="1" hangingPunct="1">
              <a:buClrTx/>
              <a:buSzPct val="45000"/>
              <a:buFontTx/>
              <a:buNone/>
            </a:pPr>
            <a:r>
              <a:rPr lang="en-US" sz="6000" b="1">
                <a:solidFill>
                  <a:srgbClr val="000000"/>
                </a:solidFill>
                <a:latin typeface="Comic Sans MS" pitchFamily="66" charset="0"/>
              </a:rPr>
              <a:t>Entomology Lab</a:t>
            </a:r>
            <a:br>
              <a:rPr lang="en-US" sz="6000" b="1">
                <a:solidFill>
                  <a:srgbClr val="000000"/>
                </a:solidFill>
                <a:latin typeface="Comic Sans MS" pitchFamily="66" charset="0"/>
              </a:rPr>
            </a:br>
            <a:r>
              <a:rPr lang="en-US" sz="6000" b="1">
                <a:solidFill>
                  <a:srgbClr val="000000"/>
                </a:solidFill>
                <a:latin typeface="Comic Sans MS" pitchFamily="66" charset="0"/>
              </a:rPr>
              <a:t>Week 2</a:t>
            </a:r>
          </a:p>
        </p:txBody>
      </p:sp>
      <p:sp>
        <p:nvSpPr>
          <p:cNvPr id="3075" name="Text Box 2"/>
          <p:cNvSpPr txBox="1">
            <a:spLocks noChangeArrowheads="1"/>
          </p:cNvSpPr>
          <p:nvPr/>
        </p:nvSpPr>
        <p:spPr bwMode="auto">
          <a:xfrm>
            <a:off x="0" y="2516188"/>
            <a:ext cx="10080625"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nchorCtr="1"/>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9pPr>
          </a:lstStyle>
          <a:p>
            <a:pPr algn="ctr" eaLnBrk="1" hangingPunct="1">
              <a:spcAft>
                <a:spcPts val="1413"/>
              </a:spcAft>
              <a:buClrTx/>
              <a:buSzPct val="45000"/>
              <a:buFontTx/>
              <a:buNone/>
            </a:pPr>
            <a:r>
              <a:rPr lang="en-US" sz="5400" b="1">
                <a:solidFill>
                  <a:srgbClr val="000000"/>
                </a:solidFill>
                <a:latin typeface="Comic Sans MS" pitchFamily="66" charset="0"/>
              </a:rPr>
              <a:t>Arthropods - Hexapods = ?</a:t>
            </a:r>
          </a:p>
          <a:p>
            <a:pPr algn="ctr" eaLnBrk="1" hangingPunct="1">
              <a:spcAft>
                <a:spcPts val="1413"/>
              </a:spcAft>
              <a:buClrTx/>
              <a:buSzPct val="45000"/>
              <a:buFontTx/>
              <a:buNone/>
            </a:pPr>
            <a:endParaRPr lang="en-US" sz="5400" b="1">
              <a:solidFill>
                <a:srgbClr val="000000"/>
              </a:solidFill>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Grp="1" noChangeArrowheads="1"/>
          </p:cNvSpPr>
          <p:nvPr>
            <p:ph type="title"/>
          </p:nvPr>
        </p:nvSpPr>
        <p:spPr>
          <a:xfrm>
            <a:off x="503238" y="260350"/>
            <a:ext cx="9069387" cy="1341438"/>
          </a:xfrm>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t>Collecting and Preserving</a:t>
            </a:r>
            <a:br>
              <a:rPr lang="en-US" smtClean="0"/>
            </a:br>
            <a:r>
              <a:rPr lang="en-US" smtClean="0"/>
              <a:t>Arachnids</a:t>
            </a:r>
          </a:p>
        </p:txBody>
      </p:sp>
      <p:sp>
        <p:nvSpPr>
          <p:cNvPr id="21507" name="Rectangle 2"/>
          <p:cNvSpPr>
            <a:spLocks noGrp="1" noChangeArrowheads="1"/>
          </p:cNvSpPr>
          <p:nvPr>
            <p:ph type="body" idx="1"/>
          </p:nvPr>
        </p:nvSpPr>
        <p:spPr>
          <a:xfrm>
            <a:off x="503238" y="1768475"/>
            <a:ext cx="9069387" cy="4986338"/>
          </a:xfrm>
        </p:spPr>
        <p:txBody>
          <a:bodyPr/>
          <a:lstStyle/>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sz="2800" smtClean="0"/>
              <a:t>UV light / Tick Drag / Headlamp / Sweeping / Pitfall traps / Beating / Berlese / Mud Daubers</a:t>
            </a:r>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endParaRPr lang="en-US" sz="2800" smtClean="0"/>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sz="2800" smtClean="0"/>
              <a:t>-Collect in 70-90% alcohol</a:t>
            </a:r>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sz="2800" smtClean="0"/>
              <a:t>Replace if it discolors 24-48 hours</a:t>
            </a:r>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endParaRPr lang="en-US" sz="2800" smtClean="0"/>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sz="2800" smtClean="0"/>
              <a:t>-Some spiders with large abdomens will do best if injected with alcohol as well</a:t>
            </a:r>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endParaRPr lang="en-US" sz="2800" smtClean="0"/>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sz="2800" smtClean="0"/>
              <a:t>-Do not dry mount - without eviscerating abdomen </a:t>
            </a:r>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sz="2800" smtClean="0"/>
              <a:t>and filling with cotton</a:t>
            </a:r>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endParaRPr lang="en-US" sz="2800" smtClean="0"/>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endParaRPr lang="en-US" sz="2800" smtClean="0"/>
          </a:p>
        </p:txBody>
      </p:sp>
      <p:pic>
        <p:nvPicPr>
          <p:cNvPr id="21508" name="Picture 3"/>
          <p:cNvPicPr>
            <a:picLocks noChangeAspect="1" noChangeArrowheads="1"/>
          </p:cNvPicPr>
          <p:nvPr/>
        </p:nvPicPr>
        <p:blipFill>
          <a:blip r:embed="rId3">
            <a:extLst>
              <a:ext uri="{28A0092B-C50C-407E-A947-70E740481C1C}">
                <a14:useLocalDpi xmlns:a14="http://schemas.microsoft.com/office/drawing/2010/main" val="0"/>
              </a:ext>
            </a:extLst>
          </a:blip>
          <a:srcRect l="47499" t="22221" r="39999" b="49777"/>
          <a:stretch>
            <a:fillRect/>
          </a:stretch>
        </p:blipFill>
        <p:spPr bwMode="auto">
          <a:xfrm>
            <a:off x="8567738" y="5505450"/>
            <a:ext cx="1262062"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a:xfrm>
            <a:off x="503238" y="260350"/>
            <a:ext cx="9069387" cy="1341438"/>
          </a:xfrm>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t>Collecting and Preserving</a:t>
            </a:r>
            <a:br>
              <a:rPr lang="en-US" smtClean="0"/>
            </a:br>
            <a:r>
              <a:rPr lang="en-US" smtClean="0"/>
              <a:t>Spider webs</a:t>
            </a:r>
          </a:p>
        </p:txBody>
      </p:sp>
      <p:sp>
        <p:nvSpPr>
          <p:cNvPr id="22531" name="Rectangle 2"/>
          <p:cNvSpPr>
            <a:spLocks noGrp="1" noChangeArrowheads="1"/>
          </p:cNvSpPr>
          <p:nvPr>
            <p:ph type="body" idx="1"/>
          </p:nvPr>
        </p:nvSpPr>
        <p:spPr>
          <a:xfrm>
            <a:off x="503238" y="1768475"/>
            <a:ext cx="9069387" cy="4986338"/>
          </a:xfrm>
        </p:spPr>
        <p:txBody>
          <a:bodyPr/>
          <a:lstStyle/>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sz="2400" smtClean="0"/>
              <a:t>-Black spray paint</a:t>
            </a:r>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sz="2400" smtClean="0"/>
              <a:t>-Spray adhesive</a:t>
            </a:r>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sz="2400" smtClean="0"/>
              <a:t>-2 sheets of glass or</a:t>
            </a:r>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sz="2400" smtClean="0"/>
              <a:t>-Riker mount and white poster board</a:t>
            </a:r>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endParaRPr lang="en-US" sz="2400" smtClean="0"/>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sz="2400" smtClean="0"/>
              <a:t>1 Spray the web with black paint and then a small amount of adhesive.</a:t>
            </a:r>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sz="2400" smtClean="0"/>
              <a:t>2 Line up your glass or poster board parallel with the web and push forward into it. Once you are pressed against the web cut the lines that are supporting the web.</a:t>
            </a:r>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sz="2400" smtClean="0"/>
              <a:t>3 The web should be mounted on your glass or poster board.  You can protect it by applying the other sheet of glass or placing in a riker mount</a:t>
            </a:r>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sz="2400" smtClean="0"/>
              <a:t>4 If you use glass it is best to tape around the outer edge to hold the pieces in place.</a:t>
            </a:r>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endParaRPr lang="en-US" sz="2400" smtClean="0"/>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endParaRPr lang="en-US" sz="2400" smtClean="0"/>
          </a:p>
        </p:txBody>
      </p:sp>
    </p:spTree>
  </p:cSld>
  <p:clrMapOvr>
    <a:masterClrMapping/>
  </p:clrMapOvr>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ChangeArrowheads="1"/>
          </p:cNvSpPr>
          <p:nvPr>
            <p:ph type="title"/>
          </p:nvPr>
        </p:nvSpPr>
        <p:spPr>
          <a:xfrm>
            <a:off x="503238" y="260350"/>
            <a:ext cx="9069387" cy="1341438"/>
          </a:xfrm>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t>Collecting and Preserving</a:t>
            </a:r>
            <a:br>
              <a:rPr lang="en-US" smtClean="0"/>
            </a:br>
            <a:r>
              <a:rPr lang="en-US" smtClean="0"/>
              <a:t>Chilopoda and Diplopoda</a:t>
            </a:r>
          </a:p>
        </p:txBody>
      </p:sp>
      <p:sp>
        <p:nvSpPr>
          <p:cNvPr id="23555" name="Rectangle 2"/>
          <p:cNvSpPr>
            <a:spLocks noGrp="1" noChangeArrowheads="1"/>
          </p:cNvSpPr>
          <p:nvPr>
            <p:ph type="body" idx="1"/>
          </p:nvPr>
        </p:nvSpPr>
        <p:spPr>
          <a:xfrm>
            <a:off x="503238" y="1768475"/>
            <a:ext cx="9069387" cy="4986338"/>
          </a:xfrm>
        </p:spPr>
        <p:txBody>
          <a:bodyPr/>
          <a:lstStyle/>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sz="2800" smtClean="0"/>
              <a:t>-Centipedes can be directly collected and preserved in alcohol 70-95%</a:t>
            </a:r>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endParaRPr lang="en-US" sz="2800" smtClean="0"/>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sz="2800" smtClean="0"/>
              <a:t>-Millipedes are very difficult to keep from falling apart.  The best results are usually achieved when the specimen is injected with strong alcohol or even formaldehyde</a:t>
            </a:r>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endParaRPr lang="en-US" sz="2800" smtClean="0"/>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sz="2800" smtClean="0"/>
              <a:t>-Both groups are encountered most often in under and around decaying logs and other vegetation.  Millipedes will occasionally appear in mass after summer rains in the southwest.</a:t>
            </a:r>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endParaRPr lang="en-US" sz="2800" smtClean="0"/>
          </a:p>
        </p:txBody>
      </p:sp>
    </p:spTree>
  </p:cSld>
  <p:clrMapOvr>
    <a:masterClrMapping/>
  </p:clrMapOvr>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a:xfrm>
            <a:off x="503238" y="260350"/>
            <a:ext cx="9069387" cy="1341438"/>
          </a:xfrm>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t>Collecting and Preserving</a:t>
            </a:r>
            <a:br>
              <a:rPr lang="en-US" smtClean="0"/>
            </a:br>
            <a:r>
              <a:rPr lang="en-US" smtClean="0"/>
              <a:t>Crustaceans</a:t>
            </a:r>
          </a:p>
        </p:txBody>
      </p:sp>
      <p:sp>
        <p:nvSpPr>
          <p:cNvPr id="24579" name="Rectangle 2"/>
          <p:cNvSpPr>
            <a:spLocks noGrp="1" noChangeArrowheads="1"/>
          </p:cNvSpPr>
          <p:nvPr>
            <p:ph type="body" idx="1"/>
          </p:nvPr>
        </p:nvSpPr>
        <p:spPr>
          <a:xfrm>
            <a:off x="503238" y="1768475"/>
            <a:ext cx="9069387" cy="4986338"/>
          </a:xfrm>
        </p:spPr>
        <p:txBody>
          <a:bodyPr/>
          <a:lstStyle/>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endParaRPr lang="en-US" sz="2400" b="1" smtClean="0"/>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sz="2400" smtClean="0"/>
              <a:t>Dip Net / Kick Net / Seines / Dredges / Sieves / Plankton Net</a:t>
            </a:r>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endParaRPr lang="en-US" sz="2400" smtClean="0"/>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sz="2400" smtClean="0"/>
              <a:t>-Sort material in a white pan or tray</a:t>
            </a:r>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endParaRPr lang="en-US" sz="2400" smtClean="0"/>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sz="2400" smtClean="0"/>
              <a:t>-Collect in 70-95% alcohol</a:t>
            </a:r>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sz="2400" smtClean="0"/>
              <a:t>   Replace if it discolors 24-48 hours</a:t>
            </a:r>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endParaRPr lang="en-US" sz="2400" smtClean="0"/>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sz="2400" smtClean="0"/>
              <a:t>-Some isopoda and decapoda can be dry mounted but this is normally only done for display specimens</a:t>
            </a:r>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sz="2400" smtClean="0"/>
              <a:t>or specimens that are extremely large</a:t>
            </a:r>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endParaRPr lang="en-US" sz="2400" smtClean="0"/>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endParaRPr lang="en-US" sz="2400" smtClean="0"/>
          </a:p>
          <a:p>
            <a:pPr marL="0" indent="0">
              <a:spcAft>
                <a:spcPct val="0"/>
              </a:spcAft>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endParaRPr lang="en-US" sz="2400" smtClean="0"/>
          </a:p>
        </p:txBody>
      </p:sp>
      <p:pic>
        <p:nvPicPr>
          <p:cNvPr id="245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513" y="5254625"/>
            <a:ext cx="31527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68313" y="6350"/>
            <a:ext cx="90709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nchorCtr="1"/>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algn="ctr" eaLnBrk="1" hangingPunct="1">
              <a:buClrTx/>
              <a:buSzPct val="45000"/>
              <a:buFontTx/>
              <a:buNone/>
            </a:pPr>
            <a:r>
              <a:rPr lang="en-US" sz="8000">
                <a:solidFill>
                  <a:srgbClr val="000000"/>
                </a:solidFill>
                <a:latin typeface="Comic Sans MS" pitchFamily="66" charset="0"/>
              </a:rPr>
              <a:t>Today</a:t>
            </a:r>
          </a:p>
        </p:txBody>
      </p:sp>
      <p:sp>
        <p:nvSpPr>
          <p:cNvPr id="25603" name="Text Box 2"/>
          <p:cNvSpPr txBox="1">
            <a:spLocks noChangeArrowheads="1"/>
          </p:cNvSpPr>
          <p:nvPr/>
        </p:nvSpPr>
        <p:spPr bwMode="auto">
          <a:xfrm>
            <a:off x="315913" y="1493838"/>
            <a:ext cx="9448800"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9pPr>
          </a:lstStyle>
          <a:p>
            <a:pPr algn="ctr" eaLnBrk="1" hangingPunct="1">
              <a:buClrTx/>
              <a:buSzPct val="45000"/>
              <a:buFontTx/>
              <a:buNone/>
            </a:pPr>
            <a:r>
              <a:rPr lang="en-US" sz="4000">
                <a:solidFill>
                  <a:srgbClr val="000000"/>
                </a:solidFill>
                <a:latin typeface="Comic Sans MS" pitchFamily="66" charset="0"/>
              </a:rPr>
              <a:t>Key 5 specimens to class and order and two specimen to family</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468313" y="493713"/>
            <a:ext cx="90709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nchorCtr="1"/>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algn="ctr" eaLnBrk="1" hangingPunct="1">
              <a:buClrTx/>
              <a:buSzPct val="45000"/>
              <a:buFontTx/>
              <a:buNone/>
            </a:pPr>
            <a:r>
              <a:rPr lang="en-US" sz="8000">
                <a:solidFill>
                  <a:srgbClr val="000000"/>
                </a:solidFill>
                <a:latin typeface="Comic Sans MS" pitchFamily="66" charset="0"/>
              </a:rPr>
              <a:t>Next Week</a:t>
            </a:r>
          </a:p>
        </p:txBody>
      </p:sp>
      <p:sp>
        <p:nvSpPr>
          <p:cNvPr id="26627" name="Text Box 2"/>
          <p:cNvSpPr txBox="1">
            <a:spLocks noChangeArrowheads="1"/>
          </p:cNvSpPr>
          <p:nvPr/>
        </p:nvSpPr>
        <p:spPr bwMode="auto">
          <a:xfrm>
            <a:off x="315913" y="2408238"/>
            <a:ext cx="9448800"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9pPr>
          </a:lstStyle>
          <a:p>
            <a:pPr algn="ctr" eaLnBrk="1" hangingPunct="1">
              <a:buClrTx/>
              <a:buSzPct val="45000"/>
              <a:buFontTx/>
              <a:buNone/>
            </a:pPr>
            <a:r>
              <a:rPr lang="en-US" sz="8000">
                <a:solidFill>
                  <a:srgbClr val="000000"/>
                </a:solidFill>
                <a:latin typeface="Comic Sans MS" pitchFamily="66" charset="0"/>
              </a:rPr>
              <a:t>Hexapods</a:t>
            </a:r>
          </a:p>
        </p:txBody>
      </p:sp>
      <p:pic>
        <p:nvPicPr>
          <p:cNvPr id="266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8850" y="4114800"/>
            <a:ext cx="313055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1313"/>
            <a:ext cx="10079038" cy="697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099" name="Oval 2"/>
          <p:cNvSpPr>
            <a:spLocks noChangeArrowheads="1"/>
          </p:cNvSpPr>
          <p:nvPr/>
        </p:nvSpPr>
        <p:spPr bwMode="auto">
          <a:xfrm>
            <a:off x="3044825" y="633413"/>
            <a:ext cx="1143000" cy="457200"/>
          </a:xfrm>
          <a:prstGeom prst="ellipse">
            <a:avLst/>
          </a:prstGeom>
          <a:noFill/>
          <a:ln w="3672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00" name="Oval 3"/>
          <p:cNvSpPr>
            <a:spLocks noChangeArrowheads="1"/>
          </p:cNvSpPr>
          <p:nvPr/>
        </p:nvSpPr>
        <p:spPr bwMode="auto">
          <a:xfrm>
            <a:off x="7207250" y="665163"/>
            <a:ext cx="1143000" cy="457200"/>
          </a:xfrm>
          <a:prstGeom prst="ellipse">
            <a:avLst/>
          </a:prstGeom>
          <a:noFill/>
          <a:ln w="3672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01" name="Oval 4"/>
          <p:cNvSpPr>
            <a:spLocks noChangeArrowheads="1"/>
          </p:cNvSpPr>
          <p:nvPr/>
        </p:nvSpPr>
        <p:spPr bwMode="auto">
          <a:xfrm>
            <a:off x="5613400" y="665163"/>
            <a:ext cx="1143000" cy="457200"/>
          </a:xfrm>
          <a:prstGeom prst="ellipse">
            <a:avLst/>
          </a:prstGeom>
          <a:noFill/>
          <a:ln w="3672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02" name="Oval 5"/>
          <p:cNvSpPr>
            <a:spLocks noChangeArrowheads="1"/>
          </p:cNvSpPr>
          <p:nvPr/>
        </p:nvSpPr>
        <p:spPr bwMode="auto">
          <a:xfrm>
            <a:off x="457200" y="685800"/>
            <a:ext cx="1143000" cy="404813"/>
          </a:xfrm>
          <a:prstGeom prst="ellipse">
            <a:avLst/>
          </a:prstGeom>
          <a:noFill/>
          <a:ln w="3672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1313"/>
            <a:ext cx="10079038" cy="697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123" name="AutoShape 2"/>
          <p:cNvSpPr>
            <a:spLocks noChangeArrowheads="1"/>
          </p:cNvSpPr>
          <p:nvPr/>
        </p:nvSpPr>
        <p:spPr bwMode="auto">
          <a:xfrm>
            <a:off x="2057400" y="2743200"/>
            <a:ext cx="3657600" cy="457200"/>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0 60000 65536"/>
              <a:gd name="T9" fmla="*/ 0 60000 65536"/>
              <a:gd name="T10" fmla="*/ 0 60000 65536"/>
              <a:gd name="T11" fmla="*/ 0 60000 65536"/>
              <a:gd name="T12" fmla="*/ 4000 w 21600"/>
              <a:gd name="T13" fmla="*/ 5880 h 21600"/>
              <a:gd name="T14" fmla="*/ 19538 w 21600"/>
              <a:gd name="T15" fmla="*/ 15720 h 21600"/>
            </a:gdLst>
            <a:ahLst/>
            <a:cxnLst>
              <a:cxn ang="T8">
                <a:pos x="T0" y="T1"/>
              </a:cxn>
              <a:cxn ang="T9">
                <a:pos x="T2" y="T3"/>
              </a:cxn>
              <a:cxn ang="T10">
                <a:pos x="T4" y="T5"/>
              </a:cxn>
              <a:cxn ang="T11">
                <a:pos x="T6" y="T7"/>
              </a:cxn>
            </a:cxnLst>
            <a:rect l="T12" t="T13" r="T14" b="T15"/>
            <a:pathLst>
              <a:path w="21600" h="21600">
                <a:moveTo>
                  <a:pt x="17074" y="0"/>
                </a:moveTo>
                <a:lnTo>
                  <a:pt x="21600" y="10800"/>
                </a:lnTo>
                <a:lnTo>
                  <a:pt x="17074" y="21800"/>
                </a:lnTo>
                <a:lnTo>
                  <a:pt x="17074" y="15720"/>
                </a:lnTo>
                <a:lnTo>
                  <a:pt x="4000" y="15720"/>
                </a:lnTo>
                <a:lnTo>
                  <a:pt x="4000" y="5880"/>
                </a:lnTo>
                <a:lnTo>
                  <a:pt x="17074" y="5880"/>
                </a:lnTo>
                <a:lnTo>
                  <a:pt x="17074" y="0"/>
                </a:lnTo>
                <a:moveTo>
                  <a:pt x="0" y="5880"/>
                </a:moveTo>
                <a:lnTo>
                  <a:pt x="0" y="15720"/>
                </a:lnTo>
                <a:lnTo>
                  <a:pt x="1000" y="15720"/>
                </a:lnTo>
                <a:lnTo>
                  <a:pt x="1000" y="5880"/>
                </a:lnTo>
                <a:lnTo>
                  <a:pt x="0" y="5880"/>
                </a:lnTo>
                <a:moveTo>
                  <a:pt x="2000" y="5880"/>
                </a:moveTo>
                <a:lnTo>
                  <a:pt x="2000" y="15720"/>
                </a:lnTo>
                <a:lnTo>
                  <a:pt x="3000" y="15720"/>
                </a:lnTo>
                <a:lnTo>
                  <a:pt x="3000" y="5880"/>
                </a:lnTo>
                <a:lnTo>
                  <a:pt x="2000" y="5880"/>
                </a:lnTo>
                <a:close/>
              </a:path>
            </a:pathLst>
          </a:custGeom>
          <a:solidFill>
            <a:srgbClr val="FF0000"/>
          </a:solidFill>
          <a:ln w="9360">
            <a:solidFill>
              <a:srgbClr val="333333"/>
            </a:solidFill>
            <a:round/>
            <a:headEnd/>
            <a:tailEnd/>
          </a:ln>
        </p:spPr>
        <p:txBody>
          <a:bodyPr wrap="none" anchor="ctr"/>
          <a:lstStyle/>
          <a:p>
            <a:endParaRPr lang="en-US"/>
          </a:p>
        </p:txBody>
      </p:sp>
      <p:sp>
        <p:nvSpPr>
          <p:cNvPr id="5124" name="AutoShape 3"/>
          <p:cNvSpPr>
            <a:spLocks noChangeArrowheads="1"/>
          </p:cNvSpPr>
          <p:nvPr/>
        </p:nvSpPr>
        <p:spPr bwMode="auto">
          <a:xfrm>
            <a:off x="93663" y="685800"/>
            <a:ext cx="1963737" cy="5029200"/>
          </a:xfrm>
          <a:prstGeom prst="roundRect">
            <a:avLst>
              <a:gd name="adj" fmla="val 16667"/>
            </a:avLst>
          </a:prstGeom>
          <a:noFill/>
          <a:ln w="5472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0" y="7938"/>
            <a:ext cx="10080625"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9pPr>
          </a:lstStyle>
          <a:p>
            <a:pPr algn="ctr" eaLnBrk="1" hangingPunct="1">
              <a:buClrTx/>
              <a:buFontTx/>
              <a:buNone/>
            </a:pPr>
            <a:r>
              <a:rPr lang="en-US" sz="4000" b="1">
                <a:solidFill>
                  <a:srgbClr val="1F497D"/>
                </a:solidFill>
                <a:latin typeface="Comic Sans MS" pitchFamily="66" charset="0"/>
              </a:rPr>
              <a:t>Arthropods about 550,000,000 Y.A.</a:t>
            </a:r>
          </a:p>
          <a:p>
            <a:pPr algn="ctr" eaLnBrk="1" hangingPunct="1">
              <a:buClrTx/>
              <a:buFontTx/>
              <a:buNone/>
            </a:pPr>
            <a:r>
              <a:rPr lang="en-US" sz="4000" b="1">
                <a:solidFill>
                  <a:srgbClr val="1F497D"/>
                </a:solidFill>
                <a:latin typeface="Comic Sans MS" pitchFamily="66" charset="0"/>
              </a:rPr>
              <a:t>Estimated at 4-6 million species</a:t>
            </a:r>
          </a:p>
          <a:p>
            <a:pPr algn="ctr" eaLnBrk="1" hangingPunct="1">
              <a:buClrTx/>
              <a:buFontTx/>
              <a:buNone/>
            </a:pPr>
            <a:endParaRPr lang="en-US" sz="800" b="1">
              <a:solidFill>
                <a:srgbClr val="1F497D"/>
              </a:solidFill>
              <a:latin typeface="Comic Sans MS" pitchFamily="66" charset="0"/>
            </a:endParaRPr>
          </a:p>
        </p:txBody>
      </p:sp>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2475" y="56292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886200"/>
            <a:ext cx="155257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4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2343150"/>
            <a:ext cx="13716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5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6425" y="2286000"/>
            <a:ext cx="1552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5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000" y="2057400"/>
            <a:ext cx="16224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52"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3886200"/>
            <a:ext cx="15621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53"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3825" y="2286000"/>
            <a:ext cx="14763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54"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5000" y="2143125"/>
            <a:ext cx="17049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55"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0800" y="5715000"/>
            <a:ext cx="18288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56"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43400" y="5715000"/>
            <a:ext cx="17811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57"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01000" y="3876675"/>
            <a:ext cx="1733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58"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86250" y="3886200"/>
            <a:ext cx="165735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59"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4600" y="5943600"/>
            <a:ext cx="160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60" name="Picture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8600" y="3840163"/>
            <a:ext cx="20574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http://www.scienceclarified.com/images/uesc_06_img03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913" y="1493838"/>
            <a:ext cx="6470650" cy="606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2"/>
          <p:cNvSpPr txBox="1">
            <a:spLocks noChangeArrowheads="1"/>
          </p:cNvSpPr>
          <p:nvPr/>
        </p:nvSpPr>
        <p:spPr bwMode="auto">
          <a:xfrm>
            <a:off x="1763713" y="274638"/>
            <a:ext cx="6477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800">
                <a:solidFill>
                  <a:schemeClr val="tx1"/>
                </a:solidFill>
                <a:latin typeface="Comic Sans MS" pitchFamily="66" charset="0"/>
              </a:rPr>
              <a:t>Diversity of Life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l="25626" t="26563" r="26250" b="14844"/>
          <a:stretch>
            <a:fillRect/>
          </a:stretch>
        </p:blipFill>
        <p:spPr bwMode="auto">
          <a:xfrm>
            <a:off x="1839913" y="1265238"/>
            <a:ext cx="6462712" cy="629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p:cNvSpPr txBox="1">
            <a:spLocks noChangeArrowheads="1"/>
          </p:cNvSpPr>
          <p:nvPr/>
        </p:nvSpPr>
        <p:spPr bwMode="auto">
          <a:xfrm>
            <a:off x="1763713" y="274638"/>
            <a:ext cx="6477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800">
                <a:solidFill>
                  <a:schemeClr val="tx1"/>
                </a:solidFill>
                <a:latin typeface="Comic Sans MS" pitchFamily="66" charset="0"/>
              </a:rPr>
              <a:t>Animal Diversity</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a:xfrm>
            <a:off x="503238" y="346075"/>
            <a:ext cx="9067800" cy="1166813"/>
          </a:xfrm>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Comic Sans MS" pitchFamily="66" charset="0"/>
              </a:rPr>
              <a:t>Classification</a:t>
            </a:r>
          </a:p>
        </p:txBody>
      </p:sp>
      <p:sp>
        <p:nvSpPr>
          <p:cNvPr id="9219" name="Rectangle 2"/>
          <p:cNvSpPr>
            <a:spLocks noGrp="1" noChangeArrowheads="1"/>
          </p:cNvSpPr>
          <p:nvPr>
            <p:ph type="subTitle" idx="4294967295"/>
          </p:nvPr>
        </p:nvSpPr>
        <p:spPr>
          <a:xfrm>
            <a:off x="503238" y="1349375"/>
            <a:ext cx="9067800" cy="5821363"/>
          </a:xfrm>
        </p:spPr>
        <p:txBody>
          <a:bodyPr anchor="ctr"/>
          <a:lstStyle/>
          <a:p>
            <a:pPr marL="0" inden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mtClean="0"/>
              <a:t>Domain</a:t>
            </a:r>
          </a:p>
          <a:p>
            <a:pPr marL="0" inden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mtClean="0"/>
              <a:t>  Kingdom</a:t>
            </a:r>
          </a:p>
          <a:p>
            <a:pPr marL="0" inden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mtClean="0"/>
              <a:t>    Phylum</a:t>
            </a:r>
          </a:p>
          <a:p>
            <a:pPr marL="0" inden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mtClean="0"/>
              <a:t>      Class</a:t>
            </a:r>
          </a:p>
          <a:p>
            <a:pPr marL="0" inden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mtClean="0"/>
              <a:t>        Order</a:t>
            </a:r>
          </a:p>
          <a:p>
            <a:pPr marL="0" inden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mtClean="0"/>
              <a:t>          Family</a:t>
            </a:r>
          </a:p>
          <a:p>
            <a:pPr marL="0" inden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mtClean="0"/>
              <a:t>            Genus</a:t>
            </a:r>
          </a:p>
          <a:p>
            <a:pPr marL="0" inden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mtClean="0"/>
              <a:t>              Species</a:t>
            </a:r>
          </a:p>
          <a:p>
            <a:pPr marL="0" inden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smtClean="0"/>
          </a:p>
        </p:txBody>
      </p:sp>
    </p:spTree>
  </p:cSld>
  <p:clrMapOvr>
    <a:masterClrMapping/>
  </p:clrMapOvr>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a:xfrm>
            <a:off x="503238" y="346075"/>
            <a:ext cx="9067800" cy="1166813"/>
          </a:xfrm>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Comic Sans MS" pitchFamily="66" charset="0"/>
              </a:rPr>
              <a:t>Classification</a:t>
            </a:r>
          </a:p>
        </p:txBody>
      </p:sp>
      <p:sp>
        <p:nvSpPr>
          <p:cNvPr id="10243" name="Rectangle 2"/>
          <p:cNvSpPr>
            <a:spLocks noGrp="1" noChangeArrowheads="1"/>
          </p:cNvSpPr>
          <p:nvPr>
            <p:ph type="subTitle" idx="4294967295"/>
          </p:nvPr>
        </p:nvSpPr>
        <p:spPr>
          <a:xfrm>
            <a:off x="503238" y="1349375"/>
            <a:ext cx="9067800" cy="5821363"/>
          </a:xfrm>
        </p:spPr>
        <p:txBody>
          <a:bodyPr anchor="ctr"/>
          <a:lstStyle/>
          <a:p>
            <a:pPr marL="0" inden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mtClean="0"/>
              <a:t>Domain</a:t>
            </a:r>
          </a:p>
          <a:p>
            <a:pPr marL="0" inden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mtClean="0"/>
              <a:t>  Kingdom</a:t>
            </a:r>
          </a:p>
          <a:p>
            <a:pPr marL="0" inden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mtClean="0"/>
              <a:t>    Phylum</a:t>
            </a:r>
          </a:p>
          <a:p>
            <a:pPr marL="0" inden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mtClean="0"/>
              <a:t>      Class</a:t>
            </a:r>
          </a:p>
          <a:p>
            <a:pPr marL="0" inden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mtClean="0"/>
              <a:t>        Order          </a:t>
            </a:r>
            <a:r>
              <a:rPr lang="en-US" smtClean="0">
                <a:solidFill>
                  <a:srgbClr val="FF0000"/>
                </a:solidFill>
              </a:rPr>
              <a:t>all 50 specimens</a:t>
            </a:r>
          </a:p>
          <a:p>
            <a:pPr marL="0" inden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mtClean="0"/>
              <a:t>          Family      </a:t>
            </a:r>
            <a:r>
              <a:rPr lang="en-US" smtClean="0">
                <a:solidFill>
                  <a:srgbClr val="FF0000"/>
                </a:solidFill>
              </a:rPr>
              <a:t>25 of your specimens</a:t>
            </a:r>
          </a:p>
          <a:p>
            <a:pPr marL="0" inden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mtClean="0"/>
              <a:t>            Genus</a:t>
            </a:r>
          </a:p>
          <a:p>
            <a:pPr marL="0" inden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mtClean="0"/>
              <a:t>              Species</a:t>
            </a:r>
          </a:p>
          <a:p>
            <a:pPr marL="0" inden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smtClean="0"/>
          </a:p>
        </p:txBody>
      </p:sp>
      <p:sp>
        <p:nvSpPr>
          <p:cNvPr id="10244" name="Oval 3"/>
          <p:cNvSpPr>
            <a:spLocks noChangeArrowheads="1"/>
          </p:cNvSpPr>
          <p:nvPr/>
        </p:nvSpPr>
        <p:spPr bwMode="auto">
          <a:xfrm>
            <a:off x="914400" y="4059238"/>
            <a:ext cx="2057400" cy="434975"/>
          </a:xfrm>
          <a:prstGeom prst="ellipse">
            <a:avLst/>
          </a:prstGeom>
          <a:noFill/>
          <a:ln w="36720">
            <a:solidFill>
              <a:srgbClr val="DC2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245" name="Oval 4"/>
          <p:cNvSpPr>
            <a:spLocks noChangeArrowheads="1"/>
          </p:cNvSpPr>
          <p:nvPr/>
        </p:nvSpPr>
        <p:spPr bwMode="auto">
          <a:xfrm>
            <a:off x="1225550" y="4689475"/>
            <a:ext cx="2057400" cy="549275"/>
          </a:xfrm>
          <a:prstGeom prst="ellipse">
            <a:avLst/>
          </a:prstGeom>
          <a:noFill/>
          <a:ln w="36720">
            <a:solidFill>
              <a:srgbClr val="DC2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TotalTime>
  <Words>825</Words>
  <Application>Microsoft Office PowerPoint</Application>
  <PresentationFormat>Custom</PresentationFormat>
  <Paragraphs>177</Paragraphs>
  <Slides>25</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DejaVu Sans</vt:lpstr>
      <vt:lpstr>Times New Roman</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Classification</vt:lpstr>
      <vt:lpstr>Classification</vt:lpstr>
      <vt:lpstr>Unusual or Common Classes</vt:lpstr>
      <vt:lpstr>Common Classes</vt:lpstr>
      <vt:lpstr>Class Insecta</vt:lpstr>
      <vt:lpstr>Class Chilopoda - Centipede</vt:lpstr>
      <vt:lpstr>Class Diplopoda - Millipedes</vt:lpstr>
      <vt:lpstr>SubPhylum Crustaceans</vt:lpstr>
      <vt:lpstr>PowerPoint Presentation</vt:lpstr>
      <vt:lpstr>Orders of the Subclass Malacostraca</vt:lpstr>
      <vt:lpstr>Class Arachnida</vt:lpstr>
      <vt:lpstr>Arachnida - Orders</vt:lpstr>
      <vt:lpstr>Collecting and Preserving Arachnids</vt:lpstr>
      <vt:lpstr>Collecting and Preserving Spider webs</vt:lpstr>
      <vt:lpstr>Collecting and Preserving Chilopoda and Diplopoda</vt:lpstr>
      <vt:lpstr>Collecting and Preserving Crustaceans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Heath Blackmon</dc:title>
  <dc:creator>Heath</dc:creator>
  <cp:lastModifiedBy>Teacher E-Solutions</cp:lastModifiedBy>
  <cp:revision>22</cp:revision>
  <cp:lastPrinted>1601-01-01T00:00:00Z</cp:lastPrinted>
  <dcterms:created xsi:type="dcterms:W3CDTF">2011-01-20T08:49:54Z</dcterms:created>
  <dcterms:modified xsi:type="dcterms:W3CDTF">2019-01-18T16:35:15Z</dcterms:modified>
</cp:coreProperties>
</file>