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5" r:id="rId4"/>
    <p:sldMasterId id="2147483657" r:id="rId5"/>
    <p:sldMasterId id="2147483658" r:id="rId6"/>
  </p:sldMasterIdLst>
  <p:notesMasterIdLst>
    <p:notesMasterId r:id="rId18"/>
  </p:notesMasterIdLst>
  <p:sldIdLst>
    <p:sldId id="256" r:id="rId7"/>
    <p:sldId id="257" r:id="rId8"/>
    <p:sldId id="258" r:id="rId9"/>
    <p:sldId id="259" r:id="rId10"/>
    <p:sldId id="266" r:id="rId11"/>
    <p:sldId id="263" r:id="rId12"/>
    <p:sldId id="261" r:id="rId13"/>
    <p:sldId id="265" r:id="rId14"/>
    <p:sldId id="262" r:id="rId15"/>
    <p:sldId id="264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66"/>
    <a:srgbClr val="0000FF"/>
    <a:srgbClr val="FF7C80"/>
    <a:srgbClr val="00FF00"/>
    <a:srgbClr val="FF9966"/>
    <a:srgbClr val="FFFF00"/>
    <a:srgbClr val="FEF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3FC617F-8380-4D2D-8900-9E6C5BB2C8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549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9AAB135-70CA-4695-8988-0BE5CED2C9D6}" type="slidenum">
              <a:rPr lang="en-GB"/>
              <a:pPr/>
              <a:t>1</a:t>
            </a:fld>
            <a:endParaRPr lang="en-GB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8622AF5-BA5E-49D5-B2A1-B98FA8B06B7B}" type="slidenum">
              <a:rPr lang="en-GB"/>
              <a:pPr/>
              <a:t>10</a:t>
            </a:fld>
            <a:endParaRPr lang="en-GB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2B4F872-CF31-45D6-A61A-024AB3C584F9}" type="slidenum">
              <a:rPr lang="en-GB"/>
              <a:pPr/>
              <a:t>11</a:t>
            </a:fld>
            <a:endParaRPr lang="en-GB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EF98384-B5A5-4D67-9273-0D7604AFE84C}" type="slidenum">
              <a:rPr lang="en-GB"/>
              <a:pPr/>
              <a:t>2</a:t>
            </a:fld>
            <a:endParaRPr lang="en-GB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F2998B3-4CEA-4332-9070-D44D7821ED83}" type="slidenum">
              <a:rPr lang="en-GB"/>
              <a:pPr/>
              <a:t>3</a:t>
            </a:fld>
            <a:endParaRPr lang="en-GB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BB6BEE9-A982-478C-86C5-779D7E24EE99}" type="slidenum">
              <a:rPr lang="en-GB"/>
              <a:pPr/>
              <a:t>4</a:t>
            </a:fld>
            <a:endParaRPr lang="en-GB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ECACF14-19ED-428C-9333-59E639728D66}" type="slidenum">
              <a:rPr lang="en-GB"/>
              <a:pPr/>
              <a:t>5</a:t>
            </a:fld>
            <a:endParaRPr lang="en-GB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0B91E16-0E9E-411E-9607-C1D0DD868C74}" type="slidenum">
              <a:rPr lang="en-GB"/>
              <a:pPr/>
              <a:t>6</a:t>
            </a:fld>
            <a:endParaRPr lang="en-GB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C0E3101-191B-47F2-9A9D-34C17A55E31B}" type="slidenum">
              <a:rPr lang="en-GB"/>
              <a:pPr/>
              <a:t>7</a:t>
            </a:fld>
            <a:endParaRPr lang="en-GB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1056259-6B2C-4AE0-AF3F-EE943885AD67}" type="slidenum">
              <a:rPr lang="en-GB"/>
              <a:pPr/>
              <a:t>8</a:t>
            </a:fld>
            <a:endParaRPr lang="en-GB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251A322-8468-479E-BC57-1DDA68DBFE46}" type="slidenum">
              <a:rPr lang="en-GB"/>
              <a:pPr/>
              <a:t>9</a:t>
            </a:fld>
            <a:endParaRPr lang="en-GB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9D3802-49E4-4ED6-BF20-C69BBF517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1E23-BD05-440C-9593-34B02CC7E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2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6D6B-9C3B-440C-A140-12E13A306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8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94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09FB50-AC8B-497C-939E-21A78ECF1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28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823A5-0C09-42BC-B1AD-802AE8120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07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586C3-F646-4950-BB23-8043DE293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03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5AD01-295E-4164-9BD3-8A8F58F1D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17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CC22F-9044-423B-B260-A9DCA81FB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09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73A9C-7030-40B9-98D9-3A762355E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9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C6F3-1F4C-4AC7-B090-E81EB68E2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72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8C026-CFA1-446F-B7F5-A1EF2BCF7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DD055-A7A4-4694-B7FC-9E5A6D94A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33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B76C6-71AC-4B38-A628-5AB77DB68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27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2FDB1-E61E-448F-BD95-816C8BF40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66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D6895-40E0-4BCF-8447-B19FAFEC1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14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25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4E1954-7786-4D5C-B009-11DF25DB0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13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9E3F-7E85-4CF5-B97B-782CC774B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80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46541-8575-4070-9A39-2274697EB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769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54B6-FB80-490F-89CE-0895289CB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822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0B15-3029-4DEF-BDA6-ECA3BABFC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00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0ADCE-7719-4EC1-BBC4-76195A1B8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965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8114-1E49-41A6-B32E-15435E708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7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B18E7-8CCD-4672-A471-DDF263772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910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21089-00E8-445C-9071-1EA67F00B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72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E2F9-E60D-4332-A605-E6DD55D92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347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85DA5-468E-4AD4-8118-952B740C3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130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CBD8-21F0-4A20-AD58-70737564E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844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56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3C7639-3591-43BA-9C8C-A8CC3236D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565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2970-57ED-4568-94DF-224B359B8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981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854E-AD2A-4916-9E36-9BCAA72F6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522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E4DCF-3F24-4C8F-9DBB-415E49ED4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267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A4BFB-B2D6-4CB9-B838-8317AE867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456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35033-D44A-4FBF-A26D-CD87CF169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6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2599C-E2BA-4E33-9782-5FDE971C9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074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76537-DA22-48C0-82D9-F47CE8C4F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44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BD96F-DF88-44D8-A99F-4003FAF68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217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D3305-ED9F-435C-BBB8-DD09D803F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55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28B5E-3F28-4E2C-8048-5CB3E592C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922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15C49-3E80-4BC6-9C05-F52237426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13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26BF-33F2-4AA0-8AD5-C2E431B01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763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30B0E-DDEA-4B3E-BFF9-3138B248B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14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3DD60-7B9D-4936-81F6-F636F84C9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883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08952-B84A-4D60-B549-4877676A4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660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CB51-5307-46E0-AB1A-DB90112B6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6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9E138-0A66-47C5-BE7B-7454A2C9D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154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6FA9E-E3F1-4195-94BF-C10380F7E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730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824C0-2302-4436-AEE5-195027F25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236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F7028-75CF-44C6-A6E0-DF2FE0D1F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973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7D3AD-D42E-46B1-8006-CDA7B0E6D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01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F64E4-588F-464F-A3AF-EBECD20C4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57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030D-D457-453D-B40A-BD8BB14B7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765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27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BAEDD5-A6A1-41DD-8B8A-013A50DFE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140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0E0EE-CC77-420B-B872-F6C63AFD3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530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EFE32-3DEB-43A8-94C8-10072F704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385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CD83D-4D21-4102-94FF-41E9885A2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55E68-5237-424B-A205-3983E0964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809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7D0C1-04CD-4327-90BF-37AC0AAA7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946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65C56-273F-43F5-88B4-3BEF9E10A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288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1FBF4-E23C-439D-803A-B39D452AF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26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5FD1-AA08-4C1A-9C9B-8A42055DA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816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DDA61-B721-4FCA-9EB6-B10D82B27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922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4618B-C9AD-4EC9-9AE5-C60B1840E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989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281DD-9C73-4899-8EE4-14289452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8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99ECD-92F6-4147-A01D-7BAE40953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7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43D76-7B48-4638-9F84-CF23A5C68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CF2F-FE55-4D72-AB57-5F7E55ADA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0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FB9DE42-CBAA-4173-A959-42052B94A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426E5F1-67F0-4DB9-AB38-7847EE88C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5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49AAB50-FBBA-4360-A0AB-FDE0D50EA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9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19B5B4E-3499-41E2-AA65-38548A000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F69E3338-E332-4228-BC56-5C8C9355F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1748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D6C85B02-5364-4354-AD9A-38D0BA1E6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dows.ucar.edu/tour/link=/earth/images/biomes_map_big_jpg_image.html&amp;edu=ele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smtClean="0"/>
              <a:t>Ecosystems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FF9966"/>
                </a:solidFill>
              </a:rPr>
              <a:t>Balance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FF00"/>
                </a:solidFill>
              </a:rPr>
              <a:t>Ecosystems will fail if they do not remain in balance.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FF00"/>
                </a:solidFill>
              </a:rPr>
              <a:t> No community can carry more organisms than its food, water and shelter can accommodate.</a:t>
            </a:r>
          </a:p>
          <a:p>
            <a:pPr eaLnBrk="1" hangingPunct="1">
              <a:defRPr/>
            </a:pPr>
            <a:endParaRPr lang="en-US" sz="3600" smtClean="0">
              <a:solidFill>
                <a:srgbClr val="00FF00"/>
              </a:solidFill>
            </a:endParaRPr>
          </a:p>
        </p:txBody>
      </p:sp>
      <p:pic>
        <p:nvPicPr>
          <p:cNvPr id="21508" name="Picture 4" descr="MCj037989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48200"/>
            <a:ext cx="259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CCFF"/>
                </a:solidFill>
              </a:rPr>
              <a:t>How do they stay balanced?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To succeed in an ecosystem, plants and animals have special structures and behaviors called adaptations.</a:t>
            </a:r>
          </a:p>
          <a:p>
            <a:pPr eaLnBrk="1" hangingPunct="1"/>
            <a:r>
              <a:rPr lang="en-US" smtClean="0">
                <a:solidFill>
                  <a:srgbClr val="00FF00"/>
                </a:solidFill>
              </a:rPr>
              <a:t>Ex) Chameleon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FF00"/>
                </a:solidFill>
              </a:rPr>
              <a:t>         Polar Bear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Can you think of more examples of adaptation?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Ecology?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solidFill>
                  <a:srgbClr val="FFFF00"/>
                </a:solidFill>
              </a:rPr>
              <a:t>Ecology is the study of relationships between living things and between living things and their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an ecosystem?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</a:rPr>
              <a:t>Ecosystem is a system of living things that interact with each other and with the physical world.</a:t>
            </a:r>
          </a:p>
          <a:p>
            <a:pPr eaLnBrk="1" hangingPunct="1"/>
            <a:endParaRPr lang="en-US" sz="40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4000" smtClean="0"/>
              <a:t>A Biome is a collection of related ecosystems.</a:t>
            </a:r>
          </a:p>
        </p:txBody>
      </p:sp>
      <p:pic>
        <p:nvPicPr>
          <p:cNvPr id="14340" name="Picture 4" descr="j03323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953000"/>
            <a:ext cx="29718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00"/>
                </a:solidFill>
              </a:rPr>
              <a:t>Main Ecosystems: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Desert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Rainforest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Ocean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Taiga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Tundra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Chaparral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Grassland</a:t>
            </a:r>
          </a:p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Temperate Forrest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z="2400" b="1" smtClean="0"/>
              <a:t>Green:Grassland  Purple: Taiga  Orange:Tundra  Black:Temperate Forrest  Yellow:Desert  Brown:Chapparal White:Ocean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221163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16388" name="Picture 5" descr="Click for full siz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1350"/>
            <a:ext cx="716280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FF00"/>
                </a:solidFill>
              </a:rPr>
              <a:t>However……..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9966"/>
                </a:solidFill>
              </a:rPr>
              <a:t>An ecosystem can be as large as the Sahara Desert, or as small as a puddle!!!</a:t>
            </a:r>
          </a:p>
          <a:p>
            <a:pPr eaLnBrk="1" hangingPunct="1"/>
            <a:r>
              <a:rPr lang="en-US" sz="3600" smtClean="0">
                <a:solidFill>
                  <a:srgbClr val="00FF00"/>
                </a:solidFill>
              </a:rPr>
              <a:t>Ecosystems are more than just the organisms they contain. Geography,weather,climate and geologic factors also influence the interactions within an ecosystem.</a:t>
            </a:r>
          </a:p>
          <a:p>
            <a:pPr eaLnBrk="1" hangingPunct="1"/>
            <a:endParaRPr lang="en-US" sz="3600" smtClean="0">
              <a:solidFill>
                <a:srgbClr val="00FF00"/>
              </a:solidFill>
            </a:endParaRPr>
          </a:p>
        </p:txBody>
      </p:sp>
      <p:pic>
        <p:nvPicPr>
          <p:cNvPr id="17412" name="Picture 4" descr="j02938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1744663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FFFF00"/>
                </a:solidFill>
              </a:rPr>
              <a:t>Abiotic Factors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Are nonliving physical factors of an environment. </a:t>
            </a:r>
          </a:p>
          <a:p>
            <a:pPr eaLnBrk="1" hangingPunct="1">
              <a:defRPr/>
            </a:pPr>
            <a:endParaRPr lang="en-US" sz="480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mtClean="0"/>
              <a:t>Abiotoic Factors include amount of water and oxygen, temperature, amount of sunlight and water pressure.</a:t>
            </a:r>
          </a:p>
        </p:txBody>
      </p:sp>
      <p:pic>
        <p:nvPicPr>
          <p:cNvPr id="18436" name="Picture 4" descr="j03351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6482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YOU TRY!!!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smtClean="0">
                <a:solidFill>
                  <a:srgbClr val="FF7C80"/>
                </a:solidFill>
              </a:rPr>
              <a:t>List three more examples of Abiotic Factors:</a:t>
            </a:r>
          </a:p>
        </p:txBody>
      </p:sp>
      <p:pic>
        <p:nvPicPr>
          <p:cNvPr id="19460" name="Picture 4" descr="MPj043316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9624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FFFF00"/>
                </a:solidFill>
              </a:rPr>
              <a:t>Biotic Factors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FF00"/>
                </a:solidFill>
              </a:rPr>
              <a:t>Are the living, physical factors of an environment.</a:t>
            </a:r>
          </a:p>
          <a:p>
            <a:pPr eaLnBrk="1" hangingPunct="1"/>
            <a:endParaRPr lang="en-US" sz="48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mtClean="0"/>
              <a:t>Examples of Biotic Factors are parasitism,</a:t>
            </a:r>
          </a:p>
          <a:p>
            <a:pPr eaLnBrk="1" hangingPunct="1">
              <a:buFontTx/>
              <a:buNone/>
            </a:pPr>
            <a:r>
              <a:rPr lang="en-US" smtClean="0"/>
              <a:t>disease and predation.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92</TotalTime>
  <Words>259</Words>
  <Application>Microsoft Office PowerPoint</Application>
  <PresentationFormat>On-screen Show (4:3)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Wingdings</vt:lpstr>
      <vt:lpstr>Arial Black</vt:lpstr>
      <vt:lpstr>Tahoma</vt:lpstr>
      <vt:lpstr>Times New Roman</vt:lpstr>
      <vt:lpstr>Mountain Top</vt:lpstr>
      <vt:lpstr>Glass Layers</vt:lpstr>
      <vt:lpstr>Orbit</vt:lpstr>
      <vt:lpstr>Slit</vt:lpstr>
      <vt:lpstr>Default Design</vt:lpstr>
      <vt:lpstr>Refined</vt:lpstr>
      <vt:lpstr>Ecosystems</vt:lpstr>
      <vt:lpstr>What is Ecology?</vt:lpstr>
      <vt:lpstr>What is an ecosystem?</vt:lpstr>
      <vt:lpstr>Main Ecosystems:</vt:lpstr>
      <vt:lpstr>Green:Grassland  Purple: Taiga  Orange:Tundra  Black:Temperate Forrest  Yellow:Desert  Brown:Chapparal White:Ocean</vt:lpstr>
      <vt:lpstr>However……..</vt:lpstr>
      <vt:lpstr>Abiotic Factors</vt:lpstr>
      <vt:lpstr>YOU TRY!!!</vt:lpstr>
      <vt:lpstr>Biotic Factors</vt:lpstr>
      <vt:lpstr>Balance</vt:lpstr>
      <vt:lpstr>How do they stay balanced?</vt:lpstr>
    </vt:vector>
  </TitlesOfParts>
  <Company>FCPS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Ecosystems</dc:title>
  <dc:creator>lbc</dc:creator>
  <cp:lastModifiedBy>Teacher E-Solutions</cp:lastModifiedBy>
  <cp:revision>7</cp:revision>
  <dcterms:created xsi:type="dcterms:W3CDTF">2007-03-19T23:21:58Z</dcterms:created>
  <dcterms:modified xsi:type="dcterms:W3CDTF">2019-01-18T16:35:24Z</dcterms:modified>
</cp:coreProperties>
</file>