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653" r:id="rId3"/>
    <p:sldMasterId id="2147483655" r:id="rId4"/>
    <p:sldMasterId id="2147483657" r:id="rId5"/>
    <p:sldMasterId id="2147483658" r:id="rId6"/>
  </p:sldMasterIdLst>
  <p:notesMasterIdLst>
    <p:notesMasterId r:id="rId18"/>
  </p:notesMasterIdLst>
  <p:sldIdLst>
    <p:sldId id="256" r:id="rId7"/>
    <p:sldId id="257" r:id="rId8"/>
    <p:sldId id="258" r:id="rId9"/>
    <p:sldId id="259" r:id="rId10"/>
    <p:sldId id="266" r:id="rId11"/>
    <p:sldId id="263" r:id="rId12"/>
    <p:sldId id="261" r:id="rId13"/>
    <p:sldId id="265" r:id="rId14"/>
    <p:sldId id="262" r:id="rId15"/>
    <p:sldId id="264" r:id="rId16"/>
    <p:sldId id="267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0066"/>
    <a:srgbClr val="0000FF"/>
    <a:srgbClr val="FF7C80"/>
    <a:srgbClr val="00FF00"/>
    <a:srgbClr val="FF9966"/>
    <a:srgbClr val="FFFF00"/>
    <a:srgbClr val="FEFF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55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63FC617F-8380-4D2D-8900-9E6C5BB2C8A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5499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C9AAB135-70CA-4695-8988-0BE5CED2C9D6}" type="slidenum">
              <a:rPr lang="en-GB"/>
              <a:pPr/>
              <a:t>1</a:t>
            </a:fld>
            <a:endParaRPr lang="en-GB"/>
          </a:p>
        </p:txBody>
      </p:sp>
      <p:sp>
        <p:nvSpPr>
          <p:cNvPr id="2457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68622AF5-BA5E-49D5-B2A1-B98FA8B06B7B}" type="slidenum">
              <a:rPr lang="en-GB"/>
              <a:pPr/>
              <a:t>10</a:t>
            </a:fld>
            <a:endParaRPr lang="en-GB"/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32B4F872-CF31-45D6-A61A-024AB3C584F9}" type="slidenum">
              <a:rPr lang="en-GB"/>
              <a:pPr/>
              <a:t>11</a:t>
            </a:fld>
            <a:endParaRPr lang="en-GB"/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8EF98384-B5A5-4D67-9273-0D7604AFE84C}" type="slidenum">
              <a:rPr lang="en-GB"/>
              <a:pPr/>
              <a:t>2</a:t>
            </a:fld>
            <a:endParaRPr lang="en-GB"/>
          </a:p>
        </p:txBody>
      </p:sp>
      <p:sp>
        <p:nvSpPr>
          <p:cNvPr id="2560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EF2998B3-4CEA-4332-9070-D44D7821ED83}" type="slidenum">
              <a:rPr lang="en-GB"/>
              <a:pPr/>
              <a:t>3</a:t>
            </a:fld>
            <a:endParaRPr lang="en-GB"/>
          </a:p>
        </p:txBody>
      </p:sp>
      <p:sp>
        <p:nvSpPr>
          <p:cNvPr id="2662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5BB6BEE9-A982-478C-86C5-779D7E24EE99}" type="slidenum">
              <a:rPr lang="en-GB"/>
              <a:pPr/>
              <a:t>4</a:t>
            </a:fld>
            <a:endParaRPr lang="en-GB"/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ECACF14-19ED-428C-9333-59E639728D66}" type="slidenum">
              <a:rPr lang="en-GB"/>
              <a:pPr/>
              <a:t>5</a:t>
            </a:fld>
            <a:endParaRPr lang="en-GB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90B91E16-0E9E-411E-9607-C1D0DD868C74}" type="slidenum">
              <a:rPr lang="en-GB"/>
              <a:pPr/>
              <a:t>6</a:t>
            </a:fld>
            <a:endParaRPr lang="en-GB"/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2C0E3101-191B-47F2-9A9D-34C17A55E31B}" type="slidenum">
              <a:rPr lang="en-GB"/>
              <a:pPr/>
              <a:t>7</a:t>
            </a:fld>
            <a:endParaRPr lang="en-GB"/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B1056259-6B2C-4AE0-AF3F-EE943885AD67}" type="slidenum">
              <a:rPr lang="en-GB"/>
              <a:pPr/>
              <a:t>8</a:t>
            </a:fld>
            <a:endParaRPr lang="en-GB"/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D251A322-8468-479E-BC57-1DDA68DBFE46}" type="slidenum">
              <a:rPr lang="en-GB"/>
              <a:pPr/>
              <a:t>9</a:t>
            </a:fld>
            <a:endParaRPr lang="en-GB"/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5142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9D3802-49E4-4ED6-BF20-C69BBF517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9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01E23-BD05-440C-9593-34B02CC7E9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27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056D6B-9C3B-440C-A140-12E13A306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18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333" y="1290"/>
                </a:cxn>
                <a:cxn ang="0">
                  <a:pos x="0" y="1290"/>
                </a:cxn>
                <a:cxn ang="0">
                  <a:pos x="6" y="3210"/>
                </a:cxn>
                <a:cxn ang="0">
                  <a:pos x="5550" y="3216"/>
                </a:cxn>
                <a:cxn ang="0">
                  <a:pos x="5550" y="0"/>
                </a:cxn>
                <a:cxn ang="0">
                  <a:pos x="335" y="0"/>
                </a:cxn>
                <a:cxn ang="0">
                  <a:pos x="335" y="0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9465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dt" sz="quarter" idx="10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509FB50-AC8B-497C-939E-21A78ECF1F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28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823A5-0C09-42BC-B1AD-802AE81200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807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586C3-F646-4950-BB23-8043DE2935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038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5AD01-295E-4164-9BD3-8A8F58F1DE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517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ACC22F-9044-423B-B260-A9DCA81FBC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9099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73A9C-7030-40B9-98D9-3A762355E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097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DC6F3-1F4C-4AC7-B090-E81EB68E2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720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8C026-CFA1-446F-B7F5-A1EF2BCF7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730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DD055-A7A4-4694-B7FC-9E5A6D94A1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233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B76C6-71AC-4B38-A628-5AB77DB683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7279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62FDB1-E61E-448F-BD95-816C8BF40D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366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2D6895-40E0-4BCF-8447-B19FAFEC1A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6145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5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1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253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73250"/>
            <a:ext cx="7772400" cy="155575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94E1954-7786-4D5C-B009-11DF25DB02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213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559E3F-7E85-4CF5-B97B-782CC774B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800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46541-8575-4070-9A39-2274697EB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7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B54B6-FB80-490F-89CE-0895289CB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4822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10B15-3029-4DEF-BDA6-ECA3BABFC9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001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10ADCE-7719-4EC1-BBC4-76195A1B8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965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48114-1E49-41A6-B32E-15435E708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775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B18E7-8CCD-4672-A471-DDF2637729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291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21089-00E8-445C-9071-1EA67F00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1725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0E2F9-E60D-4332-A605-E6DD55D92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347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85DA5-468E-4AD4-8118-952B740C33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2130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1CBD8-21F0-4A20-AD58-70737564E8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4844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5605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3C7639-3591-43BA-9C8C-A8CC3236D3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565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EF2970-57ED-4568-94DF-224B359B8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0981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78854E-AD2A-4916-9E36-9BCAA72F63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522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E4DCF-3F24-4C8F-9DBB-415E49ED4B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267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A4BFB-B2D6-4CB9-B838-8317AE867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145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B35033-D44A-4FBF-A26D-CD87CF1694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56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2599C-E2BA-4E33-9782-5FDE971C9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074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76537-DA22-48C0-82D9-F47CE8C4F5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144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BD96F-DF88-44D8-A99F-4003FAF68B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7217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D3305-ED9F-435C-BBB8-DD09D803FD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455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28B5E-3F28-4E2C-8048-5CB3E592C1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5922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15C49-3E80-4BC6-9C05-F52237426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8913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826BF-33F2-4AA0-8AD5-C2E431B01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9763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F30B0E-DDEA-4B3E-BFF9-3138B248B8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39145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93DD60-7B9D-4936-81F6-F636F84C90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8832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08952-B84A-4D60-B549-4877676A4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0660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3CB51-5307-46E0-AB1A-DB90112B66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68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9E138-0A66-47C5-BE7B-7454A2C9D3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4154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6FA9E-E3F1-4195-94BF-C10380F7E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3730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824C0-2302-4436-AEE5-195027F250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6236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0F7028-75CF-44C6-A6E0-DF2FE0D1F7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9973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57D3AD-D42E-46B1-8006-CDA7B0E6DA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50100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F64E4-588F-464F-A3AF-EBECD20C40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4557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73030D-D457-453D-B40A-BD8BB14B7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8765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327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>
          <a:xfrm>
            <a:off x="536575" y="6248400"/>
            <a:ext cx="2054225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251200" y="6248400"/>
            <a:ext cx="2887663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88150" y="6257925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7BAEDD5-A6A1-41DD-8B8A-013A50DFE2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4140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30E0EE-CC77-420B-B872-F6C63AFD3A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530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EFE32-3DEB-43A8-94C8-10072F704D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3853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CD83D-4D21-4102-94FF-41E9885A2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898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55E68-5237-424B-A205-3983E09646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8809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7D0C1-04CD-4327-90BF-37AC0AAA7B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9462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65C56-273F-43F5-88B4-3BEF9E10A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8288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1FBF4-E23C-439D-803A-B39D452AF0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8726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65FD1-AA08-4C1A-9C9B-8A42055DA3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7816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CDDA61-B721-4FCA-9EB6-B10D82B271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4922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B4618B-C9AD-4EC9-9AE5-C60B1840E8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989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281DD-9C73-4899-8EE4-14289452A6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84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E99ECD-92F6-4147-A01D-7BAE409538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7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43D76-7B48-4638-9F84-CF23A5C68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59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9CF2F-FE55-4D72-AB57-5F7E55ADA1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208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409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4101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03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4105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06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07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08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4109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sp>
          <p:nvSpPr>
            <p:cNvPr id="4110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4112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13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14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15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16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4117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4118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20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1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EFB9DE42-CBAA-4173-A959-42052B94A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7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18435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36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/>
              <a:ahLst/>
              <a:cxnLst>
                <a:cxn ang="0">
                  <a:pos x="330" y="1764"/>
                </a:cxn>
                <a:cxn ang="0">
                  <a:pos x="0" y="1764"/>
                </a:cxn>
                <a:cxn ang="0">
                  <a:pos x="0" y="3168"/>
                </a:cxn>
                <a:cxn ang="0">
                  <a:pos x="5550" y="3168"/>
                </a:cxn>
                <a:cxn ang="0">
                  <a:pos x="5550" y="0"/>
                </a:cxn>
                <a:cxn ang="0">
                  <a:pos x="330" y="0"/>
                </a:cxn>
                <a:cxn ang="0">
                  <a:pos x="330" y="1764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37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82"/>
                </a:cxn>
                <a:cxn ang="0">
                  <a:pos x="4897" y="2182"/>
                </a:cxn>
                <a:cxn ang="0">
                  <a:pos x="489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38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39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61"/>
                </a:cxn>
                <a:cxn ang="0">
                  <a:pos x="29" y="2161"/>
                </a:cxn>
                <a:cxn ang="0">
                  <a:pos x="27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40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/>
              <a:ahLst/>
              <a:cxnLst>
                <a:cxn ang="0">
                  <a:pos x="0" y="1416"/>
                </a:cxn>
                <a:cxn ang="0">
                  <a:pos x="29" y="1416"/>
                </a:cxn>
                <a:cxn ang="0">
                  <a:pos x="28" y="24"/>
                </a:cxn>
                <a:cxn ang="0">
                  <a:pos x="0" y="0"/>
                </a:cxn>
                <a:cxn ang="0">
                  <a:pos x="0" y="1416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41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5387" y="149"/>
                </a:cxn>
                <a:cxn ang="0">
                  <a:pos x="5387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18442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16"/>
                </a:cxn>
                <a:cxn ang="0">
                  <a:pos x="29" y="1416"/>
                </a:cxn>
                <a:cxn ang="0">
                  <a:pos x="30" y="2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84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3426E5F1-67F0-4DB9-AB38-7847EE88C8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8446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8447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8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3902075"/>
            <a:ext cx="3400425" cy="2949575"/>
            <a:chOff x="0" y="2458"/>
            <a:chExt cx="2142" cy="1858"/>
          </a:xfrm>
        </p:grpSpPr>
        <p:sp>
          <p:nvSpPr>
            <p:cNvPr id="21507" name="Freeform 3"/>
            <p:cNvSpPr>
              <a:spLocks/>
            </p:cNvSpPr>
            <p:nvPr/>
          </p:nvSpPr>
          <p:spPr bwMode="ltGray">
            <a:xfrm>
              <a:off x="0" y="2508"/>
              <a:ext cx="2142" cy="1804"/>
            </a:xfrm>
            <a:custGeom>
              <a:avLst/>
              <a:gdLst/>
              <a:ahLst/>
              <a:cxnLst>
                <a:cxn ang="0">
                  <a:pos x="329" y="66"/>
                </a:cxn>
                <a:cxn ang="0">
                  <a:pos x="161" y="3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161" y="42"/>
                </a:cxn>
                <a:cxn ang="0">
                  <a:pos x="323" y="78"/>
                </a:cxn>
                <a:cxn ang="0">
                  <a:pos x="556" y="150"/>
                </a:cxn>
                <a:cxn ang="0">
                  <a:pos x="777" y="245"/>
                </a:cxn>
                <a:cxn ang="0">
                  <a:pos x="993" y="365"/>
                </a:cxn>
                <a:cxn ang="0">
                  <a:pos x="1196" y="503"/>
                </a:cxn>
                <a:cxn ang="0">
                  <a:pos x="1381" y="653"/>
                </a:cxn>
                <a:cxn ang="0">
                  <a:pos x="1555" y="827"/>
                </a:cxn>
                <a:cxn ang="0">
                  <a:pos x="1710" y="1019"/>
                </a:cxn>
                <a:cxn ang="0">
                  <a:pos x="1854" y="1229"/>
                </a:cxn>
                <a:cxn ang="0">
                  <a:pos x="1937" y="1366"/>
                </a:cxn>
                <a:cxn ang="0">
                  <a:pos x="2009" y="1510"/>
                </a:cxn>
                <a:cxn ang="0">
                  <a:pos x="2069" y="1654"/>
                </a:cxn>
                <a:cxn ang="0">
                  <a:pos x="2123" y="1804"/>
                </a:cxn>
                <a:cxn ang="0">
                  <a:pos x="2135" y="1804"/>
                </a:cxn>
                <a:cxn ang="0">
                  <a:pos x="2081" y="1654"/>
                </a:cxn>
                <a:cxn ang="0">
                  <a:pos x="2021" y="1510"/>
                </a:cxn>
                <a:cxn ang="0">
                  <a:pos x="1949" y="1366"/>
                </a:cxn>
                <a:cxn ang="0">
                  <a:pos x="1866" y="1223"/>
                </a:cxn>
                <a:cxn ang="0">
                  <a:pos x="1722" y="1013"/>
                </a:cxn>
                <a:cxn ang="0">
                  <a:pos x="1561" y="821"/>
                </a:cxn>
                <a:cxn ang="0">
                  <a:pos x="1387" y="647"/>
                </a:cxn>
                <a:cxn ang="0">
                  <a:pos x="1202" y="491"/>
                </a:cxn>
                <a:cxn ang="0">
                  <a:pos x="999" y="353"/>
                </a:cxn>
                <a:cxn ang="0">
                  <a:pos x="783" y="239"/>
                </a:cxn>
                <a:cxn ang="0">
                  <a:pos x="562" y="138"/>
                </a:cxn>
                <a:cxn ang="0">
                  <a:pos x="329" y="66"/>
                </a:cxn>
                <a:cxn ang="0">
                  <a:pos x="329" y="66"/>
                </a:cxn>
              </a:cxnLst>
              <a:rect l="0" t="0" r="r" b="b"/>
              <a:pathLst>
                <a:path w="2135" h="1804">
                  <a:moveTo>
                    <a:pt x="329" y="66"/>
                  </a:moveTo>
                  <a:lnTo>
                    <a:pt x="161" y="30"/>
                  </a:lnTo>
                  <a:lnTo>
                    <a:pt x="0" y="0"/>
                  </a:lnTo>
                  <a:lnTo>
                    <a:pt x="0" y="12"/>
                  </a:lnTo>
                  <a:lnTo>
                    <a:pt x="161" y="42"/>
                  </a:lnTo>
                  <a:lnTo>
                    <a:pt x="323" y="78"/>
                  </a:lnTo>
                  <a:lnTo>
                    <a:pt x="556" y="150"/>
                  </a:lnTo>
                  <a:lnTo>
                    <a:pt x="777" y="245"/>
                  </a:lnTo>
                  <a:lnTo>
                    <a:pt x="993" y="365"/>
                  </a:lnTo>
                  <a:lnTo>
                    <a:pt x="1196" y="503"/>
                  </a:lnTo>
                  <a:lnTo>
                    <a:pt x="1381" y="653"/>
                  </a:lnTo>
                  <a:lnTo>
                    <a:pt x="1555" y="827"/>
                  </a:lnTo>
                  <a:lnTo>
                    <a:pt x="1710" y="1019"/>
                  </a:lnTo>
                  <a:lnTo>
                    <a:pt x="1854" y="1229"/>
                  </a:lnTo>
                  <a:lnTo>
                    <a:pt x="1937" y="1366"/>
                  </a:lnTo>
                  <a:lnTo>
                    <a:pt x="2009" y="1510"/>
                  </a:lnTo>
                  <a:lnTo>
                    <a:pt x="2069" y="1654"/>
                  </a:lnTo>
                  <a:lnTo>
                    <a:pt x="2123" y="1804"/>
                  </a:lnTo>
                  <a:lnTo>
                    <a:pt x="2135" y="1804"/>
                  </a:lnTo>
                  <a:lnTo>
                    <a:pt x="2081" y="1654"/>
                  </a:lnTo>
                  <a:lnTo>
                    <a:pt x="2021" y="1510"/>
                  </a:lnTo>
                  <a:lnTo>
                    <a:pt x="1949" y="1366"/>
                  </a:lnTo>
                  <a:lnTo>
                    <a:pt x="1866" y="1223"/>
                  </a:lnTo>
                  <a:lnTo>
                    <a:pt x="1722" y="1013"/>
                  </a:lnTo>
                  <a:lnTo>
                    <a:pt x="1561" y="821"/>
                  </a:lnTo>
                  <a:lnTo>
                    <a:pt x="1387" y="647"/>
                  </a:lnTo>
                  <a:lnTo>
                    <a:pt x="1202" y="491"/>
                  </a:lnTo>
                  <a:lnTo>
                    <a:pt x="999" y="353"/>
                  </a:lnTo>
                  <a:lnTo>
                    <a:pt x="783" y="239"/>
                  </a:lnTo>
                  <a:lnTo>
                    <a:pt x="562" y="138"/>
                  </a:lnTo>
                  <a:lnTo>
                    <a:pt x="329" y="66"/>
                  </a:lnTo>
                  <a:lnTo>
                    <a:pt x="329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08" name="Freeform 4"/>
            <p:cNvSpPr>
              <a:spLocks/>
            </p:cNvSpPr>
            <p:nvPr/>
          </p:nvSpPr>
          <p:spPr bwMode="hidden">
            <a:xfrm>
              <a:off x="0" y="2458"/>
              <a:ext cx="1854" cy="1858"/>
            </a:xfrm>
            <a:custGeom>
              <a:avLst/>
              <a:gdLst/>
              <a:ahLst/>
              <a:cxnLst>
                <a:cxn ang="0">
                  <a:pos x="1854" y="1858"/>
                </a:cxn>
                <a:cxn ang="0">
                  <a:pos x="0" y="1858"/>
                </a:cxn>
                <a:cxn ang="0">
                  <a:pos x="0" y="0"/>
                </a:cxn>
                <a:cxn ang="0">
                  <a:pos x="1854" y="1858"/>
                </a:cxn>
                <a:cxn ang="0">
                  <a:pos x="1854" y="1858"/>
                </a:cxn>
              </a:cxnLst>
              <a:rect l="0" t="0" r="r" b="b"/>
              <a:pathLst>
                <a:path w="1854" h="1858">
                  <a:moveTo>
                    <a:pt x="1854" y="1858"/>
                  </a:moveTo>
                  <a:lnTo>
                    <a:pt x="0" y="1858"/>
                  </a:lnTo>
                  <a:lnTo>
                    <a:pt x="0" y="0"/>
                  </a:lnTo>
                  <a:lnTo>
                    <a:pt x="1854" y="1858"/>
                  </a:lnTo>
                  <a:lnTo>
                    <a:pt x="1854" y="185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09" name="Freeform 5"/>
            <p:cNvSpPr>
              <a:spLocks/>
            </p:cNvSpPr>
            <p:nvPr/>
          </p:nvSpPr>
          <p:spPr bwMode="ltGray">
            <a:xfrm>
              <a:off x="0" y="2735"/>
              <a:ext cx="1745" cy="1577"/>
            </a:xfrm>
            <a:custGeom>
              <a:avLst/>
              <a:gdLst/>
              <a:ahLst/>
              <a:cxnLst>
                <a:cxn ang="0">
                  <a:pos x="1640" y="1377"/>
                </a:cxn>
                <a:cxn ang="0">
                  <a:pos x="1692" y="1479"/>
                </a:cxn>
                <a:cxn ang="0">
                  <a:pos x="1732" y="1577"/>
                </a:cxn>
                <a:cxn ang="0">
                  <a:pos x="1745" y="1577"/>
                </a:cxn>
                <a:cxn ang="0">
                  <a:pos x="1703" y="1469"/>
                </a:cxn>
                <a:cxn ang="0">
                  <a:pos x="1649" y="1367"/>
                </a:cxn>
                <a:cxn ang="0">
                  <a:pos x="1535" y="1157"/>
                </a:cxn>
                <a:cxn ang="0">
                  <a:pos x="1395" y="951"/>
                </a:cxn>
                <a:cxn ang="0">
                  <a:pos x="1236" y="756"/>
                </a:cxn>
                <a:cxn ang="0">
                  <a:pos x="1061" y="582"/>
                </a:cxn>
                <a:cxn ang="0">
                  <a:pos x="876" y="426"/>
                </a:cxn>
                <a:cxn ang="0">
                  <a:pos x="672" y="294"/>
                </a:cxn>
                <a:cxn ang="0">
                  <a:pos x="455" y="174"/>
                </a:cxn>
                <a:cxn ang="0">
                  <a:pos x="234" y="78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22" y="89"/>
                </a:cxn>
                <a:cxn ang="0">
                  <a:pos x="446" y="185"/>
                </a:cxn>
                <a:cxn ang="0">
                  <a:pos x="662" y="305"/>
                </a:cxn>
                <a:cxn ang="0">
                  <a:pos x="866" y="437"/>
                </a:cxn>
                <a:cxn ang="0">
                  <a:pos x="1052" y="593"/>
                </a:cxn>
                <a:cxn ang="0">
                  <a:pos x="1226" y="767"/>
                </a:cxn>
                <a:cxn ang="0">
                  <a:pos x="1385" y="960"/>
                </a:cxn>
                <a:cxn ang="0">
                  <a:pos x="1526" y="1167"/>
                </a:cxn>
                <a:cxn ang="0">
                  <a:pos x="1640" y="1377"/>
                </a:cxn>
              </a:cxnLst>
              <a:rect l="0" t="0" r="r" b="b"/>
              <a:pathLst>
                <a:path w="1745" h="1577">
                  <a:moveTo>
                    <a:pt x="1640" y="1377"/>
                  </a:moveTo>
                  <a:lnTo>
                    <a:pt x="1692" y="1479"/>
                  </a:lnTo>
                  <a:lnTo>
                    <a:pt x="1732" y="1577"/>
                  </a:lnTo>
                  <a:lnTo>
                    <a:pt x="1745" y="1577"/>
                  </a:lnTo>
                  <a:lnTo>
                    <a:pt x="1703" y="1469"/>
                  </a:lnTo>
                  <a:lnTo>
                    <a:pt x="1649" y="1367"/>
                  </a:lnTo>
                  <a:lnTo>
                    <a:pt x="1535" y="1157"/>
                  </a:lnTo>
                  <a:lnTo>
                    <a:pt x="1395" y="951"/>
                  </a:lnTo>
                  <a:lnTo>
                    <a:pt x="1236" y="756"/>
                  </a:lnTo>
                  <a:lnTo>
                    <a:pt x="1061" y="582"/>
                  </a:lnTo>
                  <a:lnTo>
                    <a:pt x="876" y="426"/>
                  </a:lnTo>
                  <a:lnTo>
                    <a:pt x="672" y="294"/>
                  </a:lnTo>
                  <a:lnTo>
                    <a:pt x="455" y="174"/>
                  </a:lnTo>
                  <a:lnTo>
                    <a:pt x="234" y="7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2" y="89"/>
                  </a:lnTo>
                  <a:lnTo>
                    <a:pt x="446" y="185"/>
                  </a:lnTo>
                  <a:lnTo>
                    <a:pt x="662" y="305"/>
                  </a:lnTo>
                  <a:lnTo>
                    <a:pt x="866" y="437"/>
                  </a:lnTo>
                  <a:lnTo>
                    <a:pt x="1052" y="593"/>
                  </a:lnTo>
                  <a:lnTo>
                    <a:pt x="1226" y="767"/>
                  </a:lnTo>
                  <a:lnTo>
                    <a:pt x="1385" y="960"/>
                  </a:lnTo>
                  <a:lnTo>
                    <a:pt x="1526" y="1167"/>
                  </a:lnTo>
                  <a:lnTo>
                    <a:pt x="1640" y="1377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10" name="Freeform 6"/>
            <p:cNvSpPr>
              <a:spLocks/>
            </p:cNvSpPr>
            <p:nvPr/>
          </p:nvSpPr>
          <p:spPr bwMode="ltGray">
            <a:xfrm>
              <a:off x="0" y="2544"/>
              <a:ext cx="1745" cy="176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10" y="88"/>
                </a:cxn>
                <a:cxn ang="0">
                  <a:pos x="426" y="190"/>
                </a:cxn>
                <a:cxn ang="0">
                  <a:pos x="630" y="304"/>
                </a:cxn>
                <a:cxn ang="0">
                  <a:pos x="818" y="442"/>
                </a:cxn>
                <a:cxn ang="0">
                  <a:pos x="998" y="592"/>
                </a:cxn>
                <a:cxn ang="0">
                  <a:pos x="1164" y="766"/>
                </a:cxn>
                <a:cxn ang="0">
                  <a:pos x="1310" y="942"/>
                </a:cxn>
                <a:cxn ang="0">
                  <a:pos x="1454" y="1146"/>
                </a:cxn>
                <a:cxn ang="0">
                  <a:pos x="1536" y="1298"/>
                </a:cxn>
                <a:cxn ang="0">
                  <a:pos x="1614" y="1456"/>
                </a:cxn>
                <a:cxn ang="0">
                  <a:pos x="1682" y="1616"/>
                </a:cxn>
                <a:cxn ang="0">
                  <a:pos x="1733" y="1768"/>
                </a:cxn>
                <a:cxn ang="0">
                  <a:pos x="1745" y="1768"/>
                </a:cxn>
                <a:cxn ang="0">
                  <a:pos x="1691" y="1606"/>
                </a:cxn>
                <a:cxn ang="0">
                  <a:pos x="1623" y="1445"/>
                </a:cxn>
                <a:cxn ang="0">
                  <a:pos x="1547" y="1288"/>
                </a:cxn>
                <a:cxn ang="0">
                  <a:pos x="1463" y="1136"/>
                </a:cxn>
                <a:cxn ang="0">
                  <a:pos x="1320" y="932"/>
                </a:cxn>
                <a:cxn ang="0">
                  <a:pos x="1173" y="755"/>
                </a:cxn>
                <a:cxn ang="0">
                  <a:pos x="1008" y="581"/>
                </a:cxn>
                <a:cxn ang="0">
                  <a:pos x="827" y="431"/>
                </a:cxn>
                <a:cxn ang="0">
                  <a:pos x="642" y="293"/>
                </a:cxn>
                <a:cxn ang="0">
                  <a:pos x="437" y="179"/>
                </a:cxn>
                <a:cxn ang="0">
                  <a:pos x="222" y="7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745" h="1768">
                  <a:moveTo>
                    <a:pt x="0" y="0"/>
                  </a:moveTo>
                  <a:lnTo>
                    <a:pt x="0" y="12"/>
                  </a:lnTo>
                  <a:lnTo>
                    <a:pt x="210" y="88"/>
                  </a:lnTo>
                  <a:lnTo>
                    <a:pt x="426" y="190"/>
                  </a:lnTo>
                  <a:lnTo>
                    <a:pt x="630" y="304"/>
                  </a:lnTo>
                  <a:lnTo>
                    <a:pt x="818" y="442"/>
                  </a:lnTo>
                  <a:lnTo>
                    <a:pt x="998" y="592"/>
                  </a:lnTo>
                  <a:lnTo>
                    <a:pt x="1164" y="766"/>
                  </a:lnTo>
                  <a:lnTo>
                    <a:pt x="1310" y="942"/>
                  </a:lnTo>
                  <a:lnTo>
                    <a:pt x="1454" y="1146"/>
                  </a:lnTo>
                  <a:lnTo>
                    <a:pt x="1536" y="1298"/>
                  </a:lnTo>
                  <a:lnTo>
                    <a:pt x="1614" y="1456"/>
                  </a:lnTo>
                  <a:lnTo>
                    <a:pt x="1682" y="1616"/>
                  </a:lnTo>
                  <a:lnTo>
                    <a:pt x="1733" y="1768"/>
                  </a:lnTo>
                  <a:lnTo>
                    <a:pt x="1745" y="1768"/>
                  </a:lnTo>
                  <a:lnTo>
                    <a:pt x="1691" y="1606"/>
                  </a:lnTo>
                  <a:lnTo>
                    <a:pt x="1623" y="1445"/>
                  </a:lnTo>
                  <a:lnTo>
                    <a:pt x="1547" y="1288"/>
                  </a:lnTo>
                  <a:lnTo>
                    <a:pt x="1463" y="1136"/>
                  </a:lnTo>
                  <a:lnTo>
                    <a:pt x="1320" y="932"/>
                  </a:lnTo>
                  <a:lnTo>
                    <a:pt x="1173" y="755"/>
                  </a:lnTo>
                  <a:lnTo>
                    <a:pt x="1008" y="581"/>
                  </a:lnTo>
                  <a:lnTo>
                    <a:pt x="827" y="431"/>
                  </a:lnTo>
                  <a:lnTo>
                    <a:pt x="642" y="293"/>
                  </a:lnTo>
                  <a:lnTo>
                    <a:pt x="437" y="179"/>
                  </a:lnTo>
                  <a:lnTo>
                    <a:pt x="222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11" name="Oval 7"/>
            <p:cNvSpPr>
              <a:spLocks noChangeArrowheads="1"/>
            </p:cNvSpPr>
            <p:nvPr/>
          </p:nvSpPr>
          <p:spPr bwMode="ltGray">
            <a:xfrm>
              <a:off x="209" y="2784"/>
              <a:ext cx="86" cy="86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12" name="Oval 8"/>
            <p:cNvSpPr>
              <a:spLocks noChangeArrowheads="1"/>
            </p:cNvSpPr>
            <p:nvPr/>
          </p:nvSpPr>
          <p:spPr bwMode="ltGray">
            <a:xfrm>
              <a:off x="1536" y="3884"/>
              <a:ext cx="92" cy="9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1513" name="Oval 9"/>
            <p:cNvSpPr>
              <a:spLocks noChangeArrowheads="1"/>
            </p:cNvSpPr>
            <p:nvPr/>
          </p:nvSpPr>
          <p:spPr bwMode="ltGray">
            <a:xfrm>
              <a:off x="791" y="2723"/>
              <a:ext cx="121" cy="12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151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1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10199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849AAB50-FBBA-4360-A0AB-FDE0D50EA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9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10199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4579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4580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219B5B4E-3499-41E2-AA65-38548A0008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0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fld id="{F69E3338-E332-4228-BC56-5C8C9355F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31747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31748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en-GB" sz="2400">
                <a:latin typeface="Times New Roman" pitchFamily="18" charset="0"/>
              </a:endParaRPr>
            </a:p>
          </p:txBody>
        </p:sp>
        <p:sp>
          <p:nvSpPr>
            <p:cNvPr id="31749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614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3400" y="62484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385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75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D6C85B02-5364-4354-AD9A-38D0BA1E6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1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ndows.ucar.edu/tour/link=/earth/images/biomes_map_big_jpg_image.html&amp;edu=ele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600" smtClean="0"/>
              <a:t>Ecosystems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GB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rgbClr val="FF9966"/>
                </a:solidFill>
              </a:rPr>
              <a:t>Balance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smtClean="0">
                <a:solidFill>
                  <a:srgbClr val="00FF00"/>
                </a:solidFill>
              </a:rPr>
              <a:t>Ecosystems will fail if they do not remain in balance.</a:t>
            </a:r>
          </a:p>
          <a:p>
            <a:pPr eaLnBrk="1" hangingPunct="1">
              <a:defRPr/>
            </a:pPr>
            <a:r>
              <a:rPr lang="en-US" sz="3600" smtClean="0">
                <a:solidFill>
                  <a:srgbClr val="00FF00"/>
                </a:solidFill>
              </a:rPr>
              <a:t> No community can carry more organisms than its food, water and shelter can accommodate.</a:t>
            </a:r>
          </a:p>
          <a:p>
            <a:pPr eaLnBrk="1" hangingPunct="1">
              <a:defRPr/>
            </a:pPr>
            <a:endParaRPr lang="en-US" sz="3600" smtClean="0">
              <a:solidFill>
                <a:srgbClr val="00FF00"/>
              </a:solidFill>
            </a:endParaRPr>
          </a:p>
        </p:txBody>
      </p:sp>
      <p:pic>
        <p:nvPicPr>
          <p:cNvPr id="21508" name="Picture 4" descr="MCj0379897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648200"/>
            <a:ext cx="259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00CCFF"/>
                </a:solidFill>
              </a:rPr>
              <a:t>How do they stay balanced?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To succeed in an ecosystem, plants and animals have special structures and behaviors called adaptations.</a:t>
            </a:r>
          </a:p>
          <a:p>
            <a:pPr eaLnBrk="1" hangingPunct="1"/>
            <a:r>
              <a:rPr lang="en-US" smtClean="0">
                <a:solidFill>
                  <a:srgbClr val="00FF00"/>
                </a:solidFill>
              </a:rPr>
              <a:t>Ex) Chameleon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FF00"/>
                </a:solidFill>
              </a:rPr>
              <a:t>         Polar Bear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 Can you think of more examples of adaptation?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 is Ecology?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4400" smtClean="0">
                <a:solidFill>
                  <a:srgbClr val="FFFF00"/>
                </a:solidFill>
              </a:rPr>
              <a:t>Ecology is the study of relationships between living things and between living things and their environment.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What is an ecosystem?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00"/>
                </a:solidFill>
              </a:rPr>
              <a:t>Ecosystem is a system of living things that interact with each other and with the physical world.</a:t>
            </a:r>
          </a:p>
          <a:p>
            <a:pPr eaLnBrk="1" hangingPunct="1"/>
            <a:endParaRPr lang="en-US" sz="4000" smtClean="0">
              <a:solidFill>
                <a:srgbClr val="FFFF00"/>
              </a:solidFill>
            </a:endParaRPr>
          </a:p>
          <a:p>
            <a:pPr eaLnBrk="1" hangingPunct="1"/>
            <a:r>
              <a:rPr lang="en-US" sz="4000" smtClean="0"/>
              <a:t>A Biome is a collection of related ecosystems.</a:t>
            </a:r>
          </a:p>
        </p:txBody>
      </p:sp>
      <p:pic>
        <p:nvPicPr>
          <p:cNvPr id="14340" name="Picture 4" descr="j033236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953000"/>
            <a:ext cx="2971800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FFFF00"/>
                </a:solidFill>
              </a:rPr>
              <a:t>Main Ecosystems: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Desert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Rainforest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Ocean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Taiga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Tundra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Chaparral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Grassland</a:t>
            </a:r>
          </a:p>
          <a:p>
            <a:pPr eaLnBrk="1" hangingPunct="1"/>
            <a:r>
              <a:rPr lang="en-US" sz="3600" smtClean="0">
                <a:solidFill>
                  <a:srgbClr val="FFFF00"/>
                </a:solidFill>
              </a:rPr>
              <a:t>Temperate Forrest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/>
          <a:lstStyle/>
          <a:p>
            <a:pPr eaLnBrk="1" hangingPunct="1"/>
            <a:r>
              <a:rPr lang="en-US" sz="2400" b="1" smtClean="0"/>
              <a:t>Green:Grassland  Purple: Taiga  Orange:Tundra  Black:Temperate Forrest  Yellow:Desert  Brown:Chapparal White:Ocean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82000" cy="4221163"/>
          </a:xfrm>
        </p:spPr>
        <p:txBody>
          <a:bodyPr/>
          <a:lstStyle/>
          <a:p>
            <a:pPr eaLnBrk="1" hangingPunct="1"/>
            <a:endParaRPr lang="en-GB" smtClean="0"/>
          </a:p>
        </p:txBody>
      </p:sp>
      <p:pic>
        <p:nvPicPr>
          <p:cNvPr id="16388" name="Picture 5" descr="Click for full siz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11350"/>
            <a:ext cx="7162800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>
                <a:solidFill>
                  <a:srgbClr val="00FF00"/>
                </a:solidFill>
              </a:rPr>
              <a:t>However……..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3600" smtClean="0">
                <a:solidFill>
                  <a:srgbClr val="FF9966"/>
                </a:solidFill>
              </a:rPr>
              <a:t>An ecosystem can be as large as the Sahara Desert, or as small as a puddle!!!</a:t>
            </a:r>
          </a:p>
          <a:p>
            <a:pPr eaLnBrk="1" hangingPunct="1"/>
            <a:r>
              <a:rPr lang="en-US" sz="3600" smtClean="0">
                <a:solidFill>
                  <a:srgbClr val="00FF00"/>
                </a:solidFill>
              </a:rPr>
              <a:t>Ecosystems are more than just the organisms they contain. Geography,weather,climate and geologic factors also influence the interactions within an ecosystem.</a:t>
            </a:r>
          </a:p>
          <a:p>
            <a:pPr eaLnBrk="1" hangingPunct="1"/>
            <a:endParaRPr lang="en-US" sz="3600" smtClean="0">
              <a:solidFill>
                <a:srgbClr val="00FF00"/>
              </a:solidFill>
            </a:endParaRPr>
          </a:p>
        </p:txBody>
      </p:sp>
      <p:pic>
        <p:nvPicPr>
          <p:cNvPr id="17412" name="Picture 4" descr="j02938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0"/>
            <a:ext cx="1744663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rgbClr val="FFFF00"/>
                </a:solidFill>
              </a:rPr>
              <a:t>Abiotic Factors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990600"/>
            <a:ext cx="8229600" cy="44958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Are nonliving physical factors of an environment. </a:t>
            </a:r>
          </a:p>
          <a:p>
            <a:pPr eaLnBrk="1" hangingPunct="1">
              <a:defRPr/>
            </a:pPr>
            <a:endParaRPr lang="en-US" sz="4800" smtClean="0">
              <a:solidFill>
                <a:srgbClr val="FFFF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en-US" smtClean="0"/>
              <a:t>Abiotoic Factors include amount of water and oxygen, temperature, amount of sunlight and water pressure.</a:t>
            </a:r>
          </a:p>
        </p:txBody>
      </p:sp>
      <p:pic>
        <p:nvPicPr>
          <p:cNvPr id="18436" name="Picture 4" descr="j03351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648200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YOU TRY!!!</a:t>
            </a:r>
          </a:p>
        </p:txBody>
      </p:sp>
      <p:sp>
        <p:nvSpPr>
          <p:cNvPr id="16387" name="Rectangle 3"/>
          <p:cNvSpPr>
            <a:spLocks noGrp="1" noRot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600" smtClean="0">
                <a:solidFill>
                  <a:srgbClr val="FF7C80"/>
                </a:solidFill>
              </a:rPr>
              <a:t>List three more examples of Abiotic Factors:</a:t>
            </a:r>
          </a:p>
        </p:txBody>
      </p:sp>
      <p:pic>
        <p:nvPicPr>
          <p:cNvPr id="19460" name="Picture 4" descr="MPj043316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9624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smtClean="0">
                <a:solidFill>
                  <a:srgbClr val="FFFF00"/>
                </a:solidFill>
              </a:rPr>
              <a:t>Biotic Factors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4800" smtClean="0">
                <a:solidFill>
                  <a:srgbClr val="FFFF00"/>
                </a:solidFill>
              </a:rPr>
              <a:t>Are the living, physical factors of an environment.</a:t>
            </a:r>
          </a:p>
          <a:p>
            <a:pPr eaLnBrk="1" hangingPunct="1"/>
            <a:endParaRPr lang="en-US" sz="4800" smtClean="0">
              <a:solidFill>
                <a:srgbClr val="FFFF00"/>
              </a:solidFill>
            </a:endParaRPr>
          </a:p>
          <a:p>
            <a:pPr eaLnBrk="1" hangingPunct="1"/>
            <a:r>
              <a:rPr lang="en-US" smtClean="0"/>
              <a:t>Examples of Biotic Factors are parasitism,</a:t>
            </a:r>
          </a:p>
          <a:p>
            <a:pPr eaLnBrk="1" hangingPunct="1">
              <a:buFontTx/>
              <a:buNone/>
            </a:pPr>
            <a:r>
              <a:rPr lang="en-US" smtClean="0"/>
              <a:t>disease and predation.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rbit">
  <a:themeElements>
    <a:clrScheme name="Orbit 1">
      <a:dk1>
        <a:srgbClr val="010199"/>
      </a:dk1>
      <a:lt1>
        <a:srgbClr val="FFFFFF"/>
      </a:lt1>
      <a:dk2>
        <a:srgbClr val="000000"/>
      </a:dk2>
      <a:lt2>
        <a:srgbClr val="B2B2B2"/>
      </a:lt2>
      <a:accent1>
        <a:srgbClr val="3399FF"/>
      </a:accent1>
      <a:accent2>
        <a:srgbClr val="666699"/>
      </a:accent2>
      <a:accent3>
        <a:srgbClr val="AAAAAA"/>
      </a:accent3>
      <a:accent4>
        <a:srgbClr val="DADADA"/>
      </a:accent4>
      <a:accent5>
        <a:srgbClr val="ADCAFF"/>
      </a:accent5>
      <a:accent6>
        <a:srgbClr val="5C5C8A"/>
      </a:accent6>
      <a:hlink>
        <a:srgbClr val="FFFFCC"/>
      </a:hlink>
      <a:folHlink>
        <a:srgbClr val="FFCC66"/>
      </a:folHlink>
    </a:clrScheme>
    <a:fontScheme name="Orbi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rbit 1">
        <a:dk1>
          <a:srgbClr val="010199"/>
        </a:dk1>
        <a:lt1>
          <a:srgbClr val="FFFFFF"/>
        </a:lt1>
        <a:dk2>
          <a:srgbClr val="000000"/>
        </a:dk2>
        <a:lt2>
          <a:srgbClr val="B2B2B2"/>
        </a:lt2>
        <a:accent1>
          <a:srgbClr val="3399FF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5C5C8A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2">
        <a:dk1>
          <a:srgbClr val="008000"/>
        </a:dk1>
        <a:lt1>
          <a:srgbClr val="FFFFFF"/>
        </a:lt1>
        <a:dk2>
          <a:srgbClr val="003300"/>
        </a:dk2>
        <a:lt2>
          <a:srgbClr val="C0C0C0"/>
        </a:lt2>
        <a:accent1>
          <a:srgbClr val="99CC00"/>
        </a:accent1>
        <a:accent2>
          <a:srgbClr val="527C3A"/>
        </a:accent2>
        <a:accent3>
          <a:srgbClr val="AAADAA"/>
        </a:accent3>
        <a:accent4>
          <a:srgbClr val="DADADA"/>
        </a:accent4>
        <a:accent5>
          <a:srgbClr val="CAE2AA"/>
        </a:accent5>
        <a:accent6>
          <a:srgbClr val="497034"/>
        </a:accent6>
        <a:hlink>
          <a:srgbClr val="33CC33"/>
        </a:hlink>
        <a:folHlink>
          <a:srgbClr val="C1FF8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3">
        <a:dk1>
          <a:srgbClr val="000066"/>
        </a:dk1>
        <a:lt1>
          <a:srgbClr val="FFFFFF"/>
        </a:lt1>
        <a:dk2>
          <a:srgbClr val="000099"/>
        </a:dk2>
        <a:lt2>
          <a:srgbClr val="9FBFFF"/>
        </a:lt2>
        <a:accent1>
          <a:srgbClr val="0099CC"/>
        </a:accent1>
        <a:accent2>
          <a:srgbClr val="00CC66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00B95C"/>
        </a:accent6>
        <a:hlink>
          <a:srgbClr val="00FFFF"/>
        </a:hlink>
        <a:folHlink>
          <a:srgbClr val="CDE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4">
        <a:dk1>
          <a:srgbClr val="00ACA8"/>
        </a:dk1>
        <a:lt1>
          <a:srgbClr val="FFFFFF"/>
        </a:lt1>
        <a:dk2>
          <a:srgbClr val="006666"/>
        </a:dk2>
        <a:lt2>
          <a:srgbClr val="FFFF99"/>
        </a:lt2>
        <a:accent1>
          <a:srgbClr val="0099CC"/>
        </a:accent1>
        <a:accent2>
          <a:srgbClr val="6D6FC7"/>
        </a:accent2>
        <a:accent3>
          <a:srgbClr val="AAB8B8"/>
        </a:accent3>
        <a:accent4>
          <a:srgbClr val="DADADA"/>
        </a:accent4>
        <a:accent5>
          <a:srgbClr val="AACAE2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5">
        <a:dk1>
          <a:srgbClr val="BA0023"/>
        </a:dk1>
        <a:lt1>
          <a:srgbClr val="FFFFFF"/>
        </a:lt1>
        <a:dk2>
          <a:srgbClr val="800000"/>
        </a:dk2>
        <a:lt2>
          <a:srgbClr val="FFFF99"/>
        </a:lt2>
        <a:accent1>
          <a:srgbClr val="FF6600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B24B36"/>
        </a:accent6>
        <a:hlink>
          <a:srgbClr val="FFFF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6">
        <a:dk1>
          <a:srgbClr val="6D776E"/>
        </a:dk1>
        <a:lt1>
          <a:srgbClr val="FFFFFF"/>
        </a:lt1>
        <a:dk2>
          <a:srgbClr val="575863"/>
        </a:dk2>
        <a:lt2>
          <a:srgbClr val="DDDDDD"/>
        </a:lt2>
        <a:accent1>
          <a:srgbClr val="0099CC"/>
        </a:accent1>
        <a:accent2>
          <a:srgbClr val="939EA9"/>
        </a:accent2>
        <a:accent3>
          <a:srgbClr val="B4B4B7"/>
        </a:accent3>
        <a:accent4>
          <a:srgbClr val="DADADA"/>
        </a:accent4>
        <a:accent5>
          <a:srgbClr val="AACAE2"/>
        </a:accent5>
        <a:accent6>
          <a:srgbClr val="858F99"/>
        </a:accent6>
        <a:hlink>
          <a:srgbClr val="FFCC00"/>
        </a:hlink>
        <a:folHlink>
          <a:srgbClr val="BD894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7">
        <a:dk1>
          <a:srgbClr val="A28A84"/>
        </a:dk1>
        <a:lt1>
          <a:srgbClr val="FFFFFF"/>
        </a:lt1>
        <a:dk2>
          <a:srgbClr val="765E58"/>
        </a:dk2>
        <a:lt2>
          <a:srgbClr val="DDDDDD"/>
        </a:lt2>
        <a:accent1>
          <a:srgbClr val="CC6600"/>
        </a:accent1>
        <a:accent2>
          <a:srgbClr val="CC9900"/>
        </a:accent2>
        <a:accent3>
          <a:srgbClr val="BDB6B4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FFCC00"/>
        </a:hlink>
        <a:folHlink>
          <a:srgbClr val="FFFF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rbit 8">
        <a:dk1>
          <a:srgbClr val="000000"/>
        </a:dk1>
        <a:lt1>
          <a:srgbClr val="C5D9ED"/>
        </a:lt1>
        <a:dk2>
          <a:srgbClr val="000000"/>
        </a:dk2>
        <a:lt2>
          <a:srgbClr val="FFFFFF"/>
        </a:lt2>
        <a:accent1>
          <a:srgbClr val="F3F6FF"/>
        </a:accent1>
        <a:accent2>
          <a:srgbClr val="33CCCC"/>
        </a:accent2>
        <a:accent3>
          <a:srgbClr val="DFE9F4"/>
        </a:accent3>
        <a:accent4>
          <a:srgbClr val="000000"/>
        </a:accent4>
        <a:accent5>
          <a:srgbClr val="F8FAFF"/>
        </a:accent5>
        <a:accent6>
          <a:srgbClr val="2DB9B9"/>
        </a:accent6>
        <a:hlink>
          <a:srgbClr val="0000FF"/>
        </a:hlink>
        <a:folHlink>
          <a:srgbClr val="00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rbit 9">
        <a:dk1>
          <a:srgbClr val="FFFFFF"/>
        </a:dk1>
        <a:lt1>
          <a:srgbClr val="FFFFFF"/>
        </a:lt1>
        <a:dk2>
          <a:srgbClr val="AAAAC6"/>
        </a:dk2>
        <a:lt2>
          <a:srgbClr val="FFFFCC"/>
        </a:lt2>
        <a:accent1>
          <a:srgbClr val="66667E"/>
        </a:accent1>
        <a:accent2>
          <a:srgbClr val="629157"/>
        </a:accent2>
        <a:accent3>
          <a:srgbClr val="D2D2DF"/>
        </a:accent3>
        <a:accent4>
          <a:srgbClr val="DADADA"/>
        </a:accent4>
        <a:accent5>
          <a:srgbClr val="B8B8C0"/>
        </a:accent5>
        <a:accent6>
          <a:srgbClr val="58834E"/>
        </a:accent6>
        <a:hlink>
          <a:srgbClr val="6600CC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92</TotalTime>
  <Words>259</Words>
  <Application>Microsoft Office PowerPoint</Application>
  <PresentationFormat>On-screen Show (4:3)</PresentationFormat>
  <Paragraphs>50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Wingdings</vt:lpstr>
      <vt:lpstr>Arial Black</vt:lpstr>
      <vt:lpstr>Tahoma</vt:lpstr>
      <vt:lpstr>Times New Roman</vt:lpstr>
      <vt:lpstr>Mountain Top</vt:lpstr>
      <vt:lpstr>Glass Layers</vt:lpstr>
      <vt:lpstr>Orbit</vt:lpstr>
      <vt:lpstr>Slit</vt:lpstr>
      <vt:lpstr>Default Design</vt:lpstr>
      <vt:lpstr>Refined</vt:lpstr>
      <vt:lpstr>Ecosystems</vt:lpstr>
      <vt:lpstr>What is Ecology?</vt:lpstr>
      <vt:lpstr>What is an ecosystem?</vt:lpstr>
      <vt:lpstr>Main Ecosystems:</vt:lpstr>
      <vt:lpstr>Green:Grassland  Purple: Taiga  Orange:Tundra  Black:Temperate Forrest  Yellow:Desert  Brown:Chapparal White:Ocean</vt:lpstr>
      <vt:lpstr>However……..</vt:lpstr>
      <vt:lpstr>Abiotic Factors</vt:lpstr>
      <vt:lpstr>YOU TRY!!!</vt:lpstr>
      <vt:lpstr>Biotic Factors</vt:lpstr>
      <vt:lpstr>Balance</vt:lpstr>
      <vt:lpstr>How do they stay balanced?</vt:lpstr>
    </vt:vector>
  </TitlesOfParts>
  <Company>FCPS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Ecosystems</dc:title>
  <dc:creator>lbc</dc:creator>
  <cp:lastModifiedBy>Teacher E-Solutions</cp:lastModifiedBy>
  <cp:revision>7</cp:revision>
  <dcterms:created xsi:type="dcterms:W3CDTF">2007-03-19T23:21:58Z</dcterms:created>
  <dcterms:modified xsi:type="dcterms:W3CDTF">2019-01-18T16:35:24Z</dcterms:modified>
</cp:coreProperties>
</file>