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handoutMasterIdLst>
    <p:handoutMasterId r:id="rId57"/>
  </p:handoutMasterIdLst>
  <p:sldIdLst>
    <p:sldId id="256" r:id="rId2"/>
    <p:sldId id="258" r:id="rId3"/>
    <p:sldId id="313" r:id="rId4"/>
    <p:sldId id="261"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Lst>
  <p:sldSz cx="9144000" cy="6858000" type="screen4x3"/>
  <p:notesSz cx="6858000" cy="9144000"/>
  <p:defaultTextStyle>
    <a:defPPr>
      <a:defRPr lang="en-GB"/>
    </a:defPPr>
    <a:lvl1pPr algn="ctr" rtl="0" fontAlgn="base">
      <a:spcBef>
        <a:spcPct val="50000"/>
      </a:spcBef>
      <a:spcAft>
        <a:spcPct val="0"/>
      </a:spcAft>
      <a:defRPr sz="2400" kern="1200">
        <a:solidFill>
          <a:schemeClr val="tx1"/>
        </a:solidFill>
        <a:latin typeface="Arial" pitchFamily="34" charset="0"/>
        <a:ea typeface="+mn-ea"/>
        <a:cs typeface="+mn-cs"/>
      </a:defRPr>
    </a:lvl1pPr>
    <a:lvl2pPr marL="457200" algn="ctr" rtl="0" fontAlgn="base">
      <a:spcBef>
        <a:spcPct val="50000"/>
      </a:spcBef>
      <a:spcAft>
        <a:spcPct val="0"/>
      </a:spcAft>
      <a:defRPr sz="2400" kern="1200">
        <a:solidFill>
          <a:schemeClr val="tx1"/>
        </a:solidFill>
        <a:latin typeface="Arial" pitchFamily="34" charset="0"/>
        <a:ea typeface="+mn-ea"/>
        <a:cs typeface="+mn-cs"/>
      </a:defRPr>
    </a:lvl2pPr>
    <a:lvl3pPr marL="914400" algn="ctr" rtl="0" fontAlgn="base">
      <a:spcBef>
        <a:spcPct val="50000"/>
      </a:spcBef>
      <a:spcAft>
        <a:spcPct val="0"/>
      </a:spcAft>
      <a:defRPr sz="2400" kern="1200">
        <a:solidFill>
          <a:schemeClr val="tx1"/>
        </a:solidFill>
        <a:latin typeface="Arial" pitchFamily="34" charset="0"/>
        <a:ea typeface="+mn-ea"/>
        <a:cs typeface="+mn-cs"/>
      </a:defRPr>
    </a:lvl3pPr>
    <a:lvl4pPr marL="1371600" algn="ctr" rtl="0" fontAlgn="base">
      <a:spcBef>
        <a:spcPct val="50000"/>
      </a:spcBef>
      <a:spcAft>
        <a:spcPct val="0"/>
      </a:spcAft>
      <a:defRPr sz="2400" kern="1200">
        <a:solidFill>
          <a:schemeClr val="tx1"/>
        </a:solidFill>
        <a:latin typeface="Arial" pitchFamily="34" charset="0"/>
        <a:ea typeface="+mn-ea"/>
        <a:cs typeface="+mn-cs"/>
      </a:defRPr>
    </a:lvl4pPr>
    <a:lvl5pPr marL="1828800" algn="ctr" rtl="0" fontAlgn="base">
      <a:spcBef>
        <a:spcPct val="5000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00"/>
    <a:srgbClr val="FF33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p:scale>
          <a:sx n="75" d="100"/>
          <a:sy n="75" d="100"/>
        </p:scale>
        <p:origin x="-58" y="-29"/>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3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atin typeface="Arial" charset="0"/>
              </a:defRPr>
            </a:lvl1pPr>
          </a:lstStyle>
          <a:p>
            <a:pPr>
              <a:defRPr/>
            </a:pPr>
            <a:endParaRPr lang="en-GB"/>
          </a:p>
        </p:txBody>
      </p:sp>
      <p:sp>
        <p:nvSpPr>
          <p:cNvPr id="293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293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atin typeface="Arial" charset="0"/>
              </a:defRPr>
            </a:lvl1pPr>
          </a:lstStyle>
          <a:p>
            <a:pPr>
              <a:defRPr/>
            </a:pPr>
            <a:endParaRPr lang="en-GB"/>
          </a:p>
        </p:txBody>
      </p:sp>
      <p:sp>
        <p:nvSpPr>
          <p:cNvPr id="293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37BF7061-24FB-487C-AA89-322EAA324FED}" type="slidenum">
              <a:rPr lang="en-GB"/>
              <a:pPr>
                <a:defRPr/>
              </a:pPr>
              <a:t>‹#›</a:t>
            </a:fld>
            <a:endParaRPr lang="en-GB"/>
          </a:p>
        </p:txBody>
      </p:sp>
    </p:spTree>
    <p:extLst>
      <p:ext uri="{BB962C8B-B14F-4D97-AF65-F5344CB8AC3E}">
        <p14:creationId xmlns:p14="http://schemas.microsoft.com/office/powerpoint/2010/main" val="1268345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200" smtClean="0">
                <a:latin typeface="Times New Roman" charset="0"/>
              </a:defRPr>
            </a:lvl1pPr>
          </a:lstStyle>
          <a:p>
            <a:pPr>
              <a:defRPr/>
            </a:pPr>
            <a:endParaRPr lang="en-GB"/>
          </a:p>
        </p:txBody>
      </p:sp>
      <p:sp>
        <p:nvSpPr>
          <p:cNvPr id="1638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smtClean="0">
                <a:latin typeface="Times New Roman" charset="0"/>
              </a:defRPr>
            </a:lvl1pPr>
          </a:lstStyle>
          <a:p>
            <a:pPr>
              <a:defRPr/>
            </a:pPr>
            <a:endParaRPr lang="en-GB"/>
          </a:p>
        </p:txBody>
      </p:sp>
      <p:sp>
        <p:nvSpPr>
          <p:cNvPr id="583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spcBef>
                <a:spcPct val="0"/>
              </a:spcBef>
              <a:defRPr sz="1200" smtClean="0">
                <a:latin typeface="Times New Roman" charset="0"/>
              </a:defRPr>
            </a:lvl1pPr>
          </a:lstStyle>
          <a:p>
            <a:pPr>
              <a:defRPr/>
            </a:pPr>
            <a:endParaRPr lang="en-GB"/>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smtClean="0">
                <a:latin typeface="Times New Roman" charset="0"/>
              </a:defRPr>
            </a:lvl1pPr>
          </a:lstStyle>
          <a:p>
            <a:pPr>
              <a:defRPr/>
            </a:pPr>
            <a:fld id="{E7EA2D73-B54F-4F5D-89F9-D605DFC55155}" type="slidenum">
              <a:rPr lang="en-GB"/>
              <a:pPr>
                <a:defRPr/>
              </a:pPr>
              <a:t>‹#›</a:t>
            </a:fld>
            <a:endParaRPr lang="en-GB"/>
          </a:p>
        </p:txBody>
      </p:sp>
    </p:spTree>
    <p:extLst>
      <p:ext uri="{BB962C8B-B14F-4D97-AF65-F5344CB8AC3E}">
        <p14:creationId xmlns:p14="http://schemas.microsoft.com/office/powerpoint/2010/main" val="31317292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235"/>
          <p:cNvSpPr>
            <a:spLocks noChangeArrowheads="1"/>
          </p:cNvSpPr>
          <p:nvPr userDrawn="1"/>
        </p:nvSpPr>
        <p:spPr bwMode="auto">
          <a:xfrm>
            <a:off x="1143000" y="685800"/>
            <a:ext cx="7239000" cy="1143000"/>
          </a:xfrm>
          <a:prstGeom prst="rect">
            <a:avLst/>
          </a:prstGeom>
          <a:noFill/>
          <a:ln w="9525">
            <a:noFill/>
            <a:miter lim="800000"/>
            <a:headEnd/>
            <a:tailEnd/>
          </a:ln>
          <a:effectLst/>
        </p:spPr>
        <p:txBody>
          <a:bodyPr anchor="ctr"/>
          <a:lstStyle/>
          <a:p>
            <a:pPr algn="l">
              <a:spcBef>
                <a:spcPct val="0"/>
              </a:spcBef>
              <a:defRPr/>
            </a:pPr>
            <a:endParaRPr lang="en-US" sz="2800" b="1">
              <a:solidFill>
                <a:schemeClr val="tx2"/>
              </a:solidFill>
              <a:latin typeface="Arial" charset="0"/>
            </a:endParaRPr>
          </a:p>
        </p:txBody>
      </p:sp>
      <p:sp>
        <p:nvSpPr>
          <p:cNvPr id="3" name="Rectangle 1236"/>
          <p:cNvSpPr>
            <a:spLocks noChangeArrowheads="1"/>
          </p:cNvSpPr>
          <p:nvPr userDrawn="1"/>
        </p:nvSpPr>
        <p:spPr bwMode="auto">
          <a:xfrm>
            <a:off x="685800" y="1981200"/>
            <a:ext cx="7772400" cy="4114800"/>
          </a:xfrm>
          <a:prstGeom prst="rect">
            <a:avLst/>
          </a:prstGeom>
          <a:noFill/>
          <a:ln w="9525">
            <a:noFill/>
            <a:miter lim="800000"/>
            <a:headEnd/>
            <a:tailEnd/>
          </a:ln>
          <a:effectLst/>
        </p:spPr>
        <p:txBody>
          <a:bodyPr/>
          <a:lstStyle/>
          <a:p>
            <a:pPr marL="342900" indent="-342900" algn="l">
              <a:spcBef>
                <a:spcPct val="20000"/>
              </a:spcBef>
              <a:tabLst>
                <a:tab pos="1601788" algn="l"/>
              </a:tabLst>
              <a:defRPr/>
            </a:pPr>
            <a:endParaRPr lang="en-US">
              <a:solidFill>
                <a:schemeClr val="bg2"/>
              </a:solidFill>
              <a:latin typeface="Times New Roman" charset="0"/>
            </a:endParaRPr>
          </a:p>
        </p:txBody>
      </p:sp>
      <p:sp>
        <p:nvSpPr>
          <p:cNvPr id="4" name="Rectangle 1237"/>
          <p:cNvSpPr>
            <a:spLocks noChangeArrowheads="1"/>
          </p:cNvSpPr>
          <p:nvPr userDrawn="1"/>
        </p:nvSpPr>
        <p:spPr bwMode="auto">
          <a:xfrm>
            <a:off x="1143000" y="685800"/>
            <a:ext cx="7239000" cy="1143000"/>
          </a:xfrm>
          <a:prstGeom prst="rect">
            <a:avLst/>
          </a:prstGeom>
          <a:noFill/>
          <a:ln w="9525">
            <a:noFill/>
            <a:miter lim="800000"/>
            <a:headEnd/>
            <a:tailEnd/>
          </a:ln>
          <a:effectLst/>
        </p:spPr>
        <p:txBody>
          <a:bodyPr anchor="ctr"/>
          <a:lstStyle/>
          <a:p>
            <a:pPr algn="l">
              <a:spcBef>
                <a:spcPct val="0"/>
              </a:spcBef>
              <a:defRPr/>
            </a:pPr>
            <a:endParaRPr lang="en-US" sz="2800" b="1">
              <a:solidFill>
                <a:schemeClr val="tx2"/>
              </a:solidFill>
              <a:latin typeface="Arial" charset="0"/>
            </a:endParaRPr>
          </a:p>
        </p:txBody>
      </p:sp>
      <p:sp>
        <p:nvSpPr>
          <p:cNvPr id="5" name="Rectangle 1238"/>
          <p:cNvSpPr>
            <a:spLocks noChangeArrowheads="1"/>
          </p:cNvSpPr>
          <p:nvPr userDrawn="1"/>
        </p:nvSpPr>
        <p:spPr bwMode="auto">
          <a:xfrm>
            <a:off x="685800" y="1981200"/>
            <a:ext cx="7772400" cy="4114800"/>
          </a:xfrm>
          <a:prstGeom prst="rect">
            <a:avLst/>
          </a:prstGeom>
          <a:noFill/>
          <a:ln w="9525">
            <a:noFill/>
            <a:miter lim="800000"/>
            <a:headEnd/>
            <a:tailEnd/>
          </a:ln>
          <a:effectLst/>
        </p:spPr>
        <p:txBody>
          <a:bodyPr/>
          <a:lstStyle/>
          <a:p>
            <a:pPr marL="342900" indent="-342900" algn="l">
              <a:spcBef>
                <a:spcPct val="20000"/>
              </a:spcBef>
              <a:tabLst>
                <a:tab pos="1601788" algn="l"/>
              </a:tabLst>
              <a:defRPr/>
            </a:pPr>
            <a:endParaRPr lang="en-US">
              <a:solidFill>
                <a:schemeClr val="bg2"/>
              </a:solidFill>
              <a:latin typeface="Times New Roman" charset="0"/>
            </a:endParaRPr>
          </a:p>
        </p:txBody>
      </p:sp>
      <p:grpSp>
        <p:nvGrpSpPr>
          <p:cNvPr id="6" name="Group 1242"/>
          <p:cNvGrpSpPr>
            <a:grpSpLocks/>
          </p:cNvGrpSpPr>
          <p:nvPr userDrawn="1"/>
        </p:nvGrpSpPr>
        <p:grpSpPr bwMode="auto">
          <a:xfrm>
            <a:off x="0" y="0"/>
            <a:ext cx="1295400" cy="6858000"/>
            <a:chOff x="0" y="43"/>
            <a:chExt cx="5760" cy="4229"/>
          </a:xfrm>
        </p:grpSpPr>
        <p:sp>
          <p:nvSpPr>
            <p:cNvPr id="7" name="Line 1243"/>
            <p:cNvSpPr>
              <a:spLocks noChangeShapeType="1"/>
            </p:cNvSpPr>
            <p:nvPr userDrawn="1"/>
          </p:nvSpPr>
          <p:spPr bwMode="auto">
            <a:xfrm>
              <a:off x="0" y="4203"/>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8" name="Line 1244"/>
            <p:cNvSpPr>
              <a:spLocks noChangeShapeType="1"/>
            </p:cNvSpPr>
            <p:nvPr userDrawn="1"/>
          </p:nvSpPr>
          <p:spPr bwMode="auto">
            <a:xfrm>
              <a:off x="0" y="4239"/>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9" name="Line 1245"/>
            <p:cNvSpPr>
              <a:spLocks noChangeShapeType="1"/>
            </p:cNvSpPr>
            <p:nvPr userDrawn="1"/>
          </p:nvSpPr>
          <p:spPr bwMode="auto">
            <a:xfrm>
              <a:off x="0" y="4272"/>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10" name="Line 1246"/>
            <p:cNvSpPr>
              <a:spLocks noChangeShapeType="1"/>
            </p:cNvSpPr>
            <p:nvPr userDrawn="1"/>
          </p:nvSpPr>
          <p:spPr bwMode="auto">
            <a:xfrm>
              <a:off x="0" y="4113"/>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11" name="Line 1247"/>
            <p:cNvSpPr>
              <a:spLocks noChangeShapeType="1"/>
            </p:cNvSpPr>
            <p:nvPr userDrawn="1"/>
          </p:nvSpPr>
          <p:spPr bwMode="auto">
            <a:xfrm>
              <a:off x="0" y="4065"/>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12" name="Line 1248"/>
            <p:cNvSpPr>
              <a:spLocks noChangeShapeType="1"/>
            </p:cNvSpPr>
            <p:nvPr userDrawn="1"/>
          </p:nvSpPr>
          <p:spPr bwMode="auto">
            <a:xfrm>
              <a:off x="0" y="4158"/>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13" name="Line 1249"/>
            <p:cNvSpPr>
              <a:spLocks noChangeShapeType="1"/>
            </p:cNvSpPr>
            <p:nvPr userDrawn="1"/>
          </p:nvSpPr>
          <p:spPr bwMode="auto">
            <a:xfrm>
              <a:off x="0" y="3666"/>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14" name="Line 1250"/>
            <p:cNvSpPr>
              <a:spLocks noChangeShapeType="1"/>
            </p:cNvSpPr>
            <p:nvPr userDrawn="1"/>
          </p:nvSpPr>
          <p:spPr bwMode="auto">
            <a:xfrm>
              <a:off x="0" y="3639"/>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15" name="Line 1251"/>
            <p:cNvSpPr>
              <a:spLocks noChangeShapeType="1"/>
            </p:cNvSpPr>
            <p:nvPr userDrawn="1"/>
          </p:nvSpPr>
          <p:spPr bwMode="auto">
            <a:xfrm>
              <a:off x="0" y="4020"/>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16" name="Line 1252"/>
            <p:cNvSpPr>
              <a:spLocks noChangeShapeType="1"/>
            </p:cNvSpPr>
            <p:nvPr userDrawn="1"/>
          </p:nvSpPr>
          <p:spPr bwMode="auto">
            <a:xfrm>
              <a:off x="0" y="3894"/>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17" name="Line 1253"/>
            <p:cNvSpPr>
              <a:spLocks noChangeShapeType="1"/>
            </p:cNvSpPr>
            <p:nvPr userDrawn="1"/>
          </p:nvSpPr>
          <p:spPr bwMode="auto">
            <a:xfrm>
              <a:off x="0" y="3813"/>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18" name="Line 1254"/>
            <p:cNvSpPr>
              <a:spLocks noChangeShapeType="1"/>
            </p:cNvSpPr>
            <p:nvPr userDrawn="1"/>
          </p:nvSpPr>
          <p:spPr bwMode="auto">
            <a:xfrm>
              <a:off x="0" y="3999"/>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19" name="Line 1255"/>
            <p:cNvSpPr>
              <a:spLocks noChangeShapeType="1"/>
            </p:cNvSpPr>
            <p:nvPr userDrawn="1"/>
          </p:nvSpPr>
          <p:spPr bwMode="auto">
            <a:xfrm>
              <a:off x="0" y="3687"/>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20" name="Line 1256"/>
            <p:cNvSpPr>
              <a:spLocks noChangeShapeType="1"/>
            </p:cNvSpPr>
            <p:nvPr userDrawn="1"/>
          </p:nvSpPr>
          <p:spPr bwMode="auto">
            <a:xfrm>
              <a:off x="0" y="3741"/>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21" name="Line 1257"/>
            <p:cNvSpPr>
              <a:spLocks noChangeShapeType="1"/>
            </p:cNvSpPr>
            <p:nvPr userDrawn="1"/>
          </p:nvSpPr>
          <p:spPr bwMode="auto">
            <a:xfrm>
              <a:off x="0" y="393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22" name="Line 1258"/>
            <p:cNvSpPr>
              <a:spLocks noChangeShapeType="1"/>
            </p:cNvSpPr>
            <p:nvPr userDrawn="1"/>
          </p:nvSpPr>
          <p:spPr bwMode="auto">
            <a:xfrm>
              <a:off x="0" y="3918"/>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23" name="Line 1259"/>
            <p:cNvSpPr>
              <a:spLocks noChangeShapeType="1"/>
            </p:cNvSpPr>
            <p:nvPr userDrawn="1"/>
          </p:nvSpPr>
          <p:spPr bwMode="auto">
            <a:xfrm>
              <a:off x="0" y="3510"/>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24" name="Line 1260"/>
            <p:cNvSpPr>
              <a:spLocks noChangeShapeType="1"/>
            </p:cNvSpPr>
            <p:nvPr userDrawn="1"/>
          </p:nvSpPr>
          <p:spPr bwMode="auto">
            <a:xfrm>
              <a:off x="0" y="3546"/>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25" name="Line 1261"/>
            <p:cNvSpPr>
              <a:spLocks noChangeShapeType="1"/>
            </p:cNvSpPr>
            <p:nvPr userDrawn="1"/>
          </p:nvSpPr>
          <p:spPr bwMode="auto">
            <a:xfrm>
              <a:off x="0" y="357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26" name="Line 1262"/>
            <p:cNvSpPr>
              <a:spLocks noChangeShapeType="1"/>
            </p:cNvSpPr>
            <p:nvPr userDrawn="1"/>
          </p:nvSpPr>
          <p:spPr bwMode="auto">
            <a:xfrm>
              <a:off x="0" y="3420"/>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27" name="Line 1263"/>
            <p:cNvSpPr>
              <a:spLocks noChangeShapeType="1"/>
            </p:cNvSpPr>
            <p:nvPr userDrawn="1"/>
          </p:nvSpPr>
          <p:spPr bwMode="auto">
            <a:xfrm>
              <a:off x="0" y="3372"/>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28" name="Line 1264"/>
            <p:cNvSpPr>
              <a:spLocks noChangeShapeType="1"/>
            </p:cNvSpPr>
            <p:nvPr userDrawn="1"/>
          </p:nvSpPr>
          <p:spPr bwMode="auto">
            <a:xfrm>
              <a:off x="0" y="3465"/>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29" name="Line 1265"/>
            <p:cNvSpPr>
              <a:spLocks noChangeShapeType="1"/>
            </p:cNvSpPr>
            <p:nvPr userDrawn="1"/>
          </p:nvSpPr>
          <p:spPr bwMode="auto">
            <a:xfrm>
              <a:off x="0" y="2973"/>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30" name="Line 1266"/>
            <p:cNvSpPr>
              <a:spLocks noChangeShapeType="1"/>
            </p:cNvSpPr>
            <p:nvPr userDrawn="1"/>
          </p:nvSpPr>
          <p:spPr bwMode="auto">
            <a:xfrm>
              <a:off x="0" y="2946"/>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31" name="Line 1267"/>
            <p:cNvSpPr>
              <a:spLocks noChangeShapeType="1"/>
            </p:cNvSpPr>
            <p:nvPr userDrawn="1"/>
          </p:nvSpPr>
          <p:spPr bwMode="auto">
            <a:xfrm>
              <a:off x="0" y="3327"/>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32" name="Line 1268"/>
            <p:cNvSpPr>
              <a:spLocks noChangeShapeType="1"/>
            </p:cNvSpPr>
            <p:nvPr userDrawn="1"/>
          </p:nvSpPr>
          <p:spPr bwMode="auto">
            <a:xfrm>
              <a:off x="0" y="3201"/>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33" name="Line 1269"/>
            <p:cNvSpPr>
              <a:spLocks noChangeShapeType="1"/>
            </p:cNvSpPr>
            <p:nvPr userDrawn="1"/>
          </p:nvSpPr>
          <p:spPr bwMode="auto">
            <a:xfrm>
              <a:off x="0" y="3120"/>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34" name="Line 1270"/>
            <p:cNvSpPr>
              <a:spLocks noChangeShapeType="1"/>
            </p:cNvSpPr>
            <p:nvPr userDrawn="1"/>
          </p:nvSpPr>
          <p:spPr bwMode="auto">
            <a:xfrm>
              <a:off x="0" y="3306"/>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35" name="Line 1271"/>
            <p:cNvSpPr>
              <a:spLocks noChangeShapeType="1"/>
            </p:cNvSpPr>
            <p:nvPr userDrawn="1"/>
          </p:nvSpPr>
          <p:spPr bwMode="auto">
            <a:xfrm>
              <a:off x="0" y="2994"/>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36" name="Line 1272"/>
            <p:cNvSpPr>
              <a:spLocks noChangeShapeType="1"/>
            </p:cNvSpPr>
            <p:nvPr userDrawn="1"/>
          </p:nvSpPr>
          <p:spPr bwMode="auto">
            <a:xfrm>
              <a:off x="0" y="3048"/>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37" name="Line 1273"/>
            <p:cNvSpPr>
              <a:spLocks noChangeShapeType="1"/>
            </p:cNvSpPr>
            <p:nvPr userDrawn="1"/>
          </p:nvSpPr>
          <p:spPr bwMode="auto">
            <a:xfrm>
              <a:off x="0" y="3246"/>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38" name="Line 1274"/>
            <p:cNvSpPr>
              <a:spLocks noChangeShapeType="1"/>
            </p:cNvSpPr>
            <p:nvPr userDrawn="1"/>
          </p:nvSpPr>
          <p:spPr bwMode="auto">
            <a:xfrm>
              <a:off x="0" y="3225"/>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39" name="Line 1275"/>
            <p:cNvSpPr>
              <a:spLocks noChangeShapeType="1"/>
            </p:cNvSpPr>
            <p:nvPr userDrawn="1"/>
          </p:nvSpPr>
          <p:spPr bwMode="auto">
            <a:xfrm>
              <a:off x="0" y="2831"/>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40" name="Line 1276"/>
            <p:cNvSpPr>
              <a:spLocks noChangeShapeType="1"/>
            </p:cNvSpPr>
            <p:nvPr userDrawn="1"/>
          </p:nvSpPr>
          <p:spPr bwMode="auto">
            <a:xfrm>
              <a:off x="0" y="2750"/>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41" name="Line 1277"/>
            <p:cNvSpPr>
              <a:spLocks noChangeShapeType="1"/>
            </p:cNvSpPr>
            <p:nvPr userDrawn="1"/>
          </p:nvSpPr>
          <p:spPr bwMode="auto">
            <a:xfrm>
              <a:off x="0" y="2678"/>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42" name="Line 1278"/>
            <p:cNvSpPr>
              <a:spLocks noChangeShapeType="1"/>
            </p:cNvSpPr>
            <p:nvPr userDrawn="1"/>
          </p:nvSpPr>
          <p:spPr bwMode="auto">
            <a:xfrm>
              <a:off x="0" y="2876"/>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43" name="Line 1279"/>
            <p:cNvSpPr>
              <a:spLocks noChangeShapeType="1"/>
            </p:cNvSpPr>
            <p:nvPr userDrawn="1"/>
          </p:nvSpPr>
          <p:spPr bwMode="auto">
            <a:xfrm>
              <a:off x="0" y="2855"/>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44" name="Line 1280"/>
            <p:cNvSpPr>
              <a:spLocks noChangeShapeType="1"/>
            </p:cNvSpPr>
            <p:nvPr userDrawn="1"/>
          </p:nvSpPr>
          <p:spPr bwMode="auto">
            <a:xfrm>
              <a:off x="0" y="2554"/>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45" name="Line 1281"/>
            <p:cNvSpPr>
              <a:spLocks noChangeShapeType="1"/>
            </p:cNvSpPr>
            <p:nvPr userDrawn="1"/>
          </p:nvSpPr>
          <p:spPr bwMode="auto">
            <a:xfrm>
              <a:off x="0" y="2590"/>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46" name="Line 1282"/>
            <p:cNvSpPr>
              <a:spLocks noChangeShapeType="1"/>
            </p:cNvSpPr>
            <p:nvPr userDrawn="1"/>
          </p:nvSpPr>
          <p:spPr bwMode="auto">
            <a:xfrm>
              <a:off x="0" y="2623"/>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47" name="Line 1283"/>
            <p:cNvSpPr>
              <a:spLocks noChangeShapeType="1"/>
            </p:cNvSpPr>
            <p:nvPr userDrawn="1"/>
          </p:nvSpPr>
          <p:spPr bwMode="auto">
            <a:xfrm>
              <a:off x="0" y="2464"/>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48" name="Line 1284"/>
            <p:cNvSpPr>
              <a:spLocks noChangeShapeType="1"/>
            </p:cNvSpPr>
            <p:nvPr userDrawn="1"/>
          </p:nvSpPr>
          <p:spPr bwMode="auto">
            <a:xfrm>
              <a:off x="0" y="2416"/>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49" name="Line 1285"/>
            <p:cNvSpPr>
              <a:spLocks noChangeShapeType="1"/>
            </p:cNvSpPr>
            <p:nvPr userDrawn="1"/>
          </p:nvSpPr>
          <p:spPr bwMode="auto">
            <a:xfrm>
              <a:off x="0" y="250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50" name="Line 1286"/>
            <p:cNvSpPr>
              <a:spLocks noChangeShapeType="1"/>
            </p:cNvSpPr>
            <p:nvPr userDrawn="1"/>
          </p:nvSpPr>
          <p:spPr bwMode="auto">
            <a:xfrm>
              <a:off x="0" y="2371"/>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51" name="Line 1287"/>
            <p:cNvSpPr>
              <a:spLocks noChangeShapeType="1"/>
            </p:cNvSpPr>
            <p:nvPr userDrawn="1"/>
          </p:nvSpPr>
          <p:spPr bwMode="auto">
            <a:xfrm>
              <a:off x="0" y="2245"/>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52" name="Line 1288"/>
            <p:cNvSpPr>
              <a:spLocks noChangeShapeType="1"/>
            </p:cNvSpPr>
            <p:nvPr userDrawn="1"/>
          </p:nvSpPr>
          <p:spPr bwMode="auto">
            <a:xfrm>
              <a:off x="0" y="2350"/>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53" name="Line 1289"/>
            <p:cNvSpPr>
              <a:spLocks noChangeShapeType="1"/>
            </p:cNvSpPr>
            <p:nvPr userDrawn="1"/>
          </p:nvSpPr>
          <p:spPr bwMode="auto">
            <a:xfrm>
              <a:off x="0" y="2290"/>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54" name="Line 1290"/>
            <p:cNvSpPr>
              <a:spLocks noChangeShapeType="1"/>
            </p:cNvSpPr>
            <p:nvPr userDrawn="1"/>
          </p:nvSpPr>
          <p:spPr bwMode="auto">
            <a:xfrm>
              <a:off x="0" y="2269"/>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55" name="Line 1291"/>
            <p:cNvSpPr>
              <a:spLocks noChangeShapeType="1"/>
            </p:cNvSpPr>
            <p:nvPr userDrawn="1"/>
          </p:nvSpPr>
          <p:spPr bwMode="auto">
            <a:xfrm>
              <a:off x="0" y="2130"/>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56" name="Line 1292"/>
            <p:cNvSpPr>
              <a:spLocks noChangeShapeType="1"/>
            </p:cNvSpPr>
            <p:nvPr userDrawn="1"/>
          </p:nvSpPr>
          <p:spPr bwMode="auto">
            <a:xfrm>
              <a:off x="0" y="2166"/>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57" name="Line 1293"/>
            <p:cNvSpPr>
              <a:spLocks noChangeShapeType="1"/>
            </p:cNvSpPr>
            <p:nvPr userDrawn="1"/>
          </p:nvSpPr>
          <p:spPr bwMode="auto">
            <a:xfrm>
              <a:off x="0" y="219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58" name="Line 1294"/>
            <p:cNvSpPr>
              <a:spLocks noChangeShapeType="1"/>
            </p:cNvSpPr>
            <p:nvPr userDrawn="1"/>
          </p:nvSpPr>
          <p:spPr bwMode="auto">
            <a:xfrm>
              <a:off x="0" y="2040"/>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59" name="Line 1295"/>
            <p:cNvSpPr>
              <a:spLocks noChangeShapeType="1"/>
            </p:cNvSpPr>
            <p:nvPr userDrawn="1"/>
          </p:nvSpPr>
          <p:spPr bwMode="auto">
            <a:xfrm>
              <a:off x="0" y="1992"/>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60" name="Line 1296"/>
            <p:cNvSpPr>
              <a:spLocks noChangeShapeType="1"/>
            </p:cNvSpPr>
            <p:nvPr userDrawn="1"/>
          </p:nvSpPr>
          <p:spPr bwMode="auto">
            <a:xfrm>
              <a:off x="0" y="2085"/>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61" name="Line 1297"/>
            <p:cNvSpPr>
              <a:spLocks noChangeShapeType="1"/>
            </p:cNvSpPr>
            <p:nvPr userDrawn="1"/>
          </p:nvSpPr>
          <p:spPr bwMode="auto">
            <a:xfrm>
              <a:off x="0" y="1593"/>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62" name="Line 1298"/>
            <p:cNvSpPr>
              <a:spLocks noChangeShapeType="1"/>
            </p:cNvSpPr>
            <p:nvPr userDrawn="1"/>
          </p:nvSpPr>
          <p:spPr bwMode="auto">
            <a:xfrm>
              <a:off x="0" y="1566"/>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63" name="Line 1299"/>
            <p:cNvSpPr>
              <a:spLocks noChangeShapeType="1"/>
            </p:cNvSpPr>
            <p:nvPr userDrawn="1"/>
          </p:nvSpPr>
          <p:spPr bwMode="auto">
            <a:xfrm>
              <a:off x="0" y="1947"/>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64" name="Line 1300"/>
            <p:cNvSpPr>
              <a:spLocks noChangeShapeType="1"/>
            </p:cNvSpPr>
            <p:nvPr userDrawn="1"/>
          </p:nvSpPr>
          <p:spPr bwMode="auto">
            <a:xfrm>
              <a:off x="0" y="1821"/>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65" name="Line 1301"/>
            <p:cNvSpPr>
              <a:spLocks noChangeShapeType="1"/>
            </p:cNvSpPr>
            <p:nvPr userDrawn="1"/>
          </p:nvSpPr>
          <p:spPr bwMode="auto">
            <a:xfrm>
              <a:off x="0" y="1740"/>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66" name="Line 1302"/>
            <p:cNvSpPr>
              <a:spLocks noChangeShapeType="1"/>
            </p:cNvSpPr>
            <p:nvPr userDrawn="1"/>
          </p:nvSpPr>
          <p:spPr bwMode="auto">
            <a:xfrm>
              <a:off x="0" y="1926"/>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67" name="Line 1303"/>
            <p:cNvSpPr>
              <a:spLocks noChangeShapeType="1"/>
            </p:cNvSpPr>
            <p:nvPr userDrawn="1"/>
          </p:nvSpPr>
          <p:spPr bwMode="auto">
            <a:xfrm>
              <a:off x="0" y="1614"/>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68" name="Line 1304"/>
            <p:cNvSpPr>
              <a:spLocks noChangeShapeType="1"/>
            </p:cNvSpPr>
            <p:nvPr userDrawn="1"/>
          </p:nvSpPr>
          <p:spPr bwMode="auto">
            <a:xfrm>
              <a:off x="0" y="1668"/>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69" name="Line 1305"/>
            <p:cNvSpPr>
              <a:spLocks noChangeShapeType="1"/>
            </p:cNvSpPr>
            <p:nvPr userDrawn="1"/>
          </p:nvSpPr>
          <p:spPr bwMode="auto">
            <a:xfrm>
              <a:off x="0" y="1866"/>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70" name="Line 1306"/>
            <p:cNvSpPr>
              <a:spLocks noChangeShapeType="1"/>
            </p:cNvSpPr>
            <p:nvPr userDrawn="1"/>
          </p:nvSpPr>
          <p:spPr bwMode="auto">
            <a:xfrm>
              <a:off x="0" y="1845"/>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71" name="Line 1307"/>
            <p:cNvSpPr>
              <a:spLocks noChangeShapeType="1"/>
            </p:cNvSpPr>
            <p:nvPr userDrawn="1"/>
          </p:nvSpPr>
          <p:spPr bwMode="auto">
            <a:xfrm>
              <a:off x="0" y="1437"/>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72" name="Line 1308"/>
            <p:cNvSpPr>
              <a:spLocks noChangeShapeType="1"/>
            </p:cNvSpPr>
            <p:nvPr userDrawn="1"/>
          </p:nvSpPr>
          <p:spPr bwMode="auto">
            <a:xfrm>
              <a:off x="0" y="1473"/>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73" name="Line 1309"/>
            <p:cNvSpPr>
              <a:spLocks noChangeShapeType="1"/>
            </p:cNvSpPr>
            <p:nvPr userDrawn="1"/>
          </p:nvSpPr>
          <p:spPr bwMode="auto">
            <a:xfrm>
              <a:off x="0" y="1506"/>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74" name="Line 1310"/>
            <p:cNvSpPr>
              <a:spLocks noChangeShapeType="1"/>
            </p:cNvSpPr>
            <p:nvPr userDrawn="1"/>
          </p:nvSpPr>
          <p:spPr bwMode="auto">
            <a:xfrm>
              <a:off x="0" y="1347"/>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75" name="Line 1311"/>
            <p:cNvSpPr>
              <a:spLocks noChangeShapeType="1"/>
            </p:cNvSpPr>
            <p:nvPr userDrawn="1"/>
          </p:nvSpPr>
          <p:spPr bwMode="auto">
            <a:xfrm>
              <a:off x="0" y="1392"/>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76" name="Line 1312"/>
            <p:cNvSpPr>
              <a:spLocks noChangeShapeType="1"/>
            </p:cNvSpPr>
            <p:nvPr userDrawn="1"/>
          </p:nvSpPr>
          <p:spPr bwMode="auto">
            <a:xfrm>
              <a:off x="0" y="1016"/>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77" name="Line 1313"/>
            <p:cNvSpPr>
              <a:spLocks noChangeShapeType="1"/>
            </p:cNvSpPr>
            <p:nvPr userDrawn="1"/>
          </p:nvSpPr>
          <p:spPr bwMode="auto">
            <a:xfrm>
              <a:off x="0" y="989"/>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78" name="Line 1314"/>
            <p:cNvSpPr>
              <a:spLocks noChangeShapeType="1"/>
            </p:cNvSpPr>
            <p:nvPr userDrawn="1"/>
          </p:nvSpPr>
          <p:spPr bwMode="auto">
            <a:xfrm>
              <a:off x="0" y="1244"/>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79" name="Line 1315"/>
            <p:cNvSpPr>
              <a:spLocks noChangeShapeType="1"/>
            </p:cNvSpPr>
            <p:nvPr userDrawn="1"/>
          </p:nvSpPr>
          <p:spPr bwMode="auto">
            <a:xfrm>
              <a:off x="0" y="1163"/>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80" name="Line 1316"/>
            <p:cNvSpPr>
              <a:spLocks noChangeShapeType="1"/>
            </p:cNvSpPr>
            <p:nvPr userDrawn="1"/>
          </p:nvSpPr>
          <p:spPr bwMode="auto">
            <a:xfrm>
              <a:off x="0" y="1037"/>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81" name="Line 1317"/>
            <p:cNvSpPr>
              <a:spLocks noChangeShapeType="1"/>
            </p:cNvSpPr>
            <p:nvPr userDrawn="1"/>
          </p:nvSpPr>
          <p:spPr bwMode="auto">
            <a:xfrm>
              <a:off x="0" y="1091"/>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82" name="Line 1318"/>
            <p:cNvSpPr>
              <a:spLocks noChangeShapeType="1"/>
            </p:cNvSpPr>
            <p:nvPr userDrawn="1"/>
          </p:nvSpPr>
          <p:spPr bwMode="auto">
            <a:xfrm>
              <a:off x="0" y="128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83" name="Line 1319"/>
            <p:cNvSpPr>
              <a:spLocks noChangeShapeType="1"/>
            </p:cNvSpPr>
            <p:nvPr userDrawn="1"/>
          </p:nvSpPr>
          <p:spPr bwMode="auto">
            <a:xfrm>
              <a:off x="0" y="1268"/>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84" name="Line 1320"/>
            <p:cNvSpPr>
              <a:spLocks noChangeShapeType="1"/>
            </p:cNvSpPr>
            <p:nvPr userDrawn="1"/>
          </p:nvSpPr>
          <p:spPr bwMode="auto">
            <a:xfrm>
              <a:off x="0" y="860"/>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85" name="Line 1321"/>
            <p:cNvSpPr>
              <a:spLocks noChangeShapeType="1"/>
            </p:cNvSpPr>
            <p:nvPr userDrawn="1"/>
          </p:nvSpPr>
          <p:spPr bwMode="auto">
            <a:xfrm>
              <a:off x="0" y="896"/>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86" name="Line 1322"/>
            <p:cNvSpPr>
              <a:spLocks noChangeShapeType="1"/>
            </p:cNvSpPr>
            <p:nvPr userDrawn="1"/>
          </p:nvSpPr>
          <p:spPr bwMode="auto">
            <a:xfrm>
              <a:off x="0" y="92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87" name="Line 1323"/>
            <p:cNvSpPr>
              <a:spLocks noChangeShapeType="1"/>
            </p:cNvSpPr>
            <p:nvPr userDrawn="1"/>
          </p:nvSpPr>
          <p:spPr bwMode="auto">
            <a:xfrm>
              <a:off x="0" y="770"/>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88" name="Line 1324"/>
            <p:cNvSpPr>
              <a:spLocks noChangeShapeType="1"/>
            </p:cNvSpPr>
            <p:nvPr userDrawn="1"/>
          </p:nvSpPr>
          <p:spPr bwMode="auto">
            <a:xfrm>
              <a:off x="0" y="815"/>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89" name="Line 1325"/>
            <p:cNvSpPr>
              <a:spLocks noChangeShapeType="1"/>
            </p:cNvSpPr>
            <p:nvPr userDrawn="1"/>
          </p:nvSpPr>
          <p:spPr bwMode="auto">
            <a:xfrm>
              <a:off x="0" y="718"/>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90" name="Line 1326"/>
            <p:cNvSpPr>
              <a:spLocks noChangeShapeType="1"/>
            </p:cNvSpPr>
            <p:nvPr userDrawn="1"/>
          </p:nvSpPr>
          <p:spPr bwMode="auto">
            <a:xfrm>
              <a:off x="0" y="646"/>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91" name="Line 1327"/>
            <p:cNvSpPr>
              <a:spLocks noChangeShapeType="1"/>
            </p:cNvSpPr>
            <p:nvPr userDrawn="1"/>
          </p:nvSpPr>
          <p:spPr bwMode="auto">
            <a:xfrm>
              <a:off x="0" y="522"/>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92" name="Line 1328"/>
            <p:cNvSpPr>
              <a:spLocks noChangeShapeType="1"/>
            </p:cNvSpPr>
            <p:nvPr userDrawn="1"/>
          </p:nvSpPr>
          <p:spPr bwMode="auto">
            <a:xfrm>
              <a:off x="0" y="558"/>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93" name="Line 1329"/>
            <p:cNvSpPr>
              <a:spLocks noChangeShapeType="1"/>
            </p:cNvSpPr>
            <p:nvPr userDrawn="1"/>
          </p:nvSpPr>
          <p:spPr bwMode="auto">
            <a:xfrm>
              <a:off x="0" y="591"/>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94" name="Line 1330"/>
            <p:cNvSpPr>
              <a:spLocks noChangeShapeType="1"/>
            </p:cNvSpPr>
            <p:nvPr userDrawn="1"/>
          </p:nvSpPr>
          <p:spPr bwMode="auto">
            <a:xfrm>
              <a:off x="0" y="432"/>
              <a:ext cx="5760" cy="0"/>
            </a:xfrm>
            <a:prstGeom prst="line">
              <a:avLst/>
            </a:prstGeom>
            <a:noFill/>
            <a:ln w="28575">
              <a:solidFill>
                <a:schemeClr val="bg2"/>
              </a:solidFill>
              <a:round/>
              <a:headEnd/>
              <a:tailEnd/>
            </a:ln>
            <a:effectLst/>
          </p:spPr>
          <p:txBody>
            <a:bodyPr wrap="none" anchor="ctr"/>
            <a:lstStyle/>
            <a:p>
              <a:pPr>
                <a:defRPr/>
              </a:pPr>
              <a:endParaRPr lang="en-US">
                <a:latin typeface="Arial" charset="0"/>
              </a:endParaRPr>
            </a:p>
          </p:txBody>
        </p:sp>
        <p:sp>
          <p:nvSpPr>
            <p:cNvPr id="95" name="Line 1331"/>
            <p:cNvSpPr>
              <a:spLocks noChangeShapeType="1"/>
            </p:cNvSpPr>
            <p:nvPr userDrawn="1"/>
          </p:nvSpPr>
          <p:spPr bwMode="auto">
            <a:xfrm>
              <a:off x="0" y="384"/>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96" name="Line 1332"/>
            <p:cNvSpPr>
              <a:spLocks noChangeShapeType="1"/>
            </p:cNvSpPr>
            <p:nvPr userDrawn="1"/>
          </p:nvSpPr>
          <p:spPr bwMode="auto">
            <a:xfrm>
              <a:off x="0" y="477"/>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97" name="Line 1333"/>
            <p:cNvSpPr>
              <a:spLocks noChangeShapeType="1"/>
            </p:cNvSpPr>
            <p:nvPr userDrawn="1"/>
          </p:nvSpPr>
          <p:spPr bwMode="auto">
            <a:xfrm>
              <a:off x="0" y="339"/>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98" name="Line 1334"/>
            <p:cNvSpPr>
              <a:spLocks noChangeShapeType="1"/>
            </p:cNvSpPr>
            <p:nvPr userDrawn="1"/>
          </p:nvSpPr>
          <p:spPr bwMode="auto">
            <a:xfrm>
              <a:off x="0" y="318"/>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99" name="Line 1335"/>
            <p:cNvSpPr>
              <a:spLocks noChangeShapeType="1"/>
            </p:cNvSpPr>
            <p:nvPr userDrawn="1"/>
          </p:nvSpPr>
          <p:spPr bwMode="auto">
            <a:xfrm>
              <a:off x="0" y="258"/>
              <a:ext cx="5760" cy="0"/>
            </a:xfrm>
            <a:prstGeom prst="line">
              <a:avLst/>
            </a:prstGeom>
            <a:noFill/>
            <a:ln w="19050">
              <a:solidFill>
                <a:schemeClr val="bg2"/>
              </a:solidFill>
              <a:round/>
              <a:headEnd/>
              <a:tailEnd/>
            </a:ln>
            <a:effectLst/>
          </p:spPr>
          <p:txBody>
            <a:bodyPr wrap="none" anchor="ctr"/>
            <a:lstStyle/>
            <a:p>
              <a:pPr>
                <a:defRPr/>
              </a:pPr>
              <a:endParaRPr lang="en-US">
                <a:latin typeface="Arial" charset="0"/>
              </a:endParaRPr>
            </a:p>
          </p:txBody>
        </p:sp>
        <p:sp>
          <p:nvSpPr>
            <p:cNvPr id="100" name="Line 1336"/>
            <p:cNvSpPr>
              <a:spLocks noChangeShapeType="1"/>
            </p:cNvSpPr>
            <p:nvPr userDrawn="1"/>
          </p:nvSpPr>
          <p:spPr bwMode="auto">
            <a:xfrm>
              <a:off x="0" y="70"/>
              <a:ext cx="5760" cy="0"/>
            </a:xfrm>
            <a:prstGeom prst="line">
              <a:avLst/>
            </a:prstGeom>
            <a:noFill/>
            <a:ln w="9525">
              <a:solidFill>
                <a:schemeClr val="bg2"/>
              </a:solidFill>
              <a:round/>
              <a:headEnd/>
              <a:tailEnd/>
            </a:ln>
            <a:effectLst/>
          </p:spPr>
          <p:txBody>
            <a:bodyPr wrap="none" anchor="ctr"/>
            <a:lstStyle/>
            <a:p>
              <a:pPr>
                <a:defRPr/>
              </a:pPr>
              <a:endParaRPr lang="en-US">
                <a:latin typeface="Arial" charset="0"/>
              </a:endParaRPr>
            </a:p>
          </p:txBody>
        </p:sp>
        <p:sp>
          <p:nvSpPr>
            <p:cNvPr id="101" name="Line 1337"/>
            <p:cNvSpPr>
              <a:spLocks noChangeShapeType="1"/>
            </p:cNvSpPr>
            <p:nvPr userDrawn="1"/>
          </p:nvSpPr>
          <p:spPr bwMode="auto">
            <a:xfrm>
              <a:off x="0" y="43"/>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sp>
          <p:nvSpPr>
            <p:cNvPr id="102" name="Line 1338"/>
            <p:cNvSpPr>
              <a:spLocks noChangeShapeType="1"/>
            </p:cNvSpPr>
            <p:nvPr userDrawn="1"/>
          </p:nvSpPr>
          <p:spPr bwMode="auto">
            <a:xfrm>
              <a:off x="0" y="91"/>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103" name="Line 1339"/>
            <p:cNvSpPr>
              <a:spLocks noChangeShapeType="1"/>
            </p:cNvSpPr>
            <p:nvPr userDrawn="1"/>
          </p:nvSpPr>
          <p:spPr bwMode="auto">
            <a:xfrm>
              <a:off x="0" y="145"/>
              <a:ext cx="5760" cy="0"/>
            </a:xfrm>
            <a:prstGeom prst="line">
              <a:avLst/>
            </a:prstGeom>
            <a:noFill/>
            <a:ln w="12700">
              <a:solidFill>
                <a:schemeClr val="bg2"/>
              </a:solidFill>
              <a:round/>
              <a:headEnd/>
              <a:tailEnd/>
            </a:ln>
            <a:effectLst/>
          </p:spPr>
          <p:txBody>
            <a:bodyPr wrap="none" anchor="ctr"/>
            <a:lstStyle/>
            <a:p>
              <a:pPr>
                <a:defRPr/>
              </a:pPr>
              <a:endParaRPr lang="en-US">
                <a:latin typeface="Arial" charset="0"/>
              </a:endParaRPr>
            </a:p>
          </p:txBody>
        </p:sp>
        <p:sp>
          <p:nvSpPr>
            <p:cNvPr id="104" name="Line 1340"/>
            <p:cNvSpPr>
              <a:spLocks noChangeShapeType="1"/>
            </p:cNvSpPr>
            <p:nvPr userDrawn="1"/>
          </p:nvSpPr>
          <p:spPr bwMode="auto">
            <a:xfrm>
              <a:off x="0" y="202"/>
              <a:ext cx="5760" cy="0"/>
            </a:xfrm>
            <a:prstGeom prst="line">
              <a:avLst/>
            </a:prstGeom>
            <a:noFill/>
            <a:ln w="38100">
              <a:solidFill>
                <a:schemeClr val="bg2"/>
              </a:solidFill>
              <a:round/>
              <a:headEnd/>
              <a:tailEnd/>
            </a:ln>
            <a:effectLst/>
          </p:spPr>
          <p:txBody>
            <a:bodyPr wrap="none" anchor="ctr"/>
            <a:lstStyle/>
            <a:p>
              <a:pPr>
                <a:defRPr/>
              </a:pPr>
              <a:endParaRPr lang="en-US">
                <a:latin typeface="Arial" charset="0"/>
              </a:endParaRPr>
            </a:p>
          </p:txBody>
        </p:sp>
      </p:grpSp>
      <p:sp>
        <p:nvSpPr>
          <p:cNvPr id="105" name="Rectangle 1341"/>
          <p:cNvSpPr>
            <a:spLocks noChangeArrowheads="1"/>
          </p:cNvSpPr>
          <p:nvPr userDrawn="1"/>
        </p:nvSpPr>
        <p:spPr bwMode="auto">
          <a:xfrm>
            <a:off x="1676400" y="3505200"/>
            <a:ext cx="6400800" cy="1752600"/>
          </a:xfrm>
          <a:prstGeom prst="rect">
            <a:avLst/>
          </a:prstGeom>
          <a:noFill/>
          <a:ln w="9525">
            <a:noFill/>
            <a:miter lim="800000"/>
            <a:headEnd/>
            <a:tailEnd/>
          </a:ln>
          <a:effectLst/>
        </p:spPr>
        <p:txBody>
          <a:bodyPr/>
          <a:lstStyle/>
          <a:p>
            <a:pPr>
              <a:spcBef>
                <a:spcPct val="20000"/>
              </a:spcBef>
              <a:defRPr/>
            </a:pPr>
            <a:endParaRPr lang="en-GB" sz="3200" b="1">
              <a:latin typeface="Arial" charset="0"/>
            </a:endParaRPr>
          </a:p>
          <a:p>
            <a:pPr>
              <a:spcBef>
                <a:spcPct val="20000"/>
              </a:spcBef>
              <a:defRPr/>
            </a:pPr>
            <a:endParaRPr lang="en-GB" sz="3200" b="1">
              <a:latin typeface="Arial" charset="0"/>
            </a:endParaRPr>
          </a:p>
          <a:p>
            <a:pPr>
              <a:spcBef>
                <a:spcPct val="20000"/>
              </a:spcBef>
              <a:defRPr/>
            </a:pPr>
            <a:r>
              <a:rPr lang="en-GB" b="1">
                <a:latin typeface="Arial" charset="0"/>
              </a:rPr>
              <a:t>Dr. Keith Y.N. Ng</a:t>
            </a:r>
          </a:p>
          <a:p>
            <a:pPr>
              <a:spcBef>
                <a:spcPct val="20000"/>
              </a:spcBef>
              <a:defRPr/>
            </a:pPr>
            <a:r>
              <a:rPr lang="en-GB" sz="1800">
                <a:latin typeface="Arial" charset="0"/>
              </a:rPr>
              <a:t>Ph.D., MBA, MCIM</a:t>
            </a:r>
          </a:p>
        </p:txBody>
      </p:sp>
      <p:sp>
        <p:nvSpPr>
          <p:cNvPr id="106" name="Rectangle 1342"/>
          <p:cNvSpPr>
            <a:spLocks noChangeArrowheads="1"/>
          </p:cNvSpPr>
          <p:nvPr userDrawn="1"/>
        </p:nvSpPr>
        <p:spPr bwMode="auto">
          <a:xfrm>
            <a:off x="1447800" y="381000"/>
            <a:ext cx="7315200" cy="2209800"/>
          </a:xfrm>
          <a:prstGeom prst="rect">
            <a:avLst/>
          </a:prstGeom>
          <a:solidFill>
            <a:srgbClr val="FFCC00"/>
          </a:solidFill>
          <a:ln w="9525">
            <a:noFill/>
            <a:miter lim="800000"/>
            <a:headEnd/>
            <a:tailEnd/>
          </a:ln>
          <a:effectLst/>
        </p:spPr>
        <p:txBody>
          <a:bodyPr anchor="ctr"/>
          <a:lstStyle/>
          <a:p>
            <a:pPr algn="l">
              <a:spcBef>
                <a:spcPct val="0"/>
              </a:spcBef>
              <a:defRPr/>
            </a:pPr>
            <a:endParaRPr lang="en-US" b="1">
              <a:solidFill>
                <a:schemeClr val="tx2"/>
              </a:solidFill>
              <a:latin typeface="Arial" charset="0"/>
            </a:endParaRPr>
          </a:p>
        </p:txBody>
      </p:sp>
      <p:sp>
        <p:nvSpPr>
          <p:cNvPr id="107" name="Rectangle 1343"/>
          <p:cNvSpPr>
            <a:spLocks noChangeArrowheads="1"/>
          </p:cNvSpPr>
          <p:nvPr userDrawn="1"/>
        </p:nvSpPr>
        <p:spPr bwMode="auto">
          <a:xfrm>
            <a:off x="1295400" y="914400"/>
            <a:ext cx="5662613" cy="77788"/>
          </a:xfrm>
          <a:prstGeom prst="rect">
            <a:avLst/>
          </a:prstGeom>
          <a:solidFill>
            <a:schemeClr val="tx1"/>
          </a:solidFill>
          <a:ln w="9525">
            <a:noFill/>
            <a:miter lim="800000"/>
            <a:headEnd/>
            <a:tailEnd/>
          </a:ln>
          <a:effectLst/>
        </p:spPr>
        <p:txBody>
          <a:bodyPr wrap="none" anchor="ctr"/>
          <a:lstStyle/>
          <a:p>
            <a:pPr>
              <a:defRPr/>
            </a:pPr>
            <a:endParaRPr lang="en-US">
              <a:latin typeface="Arial" charset="0"/>
            </a:endParaRPr>
          </a:p>
        </p:txBody>
      </p:sp>
      <p:sp>
        <p:nvSpPr>
          <p:cNvPr id="108" name="Rectangle 1344"/>
          <p:cNvSpPr>
            <a:spLocks noChangeArrowheads="1"/>
          </p:cNvSpPr>
          <p:nvPr userDrawn="1"/>
        </p:nvSpPr>
        <p:spPr bwMode="auto">
          <a:xfrm>
            <a:off x="3200400" y="2209800"/>
            <a:ext cx="5662613" cy="77788"/>
          </a:xfrm>
          <a:prstGeom prst="rect">
            <a:avLst/>
          </a:prstGeom>
          <a:solidFill>
            <a:schemeClr val="tx1"/>
          </a:solidFill>
          <a:ln w="9525">
            <a:noFill/>
            <a:miter lim="800000"/>
            <a:headEnd/>
            <a:tailEnd/>
          </a:ln>
          <a:effectLst/>
        </p:spPr>
        <p:txBody>
          <a:bodyPr wrap="none" anchor="ctr"/>
          <a:lstStyle/>
          <a:p>
            <a:pPr>
              <a:defRPr/>
            </a:pPr>
            <a:endParaRPr lang="en-US">
              <a:latin typeface="Arial" charset="0"/>
            </a:endParaRPr>
          </a:p>
        </p:txBody>
      </p:sp>
      <p:sp>
        <p:nvSpPr>
          <p:cNvPr id="109" name="Rectangle 1346"/>
          <p:cNvSpPr>
            <a:spLocks noChangeArrowheads="1"/>
          </p:cNvSpPr>
          <p:nvPr userDrawn="1"/>
        </p:nvSpPr>
        <p:spPr bwMode="auto">
          <a:xfrm>
            <a:off x="1452563" y="1287463"/>
            <a:ext cx="7239000" cy="519112"/>
          </a:xfrm>
          <a:prstGeom prst="rect">
            <a:avLst/>
          </a:prstGeom>
          <a:noFill/>
          <a:ln w="9525">
            <a:noFill/>
            <a:miter lim="800000"/>
            <a:headEnd/>
            <a:tailEnd/>
          </a:ln>
          <a:effectLst/>
        </p:spPr>
        <p:txBody>
          <a:bodyPr wrap="none">
            <a:spAutoFit/>
          </a:bodyPr>
          <a:lstStyle/>
          <a:p>
            <a:pPr>
              <a:defRPr/>
            </a:pPr>
            <a:r>
              <a:rPr lang="en-GB" sz="2800" b="1">
                <a:solidFill>
                  <a:schemeClr val="tx2"/>
                </a:solidFill>
                <a:latin typeface="Tahoma" pitchFamily="34" charset="0"/>
              </a:rPr>
              <a:t>THINKING AND MANAGING ETHICALLY</a:t>
            </a:r>
            <a:endParaRPr lang="en-US" sz="2800" b="1">
              <a:solidFill>
                <a:schemeClr val="tx2"/>
              </a:solidFill>
              <a:latin typeface="Tahoma" pitchFamily="34" charset="0"/>
            </a:endParaRPr>
          </a:p>
        </p:txBody>
      </p:sp>
      <p:sp>
        <p:nvSpPr>
          <p:cNvPr id="110" name="Rectangle 1347"/>
          <p:cNvSpPr>
            <a:spLocks noChangeArrowheads="1"/>
          </p:cNvSpPr>
          <p:nvPr userDrawn="1"/>
        </p:nvSpPr>
        <p:spPr bwMode="auto">
          <a:xfrm>
            <a:off x="2911475" y="3124200"/>
            <a:ext cx="4583113" cy="1311275"/>
          </a:xfrm>
          <a:prstGeom prst="rect">
            <a:avLst/>
          </a:prstGeom>
          <a:noFill/>
          <a:ln w="9525">
            <a:noFill/>
            <a:miter lim="800000"/>
            <a:headEnd/>
            <a:tailEnd/>
          </a:ln>
          <a:effectLst/>
        </p:spPr>
        <p:txBody>
          <a:bodyPr wrap="none" anchor="ctr">
            <a:spAutoFit/>
          </a:bodyPr>
          <a:lstStyle/>
          <a:p>
            <a:pPr>
              <a:lnSpc>
                <a:spcPct val="75000"/>
              </a:lnSpc>
              <a:defRPr/>
            </a:pPr>
            <a:r>
              <a:rPr lang="en-US" sz="4000" b="1">
                <a:latin typeface="Arial" charset="0"/>
              </a:rPr>
              <a:t>ETHICS AND THE </a:t>
            </a:r>
          </a:p>
          <a:p>
            <a:pPr>
              <a:lnSpc>
                <a:spcPct val="75000"/>
              </a:lnSpc>
              <a:defRPr/>
            </a:pPr>
            <a:r>
              <a:rPr lang="en-US" sz="4000" b="1">
                <a:latin typeface="Arial" charset="0"/>
              </a:rPr>
              <a:t>ENVIRONMENT</a:t>
            </a:r>
          </a:p>
        </p:txBody>
      </p:sp>
      <p:sp>
        <p:nvSpPr>
          <p:cNvPr id="111" name="Rectangle 1239"/>
          <p:cNvSpPr>
            <a:spLocks noGrp="1" noChangeArrowheads="1"/>
          </p:cNvSpPr>
          <p:nvPr>
            <p:ph type="dt" sz="half" idx="10"/>
          </p:nvPr>
        </p:nvSpPr>
        <p:spPr/>
        <p:txBody>
          <a:bodyPr/>
          <a:lstStyle>
            <a:lvl1pPr>
              <a:defRPr smtClean="0"/>
            </a:lvl1pPr>
          </a:lstStyle>
          <a:p>
            <a:pPr>
              <a:defRPr/>
            </a:pPr>
            <a:r>
              <a:rPr lang="en-GB"/>
              <a:t>© Dr Keith Y.N. Ng</a:t>
            </a:r>
          </a:p>
        </p:txBody>
      </p:sp>
      <p:sp>
        <p:nvSpPr>
          <p:cNvPr id="112" name="Rectangle 1240"/>
          <p:cNvSpPr>
            <a:spLocks noGrp="1" noChangeArrowheads="1"/>
          </p:cNvSpPr>
          <p:nvPr>
            <p:ph type="sldNum" sz="quarter" idx="11"/>
          </p:nvPr>
        </p:nvSpPr>
        <p:spPr/>
        <p:txBody>
          <a:bodyPr/>
          <a:lstStyle>
            <a:lvl1pPr>
              <a:defRPr smtClean="0"/>
            </a:lvl1pPr>
          </a:lstStyle>
          <a:p>
            <a:pPr>
              <a:defRPr/>
            </a:pPr>
            <a:fld id="{A89A98D0-A680-4B0D-9C2A-727E3AC7F107}" type="slidenum">
              <a:rPr lang="en-GB"/>
              <a:pPr>
                <a:defRPr/>
              </a:pPr>
              <a:t>‹#›</a:t>
            </a:fld>
            <a:endParaRPr lang="en-GB"/>
          </a:p>
        </p:txBody>
      </p:sp>
      <p:sp>
        <p:nvSpPr>
          <p:cNvPr id="113" name="Rectangle 1241"/>
          <p:cNvSpPr>
            <a:spLocks noGrp="1" noChangeArrowheads="1"/>
          </p:cNvSpPr>
          <p:nvPr>
            <p:ph type="ftr" sz="quarter" idx="12"/>
          </p:nvPr>
        </p:nvSpPr>
        <p:spPr/>
        <p:txBody>
          <a:bodyPr/>
          <a:lstStyle>
            <a:lvl1pPr>
              <a:defRPr smtClean="0"/>
            </a:lvl1pPr>
          </a:lstStyle>
          <a:p>
            <a:pPr>
              <a:defRPr/>
            </a:pPr>
            <a:r>
              <a:rPr lang="en-GB"/>
              <a:t>TME 5</a:t>
            </a:r>
          </a:p>
        </p:txBody>
      </p:sp>
    </p:spTree>
    <p:extLst>
      <p:ext uri="{BB962C8B-B14F-4D97-AF65-F5344CB8AC3E}">
        <p14:creationId xmlns:p14="http://schemas.microsoft.com/office/powerpoint/2010/main" val="1593336115"/>
      </p:ext>
    </p:extLst>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5" name="Rectangle 213"/>
          <p:cNvSpPr>
            <a:spLocks noGrp="1" noChangeArrowheads="1"/>
          </p:cNvSpPr>
          <p:nvPr>
            <p:ph type="sldNum" sz="quarter" idx="11"/>
          </p:nvPr>
        </p:nvSpPr>
        <p:spPr>
          <a:ln/>
        </p:spPr>
        <p:txBody>
          <a:bodyPr/>
          <a:lstStyle>
            <a:lvl1pPr>
              <a:defRPr/>
            </a:lvl1pPr>
          </a:lstStyle>
          <a:p>
            <a:pPr>
              <a:defRPr/>
            </a:pPr>
            <a:fld id="{4B1E6623-7FA1-46D1-BBCF-0F8D2A98BBD5}" type="slidenum">
              <a:rPr lang="en-GB"/>
              <a:pPr>
                <a:defRPr/>
              </a:pPr>
              <a:t>‹#›</a:t>
            </a:fld>
            <a:endParaRPr lang="en-GB"/>
          </a:p>
        </p:txBody>
      </p:sp>
      <p:sp>
        <p:nvSpPr>
          <p:cNvPr id="6"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4031617274"/>
      </p:ext>
    </p:extLst>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5" name="Rectangle 213"/>
          <p:cNvSpPr>
            <a:spLocks noGrp="1" noChangeArrowheads="1"/>
          </p:cNvSpPr>
          <p:nvPr>
            <p:ph type="sldNum" sz="quarter" idx="11"/>
          </p:nvPr>
        </p:nvSpPr>
        <p:spPr>
          <a:ln/>
        </p:spPr>
        <p:txBody>
          <a:bodyPr/>
          <a:lstStyle>
            <a:lvl1pPr>
              <a:defRPr/>
            </a:lvl1pPr>
          </a:lstStyle>
          <a:p>
            <a:pPr>
              <a:defRPr/>
            </a:pPr>
            <a:fld id="{D099BF4F-BD6D-40E5-8A3E-96D780E001FA}" type="slidenum">
              <a:rPr lang="en-GB"/>
              <a:pPr>
                <a:defRPr/>
              </a:pPr>
              <a:t>‹#›</a:t>
            </a:fld>
            <a:endParaRPr lang="en-GB"/>
          </a:p>
        </p:txBody>
      </p:sp>
      <p:sp>
        <p:nvSpPr>
          <p:cNvPr id="6"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3072113536"/>
      </p:ext>
    </p:extLst>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5" name="Rectangle 213"/>
          <p:cNvSpPr>
            <a:spLocks noGrp="1" noChangeArrowheads="1"/>
          </p:cNvSpPr>
          <p:nvPr>
            <p:ph type="sldNum" sz="quarter" idx="11"/>
          </p:nvPr>
        </p:nvSpPr>
        <p:spPr>
          <a:ln/>
        </p:spPr>
        <p:txBody>
          <a:bodyPr/>
          <a:lstStyle>
            <a:lvl1pPr>
              <a:defRPr/>
            </a:lvl1pPr>
          </a:lstStyle>
          <a:p>
            <a:pPr>
              <a:defRPr/>
            </a:pPr>
            <a:fld id="{4CB7FCA3-2B69-4CFE-B4EA-917F3C04BDB1}" type="slidenum">
              <a:rPr lang="en-GB"/>
              <a:pPr>
                <a:defRPr/>
              </a:pPr>
              <a:t>‹#›</a:t>
            </a:fld>
            <a:endParaRPr lang="en-GB"/>
          </a:p>
        </p:txBody>
      </p:sp>
      <p:sp>
        <p:nvSpPr>
          <p:cNvPr id="6"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2377479122"/>
      </p:ext>
    </p:extLst>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5" name="Rectangle 213"/>
          <p:cNvSpPr>
            <a:spLocks noGrp="1" noChangeArrowheads="1"/>
          </p:cNvSpPr>
          <p:nvPr>
            <p:ph type="sldNum" sz="quarter" idx="11"/>
          </p:nvPr>
        </p:nvSpPr>
        <p:spPr>
          <a:ln/>
        </p:spPr>
        <p:txBody>
          <a:bodyPr/>
          <a:lstStyle>
            <a:lvl1pPr>
              <a:defRPr/>
            </a:lvl1pPr>
          </a:lstStyle>
          <a:p>
            <a:pPr>
              <a:defRPr/>
            </a:pPr>
            <a:fld id="{854B1E88-173A-48B2-9D72-226283A65E29}" type="slidenum">
              <a:rPr lang="en-GB"/>
              <a:pPr>
                <a:defRPr/>
              </a:pPr>
              <a:t>‹#›</a:t>
            </a:fld>
            <a:endParaRPr lang="en-GB"/>
          </a:p>
        </p:txBody>
      </p:sp>
      <p:sp>
        <p:nvSpPr>
          <p:cNvPr id="6"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3684548177"/>
      </p:ext>
    </p:extLst>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6" name="Rectangle 213"/>
          <p:cNvSpPr>
            <a:spLocks noGrp="1" noChangeArrowheads="1"/>
          </p:cNvSpPr>
          <p:nvPr>
            <p:ph type="sldNum" sz="quarter" idx="11"/>
          </p:nvPr>
        </p:nvSpPr>
        <p:spPr>
          <a:ln/>
        </p:spPr>
        <p:txBody>
          <a:bodyPr/>
          <a:lstStyle>
            <a:lvl1pPr>
              <a:defRPr/>
            </a:lvl1pPr>
          </a:lstStyle>
          <a:p>
            <a:pPr>
              <a:defRPr/>
            </a:pPr>
            <a:fld id="{7AFA6BD9-6550-428F-B7BA-5D62646D4639}" type="slidenum">
              <a:rPr lang="en-GB"/>
              <a:pPr>
                <a:defRPr/>
              </a:pPr>
              <a:t>‹#›</a:t>
            </a:fld>
            <a:endParaRPr lang="en-GB"/>
          </a:p>
        </p:txBody>
      </p:sp>
      <p:sp>
        <p:nvSpPr>
          <p:cNvPr id="7"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769973084"/>
      </p:ext>
    </p:extLst>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8" name="Rectangle 213"/>
          <p:cNvSpPr>
            <a:spLocks noGrp="1" noChangeArrowheads="1"/>
          </p:cNvSpPr>
          <p:nvPr>
            <p:ph type="sldNum" sz="quarter" idx="11"/>
          </p:nvPr>
        </p:nvSpPr>
        <p:spPr>
          <a:ln/>
        </p:spPr>
        <p:txBody>
          <a:bodyPr/>
          <a:lstStyle>
            <a:lvl1pPr>
              <a:defRPr/>
            </a:lvl1pPr>
          </a:lstStyle>
          <a:p>
            <a:pPr>
              <a:defRPr/>
            </a:pPr>
            <a:fld id="{341424ED-6B5E-4B0D-9DCF-FB0DE93D7990}" type="slidenum">
              <a:rPr lang="en-GB"/>
              <a:pPr>
                <a:defRPr/>
              </a:pPr>
              <a:t>‹#›</a:t>
            </a:fld>
            <a:endParaRPr lang="en-GB"/>
          </a:p>
        </p:txBody>
      </p:sp>
      <p:sp>
        <p:nvSpPr>
          <p:cNvPr id="9"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2699555720"/>
      </p:ext>
    </p:extLst>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4" name="Rectangle 213"/>
          <p:cNvSpPr>
            <a:spLocks noGrp="1" noChangeArrowheads="1"/>
          </p:cNvSpPr>
          <p:nvPr>
            <p:ph type="sldNum" sz="quarter" idx="11"/>
          </p:nvPr>
        </p:nvSpPr>
        <p:spPr>
          <a:ln/>
        </p:spPr>
        <p:txBody>
          <a:bodyPr/>
          <a:lstStyle>
            <a:lvl1pPr>
              <a:defRPr/>
            </a:lvl1pPr>
          </a:lstStyle>
          <a:p>
            <a:pPr>
              <a:defRPr/>
            </a:pPr>
            <a:fld id="{C2570E6B-9227-4921-9DBF-D1A8EB967EB0}" type="slidenum">
              <a:rPr lang="en-GB"/>
              <a:pPr>
                <a:defRPr/>
              </a:pPr>
              <a:t>‹#›</a:t>
            </a:fld>
            <a:endParaRPr lang="en-GB"/>
          </a:p>
        </p:txBody>
      </p:sp>
      <p:sp>
        <p:nvSpPr>
          <p:cNvPr id="5"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920222736"/>
      </p:ext>
    </p:extLst>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3" name="Rectangle 213"/>
          <p:cNvSpPr>
            <a:spLocks noGrp="1" noChangeArrowheads="1"/>
          </p:cNvSpPr>
          <p:nvPr>
            <p:ph type="sldNum" sz="quarter" idx="11"/>
          </p:nvPr>
        </p:nvSpPr>
        <p:spPr>
          <a:ln/>
        </p:spPr>
        <p:txBody>
          <a:bodyPr/>
          <a:lstStyle>
            <a:lvl1pPr>
              <a:defRPr/>
            </a:lvl1pPr>
          </a:lstStyle>
          <a:p>
            <a:pPr>
              <a:defRPr/>
            </a:pPr>
            <a:fld id="{DDDB9BDA-E198-486E-8141-F5B84E69606D}" type="slidenum">
              <a:rPr lang="en-GB"/>
              <a:pPr>
                <a:defRPr/>
              </a:pPr>
              <a:t>‹#›</a:t>
            </a:fld>
            <a:endParaRPr lang="en-GB"/>
          </a:p>
        </p:txBody>
      </p:sp>
      <p:sp>
        <p:nvSpPr>
          <p:cNvPr id="4"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3950445141"/>
      </p:ext>
    </p:extLst>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6" name="Rectangle 213"/>
          <p:cNvSpPr>
            <a:spLocks noGrp="1" noChangeArrowheads="1"/>
          </p:cNvSpPr>
          <p:nvPr>
            <p:ph type="sldNum" sz="quarter" idx="11"/>
          </p:nvPr>
        </p:nvSpPr>
        <p:spPr>
          <a:ln/>
        </p:spPr>
        <p:txBody>
          <a:bodyPr/>
          <a:lstStyle>
            <a:lvl1pPr>
              <a:defRPr/>
            </a:lvl1pPr>
          </a:lstStyle>
          <a:p>
            <a:pPr>
              <a:defRPr/>
            </a:pPr>
            <a:fld id="{E13830DA-DF98-41BE-85C1-84D9FCA58BCC}" type="slidenum">
              <a:rPr lang="en-GB"/>
              <a:pPr>
                <a:defRPr/>
              </a:pPr>
              <a:t>‹#›</a:t>
            </a:fld>
            <a:endParaRPr lang="en-GB"/>
          </a:p>
        </p:txBody>
      </p:sp>
      <p:sp>
        <p:nvSpPr>
          <p:cNvPr id="7"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63946063"/>
      </p:ext>
    </p:extLst>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12"/>
          <p:cNvSpPr>
            <a:spLocks noGrp="1" noChangeArrowheads="1"/>
          </p:cNvSpPr>
          <p:nvPr>
            <p:ph type="dt" sz="half" idx="10"/>
          </p:nvPr>
        </p:nvSpPr>
        <p:spPr>
          <a:ln/>
        </p:spPr>
        <p:txBody>
          <a:bodyPr/>
          <a:lstStyle>
            <a:lvl1pPr>
              <a:defRPr/>
            </a:lvl1pPr>
          </a:lstStyle>
          <a:p>
            <a:pPr>
              <a:defRPr/>
            </a:pPr>
            <a:r>
              <a:rPr lang="en-GB"/>
              <a:t>© Dr Keith Y.N. Ng</a:t>
            </a:r>
          </a:p>
        </p:txBody>
      </p:sp>
      <p:sp>
        <p:nvSpPr>
          <p:cNvPr id="6" name="Rectangle 213"/>
          <p:cNvSpPr>
            <a:spLocks noGrp="1" noChangeArrowheads="1"/>
          </p:cNvSpPr>
          <p:nvPr>
            <p:ph type="sldNum" sz="quarter" idx="11"/>
          </p:nvPr>
        </p:nvSpPr>
        <p:spPr>
          <a:ln/>
        </p:spPr>
        <p:txBody>
          <a:bodyPr/>
          <a:lstStyle>
            <a:lvl1pPr>
              <a:defRPr/>
            </a:lvl1pPr>
          </a:lstStyle>
          <a:p>
            <a:pPr>
              <a:defRPr/>
            </a:pPr>
            <a:fld id="{9DF7F288-9880-458C-B8F1-B8710A3A5AA0}" type="slidenum">
              <a:rPr lang="en-GB"/>
              <a:pPr>
                <a:defRPr/>
              </a:pPr>
              <a:t>‹#›</a:t>
            </a:fld>
            <a:endParaRPr lang="en-GB"/>
          </a:p>
        </p:txBody>
      </p:sp>
      <p:sp>
        <p:nvSpPr>
          <p:cNvPr id="7" name="Rectangle 214"/>
          <p:cNvSpPr>
            <a:spLocks noGrp="1" noChangeArrowheads="1"/>
          </p:cNvSpPr>
          <p:nvPr>
            <p:ph type="ftr" sz="quarter" idx="12"/>
          </p:nvPr>
        </p:nvSpPr>
        <p:spPr>
          <a:ln/>
        </p:spPr>
        <p:txBody>
          <a:bodyPr/>
          <a:lstStyle>
            <a:lvl1pPr>
              <a:defRPr/>
            </a:lvl1pPr>
          </a:lstStyle>
          <a:p>
            <a:pPr>
              <a:defRPr/>
            </a:pPr>
            <a:r>
              <a:rPr lang="en-GB"/>
              <a:t>TME 5</a:t>
            </a:r>
          </a:p>
        </p:txBody>
      </p:sp>
    </p:spTree>
    <p:extLst>
      <p:ext uri="{BB962C8B-B14F-4D97-AF65-F5344CB8AC3E}">
        <p14:creationId xmlns:p14="http://schemas.microsoft.com/office/powerpoint/2010/main" val="1739565561"/>
      </p:ext>
    </p:extLst>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grpSp>
        <p:nvGrpSpPr>
          <p:cNvPr id="2" name="Group 8"/>
          <p:cNvGrpSpPr>
            <a:grpSpLocks/>
          </p:cNvGrpSpPr>
          <p:nvPr userDrawn="1"/>
        </p:nvGrpSpPr>
        <p:grpSpPr bwMode="auto">
          <a:xfrm>
            <a:off x="0" y="68263"/>
            <a:ext cx="647700" cy="6713537"/>
            <a:chOff x="0" y="43"/>
            <a:chExt cx="5760" cy="4229"/>
          </a:xfrm>
        </p:grpSpPr>
        <p:sp>
          <p:nvSpPr>
            <p:cNvPr id="1033" name="Line 9"/>
            <p:cNvSpPr>
              <a:spLocks noChangeShapeType="1"/>
            </p:cNvSpPr>
            <p:nvPr userDrawn="1"/>
          </p:nvSpPr>
          <p:spPr bwMode="auto">
            <a:xfrm>
              <a:off x="0" y="420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34" name="Line 10"/>
            <p:cNvSpPr>
              <a:spLocks noChangeShapeType="1"/>
            </p:cNvSpPr>
            <p:nvPr userDrawn="1"/>
          </p:nvSpPr>
          <p:spPr bwMode="auto">
            <a:xfrm>
              <a:off x="0" y="423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35" name="Line 11"/>
            <p:cNvSpPr>
              <a:spLocks noChangeShapeType="1"/>
            </p:cNvSpPr>
            <p:nvPr userDrawn="1"/>
          </p:nvSpPr>
          <p:spPr bwMode="auto">
            <a:xfrm>
              <a:off x="0" y="4272"/>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36" name="Line 12"/>
            <p:cNvSpPr>
              <a:spLocks noChangeShapeType="1"/>
            </p:cNvSpPr>
            <p:nvPr userDrawn="1"/>
          </p:nvSpPr>
          <p:spPr bwMode="auto">
            <a:xfrm>
              <a:off x="0" y="4113"/>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37" name="Line 13"/>
            <p:cNvSpPr>
              <a:spLocks noChangeShapeType="1"/>
            </p:cNvSpPr>
            <p:nvPr userDrawn="1"/>
          </p:nvSpPr>
          <p:spPr bwMode="auto">
            <a:xfrm>
              <a:off x="0" y="4065"/>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4" name="Line 14"/>
            <p:cNvSpPr>
              <a:spLocks noChangeShapeType="1"/>
            </p:cNvSpPr>
            <p:nvPr userDrawn="1"/>
          </p:nvSpPr>
          <p:spPr bwMode="auto">
            <a:xfrm>
              <a:off x="0" y="4158"/>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39" name="Line 15"/>
            <p:cNvSpPr>
              <a:spLocks noChangeShapeType="1"/>
            </p:cNvSpPr>
            <p:nvPr userDrawn="1"/>
          </p:nvSpPr>
          <p:spPr bwMode="auto">
            <a:xfrm>
              <a:off x="0" y="366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40" name="Line 16"/>
            <p:cNvSpPr>
              <a:spLocks noChangeShapeType="1"/>
            </p:cNvSpPr>
            <p:nvPr userDrawn="1"/>
          </p:nvSpPr>
          <p:spPr bwMode="auto">
            <a:xfrm>
              <a:off x="0" y="363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41" name="Line 17"/>
            <p:cNvSpPr>
              <a:spLocks noChangeShapeType="1"/>
            </p:cNvSpPr>
            <p:nvPr userDrawn="1"/>
          </p:nvSpPr>
          <p:spPr bwMode="auto">
            <a:xfrm>
              <a:off x="0" y="4020"/>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42" name="Line 18"/>
            <p:cNvSpPr>
              <a:spLocks noChangeShapeType="1"/>
            </p:cNvSpPr>
            <p:nvPr userDrawn="1"/>
          </p:nvSpPr>
          <p:spPr bwMode="auto">
            <a:xfrm>
              <a:off x="0" y="389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43" name="Line 19"/>
            <p:cNvSpPr>
              <a:spLocks noChangeShapeType="1"/>
            </p:cNvSpPr>
            <p:nvPr userDrawn="1"/>
          </p:nvSpPr>
          <p:spPr bwMode="auto">
            <a:xfrm>
              <a:off x="0" y="3813"/>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44" name="Line 20"/>
            <p:cNvSpPr>
              <a:spLocks noChangeShapeType="1"/>
            </p:cNvSpPr>
            <p:nvPr userDrawn="1"/>
          </p:nvSpPr>
          <p:spPr bwMode="auto">
            <a:xfrm>
              <a:off x="0" y="3999"/>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45" name="Line 21"/>
            <p:cNvSpPr>
              <a:spLocks noChangeShapeType="1"/>
            </p:cNvSpPr>
            <p:nvPr userDrawn="1"/>
          </p:nvSpPr>
          <p:spPr bwMode="auto">
            <a:xfrm>
              <a:off x="0" y="3687"/>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46" name="Line 22"/>
            <p:cNvSpPr>
              <a:spLocks noChangeShapeType="1"/>
            </p:cNvSpPr>
            <p:nvPr userDrawn="1"/>
          </p:nvSpPr>
          <p:spPr bwMode="auto">
            <a:xfrm>
              <a:off x="0" y="374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47" name="Line 23"/>
            <p:cNvSpPr>
              <a:spLocks noChangeShapeType="1"/>
            </p:cNvSpPr>
            <p:nvPr userDrawn="1"/>
          </p:nvSpPr>
          <p:spPr bwMode="auto">
            <a:xfrm>
              <a:off x="0" y="393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48" name="Line 24"/>
            <p:cNvSpPr>
              <a:spLocks noChangeShapeType="1"/>
            </p:cNvSpPr>
            <p:nvPr userDrawn="1"/>
          </p:nvSpPr>
          <p:spPr bwMode="auto">
            <a:xfrm>
              <a:off x="0" y="391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49" name="Line 25"/>
            <p:cNvSpPr>
              <a:spLocks noChangeShapeType="1"/>
            </p:cNvSpPr>
            <p:nvPr userDrawn="1"/>
          </p:nvSpPr>
          <p:spPr bwMode="auto">
            <a:xfrm>
              <a:off x="0" y="351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50" name="Line 26"/>
            <p:cNvSpPr>
              <a:spLocks noChangeShapeType="1"/>
            </p:cNvSpPr>
            <p:nvPr userDrawn="1"/>
          </p:nvSpPr>
          <p:spPr bwMode="auto">
            <a:xfrm>
              <a:off x="0" y="354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51" name="Line 27"/>
            <p:cNvSpPr>
              <a:spLocks noChangeShapeType="1"/>
            </p:cNvSpPr>
            <p:nvPr userDrawn="1"/>
          </p:nvSpPr>
          <p:spPr bwMode="auto">
            <a:xfrm>
              <a:off x="0" y="357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52" name="Line 28"/>
            <p:cNvSpPr>
              <a:spLocks noChangeShapeType="1"/>
            </p:cNvSpPr>
            <p:nvPr userDrawn="1"/>
          </p:nvSpPr>
          <p:spPr bwMode="auto">
            <a:xfrm>
              <a:off x="0" y="342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53" name="Line 29"/>
            <p:cNvSpPr>
              <a:spLocks noChangeShapeType="1"/>
            </p:cNvSpPr>
            <p:nvPr userDrawn="1"/>
          </p:nvSpPr>
          <p:spPr bwMode="auto">
            <a:xfrm>
              <a:off x="0" y="3372"/>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54" name="Line 30"/>
            <p:cNvSpPr>
              <a:spLocks noChangeShapeType="1"/>
            </p:cNvSpPr>
            <p:nvPr userDrawn="1"/>
          </p:nvSpPr>
          <p:spPr bwMode="auto">
            <a:xfrm>
              <a:off x="0" y="346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55" name="Line 31"/>
            <p:cNvSpPr>
              <a:spLocks noChangeShapeType="1"/>
            </p:cNvSpPr>
            <p:nvPr userDrawn="1"/>
          </p:nvSpPr>
          <p:spPr bwMode="auto">
            <a:xfrm>
              <a:off x="0" y="297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56" name="Line 32"/>
            <p:cNvSpPr>
              <a:spLocks noChangeShapeType="1"/>
            </p:cNvSpPr>
            <p:nvPr userDrawn="1"/>
          </p:nvSpPr>
          <p:spPr bwMode="auto">
            <a:xfrm>
              <a:off x="0" y="294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57" name="Line 33"/>
            <p:cNvSpPr>
              <a:spLocks noChangeShapeType="1"/>
            </p:cNvSpPr>
            <p:nvPr userDrawn="1"/>
          </p:nvSpPr>
          <p:spPr bwMode="auto">
            <a:xfrm>
              <a:off x="0" y="332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58" name="Line 34"/>
            <p:cNvSpPr>
              <a:spLocks noChangeShapeType="1"/>
            </p:cNvSpPr>
            <p:nvPr userDrawn="1"/>
          </p:nvSpPr>
          <p:spPr bwMode="auto">
            <a:xfrm>
              <a:off x="0" y="320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59" name="Line 35"/>
            <p:cNvSpPr>
              <a:spLocks noChangeShapeType="1"/>
            </p:cNvSpPr>
            <p:nvPr userDrawn="1"/>
          </p:nvSpPr>
          <p:spPr bwMode="auto">
            <a:xfrm>
              <a:off x="0" y="312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60" name="Line 36"/>
            <p:cNvSpPr>
              <a:spLocks noChangeShapeType="1"/>
            </p:cNvSpPr>
            <p:nvPr userDrawn="1"/>
          </p:nvSpPr>
          <p:spPr bwMode="auto">
            <a:xfrm>
              <a:off x="0" y="330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61" name="Line 37"/>
            <p:cNvSpPr>
              <a:spLocks noChangeShapeType="1"/>
            </p:cNvSpPr>
            <p:nvPr userDrawn="1"/>
          </p:nvSpPr>
          <p:spPr bwMode="auto">
            <a:xfrm>
              <a:off x="0" y="299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62" name="Line 38"/>
            <p:cNvSpPr>
              <a:spLocks noChangeShapeType="1"/>
            </p:cNvSpPr>
            <p:nvPr userDrawn="1"/>
          </p:nvSpPr>
          <p:spPr bwMode="auto">
            <a:xfrm>
              <a:off x="0" y="304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63" name="Line 39"/>
            <p:cNvSpPr>
              <a:spLocks noChangeShapeType="1"/>
            </p:cNvSpPr>
            <p:nvPr userDrawn="1"/>
          </p:nvSpPr>
          <p:spPr bwMode="auto">
            <a:xfrm>
              <a:off x="0" y="324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64" name="Line 40"/>
            <p:cNvSpPr>
              <a:spLocks noChangeShapeType="1"/>
            </p:cNvSpPr>
            <p:nvPr userDrawn="1"/>
          </p:nvSpPr>
          <p:spPr bwMode="auto">
            <a:xfrm>
              <a:off x="0" y="322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65" name="Line 41"/>
            <p:cNvSpPr>
              <a:spLocks noChangeShapeType="1"/>
            </p:cNvSpPr>
            <p:nvPr userDrawn="1"/>
          </p:nvSpPr>
          <p:spPr bwMode="auto">
            <a:xfrm>
              <a:off x="0" y="283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66" name="Line 42"/>
            <p:cNvSpPr>
              <a:spLocks noChangeShapeType="1"/>
            </p:cNvSpPr>
            <p:nvPr userDrawn="1"/>
          </p:nvSpPr>
          <p:spPr bwMode="auto">
            <a:xfrm>
              <a:off x="0" y="275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67" name="Line 43"/>
            <p:cNvSpPr>
              <a:spLocks noChangeShapeType="1"/>
            </p:cNvSpPr>
            <p:nvPr userDrawn="1"/>
          </p:nvSpPr>
          <p:spPr bwMode="auto">
            <a:xfrm>
              <a:off x="0" y="267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68" name="Line 44"/>
            <p:cNvSpPr>
              <a:spLocks noChangeShapeType="1"/>
            </p:cNvSpPr>
            <p:nvPr userDrawn="1"/>
          </p:nvSpPr>
          <p:spPr bwMode="auto">
            <a:xfrm>
              <a:off x="0" y="287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69" name="Line 45"/>
            <p:cNvSpPr>
              <a:spLocks noChangeShapeType="1"/>
            </p:cNvSpPr>
            <p:nvPr userDrawn="1"/>
          </p:nvSpPr>
          <p:spPr bwMode="auto">
            <a:xfrm>
              <a:off x="0" y="285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70" name="Line 46"/>
            <p:cNvSpPr>
              <a:spLocks noChangeShapeType="1"/>
            </p:cNvSpPr>
            <p:nvPr userDrawn="1"/>
          </p:nvSpPr>
          <p:spPr bwMode="auto">
            <a:xfrm>
              <a:off x="0" y="2554"/>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71" name="Line 47"/>
            <p:cNvSpPr>
              <a:spLocks noChangeShapeType="1"/>
            </p:cNvSpPr>
            <p:nvPr userDrawn="1"/>
          </p:nvSpPr>
          <p:spPr bwMode="auto">
            <a:xfrm>
              <a:off x="0" y="2590"/>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72" name="Line 48"/>
            <p:cNvSpPr>
              <a:spLocks noChangeShapeType="1"/>
            </p:cNvSpPr>
            <p:nvPr userDrawn="1"/>
          </p:nvSpPr>
          <p:spPr bwMode="auto">
            <a:xfrm>
              <a:off x="0" y="2623"/>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73" name="Line 49"/>
            <p:cNvSpPr>
              <a:spLocks noChangeShapeType="1"/>
            </p:cNvSpPr>
            <p:nvPr userDrawn="1"/>
          </p:nvSpPr>
          <p:spPr bwMode="auto">
            <a:xfrm>
              <a:off x="0" y="246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74" name="Line 50"/>
            <p:cNvSpPr>
              <a:spLocks noChangeShapeType="1"/>
            </p:cNvSpPr>
            <p:nvPr userDrawn="1"/>
          </p:nvSpPr>
          <p:spPr bwMode="auto">
            <a:xfrm>
              <a:off x="0" y="2416"/>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75" name="Line 51"/>
            <p:cNvSpPr>
              <a:spLocks noChangeShapeType="1"/>
            </p:cNvSpPr>
            <p:nvPr userDrawn="1"/>
          </p:nvSpPr>
          <p:spPr bwMode="auto">
            <a:xfrm>
              <a:off x="0" y="250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76" name="Line 52"/>
            <p:cNvSpPr>
              <a:spLocks noChangeShapeType="1"/>
            </p:cNvSpPr>
            <p:nvPr userDrawn="1"/>
          </p:nvSpPr>
          <p:spPr bwMode="auto">
            <a:xfrm>
              <a:off x="0" y="2371"/>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77" name="Line 53"/>
            <p:cNvSpPr>
              <a:spLocks noChangeShapeType="1"/>
            </p:cNvSpPr>
            <p:nvPr userDrawn="1"/>
          </p:nvSpPr>
          <p:spPr bwMode="auto">
            <a:xfrm>
              <a:off x="0" y="2245"/>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78" name="Line 54"/>
            <p:cNvSpPr>
              <a:spLocks noChangeShapeType="1"/>
            </p:cNvSpPr>
            <p:nvPr userDrawn="1"/>
          </p:nvSpPr>
          <p:spPr bwMode="auto">
            <a:xfrm>
              <a:off x="0" y="235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79" name="Line 55"/>
            <p:cNvSpPr>
              <a:spLocks noChangeShapeType="1"/>
            </p:cNvSpPr>
            <p:nvPr userDrawn="1"/>
          </p:nvSpPr>
          <p:spPr bwMode="auto">
            <a:xfrm>
              <a:off x="0" y="2290"/>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80" name="Line 56"/>
            <p:cNvSpPr>
              <a:spLocks noChangeShapeType="1"/>
            </p:cNvSpPr>
            <p:nvPr userDrawn="1"/>
          </p:nvSpPr>
          <p:spPr bwMode="auto">
            <a:xfrm>
              <a:off x="0" y="2269"/>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81" name="Line 57"/>
            <p:cNvSpPr>
              <a:spLocks noChangeShapeType="1"/>
            </p:cNvSpPr>
            <p:nvPr userDrawn="1"/>
          </p:nvSpPr>
          <p:spPr bwMode="auto">
            <a:xfrm>
              <a:off x="0" y="213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82" name="Line 58"/>
            <p:cNvSpPr>
              <a:spLocks noChangeShapeType="1"/>
            </p:cNvSpPr>
            <p:nvPr userDrawn="1"/>
          </p:nvSpPr>
          <p:spPr bwMode="auto">
            <a:xfrm>
              <a:off x="0" y="216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83" name="Line 59"/>
            <p:cNvSpPr>
              <a:spLocks noChangeShapeType="1"/>
            </p:cNvSpPr>
            <p:nvPr userDrawn="1"/>
          </p:nvSpPr>
          <p:spPr bwMode="auto">
            <a:xfrm>
              <a:off x="0" y="219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84" name="Line 60"/>
            <p:cNvSpPr>
              <a:spLocks noChangeShapeType="1"/>
            </p:cNvSpPr>
            <p:nvPr userDrawn="1"/>
          </p:nvSpPr>
          <p:spPr bwMode="auto">
            <a:xfrm>
              <a:off x="0" y="204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85" name="Line 61"/>
            <p:cNvSpPr>
              <a:spLocks noChangeShapeType="1"/>
            </p:cNvSpPr>
            <p:nvPr userDrawn="1"/>
          </p:nvSpPr>
          <p:spPr bwMode="auto">
            <a:xfrm>
              <a:off x="0" y="1992"/>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86" name="Line 62"/>
            <p:cNvSpPr>
              <a:spLocks noChangeShapeType="1"/>
            </p:cNvSpPr>
            <p:nvPr userDrawn="1"/>
          </p:nvSpPr>
          <p:spPr bwMode="auto">
            <a:xfrm>
              <a:off x="0" y="208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87" name="Line 63"/>
            <p:cNvSpPr>
              <a:spLocks noChangeShapeType="1"/>
            </p:cNvSpPr>
            <p:nvPr userDrawn="1"/>
          </p:nvSpPr>
          <p:spPr bwMode="auto">
            <a:xfrm>
              <a:off x="0" y="159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88" name="Line 64"/>
            <p:cNvSpPr>
              <a:spLocks noChangeShapeType="1"/>
            </p:cNvSpPr>
            <p:nvPr userDrawn="1"/>
          </p:nvSpPr>
          <p:spPr bwMode="auto">
            <a:xfrm>
              <a:off x="0" y="156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89" name="Line 65"/>
            <p:cNvSpPr>
              <a:spLocks noChangeShapeType="1"/>
            </p:cNvSpPr>
            <p:nvPr userDrawn="1"/>
          </p:nvSpPr>
          <p:spPr bwMode="auto">
            <a:xfrm>
              <a:off x="0" y="194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90" name="Line 66"/>
            <p:cNvSpPr>
              <a:spLocks noChangeShapeType="1"/>
            </p:cNvSpPr>
            <p:nvPr userDrawn="1"/>
          </p:nvSpPr>
          <p:spPr bwMode="auto">
            <a:xfrm>
              <a:off x="0" y="182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091" name="Line 67"/>
            <p:cNvSpPr>
              <a:spLocks noChangeShapeType="1"/>
            </p:cNvSpPr>
            <p:nvPr userDrawn="1"/>
          </p:nvSpPr>
          <p:spPr bwMode="auto">
            <a:xfrm>
              <a:off x="0" y="174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92" name="Line 68"/>
            <p:cNvSpPr>
              <a:spLocks noChangeShapeType="1"/>
            </p:cNvSpPr>
            <p:nvPr userDrawn="1"/>
          </p:nvSpPr>
          <p:spPr bwMode="auto">
            <a:xfrm>
              <a:off x="0" y="192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93" name="Line 69"/>
            <p:cNvSpPr>
              <a:spLocks noChangeShapeType="1"/>
            </p:cNvSpPr>
            <p:nvPr userDrawn="1"/>
          </p:nvSpPr>
          <p:spPr bwMode="auto">
            <a:xfrm>
              <a:off x="0" y="161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94" name="Line 70"/>
            <p:cNvSpPr>
              <a:spLocks noChangeShapeType="1"/>
            </p:cNvSpPr>
            <p:nvPr userDrawn="1"/>
          </p:nvSpPr>
          <p:spPr bwMode="auto">
            <a:xfrm>
              <a:off x="0" y="166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095" name="Line 71"/>
            <p:cNvSpPr>
              <a:spLocks noChangeShapeType="1"/>
            </p:cNvSpPr>
            <p:nvPr userDrawn="1"/>
          </p:nvSpPr>
          <p:spPr bwMode="auto">
            <a:xfrm>
              <a:off x="0" y="186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096" name="Line 72"/>
            <p:cNvSpPr>
              <a:spLocks noChangeShapeType="1"/>
            </p:cNvSpPr>
            <p:nvPr userDrawn="1"/>
          </p:nvSpPr>
          <p:spPr bwMode="auto">
            <a:xfrm>
              <a:off x="0" y="184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97" name="Line 73"/>
            <p:cNvSpPr>
              <a:spLocks noChangeShapeType="1"/>
            </p:cNvSpPr>
            <p:nvPr userDrawn="1"/>
          </p:nvSpPr>
          <p:spPr bwMode="auto">
            <a:xfrm>
              <a:off x="0" y="1437"/>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098" name="Line 74"/>
            <p:cNvSpPr>
              <a:spLocks noChangeShapeType="1"/>
            </p:cNvSpPr>
            <p:nvPr userDrawn="1"/>
          </p:nvSpPr>
          <p:spPr bwMode="auto">
            <a:xfrm>
              <a:off x="0" y="1473"/>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099" name="Line 75"/>
            <p:cNvSpPr>
              <a:spLocks noChangeShapeType="1"/>
            </p:cNvSpPr>
            <p:nvPr userDrawn="1"/>
          </p:nvSpPr>
          <p:spPr bwMode="auto">
            <a:xfrm>
              <a:off x="0" y="150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00" name="Line 76"/>
            <p:cNvSpPr>
              <a:spLocks noChangeShapeType="1"/>
            </p:cNvSpPr>
            <p:nvPr userDrawn="1"/>
          </p:nvSpPr>
          <p:spPr bwMode="auto">
            <a:xfrm>
              <a:off x="0" y="1347"/>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01" name="Line 77"/>
            <p:cNvSpPr>
              <a:spLocks noChangeShapeType="1"/>
            </p:cNvSpPr>
            <p:nvPr userDrawn="1"/>
          </p:nvSpPr>
          <p:spPr bwMode="auto">
            <a:xfrm>
              <a:off x="0" y="1392"/>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02" name="Line 78"/>
            <p:cNvSpPr>
              <a:spLocks noChangeShapeType="1"/>
            </p:cNvSpPr>
            <p:nvPr userDrawn="1"/>
          </p:nvSpPr>
          <p:spPr bwMode="auto">
            <a:xfrm>
              <a:off x="0" y="101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03" name="Line 79"/>
            <p:cNvSpPr>
              <a:spLocks noChangeShapeType="1"/>
            </p:cNvSpPr>
            <p:nvPr userDrawn="1"/>
          </p:nvSpPr>
          <p:spPr bwMode="auto">
            <a:xfrm>
              <a:off x="0" y="98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04" name="Line 80"/>
            <p:cNvSpPr>
              <a:spLocks noChangeShapeType="1"/>
            </p:cNvSpPr>
            <p:nvPr userDrawn="1"/>
          </p:nvSpPr>
          <p:spPr bwMode="auto">
            <a:xfrm>
              <a:off x="0" y="124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05" name="Line 81"/>
            <p:cNvSpPr>
              <a:spLocks noChangeShapeType="1"/>
            </p:cNvSpPr>
            <p:nvPr userDrawn="1"/>
          </p:nvSpPr>
          <p:spPr bwMode="auto">
            <a:xfrm>
              <a:off x="0" y="1163"/>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06" name="Line 82"/>
            <p:cNvSpPr>
              <a:spLocks noChangeShapeType="1"/>
            </p:cNvSpPr>
            <p:nvPr userDrawn="1"/>
          </p:nvSpPr>
          <p:spPr bwMode="auto">
            <a:xfrm>
              <a:off x="0" y="1037"/>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07" name="Line 83"/>
            <p:cNvSpPr>
              <a:spLocks noChangeShapeType="1"/>
            </p:cNvSpPr>
            <p:nvPr userDrawn="1"/>
          </p:nvSpPr>
          <p:spPr bwMode="auto">
            <a:xfrm>
              <a:off x="0" y="109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08" name="Line 84"/>
            <p:cNvSpPr>
              <a:spLocks noChangeShapeType="1"/>
            </p:cNvSpPr>
            <p:nvPr userDrawn="1"/>
          </p:nvSpPr>
          <p:spPr bwMode="auto">
            <a:xfrm>
              <a:off x="0" y="128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09" name="Line 85"/>
            <p:cNvSpPr>
              <a:spLocks noChangeShapeType="1"/>
            </p:cNvSpPr>
            <p:nvPr userDrawn="1"/>
          </p:nvSpPr>
          <p:spPr bwMode="auto">
            <a:xfrm>
              <a:off x="0" y="126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10" name="Line 86"/>
            <p:cNvSpPr>
              <a:spLocks noChangeShapeType="1"/>
            </p:cNvSpPr>
            <p:nvPr userDrawn="1"/>
          </p:nvSpPr>
          <p:spPr bwMode="auto">
            <a:xfrm>
              <a:off x="0" y="86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11" name="Line 87"/>
            <p:cNvSpPr>
              <a:spLocks noChangeShapeType="1"/>
            </p:cNvSpPr>
            <p:nvPr userDrawn="1"/>
          </p:nvSpPr>
          <p:spPr bwMode="auto">
            <a:xfrm>
              <a:off x="0" y="89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12" name="Line 88"/>
            <p:cNvSpPr>
              <a:spLocks noChangeShapeType="1"/>
            </p:cNvSpPr>
            <p:nvPr userDrawn="1"/>
          </p:nvSpPr>
          <p:spPr bwMode="auto">
            <a:xfrm>
              <a:off x="0" y="92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13" name="Line 89"/>
            <p:cNvSpPr>
              <a:spLocks noChangeShapeType="1"/>
            </p:cNvSpPr>
            <p:nvPr userDrawn="1"/>
          </p:nvSpPr>
          <p:spPr bwMode="auto">
            <a:xfrm>
              <a:off x="0" y="77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14" name="Line 90"/>
            <p:cNvSpPr>
              <a:spLocks noChangeShapeType="1"/>
            </p:cNvSpPr>
            <p:nvPr userDrawn="1"/>
          </p:nvSpPr>
          <p:spPr bwMode="auto">
            <a:xfrm>
              <a:off x="0" y="81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15" name="Line 91"/>
            <p:cNvSpPr>
              <a:spLocks noChangeShapeType="1"/>
            </p:cNvSpPr>
            <p:nvPr userDrawn="1"/>
          </p:nvSpPr>
          <p:spPr bwMode="auto">
            <a:xfrm>
              <a:off x="0" y="71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16" name="Line 92"/>
            <p:cNvSpPr>
              <a:spLocks noChangeShapeType="1"/>
            </p:cNvSpPr>
            <p:nvPr userDrawn="1"/>
          </p:nvSpPr>
          <p:spPr bwMode="auto">
            <a:xfrm>
              <a:off x="0" y="646"/>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17" name="Line 93"/>
            <p:cNvSpPr>
              <a:spLocks noChangeShapeType="1"/>
            </p:cNvSpPr>
            <p:nvPr userDrawn="1"/>
          </p:nvSpPr>
          <p:spPr bwMode="auto">
            <a:xfrm>
              <a:off x="0" y="522"/>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18" name="Line 94"/>
            <p:cNvSpPr>
              <a:spLocks noChangeShapeType="1"/>
            </p:cNvSpPr>
            <p:nvPr userDrawn="1"/>
          </p:nvSpPr>
          <p:spPr bwMode="auto">
            <a:xfrm>
              <a:off x="0" y="558"/>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19" name="Line 95"/>
            <p:cNvSpPr>
              <a:spLocks noChangeShapeType="1"/>
            </p:cNvSpPr>
            <p:nvPr userDrawn="1"/>
          </p:nvSpPr>
          <p:spPr bwMode="auto">
            <a:xfrm>
              <a:off x="0" y="591"/>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20" name="Line 96"/>
            <p:cNvSpPr>
              <a:spLocks noChangeShapeType="1"/>
            </p:cNvSpPr>
            <p:nvPr userDrawn="1"/>
          </p:nvSpPr>
          <p:spPr bwMode="auto">
            <a:xfrm>
              <a:off x="0" y="432"/>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21" name="Line 97"/>
            <p:cNvSpPr>
              <a:spLocks noChangeShapeType="1"/>
            </p:cNvSpPr>
            <p:nvPr userDrawn="1"/>
          </p:nvSpPr>
          <p:spPr bwMode="auto">
            <a:xfrm>
              <a:off x="0" y="38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22" name="Line 98"/>
            <p:cNvSpPr>
              <a:spLocks noChangeShapeType="1"/>
            </p:cNvSpPr>
            <p:nvPr userDrawn="1"/>
          </p:nvSpPr>
          <p:spPr bwMode="auto">
            <a:xfrm>
              <a:off x="0" y="47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23" name="Line 99"/>
            <p:cNvSpPr>
              <a:spLocks noChangeShapeType="1"/>
            </p:cNvSpPr>
            <p:nvPr userDrawn="1"/>
          </p:nvSpPr>
          <p:spPr bwMode="auto">
            <a:xfrm>
              <a:off x="0" y="33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24" name="Line 100"/>
            <p:cNvSpPr>
              <a:spLocks noChangeShapeType="1"/>
            </p:cNvSpPr>
            <p:nvPr userDrawn="1"/>
          </p:nvSpPr>
          <p:spPr bwMode="auto">
            <a:xfrm>
              <a:off x="0" y="31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25" name="Line 101"/>
            <p:cNvSpPr>
              <a:spLocks noChangeShapeType="1"/>
            </p:cNvSpPr>
            <p:nvPr userDrawn="1"/>
          </p:nvSpPr>
          <p:spPr bwMode="auto">
            <a:xfrm>
              <a:off x="0" y="258"/>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26" name="Line 102"/>
            <p:cNvSpPr>
              <a:spLocks noChangeShapeType="1"/>
            </p:cNvSpPr>
            <p:nvPr userDrawn="1"/>
          </p:nvSpPr>
          <p:spPr bwMode="auto">
            <a:xfrm>
              <a:off x="0" y="7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27" name="Line 103"/>
            <p:cNvSpPr>
              <a:spLocks noChangeShapeType="1"/>
            </p:cNvSpPr>
            <p:nvPr userDrawn="1"/>
          </p:nvSpPr>
          <p:spPr bwMode="auto">
            <a:xfrm>
              <a:off x="0" y="43"/>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28" name="Line 104"/>
            <p:cNvSpPr>
              <a:spLocks noChangeShapeType="1"/>
            </p:cNvSpPr>
            <p:nvPr userDrawn="1"/>
          </p:nvSpPr>
          <p:spPr bwMode="auto">
            <a:xfrm>
              <a:off x="0" y="9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29" name="Line 105"/>
            <p:cNvSpPr>
              <a:spLocks noChangeShapeType="1"/>
            </p:cNvSpPr>
            <p:nvPr userDrawn="1"/>
          </p:nvSpPr>
          <p:spPr bwMode="auto">
            <a:xfrm>
              <a:off x="0" y="145"/>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30" name="Line 106"/>
            <p:cNvSpPr>
              <a:spLocks noChangeShapeType="1"/>
            </p:cNvSpPr>
            <p:nvPr userDrawn="1"/>
          </p:nvSpPr>
          <p:spPr bwMode="auto">
            <a:xfrm>
              <a:off x="0" y="202"/>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grpSp>
      <p:sp>
        <p:nvSpPr>
          <p:cNvPr id="1131" name="Rectangle 107"/>
          <p:cNvSpPr>
            <a:spLocks noChangeArrowheads="1"/>
          </p:cNvSpPr>
          <p:nvPr userDrawn="1"/>
        </p:nvSpPr>
        <p:spPr bwMode="auto">
          <a:xfrm>
            <a:off x="1143000" y="685800"/>
            <a:ext cx="7239000" cy="1143000"/>
          </a:xfrm>
          <a:prstGeom prst="rect">
            <a:avLst/>
          </a:prstGeom>
          <a:noFill/>
          <a:ln w="9525">
            <a:noFill/>
            <a:miter lim="800000"/>
            <a:headEnd/>
            <a:tailEnd/>
          </a:ln>
          <a:effectLst/>
        </p:spPr>
        <p:txBody>
          <a:bodyPr anchor="ctr"/>
          <a:lstStyle/>
          <a:p>
            <a:pPr algn="l">
              <a:spcBef>
                <a:spcPct val="0"/>
              </a:spcBef>
              <a:defRPr/>
            </a:pPr>
            <a:endParaRPr lang="en-US" sz="2800" b="1">
              <a:solidFill>
                <a:schemeClr val="tx2"/>
              </a:solidFill>
              <a:latin typeface="Arial" charset="0"/>
            </a:endParaRPr>
          </a:p>
        </p:txBody>
      </p:sp>
      <p:sp>
        <p:nvSpPr>
          <p:cNvPr id="1132" name="Rectangle 108"/>
          <p:cNvSpPr>
            <a:spLocks noChangeArrowheads="1"/>
          </p:cNvSpPr>
          <p:nvPr userDrawn="1"/>
        </p:nvSpPr>
        <p:spPr bwMode="auto">
          <a:xfrm>
            <a:off x="685800" y="1981200"/>
            <a:ext cx="7772400" cy="4114800"/>
          </a:xfrm>
          <a:prstGeom prst="rect">
            <a:avLst/>
          </a:prstGeom>
          <a:noFill/>
          <a:ln w="9525">
            <a:noFill/>
            <a:miter lim="800000"/>
            <a:headEnd/>
            <a:tailEnd/>
          </a:ln>
          <a:effectLst/>
        </p:spPr>
        <p:txBody>
          <a:bodyPr/>
          <a:lstStyle/>
          <a:p>
            <a:pPr marL="342900" indent="-342900" algn="l">
              <a:spcBef>
                <a:spcPct val="20000"/>
              </a:spcBef>
              <a:tabLst>
                <a:tab pos="1601788" algn="l"/>
              </a:tabLst>
              <a:defRPr/>
            </a:pPr>
            <a:endParaRPr lang="en-US">
              <a:solidFill>
                <a:schemeClr val="bg2"/>
              </a:solidFill>
              <a:latin typeface="Times New Roman" charset="0"/>
            </a:endParaRPr>
          </a:p>
        </p:txBody>
      </p:sp>
      <p:grpSp>
        <p:nvGrpSpPr>
          <p:cNvPr id="3" name="Group 109"/>
          <p:cNvGrpSpPr>
            <a:grpSpLocks/>
          </p:cNvGrpSpPr>
          <p:nvPr userDrawn="1"/>
        </p:nvGrpSpPr>
        <p:grpSpPr bwMode="auto">
          <a:xfrm>
            <a:off x="0" y="68263"/>
            <a:ext cx="647700" cy="6713537"/>
            <a:chOff x="0" y="43"/>
            <a:chExt cx="5760" cy="4229"/>
          </a:xfrm>
        </p:grpSpPr>
        <p:sp>
          <p:nvSpPr>
            <p:cNvPr id="1134" name="Line 110"/>
            <p:cNvSpPr>
              <a:spLocks noChangeShapeType="1"/>
            </p:cNvSpPr>
            <p:nvPr userDrawn="1"/>
          </p:nvSpPr>
          <p:spPr bwMode="auto">
            <a:xfrm>
              <a:off x="0" y="420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35" name="Line 111"/>
            <p:cNvSpPr>
              <a:spLocks noChangeShapeType="1"/>
            </p:cNvSpPr>
            <p:nvPr userDrawn="1"/>
          </p:nvSpPr>
          <p:spPr bwMode="auto">
            <a:xfrm>
              <a:off x="0" y="423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36" name="Line 112"/>
            <p:cNvSpPr>
              <a:spLocks noChangeShapeType="1"/>
            </p:cNvSpPr>
            <p:nvPr userDrawn="1"/>
          </p:nvSpPr>
          <p:spPr bwMode="auto">
            <a:xfrm>
              <a:off x="0" y="4272"/>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37" name="Line 113"/>
            <p:cNvSpPr>
              <a:spLocks noChangeShapeType="1"/>
            </p:cNvSpPr>
            <p:nvPr userDrawn="1"/>
          </p:nvSpPr>
          <p:spPr bwMode="auto">
            <a:xfrm>
              <a:off x="0" y="4113"/>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38" name="Line 114"/>
            <p:cNvSpPr>
              <a:spLocks noChangeShapeType="1"/>
            </p:cNvSpPr>
            <p:nvPr userDrawn="1"/>
          </p:nvSpPr>
          <p:spPr bwMode="auto">
            <a:xfrm>
              <a:off x="0" y="4065"/>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39" name="Line 115"/>
            <p:cNvSpPr>
              <a:spLocks noChangeShapeType="1"/>
            </p:cNvSpPr>
            <p:nvPr userDrawn="1"/>
          </p:nvSpPr>
          <p:spPr bwMode="auto">
            <a:xfrm>
              <a:off x="0" y="4158"/>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40" name="Line 116"/>
            <p:cNvSpPr>
              <a:spLocks noChangeShapeType="1"/>
            </p:cNvSpPr>
            <p:nvPr userDrawn="1"/>
          </p:nvSpPr>
          <p:spPr bwMode="auto">
            <a:xfrm>
              <a:off x="0" y="366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41" name="Line 117"/>
            <p:cNvSpPr>
              <a:spLocks noChangeShapeType="1"/>
            </p:cNvSpPr>
            <p:nvPr userDrawn="1"/>
          </p:nvSpPr>
          <p:spPr bwMode="auto">
            <a:xfrm>
              <a:off x="0" y="363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42" name="Line 118"/>
            <p:cNvSpPr>
              <a:spLocks noChangeShapeType="1"/>
            </p:cNvSpPr>
            <p:nvPr userDrawn="1"/>
          </p:nvSpPr>
          <p:spPr bwMode="auto">
            <a:xfrm>
              <a:off x="0" y="4020"/>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43" name="Line 119"/>
            <p:cNvSpPr>
              <a:spLocks noChangeShapeType="1"/>
            </p:cNvSpPr>
            <p:nvPr userDrawn="1"/>
          </p:nvSpPr>
          <p:spPr bwMode="auto">
            <a:xfrm>
              <a:off x="0" y="389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44" name="Line 120"/>
            <p:cNvSpPr>
              <a:spLocks noChangeShapeType="1"/>
            </p:cNvSpPr>
            <p:nvPr userDrawn="1"/>
          </p:nvSpPr>
          <p:spPr bwMode="auto">
            <a:xfrm>
              <a:off x="0" y="3813"/>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45" name="Line 121"/>
            <p:cNvSpPr>
              <a:spLocks noChangeShapeType="1"/>
            </p:cNvSpPr>
            <p:nvPr userDrawn="1"/>
          </p:nvSpPr>
          <p:spPr bwMode="auto">
            <a:xfrm>
              <a:off x="0" y="3999"/>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46" name="Line 122"/>
            <p:cNvSpPr>
              <a:spLocks noChangeShapeType="1"/>
            </p:cNvSpPr>
            <p:nvPr userDrawn="1"/>
          </p:nvSpPr>
          <p:spPr bwMode="auto">
            <a:xfrm>
              <a:off x="0" y="3687"/>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47" name="Line 123"/>
            <p:cNvSpPr>
              <a:spLocks noChangeShapeType="1"/>
            </p:cNvSpPr>
            <p:nvPr userDrawn="1"/>
          </p:nvSpPr>
          <p:spPr bwMode="auto">
            <a:xfrm>
              <a:off x="0" y="374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48" name="Line 124"/>
            <p:cNvSpPr>
              <a:spLocks noChangeShapeType="1"/>
            </p:cNvSpPr>
            <p:nvPr userDrawn="1"/>
          </p:nvSpPr>
          <p:spPr bwMode="auto">
            <a:xfrm>
              <a:off x="0" y="393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49" name="Line 125"/>
            <p:cNvSpPr>
              <a:spLocks noChangeShapeType="1"/>
            </p:cNvSpPr>
            <p:nvPr userDrawn="1"/>
          </p:nvSpPr>
          <p:spPr bwMode="auto">
            <a:xfrm>
              <a:off x="0" y="391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50" name="Line 126"/>
            <p:cNvSpPr>
              <a:spLocks noChangeShapeType="1"/>
            </p:cNvSpPr>
            <p:nvPr userDrawn="1"/>
          </p:nvSpPr>
          <p:spPr bwMode="auto">
            <a:xfrm>
              <a:off x="0" y="351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51" name="Line 127"/>
            <p:cNvSpPr>
              <a:spLocks noChangeShapeType="1"/>
            </p:cNvSpPr>
            <p:nvPr userDrawn="1"/>
          </p:nvSpPr>
          <p:spPr bwMode="auto">
            <a:xfrm>
              <a:off x="0" y="354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52" name="Line 128"/>
            <p:cNvSpPr>
              <a:spLocks noChangeShapeType="1"/>
            </p:cNvSpPr>
            <p:nvPr userDrawn="1"/>
          </p:nvSpPr>
          <p:spPr bwMode="auto">
            <a:xfrm>
              <a:off x="0" y="357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53" name="Line 129"/>
            <p:cNvSpPr>
              <a:spLocks noChangeShapeType="1"/>
            </p:cNvSpPr>
            <p:nvPr userDrawn="1"/>
          </p:nvSpPr>
          <p:spPr bwMode="auto">
            <a:xfrm>
              <a:off x="0" y="342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54" name="Line 130"/>
            <p:cNvSpPr>
              <a:spLocks noChangeShapeType="1"/>
            </p:cNvSpPr>
            <p:nvPr userDrawn="1"/>
          </p:nvSpPr>
          <p:spPr bwMode="auto">
            <a:xfrm>
              <a:off x="0" y="3372"/>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55" name="Line 131"/>
            <p:cNvSpPr>
              <a:spLocks noChangeShapeType="1"/>
            </p:cNvSpPr>
            <p:nvPr userDrawn="1"/>
          </p:nvSpPr>
          <p:spPr bwMode="auto">
            <a:xfrm>
              <a:off x="0" y="346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56" name="Line 132"/>
            <p:cNvSpPr>
              <a:spLocks noChangeShapeType="1"/>
            </p:cNvSpPr>
            <p:nvPr userDrawn="1"/>
          </p:nvSpPr>
          <p:spPr bwMode="auto">
            <a:xfrm>
              <a:off x="0" y="297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57" name="Line 133"/>
            <p:cNvSpPr>
              <a:spLocks noChangeShapeType="1"/>
            </p:cNvSpPr>
            <p:nvPr userDrawn="1"/>
          </p:nvSpPr>
          <p:spPr bwMode="auto">
            <a:xfrm>
              <a:off x="0" y="294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58" name="Line 134"/>
            <p:cNvSpPr>
              <a:spLocks noChangeShapeType="1"/>
            </p:cNvSpPr>
            <p:nvPr userDrawn="1"/>
          </p:nvSpPr>
          <p:spPr bwMode="auto">
            <a:xfrm>
              <a:off x="0" y="332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59" name="Line 135"/>
            <p:cNvSpPr>
              <a:spLocks noChangeShapeType="1"/>
            </p:cNvSpPr>
            <p:nvPr userDrawn="1"/>
          </p:nvSpPr>
          <p:spPr bwMode="auto">
            <a:xfrm>
              <a:off x="0" y="320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60" name="Line 136"/>
            <p:cNvSpPr>
              <a:spLocks noChangeShapeType="1"/>
            </p:cNvSpPr>
            <p:nvPr userDrawn="1"/>
          </p:nvSpPr>
          <p:spPr bwMode="auto">
            <a:xfrm>
              <a:off x="0" y="312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61" name="Line 137"/>
            <p:cNvSpPr>
              <a:spLocks noChangeShapeType="1"/>
            </p:cNvSpPr>
            <p:nvPr userDrawn="1"/>
          </p:nvSpPr>
          <p:spPr bwMode="auto">
            <a:xfrm>
              <a:off x="0" y="330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62" name="Line 138"/>
            <p:cNvSpPr>
              <a:spLocks noChangeShapeType="1"/>
            </p:cNvSpPr>
            <p:nvPr userDrawn="1"/>
          </p:nvSpPr>
          <p:spPr bwMode="auto">
            <a:xfrm>
              <a:off x="0" y="299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63" name="Line 139"/>
            <p:cNvSpPr>
              <a:spLocks noChangeShapeType="1"/>
            </p:cNvSpPr>
            <p:nvPr userDrawn="1"/>
          </p:nvSpPr>
          <p:spPr bwMode="auto">
            <a:xfrm>
              <a:off x="0" y="304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64" name="Line 140"/>
            <p:cNvSpPr>
              <a:spLocks noChangeShapeType="1"/>
            </p:cNvSpPr>
            <p:nvPr userDrawn="1"/>
          </p:nvSpPr>
          <p:spPr bwMode="auto">
            <a:xfrm>
              <a:off x="0" y="324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65" name="Line 141"/>
            <p:cNvSpPr>
              <a:spLocks noChangeShapeType="1"/>
            </p:cNvSpPr>
            <p:nvPr userDrawn="1"/>
          </p:nvSpPr>
          <p:spPr bwMode="auto">
            <a:xfrm>
              <a:off x="0" y="322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66" name="Line 142"/>
            <p:cNvSpPr>
              <a:spLocks noChangeShapeType="1"/>
            </p:cNvSpPr>
            <p:nvPr userDrawn="1"/>
          </p:nvSpPr>
          <p:spPr bwMode="auto">
            <a:xfrm>
              <a:off x="0" y="283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67" name="Line 143"/>
            <p:cNvSpPr>
              <a:spLocks noChangeShapeType="1"/>
            </p:cNvSpPr>
            <p:nvPr userDrawn="1"/>
          </p:nvSpPr>
          <p:spPr bwMode="auto">
            <a:xfrm>
              <a:off x="0" y="275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68" name="Line 144"/>
            <p:cNvSpPr>
              <a:spLocks noChangeShapeType="1"/>
            </p:cNvSpPr>
            <p:nvPr userDrawn="1"/>
          </p:nvSpPr>
          <p:spPr bwMode="auto">
            <a:xfrm>
              <a:off x="0" y="267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69" name="Line 145"/>
            <p:cNvSpPr>
              <a:spLocks noChangeShapeType="1"/>
            </p:cNvSpPr>
            <p:nvPr userDrawn="1"/>
          </p:nvSpPr>
          <p:spPr bwMode="auto">
            <a:xfrm>
              <a:off x="0" y="287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70" name="Line 146"/>
            <p:cNvSpPr>
              <a:spLocks noChangeShapeType="1"/>
            </p:cNvSpPr>
            <p:nvPr userDrawn="1"/>
          </p:nvSpPr>
          <p:spPr bwMode="auto">
            <a:xfrm>
              <a:off x="0" y="285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71" name="Line 147"/>
            <p:cNvSpPr>
              <a:spLocks noChangeShapeType="1"/>
            </p:cNvSpPr>
            <p:nvPr userDrawn="1"/>
          </p:nvSpPr>
          <p:spPr bwMode="auto">
            <a:xfrm>
              <a:off x="0" y="2554"/>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72" name="Line 148"/>
            <p:cNvSpPr>
              <a:spLocks noChangeShapeType="1"/>
            </p:cNvSpPr>
            <p:nvPr userDrawn="1"/>
          </p:nvSpPr>
          <p:spPr bwMode="auto">
            <a:xfrm>
              <a:off x="0" y="2590"/>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73" name="Line 149"/>
            <p:cNvSpPr>
              <a:spLocks noChangeShapeType="1"/>
            </p:cNvSpPr>
            <p:nvPr userDrawn="1"/>
          </p:nvSpPr>
          <p:spPr bwMode="auto">
            <a:xfrm>
              <a:off x="0" y="2623"/>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74" name="Line 150"/>
            <p:cNvSpPr>
              <a:spLocks noChangeShapeType="1"/>
            </p:cNvSpPr>
            <p:nvPr userDrawn="1"/>
          </p:nvSpPr>
          <p:spPr bwMode="auto">
            <a:xfrm>
              <a:off x="0" y="246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75" name="Line 151"/>
            <p:cNvSpPr>
              <a:spLocks noChangeShapeType="1"/>
            </p:cNvSpPr>
            <p:nvPr userDrawn="1"/>
          </p:nvSpPr>
          <p:spPr bwMode="auto">
            <a:xfrm>
              <a:off x="0" y="2416"/>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76" name="Line 152"/>
            <p:cNvSpPr>
              <a:spLocks noChangeShapeType="1"/>
            </p:cNvSpPr>
            <p:nvPr userDrawn="1"/>
          </p:nvSpPr>
          <p:spPr bwMode="auto">
            <a:xfrm>
              <a:off x="0" y="250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77" name="Line 153"/>
            <p:cNvSpPr>
              <a:spLocks noChangeShapeType="1"/>
            </p:cNvSpPr>
            <p:nvPr userDrawn="1"/>
          </p:nvSpPr>
          <p:spPr bwMode="auto">
            <a:xfrm>
              <a:off x="0" y="2371"/>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78" name="Line 154"/>
            <p:cNvSpPr>
              <a:spLocks noChangeShapeType="1"/>
            </p:cNvSpPr>
            <p:nvPr userDrawn="1"/>
          </p:nvSpPr>
          <p:spPr bwMode="auto">
            <a:xfrm>
              <a:off x="0" y="2245"/>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79" name="Line 155"/>
            <p:cNvSpPr>
              <a:spLocks noChangeShapeType="1"/>
            </p:cNvSpPr>
            <p:nvPr userDrawn="1"/>
          </p:nvSpPr>
          <p:spPr bwMode="auto">
            <a:xfrm>
              <a:off x="0" y="235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80" name="Line 156"/>
            <p:cNvSpPr>
              <a:spLocks noChangeShapeType="1"/>
            </p:cNvSpPr>
            <p:nvPr userDrawn="1"/>
          </p:nvSpPr>
          <p:spPr bwMode="auto">
            <a:xfrm>
              <a:off x="0" y="2290"/>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81" name="Line 157"/>
            <p:cNvSpPr>
              <a:spLocks noChangeShapeType="1"/>
            </p:cNvSpPr>
            <p:nvPr userDrawn="1"/>
          </p:nvSpPr>
          <p:spPr bwMode="auto">
            <a:xfrm>
              <a:off x="0" y="2269"/>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82" name="Line 158"/>
            <p:cNvSpPr>
              <a:spLocks noChangeShapeType="1"/>
            </p:cNvSpPr>
            <p:nvPr userDrawn="1"/>
          </p:nvSpPr>
          <p:spPr bwMode="auto">
            <a:xfrm>
              <a:off x="0" y="213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83" name="Line 159"/>
            <p:cNvSpPr>
              <a:spLocks noChangeShapeType="1"/>
            </p:cNvSpPr>
            <p:nvPr userDrawn="1"/>
          </p:nvSpPr>
          <p:spPr bwMode="auto">
            <a:xfrm>
              <a:off x="0" y="216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84" name="Line 160"/>
            <p:cNvSpPr>
              <a:spLocks noChangeShapeType="1"/>
            </p:cNvSpPr>
            <p:nvPr userDrawn="1"/>
          </p:nvSpPr>
          <p:spPr bwMode="auto">
            <a:xfrm>
              <a:off x="0" y="219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85" name="Line 161"/>
            <p:cNvSpPr>
              <a:spLocks noChangeShapeType="1"/>
            </p:cNvSpPr>
            <p:nvPr userDrawn="1"/>
          </p:nvSpPr>
          <p:spPr bwMode="auto">
            <a:xfrm>
              <a:off x="0" y="204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86" name="Line 162"/>
            <p:cNvSpPr>
              <a:spLocks noChangeShapeType="1"/>
            </p:cNvSpPr>
            <p:nvPr userDrawn="1"/>
          </p:nvSpPr>
          <p:spPr bwMode="auto">
            <a:xfrm>
              <a:off x="0" y="1992"/>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87" name="Line 163"/>
            <p:cNvSpPr>
              <a:spLocks noChangeShapeType="1"/>
            </p:cNvSpPr>
            <p:nvPr userDrawn="1"/>
          </p:nvSpPr>
          <p:spPr bwMode="auto">
            <a:xfrm>
              <a:off x="0" y="208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88" name="Line 164"/>
            <p:cNvSpPr>
              <a:spLocks noChangeShapeType="1"/>
            </p:cNvSpPr>
            <p:nvPr userDrawn="1"/>
          </p:nvSpPr>
          <p:spPr bwMode="auto">
            <a:xfrm>
              <a:off x="0" y="1593"/>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89" name="Line 165"/>
            <p:cNvSpPr>
              <a:spLocks noChangeShapeType="1"/>
            </p:cNvSpPr>
            <p:nvPr userDrawn="1"/>
          </p:nvSpPr>
          <p:spPr bwMode="auto">
            <a:xfrm>
              <a:off x="0" y="156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190" name="Line 166"/>
            <p:cNvSpPr>
              <a:spLocks noChangeShapeType="1"/>
            </p:cNvSpPr>
            <p:nvPr userDrawn="1"/>
          </p:nvSpPr>
          <p:spPr bwMode="auto">
            <a:xfrm>
              <a:off x="0" y="194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91" name="Line 167"/>
            <p:cNvSpPr>
              <a:spLocks noChangeShapeType="1"/>
            </p:cNvSpPr>
            <p:nvPr userDrawn="1"/>
          </p:nvSpPr>
          <p:spPr bwMode="auto">
            <a:xfrm>
              <a:off x="0" y="1821"/>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192" name="Line 168"/>
            <p:cNvSpPr>
              <a:spLocks noChangeShapeType="1"/>
            </p:cNvSpPr>
            <p:nvPr userDrawn="1"/>
          </p:nvSpPr>
          <p:spPr bwMode="auto">
            <a:xfrm>
              <a:off x="0" y="1740"/>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93" name="Line 169"/>
            <p:cNvSpPr>
              <a:spLocks noChangeShapeType="1"/>
            </p:cNvSpPr>
            <p:nvPr userDrawn="1"/>
          </p:nvSpPr>
          <p:spPr bwMode="auto">
            <a:xfrm>
              <a:off x="0" y="192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94" name="Line 170"/>
            <p:cNvSpPr>
              <a:spLocks noChangeShapeType="1"/>
            </p:cNvSpPr>
            <p:nvPr userDrawn="1"/>
          </p:nvSpPr>
          <p:spPr bwMode="auto">
            <a:xfrm>
              <a:off x="0" y="161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95" name="Line 171"/>
            <p:cNvSpPr>
              <a:spLocks noChangeShapeType="1"/>
            </p:cNvSpPr>
            <p:nvPr userDrawn="1"/>
          </p:nvSpPr>
          <p:spPr bwMode="auto">
            <a:xfrm>
              <a:off x="0" y="166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196" name="Line 172"/>
            <p:cNvSpPr>
              <a:spLocks noChangeShapeType="1"/>
            </p:cNvSpPr>
            <p:nvPr userDrawn="1"/>
          </p:nvSpPr>
          <p:spPr bwMode="auto">
            <a:xfrm>
              <a:off x="0" y="186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197" name="Line 173"/>
            <p:cNvSpPr>
              <a:spLocks noChangeShapeType="1"/>
            </p:cNvSpPr>
            <p:nvPr userDrawn="1"/>
          </p:nvSpPr>
          <p:spPr bwMode="auto">
            <a:xfrm>
              <a:off x="0" y="1845"/>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98" name="Line 174"/>
            <p:cNvSpPr>
              <a:spLocks noChangeShapeType="1"/>
            </p:cNvSpPr>
            <p:nvPr userDrawn="1"/>
          </p:nvSpPr>
          <p:spPr bwMode="auto">
            <a:xfrm>
              <a:off x="0" y="1437"/>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199" name="Line 175"/>
            <p:cNvSpPr>
              <a:spLocks noChangeShapeType="1"/>
            </p:cNvSpPr>
            <p:nvPr userDrawn="1"/>
          </p:nvSpPr>
          <p:spPr bwMode="auto">
            <a:xfrm>
              <a:off x="0" y="1473"/>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200" name="Line 176"/>
            <p:cNvSpPr>
              <a:spLocks noChangeShapeType="1"/>
            </p:cNvSpPr>
            <p:nvPr userDrawn="1"/>
          </p:nvSpPr>
          <p:spPr bwMode="auto">
            <a:xfrm>
              <a:off x="0" y="1506"/>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01" name="Line 177"/>
            <p:cNvSpPr>
              <a:spLocks noChangeShapeType="1"/>
            </p:cNvSpPr>
            <p:nvPr userDrawn="1"/>
          </p:nvSpPr>
          <p:spPr bwMode="auto">
            <a:xfrm>
              <a:off x="0" y="1347"/>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202" name="Line 178"/>
            <p:cNvSpPr>
              <a:spLocks noChangeShapeType="1"/>
            </p:cNvSpPr>
            <p:nvPr userDrawn="1"/>
          </p:nvSpPr>
          <p:spPr bwMode="auto">
            <a:xfrm>
              <a:off x="0" y="1392"/>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03" name="Line 179"/>
            <p:cNvSpPr>
              <a:spLocks noChangeShapeType="1"/>
            </p:cNvSpPr>
            <p:nvPr userDrawn="1"/>
          </p:nvSpPr>
          <p:spPr bwMode="auto">
            <a:xfrm>
              <a:off x="0" y="1016"/>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04" name="Line 180"/>
            <p:cNvSpPr>
              <a:spLocks noChangeShapeType="1"/>
            </p:cNvSpPr>
            <p:nvPr userDrawn="1"/>
          </p:nvSpPr>
          <p:spPr bwMode="auto">
            <a:xfrm>
              <a:off x="0" y="989"/>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205" name="Line 181"/>
            <p:cNvSpPr>
              <a:spLocks noChangeShapeType="1"/>
            </p:cNvSpPr>
            <p:nvPr userDrawn="1"/>
          </p:nvSpPr>
          <p:spPr bwMode="auto">
            <a:xfrm>
              <a:off x="0" y="1244"/>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206" name="Line 182"/>
            <p:cNvSpPr>
              <a:spLocks noChangeShapeType="1"/>
            </p:cNvSpPr>
            <p:nvPr userDrawn="1"/>
          </p:nvSpPr>
          <p:spPr bwMode="auto">
            <a:xfrm>
              <a:off x="0" y="1163"/>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07" name="Line 183"/>
            <p:cNvSpPr>
              <a:spLocks noChangeShapeType="1"/>
            </p:cNvSpPr>
            <p:nvPr userDrawn="1"/>
          </p:nvSpPr>
          <p:spPr bwMode="auto">
            <a:xfrm>
              <a:off x="0" y="1037"/>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08" name="Line 184"/>
            <p:cNvSpPr>
              <a:spLocks noChangeShapeType="1"/>
            </p:cNvSpPr>
            <p:nvPr userDrawn="1"/>
          </p:nvSpPr>
          <p:spPr bwMode="auto">
            <a:xfrm>
              <a:off x="0" y="109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09" name="Line 185"/>
            <p:cNvSpPr>
              <a:spLocks noChangeShapeType="1"/>
            </p:cNvSpPr>
            <p:nvPr userDrawn="1"/>
          </p:nvSpPr>
          <p:spPr bwMode="auto">
            <a:xfrm>
              <a:off x="0" y="128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10" name="Line 186"/>
            <p:cNvSpPr>
              <a:spLocks noChangeShapeType="1"/>
            </p:cNvSpPr>
            <p:nvPr userDrawn="1"/>
          </p:nvSpPr>
          <p:spPr bwMode="auto">
            <a:xfrm>
              <a:off x="0" y="126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11" name="Line 187"/>
            <p:cNvSpPr>
              <a:spLocks noChangeShapeType="1"/>
            </p:cNvSpPr>
            <p:nvPr userDrawn="1"/>
          </p:nvSpPr>
          <p:spPr bwMode="auto">
            <a:xfrm>
              <a:off x="0" y="86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12" name="Line 188"/>
            <p:cNvSpPr>
              <a:spLocks noChangeShapeType="1"/>
            </p:cNvSpPr>
            <p:nvPr userDrawn="1"/>
          </p:nvSpPr>
          <p:spPr bwMode="auto">
            <a:xfrm>
              <a:off x="0" y="896"/>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213" name="Line 189"/>
            <p:cNvSpPr>
              <a:spLocks noChangeShapeType="1"/>
            </p:cNvSpPr>
            <p:nvPr userDrawn="1"/>
          </p:nvSpPr>
          <p:spPr bwMode="auto">
            <a:xfrm>
              <a:off x="0" y="92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14" name="Line 190"/>
            <p:cNvSpPr>
              <a:spLocks noChangeShapeType="1"/>
            </p:cNvSpPr>
            <p:nvPr userDrawn="1"/>
          </p:nvSpPr>
          <p:spPr bwMode="auto">
            <a:xfrm>
              <a:off x="0" y="770"/>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215" name="Line 191"/>
            <p:cNvSpPr>
              <a:spLocks noChangeShapeType="1"/>
            </p:cNvSpPr>
            <p:nvPr userDrawn="1"/>
          </p:nvSpPr>
          <p:spPr bwMode="auto">
            <a:xfrm>
              <a:off x="0" y="815"/>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16" name="Line 192"/>
            <p:cNvSpPr>
              <a:spLocks noChangeShapeType="1"/>
            </p:cNvSpPr>
            <p:nvPr userDrawn="1"/>
          </p:nvSpPr>
          <p:spPr bwMode="auto">
            <a:xfrm>
              <a:off x="0" y="718"/>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17" name="Line 193"/>
            <p:cNvSpPr>
              <a:spLocks noChangeShapeType="1"/>
            </p:cNvSpPr>
            <p:nvPr userDrawn="1"/>
          </p:nvSpPr>
          <p:spPr bwMode="auto">
            <a:xfrm>
              <a:off x="0" y="646"/>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18" name="Line 194"/>
            <p:cNvSpPr>
              <a:spLocks noChangeShapeType="1"/>
            </p:cNvSpPr>
            <p:nvPr userDrawn="1"/>
          </p:nvSpPr>
          <p:spPr bwMode="auto">
            <a:xfrm>
              <a:off x="0" y="522"/>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19" name="Line 195"/>
            <p:cNvSpPr>
              <a:spLocks noChangeShapeType="1"/>
            </p:cNvSpPr>
            <p:nvPr userDrawn="1"/>
          </p:nvSpPr>
          <p:spPr bwMode="auto">
            <a:xfrm>
              <a:off x="0" y="558"/>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220" name="Line 196"/>
            <p:cNvSpPr>
              <a:spLocks noChangeShapeType="1"/>
            </p:cNvSpPr>
            <p:nvPr userDrawn="1"/>
          </p:nvSpPr>
          <p:spPr bwMode="auto">
            <a:xfrm>
              <a:off x="0" y="591"/>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21" name="Line 197"/>
            <p:cNvSpPr>
              <a:spLocks noChangeShapeType="1"/>
            </p:cNvSpPr>
            <p:nvPr userDrawn="1"/>
          </p:nvSpPr>
          <p:spPr bwMode="auto">
            <a:xfrm>
              <a:off x="0" y="432"/>
              <a:ext cx="5760" cy="0"/>
            </a:xfrm>
            <a:prstGeom prst="line">
              <a:avLst/>
            </a:prstGeom>
            <a:noFill/>
            <a:ln w="28575">
              <a:solidFill>
                <a:srgbClr val="DDDDDD"/>
              </a:solidFill>
              <a:round/>
              <a:headEnd/>
              <a:tailEnd/>
            </a:ln>
            <a:effectLst/>
          </p:spPr>
          <p:txBody>
            <a:bodyPr wrap="none" anchor="ctr"/>
            <a:lstStyle/>
            <a:p>
              <a:pPr>
                <a:defRPr/>
              </a:pPr>
              <a:endParaRPr lang="en-US">
                <a:latin typeface="Arial" charset="0"/>
              </a:endParaRPr>
            </a:p>
          </p:txBody>
        </p:sp>
        <p:sp>
          <p:nvSpPr>
            <p:cNvPr id="1222" name="Line 198"/>
            <p:cNvSpPr>
              <a:spLocks noChangeShapeType="1"/>
            </p:cNvSpPr>
            <p:nvPr userDrawn="1"/>
          </p:nvSpPr>
          <p:spPr bwMode="auto">
            <a:xfrm>
              <a:off x="0" y="384"/>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23" name="Line 199"/>
            <p:cNvSpPr>
              <a:spLocks noChangeShapeType="1"/>
            </p:cNvSpPr>
            <p:nvPr userDrawn="1"/>
          </p:nvSpPr>
          <p:spPr bwMode="auto">
            <a:xfrm>
              <a:off x="0" y="477"/>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24" name="Line 200"/>
            <p:cNvSpPr>
              <a:spLocks noChangeShapeType="1"/>
            </p:cNvSpPr>
            <p:nvPr userDrawn="1"/>
          </p:nvSpPr>
          <p:spPr bwMode="auto">
            <a:xfrm>
              <a:off x="0" y="339"/>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25" name="Line 201"/>
            <p:cNvSpPr>
              <a:spLocks noChangeShapeType="1"/>
            </p:cNvSpPr>
            <p:nvPr userDrawn="1"/>
          </p:nvSpPr>
          <p:spPr bwMode="auto">
            <a:xfrm>
              <a:off x="0" y="318"/>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26" name="Line 202"/>
            <p:cNvSpPr>
              <a:spLocks noChangeShapeType="1"/>
            </p:cNvSpPr>
            <p:nvPr userDrawn="1"/>
          </p:nvSpPr>
          <p:spPr bwMode="auto">
            <a:xfrm>
              <a:off x="0" y="258"/>
              <a:ext cx="5760" cy="0"/>
            </a:xfrm>
            <a:prstGeom prst="line">
              <a:avLst/>
            </a:prstGeom>
            <a:noFill/>
            <a:ln w="19050">
              <a:solidFill>
                <a:srgbClr val="DDDDDD"/>
              </a:solidFill>
              <a:round/>
              <a:headEnd/>
              <a:tailEnd/>
            </a:ln>
            <a:effectLst/>
          </p:spPr>
          <p:txBody>
            <a:bodyPr wrap="none" anchor="ctr"/>
            <a:lstStyle/>
            <a:p>
              <a:pPr>
                <a:defRPr/>
              </a:pPr>
              <a:endParaRPr lang="en-US">
                <a:latin typeface="Arial" charset="0"/>
              </a:endParaRPr>
            </a:p>
          </p:txBody>
        </p:sp>
        <p:sp>
          <p:nvSpPr>
            <p:cNvPr id="1227" name="Line 203"/>
            <p:cNvSpPr>
              <a:spLocks noChangeShapeType="1"/>
            </p:cNvSpPr>
            <p:nvPr userDrawn="1"/>
          </p:nvSpPr>
          <p:spPr bwMode="auto">
            <a:xfrm>
              <a:off x="0" y="70"/>
              <a:ext cx="5760" cy="0"/>
            </a:xfrm>
            <a:prstGeom prst="line">
              <a:avLst/>
            </a:prstGeom>
            <a:noFill/>
            <a:ln w="9525">
              <a:solidFill>
                <a:srgbClr val="DDDDDD"/>
              </a:solidFill>
              <a:round/>
              <a:headEnd/>
              <a:tailEnd/>
            </a:ln>
            <a:effectLst/>
          </p:spPr>
          <p:txBody>
            <a:bodyPr wrap="none" anchor="ctr"/>
            <a:lstStyle/>
            <a:p>
              <a:pPr>
                <a:defRPr/>
              </a:pPr>
              <a:endParaRPr lang="en-US">
                <a:latin typeface="Arial" charset="0"/>
              </a:endParaRPr>
            </a:p>
          </p:txBody>
        </p:sp>
        <p:sp>
          <p:nvSpPr>
            <p:cNvPr id="1228" name="Line 204"/>
            <p:cNvSpPr>
              <a:spLocks noChangeShapeType="1"/>
            </p:cNvSpPr>
            <p:nvPr userDrawn="1"/>
          </p:nvSpPr>
          <p:spPr bwMode="auto">
            <a:xfrm>
              <a:off x="0" y="43"/>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sp>
          <p:nvSpPr>
            <p:cNvPr id="1229" name="Line 205"/>
            <p:cNvSpPr>
              <a:spLocks noChangeShapeType="1"/>
            </p:cNvSpPr>
            <p:nvPr userDrawn="1"/>
          </p:nvSpPr>
          <p:spPr bwMode="auto">
            <a:xfrm>
              <a:off x="0" y="91"/>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30" name="Line 206"/>
            <p:cNvSpPr>
              <a:spLocks noChangeShapeType="1"/>
            </p:cNvSpPr>
            <p:nvPr userDrawn="1"/>
          </p:nvSpPr>
          <p:spPr bwMode="auto">
            <a:xfrm>
              <a:off x="0" y="145"/>
              <a:ext cx="5760" cy="0"/>
            </a:xfrm>
            <a:prstGeom prst="line">
              <a:avLst/>
            </a:prstGeom>
            <a:noFill/>
            <a:ln w="12700">
              <a:solidFill>
                <a:srgbClr val="DDDDDD"/>
              </a:solidFill>
              <a:round/>
              <a:headEnd/>
              <a:tailEnd/>
            </a:ln>
            <a:effectLst/>
          </p:spPr>
          <p:txBody>
            <a:bodyPr wrap="none" anchor="ctr"/>
            <a:lstStyle/>
            <a:p>
              <a:pPr>
                <a:defRPr/>
              </a:pPr>
              <a:endParaRPr lang="en-US">
                <a:latin typeface="Arial" charset="0"/>
              </a:endParaRPr>
            </a:p>
          </p:txBody>
        </p:sp>
        <p:sp>
          <p:nvSpPr>
            <p:cNvPr id="1231" name="Line 207"/>
            <p:cNvSpPr>
              <a:spLocks noChangeShapeType="1"/>
            </p:cNvSpPr>
            <p:nvPr userDrawn="1"/>
          </p:nvSpPr>
          <p:spPr bwMode="auto">
            <a:xfrm>
              <a:off x="0" y="202"/>
              <a:ext cx="5760" cy="0"/>
            </a:xfrm>
            <a:prstGeom prst="line">
              <a:avLst/>
            </a:prstGeom>
            <a:noFill/>
            <a:ln w="38100">
              <a:solidFill>
                <a:srgbClr val="DDDDDD"/>
              </a:solidFill>
              <a:round/>
              <a:headEnd/>
              <a:tailEnd/>
            </a:ln>
            <a:effectLst/>
          </p:spPr>
          <p:txBody>
            <a:bodyPr wrap="none" anchor="ctr"/>
            <a:lstStyle/>
            <a:p>
              <a:pPr>
                <a:defRPr/>
              </a:pPr>
              <a:endParaRPr lang="en-US">
                <a:latin typeface="Arial" charset="0"/>
              </a:endParaRPr>
            </a:p>
          </p:txBody>
        </p:sp>
      </p:grpSp>
      <p:sp>
        <p:nvSpPr>
          <p:cNvPr id="1232" name="Rectangle 208"/>
          <p:cNvSpPr>
            <a:spLocks noChangeArrowheads="1"/>
          </p:cNvSpPr>
          <p:nvPr userDrawn="1"/>
        </p:nvSpPr>
        <p:spPr bwMode="auto">
          <a:xfrm>
            <a:off x="685800" y="381000"/>
            <a:ext cx="496888" cy="1450975"/>
          </a:xfrm>
          <a:prstGeom prst="rect">
            <a:avLst/>
          </a:prstGeom>
          <a:solidFill>
            <a:srgbClr val="FFCC00"/>
          </a:solidFill>
          <a:ln w="9525">
            <a:noFill/>
            <a:miter lim="800000"/>
            <a:headEnd/>
            <a:tailEnd/>
          </a:ln>
          <a:effectLst/>
        </p:spPr>
        <p:txBody>
          <a:bodyPr wrap="none" anchor="ctr"/>
          <a:lstStyle/>
          <a:p>
            <a:pPr>
              <a:defRPr/>
            </a:pPr>
            <a:endParaRPr lang="en-US">
              <a:latin typeface="Arial" charset="0"/>
            </a:endParaRPr>
          </a:p>
        </p:txBody>
      </p:sp>
      <p:sp>
        <p:nvSpPr>
          <p:cNvPr id="1233" name="Rectangle 209"/>
          <p:cNvSpPr>
            <a:spLocks noChangeArrowheads="1"/>
          </p:cNvSpPr>
          <p:nvPr userDrawn="1"/>
        </p:nvSpPr>
        <p:spPr bwMode="auto">
          <a:xfrm>
            <a:off x="7239000" y="1676400"/>
            <a:ext cx="1474788" cy="338138"/>
          </a:xfrm>
          <a:prstGeom prst="rect">
            <a:avLst/>
          </a:prstGeom>
          <a:solidFill>
            <a:srgbClr val="FFCC00"/>
          </a:solidFill>
          <a:ln w="9525">
            <a:noFill/>
            <a:miter lim="800000"/>
            <a:headEnd/>
            <a:tailEnd/>
          </a:ln>
          <a:effectLst/>
        </p:spPr>
        <p:txBody>
          <a:bodyPr wrap="none" anchor="ctr"/>
          <a:lstStyle/>
          <a:p>
            <a:pPr>
              <a:defRPr/>
            </a:pPr>
            <a:endParaRPr lang="en-US">
              <a:latin typeface="Arial" charset="0"/>
            </a:endParaRPr>
          </a:p>
        </p:txBody>
      </p:sp>
      <p:sp>
        <p:nvSpPr>
          <p:cNvPr id="1234" name="Rectangle 210"/>
          <p:cNvSpPr>
            <a:spLocks noChangeArrowheads="1"/>
          </p:cNvSpPr>
          <p:nvPr userDrawn="1"/>
        </p:nvSpPr>
        <p:spPr bwMode="auto">
          <a:xfrm>
            <a:off x="609600" y="609600"/>
            <a:ext cx="5662613" cy="77788"/>
          </a:xfrm>
          <a:prstGeom prst="rect">
            <a:avLst/>
          </a:prstGeom>
          <a:solidFill>
            <a:schemeClr val="tx1"/>
          </a:solidFill>
          <a:ln w="9525">
            <a:noFill/>
            <a:miter lim="800000"/>
            <a:headEnd/>
            <a:tailEnd/>
          </a:ln>
          <a:effectLst/>
        </p:spPr>
        <p:txBody>
          <a:bodyPr wrap="none" anchor="ctr"/>
          <a:lstStyle/>
          <a:p>
            <a:pPr>
              <a:defRPr/>
            </a:pPr>
            <a:endParaRPr lang="en-US">
              <a:latin typeface="Arial" charset="0"/>
            </a:endParaRPr>
          </a:p>
        </p:txBody>
      </p:sp>
      <p:sp>
        <p:nvSpPr>
          <p:cNvPr id="1235" name="Rectangle 211"/>
          <p:cNvSpPr>
            <a:spLocks noChangeArrowheads="1"/>
          </p:cNvSpPr>
          <p:nvPr userDrawn="1"/>
        </p:nvSpPr>
        <p:spPr bwMode="auto">
          <a:xfrm>
            <a:off x="3048000" y="1828800"/>
            <a:ext cx="5662613" cy="77788"/>
          </a:xfrm>
          <a:prstGeom prst="rect">
            <a:avLst/>
          </a:prstGeom>
          <a:solidFill>
            <a:schemeClr val="tx1"/>
          </a:solidFill>
          <a:ln w="9525">
            <a:noFill/>
            <a:miter lim="800000"/>
            <a:headEnd/>
            <a:tailEnd/>
          </a:ln>
          <a:effectLst/>
        </p:spPr>
        <p:txBody>
          <a:bodyPr wrap="none" anchor="ctr"/>
          <a:lstStyle/>
          <a:p>
            <a:pPr>
              <a:defRPr/>
            </a:pPr>
            <a:endParaRPr lang="en-US">
              <a:latin typeface="Arial" charset="0"/>
            </a:endParaRPr>
          </a:p>
        </p:txBody>
      </p:sp>
      <p:sp>
        <p:nvSpPr>
          <p:cNvPr id="1236" name="Rectangle 21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smtClean="0">
                <a:latin typeface="+mn-lt"/>
              </a:defRPr>
            </a:lvl1pPr>
          </a:lstStyle>
          <a:p>
            <a:pPr>
              <a:defRPr/>
            </a:pPr>
            <a:r>
              <a:rPr lang="en-GB"/>
              <a:t>© Dr Keith Y.N. Ng</a:t>
            </a:r>
          </a:p>
        </p:txBody>
      </p:sp>
      <p:sp>
        <p:nvSpPr>
          <p:cNvPr id="1237" name="Rectangle 213"/>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smtClean="0">
                <a:latin typeface="+mn-lt"/>
              </a:defRPr>
            </a:lvl1pPr>
          </a:lstStyle>
          <a:p>
            <a:pPr>
              <a:defRPr/>
            </a:pPr>
            <a:fld id="{97EA0496-A420-41D2-A9CC-100B5EF90FEF}" type="slidenum">
              <a:rPr lang="en-GB"/>
              <a:pPr>
                <a:defRPr/>
              </a:pPr>
              <a:t>‹#›</a:t>
            </a:fld>
            <a:endParaRPr lang="en-GB"/>
          </a:p>
        </p:txBody>
      </p:sp>
      <p:sp>
        <p:nvSpPr>
          <p:cNvPr id="1238" name="Rectangle 2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smtClean="0">
                <a:latin typeface="+mn-lt"/>
              </a:defRPr>
            </a:lvl1pPr>
          </a:lstStyle>
          <a:p>
            <a:pPr>
              <a:defRPr/>
            </a:pPr>
            <a:r>
              <a:rPr lang="en-GB"/>
              <a:t>TME 5</a:t>
            </a:r>
          </a:p>
        </p:txBody>
      </p:sp>
      <p:sp>
        <p:nvSpPr>
          <p:cNvPr id="1038" name="Rectangle 215"/>
          <p:cNvSpPr>
            <a:spLocks noGrp="1" noChangeArrowheads="1"/>
          </p:cNvSpPr>
          <p:nvPr>
            <p:ph type="title"/>
          </p:nvPr>
        </p:nvSpPr>
        <p:spPr bwMode="auto">
          <a:xfrm>
            <a:off x="1219200" y="609600"/>
            <a:ext cx="723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234"/>
                                        </p:tgtEl>
                                        <p:attrNameLst>
                                          <p:attrName>style.visibility</p:attrName>
                                        </p:attrNameLst>
                                      </p:cBhvr>
                                      <p:to>
                                        <p:strVal val="visible"/>
                                      </p:to>
                                    </p:set>
                                    <p:anim calcmode="lin" valueType="num">
                                      <p:cBhvr additive="base">
                                        <p:cTn id="17" dur="500" fill="hold"/>
                                        <p:tgtEl>
                                          <p:spTgt spid="1234"/>
                                        </p:tgtEl>
                                        <p:attrNameLst>
                                          <p:attrName>ppt_x</p:attrName>
                                        </p:attrNameLst>
                                      </p:cBhvr>
                                      <p:tavLst>
                                        <p:tav tm="0">
                                          <p:val>
                                            <p:strVal val="0-#ppt_w/2"/>
                                          </p:val>
                                        </p:tav>
                                        <p:tav tm="100000">
                                          <p:val>
                                            <p:strVal val="#ppt_x"/>
                                          </p:val>
                                        </p:tav>
                                      </p:tavLst>
                                    </p:anim>
                                    <p:anim calcmode="lin" valueType="num">
                                      <p:cBhvr additive="base">
                                        <p:cTn id="18" dur="500" fill="hold"/>
                                        <p:tgtEl>
                                          <p:spTgt spid="1234"/>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1235"/>
                                        </p:tgtEl>
                                        <p:attrNameLst>
                                          <p:attrName>style.visibility</p:attrName>
                                        </p:attrNameLst>
                                      </p:cBhvr>
                                      <p:to>
                                        <p:strVal val="visible"/>
                                      </p:to>
                                    </p:set>
                                    <p:anim calcmode="lin" valueType="num">
                                      <p:cBhvr additive="base">
                                        <p:cTn id="22" dur="500" fill="hold"/>
                                        <p:tgtEl>
                                          <p:spTgt spid="1235"/>
                                        </p:tgtEl>
                                        <p:attrNameLst>
                                          <p:attrName>ppt_x</p:attrName>
                                        </p:attrNameLst>
                                      </p:cBhvr>
                                      <p:tavLst>
                                        <p:tav tm="0">
                                          <p:val>
                                            <p:strVal val="1+#ppt_w/2"/>
                                          </p:val>
                                        </p:tav>
                                        <p:tav tm="100000">
                                          <p:val>
                                            <p:strVal val="#ppt_x"/>
                                          </p:val>
                                        </p:tav>
                                      </p:tavLst>
                                    </p:anim>
                                    <p:anim calcmode="lin" valueType="num">
                                      <p:cBhvr additive="base">
                                        <p:cTn id="23" dur="500" fill="hold"/>
                                        <p:tgtEl>
                                          <p:spTgt spid="12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4" grpId="0" animBg="1"/>
      <p:bldP spid="1235" grpId="0" animBg="1"/>
    </p:bldLst>
  </p:timing>
  <p:hf hdr="0"/>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Tahoma" pitchFamily="34" charset="0"/>
        </a:defRPr>
      </a:lvl2pPr>
      <a:lvl3pPr algn="l" rtl="0" eaLnBrk="0" fontAlgn="base" hangingPunct="0">
        <a:spcBef>
          <a:spcPct val="0"/>
        </a:spcBef>
        <a:spcAft>
          <a:spcPct val="0"/>
        </a:spcAft>
        <a:defRPr sz="2800" b="1">
          <a:solidFill>
            <a:schemeClr val="tx2"/>
          </a:solidFill>
          <a:latin typeface="Tahoma" pitchFamily="34" charset="0"/>
        </a:defRPr>
      </a:lvl3pPr>
      <a:lvl4pPr algn="l" rtl="0" eaLnBrk="0" fontAlgn="base" hangingPunct="0">
        <a:spcBef>
          <a:spcPct val="0"/>
        </a:spcBef>
        <a:spcAft>
          <a:spcPct val="0"/>
        </a:spcAft>
        <a:defRPr sz="2800" b="1">
          <a:solidFill>
            <a:schemeClr val="tx2"/>
          </a:solidFill>
          <a:latin typeface="Tahoma" pitchFamily="34" charset="0"/>
        </a:defRPr>
      </a:lvl4pPr>
      <a:lvl5pPr algn="l" rtl="0" eaLnBrk="0" fontAlgn="base" hangingPunct="0">
        <a:spcBef>
          <a:spcPct val="0"/>
        </a:spcBef>
        <a:spcAft>
          <a:spcPct val="0"/>
        </a:spcAft>
        <a:defRPr sz="2800" b="1">
          <a:solidFill>
            <a:schemeClr val="tx2"/>
          </a:solidFill>
          <a:latin typeface="Tahoma" pitchFamily="34" charset="0"/>
        </a:defRPr>
      </a:lvl5pPr>
      <a:lvl6pPr marL="457200" algn="l" rtl="0" fontAlgn="base">
        <a:spcBef>
          <a:spcPct val="0"/>
        </a:spcBef>
        <a:spcAft>
          <a:spcPct val="0"/>
        </a:spcAft>
        <a:defRPr sz="2800" b="1">
          <a:solidFill>
            <a:schemeClr val="tx2"/>
          </a:solidFill>
          <a:latin typeface="Tahoma" pitchFamily="34" charset="0"/>
        </a:defRPr>
      </a:lvl6pPr>
      <a:lvl7pPr marL="914400" algn="l" rtl="0" fontAlgn="base">
        <a:spcBef>
          <a:spcPct val="0"/>
        </a:spcBef>
        <a:spcAft>
          <a:spcPct val="0"/>
        </a:spcAft>
        <a:defRPr sz="2800" b="1">
          <a:solidFill>
            <a:schemeClr val="tx2"/>
          </a:solidFill>
          <a:latin typeface="Tahoma" pitchFamily="34" charset="0"/>
        </a:defRPr>
      </a:lvl7pPr>
      <a:lvl8pPr marL="1371600" algn="l" rtl="0" fontAlgn="base">
        <a:spcBef>
          <a:spcPct val="0"/>
        </a:spcBef>
        <a:spcAft>
          <a:spcPct val="0"/>
        </a:spcAft>
        <a:defRPr sz="2800" b="1">
          <a:solidFill>
            <a:schemeClr val="tx2"/>
          </a:solidFill>
          <a:latin typeface="Tahoma" pitchFamily="34" charset="0"/>
        </a:defRPr>
      </a:lvl8pPr>
      <a:lvl9pPr marL="1828800" algn="l" rtl="0" fontAlgn="base">
        <a:spcBef>
          <a:spcPct val="0"/>
        </a:spcBef>
        <a:spcAft>
          <a:spcPct val="0"/>
        </a:spcAft>
        <a:defRPr sz="2800" b="1">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239"/>
          <p:cNvSpPr>
            <a:spLocks noGrp="1" noChangeArrowheads="1"/>
          </p:cNvSpPr>
          <p:nvPr>
            <p:ph type="dt" sz="quarter" idx="10"/>
          </p:nvPr>
        </p:nvSpPr>
        <p:spPr/>
        <p:txBody>
          <a:bodyPr/>
          <a:lstStyle/>
          <a:p>
            <a:pPr>
              <a:defRPr/>
            </a:pPr>
            <a:r>
              <a:rPr lang="en-GB"/>
              <a:t>© Dr Keith Y.N. Ng</a:t>
            </a:r>
          </a:p>
        </p:txBody>
      </p:sp>
      <p:sp>
        <p:nvSpPr>
          <p:cNvPr id="102" name="Rectangle 1240"/>
          <p:cNvSpPr>
            <a:spLocks noGrp="1" noChangeArrowheads="1"/>
          </p:cNvSpPr>
          <p:nvPr>
            <p:ph type="sldNum" sz="quarter" idx="11"/>
          </p:nvPr>
        </p:nvSpPr>
        <p:spPr/>
        <p:txBody>
          <a:bodyPr/>
          <a:lstStyle/>
          <a:p>
            <a:pPr>
              <a:defRPr/>
            </a:pPr>
            <a:fld id="{333A9F27-08EA-4FE3-9D64-44B6BF3E5097}" type="slidenum">
              <a:rPr lang="en-GB"/>
              <a:pPr>
                <a:defRPr/>
              </a:pPr>
              <a:t>1</a:t>
            </a:fld>
            <a:endParaRPr lang="en-GB"/>
          </a:p>
        </p:txBody>
      </p:sp>
      <p:sp>
        <p:nvSpPr>
          <p:cNvPr id="103" name="Rectangle 1241"/>
          <p:cNvSpPr>
            <a:spLocks noGrp="1" noChangeArrowheads="1"/>
          </p:cNvSpPr>
          <p:nvPr>
            <p:ph type="ftr" sz="quarter" idx="12"/>
          </p:nvPr>
        </p:nvSpPr>
        <p:spPr/>
        <p:txBody>
          <a:bodyPr/>
          <a:lstStyle/>
          <a:p>
            <a:pPr>
              <a:defRPr/>
            </a:pPr>
            <a:r>
              <a:rPr lang="en-GB"/>
              <a:t>TME 5</a:t>
            </a:r>
          </a:p>
        </p:txBody>
      </p:sp>
      <p:grpSp>
        <p:nvGrpSpPr>
          <p:cNvPr id="2" name="Group 4"/>
          <p:cNvGrpSpPr>
            <a:grpSpLocks/>
          </p:cNvGrpSpPr>
          <p:nvPr/>
        </p:nvGrpSpPr>
        <p:grpSpPr bwMode="auto">
          <a:xfrm>
            <a:off x="0" y="0"/>
            <a:ext cx="1295400" cy="6858000"/>
            <a:chOff x="0" y="43"/>
            <a:chExt cx="5760" cy="4229"/>
          </a:xfrm>
        </p:grpSpPr>
        <p:sp>
          <p:nvSpPr>
            <p:cNvPr id="3078" name="Line 5"/>
            <p:cNvSpPr>
              <a:spLocks noChangeShapeType="1"/>
            </p:cNvSpPr>
            <p:nvPr/>
          </p:nvSpPr>
          <p:spPr bwMode="auto">
            <a:xfrm>
              <a:off x="0" y="420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9" name="Line 6"/>
            <p:cNvSpPr>
              <a:spLocks noChangeShapeType="1"/>
            </p:cNvSpPr>
            <p:nvPr/>
          </p:nvSpPr>
          <p:spPr bwMode="auto">
            <a:xfrm>
              <a:off x="0" y="423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0" name="Line 7"/>
            <p:cNvSpPr>
              <a:spLocks noChangeShapeType="1"/>
            </p:cNvSpPr>
            <p:nvPr/>
          </p:nvSpPr>
          <p:spPr bwMode="auto">
            <a:xfrm>
              <a:off x="0" y="4272"/>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1" name="Line 8"/>
            <p:cNvSpPr>
              <a:spLocks noChangeShapeType="1"/>
            </p:cNvSpPr>
            <p:nvPr/>
          </p:nvSpPr>
          <p:spPr bwMode="auto">
            <a:xfrm>
              <a:off x="0" y="4113"/>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2" name="Line 9"/>
            <p:cNvSpPr>
              <a:spLocks noChangeShapeType="1"/>
            </p:cNvSpPr>
            <p:nvPr/>
          </p:nvSpPr>
          <p:spPr bwMode="auto">
            <a:xfrm>
              <a:off x="0" y="4065"/>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3" name="Line 10"/>
            <p:cNvSpPr>
              <a:spLocks noChangeShapeType="1"/>
            </p:cNvSpPr>
            <p:nvPr/>
          </p:nvSpPr>
          <p:spPr bwMode="auto">
            <a:xfrm>
              <a:off x="0" y="4158"/>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4" name="Line 11"/>
            <p:cNvSpPr>
              <a:spLocks noChangeShapeType="1"/>
            </p:cNvSpPr>
            <p:nvPr/>
          </p:nvSpPr>
          <p:spPr bwMode="auto">
            <a:xfrm>
              <a:off x="0" y="366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5" name="Line 12"/>
            <p:cNvSpPr>
              <a:spLocks noChangeShapeType="1"/>
            </p:cNvSpPr>
            <p:nvPr/>
          </p:nvSpPr>
          <p:spPr bwMode="auto">
            <a:xfrm>
              <a:off x="0" y="363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6" name="Line 13"/>
            <p:cNvSpPr>
              <a:spLocks noChangeShapeType="1"/>
            </p:cNvSpPr>
            <p:nvPr/>
          </p:nvSpPr>
          <p:spPr bwMode="auto">
            <a:xfrm>
              <a:off x="0" y="4020"/>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7" name="Line 14"/>
            <p:cNvSpPr>
              <a:spLocks noChangeShapeType="1"/>
            </p:cNvSpPr>
            <p:nvPr/>
          </p:nvSpPr>
          <p:spPr bwMode="auto">
            <a:xfrm>
              <a:off x="0" y="389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8" name="Line 15"/>
            <p:cNvSpPr>
              <a:spLocks noChangeShapeType="1"/>
            </p:cNvSpPr>
            <p:nvPr/>
          </p:nvSpPr>
          <p:spPr bwMode="auto">
            <a:xfrm>
              <a:off x="0" y="3813"/>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89" name="Line 16"/>
            <p:cNvSpPr>
              <a:spLocks noChangeShapeType="1"/>
            </p:cNvSpPr>
            <p:nvPr/>
          </p:nvSpPr>
          <p:spPr bwMode="auto">
            <a:xfrm>
              <a:off x="0" y="3999"/>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0" name="Line 17"/>
            <p:cNvSpPr>
              <a:spLocks noChangeShapeType="1"/>
            </p:cNvSpPr>
            <p:nvPr/>
          </p:nvSpPr>
          <p:spPr bwMode="auto">
            <a:xfrm>
              <a:off x="0" y="3687"/>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1" name="Line 18"/>
            <p:cNvSpPr>
              <a:spLocks noChangeShapeType="1"/>
            </p:cNvSpPr>
            <p:nvPr/>
          </p:nvSpPr>
          <p:spPr bwMode="auto">
            <a:xfrm>
              <a:off x="0" y="374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2" name="Line 19"/>
            <p:cNvSpPr>
              <a:spLocks noChangeShapeType="1"/>
            </p:cNvSpPr>
            <p:nvPr/>
          </p:nvSpPr>
          <p:spPr bwMode="auto">
            <a:xfrm>
              <a:off x="0" y="393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3" name="Line 20"/>
            <p:cNvSpPr>
              <a:spLocks noChangeShapeType="1"/>
            </p:cNvSpPr>
            <p:nvPr/>
          </p:nvSpPr>
          <p:spPr bwMode="auto">
            <a:xfrm>
              <a:off x="0" y="391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4" name="Line 21"/>
            <p:cNvSpPr>
              <a:spLocks noChangeShapeType="1"/>
            </p:cNvSpPr>
            <p:nvPr/>
          </p:nvSpPr>
          <p:spPr bwMode="auto">
            <a:xfrm>
              <a:off x="0" y="351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5" name="Line 22"/>
            <p:cNvSpPr>
              <a:spLocks noChangeShapeType="1"/>
            </p:cNvSpPr>
            <p:nvPr/>
          </p:nvSpPr>
          <p:spPr bwMode="auto">
            <a:xfrm>
              <a:off x="0" y="354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6" name="Line 23"/>
            <p:cNvSpPr>
              <a:spLocks noChangeShapeType="1"/>
            </p:cNvSpPr>
            <p:nvPr/>
          </p:nvSpPr>
          <p:spPr bwMode="auto">
            <a:xfrm>
              <a:off x="0" y="357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7" name="Line 24"/>
            <p:cNvSpPr>
              <a:spLocks noChangeShapeType="1"/>
            </p:cNvSpPr>
            <p:nvPr/>
          </p:nvSpPr>
          <p:spPr bwMode="auto">
            <a:xfrm>
              <a:off x="0" y="342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8" name="Line 25"/>
            <p:cNvSpPr>
              <a:spLocks noChangeShapeType="1"/>
            </p:cNvSpPr>
            <p:nvPr/>
          </p:nvSpPr>
          <p:spPr bwMode="auto">
            <a:xfrm>
              <a:off x="0" y="3372"/>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99" name="Line 26"/>
            <p:cNvSpPr>
              <a:spLocks noChangeShapeType="1"/>
            </p:cNvSpPr>
            <p:nvPr/>
          </p:nvSpPr>
          <p:spPr bwMode="auto">
            <a:xfrm>
              <a:off x="0" y="346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0" name="Line 27"/>
            <p:cNvSpPr>
              <a:spLocks noChangeShapeType="1"/>
            </p:cNvSpPr>
            <p:nvPr/>
          </p:nvSpPr>
          <p:spPr bwMode="auto">
            <a:xfrm>
              <a:off x="0" y="297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1" name="Line 28"/>
            <p:cNvSpPr>
              <a:spLocks noChangeShapeType="1"/>
            </p:cNvSpPr>
            <p:nvPr/>
          </p:nvSpPr>
          <p:spPr bwMode="auto">
            <a:xfrm>
              <a:off x="0" y="294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2" name="Line 29"/>
            <p:cNvSpPr>
              <a:spLocks noChangeShapeType="1"/>
            </p:cNvSpPr>
            <p:nvPr/>
          </p:nvSpPr>
          <p:spPr bwMode="auto">
            <a:xfrm>
              <a:off x="0" y="332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3" name="Line 30"/>
            <p:cNvSpPr>
              <a:spLocks noChangeShapeType="1"/>
            </p:cNvSpPr>
            <p:nvPr/>
          </p:nvSpPr>
          <p:spPr bwMode="auto">
            <a:xfrm>
              <a:off x="0" y="320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4" name="Line 31"/>
            <p:cNvSpPr>
              <a:spLocks noChangeShapeType="1"/>
            </p:cNvSpPr>
            <p:nvPr/>
          </p:nvSpPr>
          <p:spPr bwMode="auto">
            <a:xfrm>
              <a:off x="0" y="312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5" name="Line 32"/>
            <p:cNvSpPr>
              <a:spLocks noChangeShapeType="1"/>
            </p:cNvSpPr>
            <p:nvPr/>
          </p:nvSpPr>
          <p:spPr bwMode="auto">
            <a:xfrm>
              <a:off x="0" y="330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6" name="Line 33"/>
            <p:cNvSpPr>
              <a:spLocks noChangeShapeType="1"/>
            </p:cNvSpPr>
            <p:nvPr/>
          </p:nvSpPr>
          <p:spPr bwMode="auto">
            <a:xfrm>
              <a:off x="0" y="299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7" name="Line 34"/>
            <p:cNvSpPr>
              <a:spLocks noChangeShapeType="1"/>
            </p:cNvSpPr>
            <p:nvPr/>
          </p:nvSpPr>
          <p:spPr bwMode="auto">
            <a:xfrm>
              <a:off x="0" y="304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8" name="Line 35"/>
            <p:cNvSpPr>
              <a:spLocks noChangeShapeType="1"/>
            </p:cNvSpPr>
            <p:nvPr/>
          </p:nvSpPr>
          <p:spPr bwMode="auto">
            <a:xfrm>
              <a:off x="0" y="324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09" name="Line 36"/>
            <p:cNvSpPr>
              <a:spLocks noChangeShapeType="1"/>
            </p:cNvSpPr>
            <p:nvPr/>
          </p:nvSpPr>
          <p:spPr bwMode="auto">
            <a:xfrm>
              <a:off x="0" y="322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0" name="Line 37"/>
            <p:cNvSpPr>
              <a:spLocks noChangeShapeType="1"/>
            </p:cNvSpPr>
            <p:nvPr/>
          </p:nvSpPr>
          <p:spPr bwMode="auto">
            <a:xfrm>
              <a:off x="0" y="283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1" name="Line 38"/>
            <p:cNvSpPr>
              <a:spLocks noChangeShapeType="1"/>
            </p:cNvSpPr>
            <p:nvPr/>
          </p:nvSpPr>
          <p:spPr bwMode="auto">
            <a:xfrm>
              <a:off x="0" y="275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2" name="Line 39"/>
            <p:cNvSpPr>
              <a:spLocks noChangeShapeType="1"/>
            </p:cNvSpPr>
            <p:nvPr/>
          </p:nvSpPr>
          <p:spPr bwMode="auto">
            <a:xfrm>
              <a:off x="0" y="267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3" name="Line 40"/>
            <p:cNvSpPr>
              <a:spLocks noChangeShapeType="1"/>
            </p:cNvSpPr>
            <p:nvPr/>
          </p:nvSpPr>
          <p:spPr bwMode="auto">
            <a:xfrm>
              <a:off x="0" y="287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4" name="Line 41"/>
            <p:cNvSpPr>
              <a:spLocks noChangeShapeType="1"/>
            </p:cNvSpPr>
            <p:nvPr/>
          </p:nvSpPr>
          <p:spPr bwMode="auto">
            <a:xfrm>
              <a:off x="0" y="285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5" name="Line 42"/>
            <p:cNvSpPr>
              <a:spLocks noChangeShapeType="1"/>
            </p:cNvSpPr>
            <p:nvPr/>
          </p:nvSpPr>
          <p:spPr bwMode="auto">
            <a:xfrm>
              <a:off x="0" y="2554"/>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6" name="Line 43"/>
            <p:cNvSpPr>
              <a:spLocks noChangeShapeType="1"/>
            </p:cNvSpPr>
            <p:nvPr/>
          </p:nvSpPr>
          <p:spPr bwMode="auto">
            <a:xfrm>
              <a:off x="0" y="2590"/>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7" name="Line 44"/>
            <p:cNvSpPr>
              <a:spLocks noChangeShapeType="1"/>
            </p:cNvSpPr>
            <p:nvPr/>
          </p:nvSpPr>
          <p:spPr bwMode="auto">
            <a:xfrm>
              <a:off x="0" y="2623"/>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8" name="Line 45"/>
            <p:cNvSpPr>
              <a:spLocks noChangeShapeType="1"/>
            </p:cNvSpPr>
            <p:nvPr/>
          </p:nvSpPr>
          <p:spPr bwMode="auto">
            <a:xfrm>
              <a:off x="0" y="246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19" name="Line 46"/>
            <p:cNvSpPr>
              <a:spLocks noChangeShapeType="1"/>
            </p:cNvSpPr>
            <p:nvPr/>
          </p:nvSpPr>
          <p:spPr bwMode="auto">
            <a:xfrm>
              <a:off x="0" y="2416"/>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0" name="Line 47"/>
            <p:cNvSpPr>
              <a:spLocks noChangeShapeType="1"/>
            </p:cNvSpPr>
            <p:nvPr/>
          </p:nvSpPr>
          <p:spPr bwMode="auto">
            <a:xfrm>
              <a:off x="0" y="250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1" name="Line 48"/>
            <p:cNvSpPr>
              <a:spLocks noChangeShapeType="1"/>
            </p:cNvSpPr>
            <p:nvPr/>
          </p:nvSpPr>
          <p:spPr bwMode="auto">
            <a:xfrm>
              <a:off x="0" y="2371"/>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2" name="Line 49"/>
            <p:cNvSpPr>
              <a:spLocks noChangeShapeType="1"/>
            </p:cNvSpPr>
            <p:nvPr/>
          </p:nvSpPr>
          <p:spPr bwMode="auto">
            <a:xfrm>
              <a:off x="0" y="2245"/>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3" name="Line 50"/>
            <p:cNvSpPr>
              <a:spLocks noChangeShapeType="1"/>
            </p:cNvSpPr>
            <p:nvPr/>
          </p:nvSpPr>
          <p:spPr bwMode="auto">
            <a:xfrm>
              <a:off x="0" y="235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4" name="Line 51"/>
            <p:cNvSpPr>
              <a:spLocks noChangeShapeType="1"/>
            </p:cNvSpPr>
            <p:nvPr/>
          </p:nvSpPr>
          <p:spPr bwMode="auto">
            <a:xfrm>
              <a:off x="0" y="2290"/>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5" name="Line 52"/>
            <p:cNvSpPr>
              <a:spLocks noChangeShapeType="1"/>
            </p:cNvSpPr>
            <p:nvPr/>
          </p:nvSpPr>
          <p:spPr bwMode="auto">
            <a:xfrm>
              <a:off x="0" y="2269"/>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6" name="Line 53"/>
            <p:cNvSpPr>
              <a:spLocks noChangeShapeType="1"/>
            </p:cNvSpPr>
            <p:nvPr/>
          </p:nvSpPr>
          <p:spPr bwMode="auto">
            <a:xfrm>
              <a:off x="0" y="213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7" name="Line 54"/>
            <p:cNvSpPr>
              <a:spLocks noChangeShapeType="1"/>
            </p:cNvSpPr>
            <p:nvPr/>
          </p:nvSpPr>
          <p:spPr bwMode="auto">
            <a:xfrm>
              <a:off x="0" y="216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8" name="Line 55"/>
            <p:cNvSpPr>
              <a:spLocks noChangeShapeType="1"/>
            </p:cNvSpPr>
            <p:nvPr/>
          </p:nvSpPr>
          <p:spPr bwMode="auto">
            <a:xfrm>
              <a:off x="0" y="219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29" name="Line 56"/>
            <p:cNvSpPr>
              <a:spLocks noChangeShapeType="1"/>
            </p:cNvSpPr>
            <p:nvPr/>
          </p:nvSpPr>
          <p:spPr bwMode="auto">
            <a:xfrm>
              <a:off x="0" y="204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0" name="Line 57"/>
            <p:cNvSpPr>
              <a:spLocks noChangeShapeType="1"/>
            </p:cNvSpPr>
            <p:nvPr/>
          </p:nvSpPr>
          <p:spPr bwMode="auto">
            <a:xfrm>
              <a:off x="0" y="1992"/>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1" name="Line 58"/>
            <p:cNvSpPr>
              <a:spLocks noChangeShapeType="1"/>
            </p:cNvSpPr>
            <p:nvPr/>
          </p:nvSpPr>
          <p:spPr bwMode="auto">
            <a:xfrm>
              <a:off x="0" y="208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2" name="Line 59"/>
            <p:cNvSpPr>
              <a:spLocks noChangeShapeType="1"/>
            </p:cNvSpPr>
            <p:nvPr/>
          </p:nvSpPr>
          <p:spPr bwMode="auto">
            <a:xfrm>
              <a:off x="0" y="159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3" name="Line 60"/>
            <p:cNvSpPr>
              <a:spLocks noChangeShapeType="1"/>
            </p:cNvSpPr>
            <p:nvPr/>
          </p:nvSpPr>
          <p:spPr bwMode="auto">
            <a:xfrm>
              <a:off x="0" y="156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4" name="Line 61"/>
            <p:cNvSpPr>
              <a:spLocks noChangeShapeType="1"/>
            </p:cNvSpPr>
            <p:nvPr/>
          </p:nvSpPr>
          <p:spPr bwMode="auto">
            <a:xfrm>
              <a:off x="0" y="194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5" name="Line 62"/>
            <p:cNvSpPr>
              <a:spLocks noChangeShapeType="1"/>
            </p:cNvSpPr>
            <p:nvPr/>
          </p:nvSpPr>
          <p:spPr bwMode="auto">
            <a:xfrm>
              <a:off x="0" y="182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6" name="Line 63"/>
            <p:cNvSpPr>
              <a:spLocks noChangeShapeType="1"/>
            </p:cNvSpPr>
            <p:nvPr/>
          </p:nvSpPr>
          <p:spPr bwMode="auto">
            <a:xfrm>
              <a:off x="0" y="174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7" name="Line 64"/>
            <p:cNvSpPr>
              <a:spLocks noChangeShapeType="1"/>
            </p:cNvSpPr>
            <p:nvPr/>
          </p:nvSpPr>
          <p:spPr bwMode="auto">
            <a:xfrm>
              <a:off x="0" y="192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8" name="Line 65"/>
            <p:cNvSpPr>
              <a:spLocks noChangeShapeType="1"/>
            </p:cNvSpPr>
            <p:nvPr/>
          </p:nvSpPr>
          <p:spPr bwMode="auto">
            <a:xfrm>
              <a:off x="0" y="161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39" name="Line 66"/>
            <p:cNvSpPr>
              <a:spLocks noChangeShapeType="1"/>
            </p:cNvSpPr>
            <p:nvPr/>
          </p:nvSpPr>
          <p:spPr bwMode="auto">
            <a:xfrm>
              <a:off x="0" y="166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0" name="Line 67"/>
            <p:cNvSpPr>
              <a:spLocks noChangeShapeType="1"/>
            </p:cNvSpPr>
            <p:nvPr/>
          </p:nvSpPr>
          <p:spPr bwMode="auto">
            <a:xfrm>
              <a:off x="0" y="186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1" name="Line 68"/>
            <p:cNvSpPr>
              <a:spLocks noChangeShapeType="1"/>
            </p:cNvSpPr>
            <p:nvPr/>
          </p:nvSpPr>
          <p:spPr bwMode="auto">
            <a:xfrm>
              <a:off x="0" y="184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2" name="Line 69"/>
            <p:cNvSpPr>
              <a:spLocks noChangeShapeType="1"/>
            </p:cNvSpPr>
            <p:nvPr/>
          </p:nvSpPr>
          <p:spPr bwMode="auto">
            <a:xfrm>
              <a:off x="0" y="1437"/>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3" name="Line 70"/>
            <p:cNvSpPr>
              <a:spLocks noChangeShapeType="1"/>
            </p:cNvSpPr>
            <p:nvPr/>
          </p:nvSpPr>
          <p:spPr bwMode="auto">
            <a:xfrm>
              <a:off x="0" y="1473"/>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4" name="Line 71"/>
            <p:cNvSpPr>
              <a:spLocks noChangeShapeType="1"/>
            </p:cNvSpPr>
            <p:nvPr/>
          </p:nvSpPr>
          <p:spPr bwMode="auto">
            <a:xfrm>
              <a:off x="0" y="150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5" name="Line 72"/>
            <p:cNvSpPr>
              <a:spLocks noChangeShapeType="1"/>
            </p:cNvSpPr>
            <p:nvPr/>
          </p:nvSpPr>
          <p:spPr bwMode="auto">
            <a:xfrm>
              <a:off x="0" y="1347"/>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6" name="Line 73"/>
            <p:cNvSpPr>
              <a:spLocks noChangeShapeType="1"/>
            </p:cNvSpPr>
            <p:nvPr/>
          </p:nvSpPr>
          <p:spPr bwMode="auto">
            <a:xfrm>
              <a:off x="0" y="1392"/>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7" name="Line 74"/>
            <p:cNvSpPr>
              <a:spLocks noChangeShapeType="1"/>
            </p:cNvSpPr>
            <p:nvPr/>
          </p:nvSpPr>
          <p:spPr bwMode="auto">
            <a:xfrm>
              <a:off x="0" y="101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8" name="Line 75"/>
            <p:cNvSpPr>
              <a:spLocks noChangeShapeType="1"/>
            </p:cNvSpPr>
            <p:nvPr/>
          </p:nvSpPr>
          <p:spPr bwMode="auto">
            <a:xfrm>
              <a:off x="0" y="98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49" name="Line 76"/>
            <p:cNvSpPr>
              <a:spLocks noChangeShapeType="1"/>
            </p:cNvSpPr>
            <p:nvPr/>
          </p:nvSpPr>
          <p:spPr bwMode="auto">
            <a:xfrm>
              <a:off x="0" y="124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0" name="Line 77"/>
            <p:cNvSpPr>
              <a:spLocks noChangeShapeType="1"/>
            </p:cNvSpPr>
            <p:nvPr/>
          </p:nvSpPr>
          <p:spPr bwMode="auto">
            <a:xfrm>
              <a:off x="0" y="1163"/>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1" name="Line 78"/>
            <p:cNvSpPr>
              <a:spLocks noChangeShapeType="1"/>
            </p:cNvSpPr>
            <p:nvPr/>
          </p:nvSpPr>
          <p:spPr bwMode="auto">
            <a:xfrm>
              <a:off x="0" y="1037"/>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2" name="Line 79"/>
            <p:cNvSpPr>
              <a:spLocks noChangeShapeType="1"/>
            </p:cNvSpPr>
            <p:nvPr/>
          </p:nvSpPr>
          <p:spPr bwMode="auto">
            <a:xfrm>
              <a:off x="0" y="109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3" name="Line 80"/>
            <p:cNvSpPr>
              <a:spLocks noChangeShapeType="1"/>
            </p:cNvSpPr>
            <p:nvPr/>
          </p:nvSpPr>
          <p:spPr bwMode="auto">
            <a:xfrm>
              <a:off x="0" y="128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4" name="Line 81"/>
            <p:cNvSpPr>
              <a:spLocks noChangeShapeType="1"/>
            </p:cNvSpPr>
            <p:nvPr/>
          </p:nvSpPr>
          <p:spPr bwMode="auto">
            <a:xfrm>
              <a:off x="0" y="126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5" name="Line 82"/>
            <p:cNvSpPr>
              <a:spLocks noChangeShapeType="1"/>
            </p:cNvSpPr>
            <p:nvPr/>
          </p:nvSpPr>
          <p:spPr bwMode="auto">
            <a:xfrm>
              <a:off x="0" y="86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6" name="Line 83"/>
            <p:cNvSpPr>
              <a:spLocks noChangeShapeType="1"/>
            </p:cNvSpPr>
            <p:nvPr/>
          </p:nvSpPr>
          <p:spPr bwMode="auto">
            <a:xfrm>
              <a:off x="0" y="89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7" name="Line 84"/>
            <p:cNvSpPr>
              <a:spLocks noChangeShapeType="1"/>
            </p:cNvSpPr>
            <p:nvPr/>
          </p:nvSpPr>
          <p:spPr bwMode="auto">
            <a:xfrm>
              <a:off x="0" y="92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8" name="Line 85"/>
            <p:cNvSpPr>
              <a:spLocks noChangeShapeType="1"/>
            </p:cNvSpPr>
            <p:nvPr/>
          </p:nvSpPr>
          <p:spPr bwMode="auto">
            <a:xfrm>
              <a:off x="0" y="77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59" name="Line 86"/>
            <p:cNvSpPr>
              <a:spLocks noChangeShapeType="1"/>
            </p:cNvSpPr>
            <p:nvPr/>
          </p:nvSpPr>
          <p:spPr bwMode="auto">
            <a:xfrm>
              <a:off x="0" y="81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0" name="Line 87"/>
            <p:cNvSpPr>
              <a:spLocks noChangeShapeType="1"/>
            </p:cNvSpPr>
            <p:nvPr/>
          </p:nvSpPr>
          <p:spPr bwMode="auto">
            <a:xfrm>
              <a:off x="0" y="71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1" name="Line 88"/>
            <p:cNvSpPr>
              <a:spLocks noChangeShapeType="1"/>
            </p:cNvSpPr>
            <p:nvPr/>
          </p:nvSpPr>
          <p:spPr bwMode="auto">
            <a:xfrm>
              <a:off x="0" y="646"/>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2" name="Line 89"/>
            <p:cNvSpPr>
              <a:spLocks noChangeShapeType="1"/>
            </p:cNvSpPr>
            <p:nvPr/>
          </p:nvSpPr>
          <p:spPr bwMode="auto">
            <a:xfrm>
              <a:off x="0" y="522"/>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3" name="Line 90"/>
            <p:cNvSpPr>
              <a:spLocks noChangeShapeType="1"/>
            </p:cNvSpPr>
            <p:nvPr/>
          </p:nvSpPr>
          <p:spPr bwMode="auto">
            <a:xfrm>
              <a:off x="0" y="558"/>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4" name="Line 91"/>
            <p:cNvSpPr>
              <a:spLocks noChangeShapeType="1"/>
            </p:cNvSpPr>
            <p:nvPr/>
          </p:nvSpPr>
          <p:spPr bwMode="auto">
            <a:xfrm>
              <a:off x="0" y="591"/>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5" name="Line 92"/>
            <p:cNvSpPr>
              <a:spLocks noChangeShapeType="1"/>
            </p:cNvSpPr>
            <p:nvPr/>
          </p:nvSpPr>
          <p:spPr bwMode="auto">
            <a:xfrm>
              <a:off x="0" y="432"/>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6" name="Line 93"/>
            <p:cNvSpPr>
              <a:spLocks noChangeShapeType="1"/>
            </p:cNvSpPr>
            <p:nvPr/>
          </p:nvSpPr>
          <p:spPr bwMode="auto">
            <a:xfrm>
              <a:off x="0" y="38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7" name="Line 94"/>
            <p:cNvSpPr>
              <a:spLocks noChangeShapeType="1"/>
            </p:cNvSpPr>
            <p:nvPr/>
          </p:nvSpPr>
          <p:spPr bwMode="auto">
            <a:xfrm>
              <a:off x="0" y="47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8" name="Line 95"/>
            <p:cNvSpPr>
              <a:spLocks noChangeShapeType="1"/>
            </p:cNvSpPr>
            <p:nvPr/>
          </p:nvSpPr>
          <p:spPr bwMode="auto">
            <a:xfrm>
              <a:off x="0" y="33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69" name="Line 96"/>
            <p:cNvSpPr>
              <a:spLocks noChangeShapeType="1"/>
            </p:cNvSpPr>
            <p:nvPr/>
          </p:nvSpPr>
          <p:spPr bwMode="auto">
            <a:xfrm>
              <a:off x="0" y="31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0" name="Line 97"/>
            <p:cNvSpPr>
              <a:spLocks noChangeShapeType="1"/>
            </p:cNvSpPr>
            <p:nvPr/>
          </p:nvSpPr>
          <p:spPr bwMode="auto">
            <a:xfrm>
              <a:off x="0" y="258"/>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1" name="Line 98"/>
            <p:cNvSpPr>
              <a:spLocks noChangeShapeType="1"/>
            </p:cNvSpPr>
            <p:nvPr/>
          </p:nvSpPr>
          <p:spPr bwMode="auto">
            <a:xfrm>
              <a:off x="0" y="7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2" name="Line 99"/>
            <p:cNvSpPr>
              <a:spLocks noChangeShapeType="1"/>
            </p:cNvSpPr>
            <p:nvPr/>
          </p:nvSpPr>
          <p:spPr bwMode="auto">
            <a:xfrm>
              <a:off x="0" y="43"/>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3" name="Line 100"/>
            <p:cNvSpPr>
              <a:spLocks noChangeShapeType="1"/>
            </p:cNvSpPr>
            <p:nvPr/>
          </p:nvSpPr>
          <p:spPr bwMode="auto">
            <a:xfrm>
              <a:off x="0" y="9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4" name="Line 101"/>
            <p:cNvSpPr>
              <a:spLocks noChangeShapeType="1"/>
            </p:cNvSpPr>
            <p:nvPr/>
          </p:nvSpPr>
          <p:spPr bwMode="auto">
            <a:xfrm>
              <a:off x="0" y="145"/>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 name="Line 102"/>
            <p:cNvSpPr>
              <a:spLocks noChangeShapeType="1"/>
            </p:cNvSpPr>
            <p:nvPr/>
          </p:nvSpPr>
          <p:spPr bwMode="auto">
            <a:xfrm>
              <a:off x="0" y="202"/>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61772BC6-EBF5-4B30-8B9B-4971B037C365}" type="slidenum">
              <a:rPr lang="en-GB"/>
              <a:pPr>
                <a:defRPr/>
              </a:pPr>
              <a:t>10</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2293" name="Rectangle 2"/>
          <p:cNvSpPr>
            <a:spLocks noGrp="1" noChangeArrowheads="1"/>
          </p:cNvSpPr>
          <p:nvPr>
            <p:ph type="title"/>
          </p:nvPr>
        </p:nvSpPr>
        <p:spPr/>
        <p:txBody>
          <a:bodyPr/>
          <a:lstStyle/>
          <a:p>
            <a:pPr eaLnBrk="1" hangingPunct="1"/>
            <a:r>
              <a:rPr lang="en-US" smtClean="0"/>
              <a:t>Acid Rain (2)</a:t>
            </a:r>
          </a:p>
        </p:txBody>
      </p:sp>
      <p:sp>
        <p:nvSpPr>
          <p:cNvPr id="12294" name="Rectangle 3"/>
          <p:cNvSpPr>
            <a:spLocks noGrp="1" noChangeArrowheads="1"/>
          </p:cNvSpPr>
          <p:nvPr>
            <p:ph type="body" idx="1"/>
          </p:nvPr>
        </p:nvSpPr>
        <p:spPr/>
        <p:txBody>
          <a:bodyPr/>
          <a:lstStyle/>
          <a:p>
            <a:pPr algn="just" eaLnBrk="1" hangingPunct="1"/>
            <a:r>
              <a:rPr lang="en-US" sz="2800" smtClean="0"/>
              <a:t>Fish populations and other aquatic organisms – including algae, zooplankton and amphibians are unable to survive in lakes and rivers that have become highly acidic due to acid rain</a:t>
            </a:r>
          </a:p>
          <a:p>
            <a:pPr algn="just" eaLnBrk="1" hangingPunct="1"/>
            <a:r>
              <a:rPr lang="en-US" sz="2800" smtClean="0"/>
              <a:t>Directly damages or destroys trees, plants, lichens and moses and indirectly destroys wildlife and species that depend on forests for food and breeding.</a:t>
            </a:r>
          </a:p>
        </p:txBody>
      </p:sp>
    </p:spTree>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4F06EC26-CD15-4018-8B70-441A69D02B85}" type="slidenum">
              <a:rPr lang="en-GB"/>
              <a:pPr>
                <a:defRPr/>
              </a:pPr>
              <a:t>11</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3317" name="Rectangle 2"/>
          <p:cNvSpPr>
            <a:spLocks noGrp="1" noChangeArrowheads="1"/>
          </p:cNvSpPr>
          <p:nvPr>
            <p:ph type="title"/>
          </p:nvPr>
        </p:nvSpPr>
        <p:spPr/>
        <p:txBody>
          <a:bodyPr/>
          <a:lstStyle/>
          <a:p>
            <a:pPr eaLnBrk="1" hangingPunct="1"/>
            <a:r>
              <a:rPr lang="en-US" smtClean="0"/>
              <a:t>Acid Rain (3)</a:t>
            </a:r>
          </a:p>
        </p:txBody>
      </p:sp>
      <p:sp>
        <p:nvSpPr>
          <p:cNvPr id="13318" name="Rectangle 3"/>
          <p:cNvSpPr>
            <a:spLocks noGrp="1" noChangeArrowheads="1"/>
          </p:cNvSpPr>
          <p:nvPr>
            <p:ph type="body" idx="1"/>
          </p:nvPr>
        </p:nvSpPr>
        <p:spPr/>
        <p:txBody>
          <a:bodyPr/>
          <a:lstStyle/>
          <a:p>
            <a:pPr algn="just" eaLnBrk="1" hangingPunct="1"/>
            <a:r>
              <a:rPr lang="en-US" sz="2800" smtClean="0"/>
              <a:t>can leach  toxic metals – cadmium, nickel, lead, manganese and mercury – from soil and carry these into waterways where they contaminate drinking water or fish.</a:t>
            </a:r>
          </a:p>
          <a:p>
            <a:pPr algn="just" eaLnBrk="1" hangingPunct="1"/>
            <a:r>
              <a:rPr lang="en-US" sz="2800" smtClean="0"/>
              <a:t>can corrode and damage buildings, statues that are made from iron, limestone and marble eg. priceless monuments such as the Acropolis in Athens and the Taj Mahal in India have been corroded by acid rain.</a:t>
            </a:r>
          </a:p>
        </p:txBody>
      </p:sp>
    </p:spTree>
  </p:cSld>
  <p:clrMapOvr>
    <a:masterClrMapping/>
  </p:clrMapOvr>
  <p:transition spd="slow">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7A417206-3970-4479-8789-89FE2248BC13}" type="slidenum">
              <a:rPr lang="en-GB"/>
              <a:pPr>
                <a:defRPr/>
              </a:pPr>
              <a:t>12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4341" name="Rectangle 2"/>
          <p:cNvSpPr>
            <a:spLocks noGrp="1" noChangeArrowheads="1"/>
          </p:cNvSpPr>
          <p:nvPr>
            <p:ph type="title"/>
          </p:nvPr>
        </p:nvSpPr>
        <p:spPr/>
        <p:txBody>
          <a:bodyPr/>
          <a:lstStyle/>
          <a:p>
            <a:pPr eaLnBrk="1" hangingPunct="1"/>
            <a:r>
              <a:rPr lang="en-US" smtClean="0"/>
              <a:t>Airborne Toxics (1)</a:t>
            </a:r>
          </a:p>
        </p:txBody>
      </p:sp>
      <p:sp>
        <p:nvSpPr>
          <p:cNvPr id="14342" name="Rectangle 3"/>
          <p:cNvSpPr>
            <a:spLocks noGrp="1" noChangeArrowheads="1"/>
          </p:cNvSpPr>
          <p:nvPr>
            <p:ph type="body" idx="1"/>
          </p:nvPr>
        </p:nvSpPr>
        <p:spPr/>
        <p:txBody>
          <a:bodyPr/>
          <a:lstStyle/>
          <a:p>
            <a:pPr algn="just" eaLnBrk="1" hangingPunct="1">
              <a:lnSpc>
                <a:spcPct val="90000"/>
              </a:lnSpc>
            </a:pPr>
            <a:r>
              <a:rPr lang="en-US" sz="3600" smtClean="0"/>
              <a:t>Less catostrophic but highly worrisome air pollution threats are the 2.4 billion pounds of airborne toxic substances released annually into the nation’s atmosphere for example:</a:t>
            </a:r>
          </a:p>
          <a:p>
            <a:pPr lvl="1" algn="just" eaLnBrk="1" hangingPunct="1">
              <a:lnSpc>
                <a:spcPct val="90000"/>
              </a:lnSpc>
            </a:pPr>
            <a:r>
              <a:rPr lang="en-US" sz="3200" smtClean="0"/>
              <a:t>Phosgene: a nerve gas used in warfare</a:t>
            </a:r>
          </a:p>
          <a:p>
            <a:pPr lvl="1" algn="just" eaLnBrk="1" hangingPunct="1">
              <a:lnSpc>
                <a:spcPct val="90000"/>
              </a:lnSpc>
            </a:pPr>
            <a:r>
              <a:rPr lang="en-US" sz="3200" smtClean="0"/>
              <a:t>Methyl isosyanate – which killed more than 2000 Indians in Bhopal.</a:t>
            </a:r>
          </a:p>
        </p:txBody>
      </p:sp>
    </p:spTree>
  </p:cSld>
  <p:clrMapOvr>
    <a:masterClrMapping/>
  </p:clrMapOvr>
  <p:transition spd="slow">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8B1E5839-5BCA-451F-AA71-34A6D833E8BA}" type="slidenum">
              <a:rPr lang="en-GB"/>
              <a:pPr>
                <a:defRPr/>
              </a:pPr>
              <a:t>13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5365" name="Rectangle 2"/>
          <p:cNvSpPr>
            <a:spLocks noGrp="1" noChangeArrowheads="1"/>
          </p:cNvSpPr>
          <p:nvPr>
            <p:ph type="title"/>
          </p:nvPr>
        </p:nvSpPr>
        <p:spPr/>
        <p:txBody>
          <a:bodyPr/>
          <a:lstStyle/>
          <a:p>
            <a:pPr eaLnBrk="1" hangingPunct="1"/>
            <a:r>
              <a:rPr lang="en-US" smtClean="0"/>
              <a:t>Airborne Toxics (2)</a:t>
            </a:r>
          </a:p>
        </p:txBody>
      </p:sp>
      <p:sp>
        <p:nvSpPr>
          <p:cNvPr id="15366" name="Rectangle 3"/>
          <p:cNvSpPr>
            <a:spLocks noGrp="1" noChangeArrowheads="1"/>
          </p:cNvSpPr>
          <p:nvPr>
            <p:ph type="body" idx="1"/>
          </p:nvPr>
        </p:nvSpPr>
        <p:spPr/>
        <p:txBody>
          <a:bodyPr/>
          <a:lstStyle/>
          <a:p>
            <a:pPr algn="just" eaLnBrk="1" hangingPunct="1"/>
            <a:r>
              <a:rPr lang="en-US" smtClean="0"/>
              <a:t>Carcinogens like benzene and formaldelyde are released into the air.</a:t>
            </a:r>
          </a:p>
          <a:p>
            <a:pPr algn="just" eaLnBrk="1" hangingPunct="1"/>
            <a:r>
              <a:rPr lang="en-US" smtClean="0"/>
              <a:t>The Environmental Protection Agency has estimated that the toxics released into the air can cause more than 2000 cases of cancer each year especially those living near chemical plants.</a:t>
            </a:r>
          </a:p>
        </p:txBody>
      </p:sp>
    </p:spTree>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042F0427-D3F4-4EA7-8996-075B1BE6DCC3}" type="slidenum">
              <a:rPr lang="en-GB"/>
              <a:pPr>
                <a:defRPr/>
              </a:pPr>
              <a:t>14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6389" name="Rectangle 2"/>
          <p:cNvSpPr>
            <a:spLocks noGrp="1" noChangeArrowheads="1"/>
          </p:cNvSpPr>
          <p:nvPr>
            <p:ph type="title"/>
          </p:nvPr>
        </p:nvSpPr>
        <p:spPr/>
        <p:txBody>
          <a:bodyPr/>
          <a:lstStyle/>
          <a:p>
            <a:pPr eaLnBrk="1" hangingPunct="1"/>
            <a:r>
              <a:rPr lang="en-US" smtClean="0"/>
              <a:t>Air Quality (1)</a:t>
            </a:r>
          </a:p>
        </p:txBody>
      </p:sp>
      <p:sp>
        <p:nvSpPr>
          <p:cNvPr id="16390" name="Rectangle 3"/>
          <p:cNvSpPr>
            <a:spLocks noGrp="1" noChangeArrowheads="1"/>
          </p:cNvSpPr>
          <p:nvPr>
            <p:ph type="body" idx="1"/>
          </p:nvPr>
        </p:nvSpPr>
        <p:spPr/>
        <p:txBody>
          <a:bodyPr/>
          <a:lstStyle/>
          <a:p>
            <a:pPr algn="just" eaLnBrk="1" hangingPunct="1">
              <a:lnSpc>
                <a:spcPct val="90000"/>
              </a:lnSpc>
            </a:pPr>
            <a:r>
              <a:rPr lang="en-US" sz="2800" smtClean="0"/>
              <a:t>Most prevalent forms of air pollution are the gases and particulates spewed out by autos and industrial processes which affect the quality of air we breath.</a:t>
            </a:r>
          </a:p>
          <a:p>
            <a:pPr algn="just" eaLnBrk="1" hangingPunct="1">
              <a:lnSpc>
                <a:spcPct val="90000"/>
              </a:lnSpc>
            </a:pPr>
            <a:r>
              <a:rPr lang="en-US" sz="2800" smtClean="0"/>
              <a:t>The six principle air pollutants for which the EPA sets “natural air quality standards” are:-</a:t>
            </a:r>
          </a:p>
          <a:p>
            <a:pPr lvl="1" algn="just" eaLnBrk="1" hangingPunct="1">
              <a:lnSpc>
                <a:spcPct val="90000"/>
              </a:lnSpc>
            </a:pPr>
            <a:r>
              <a:rPr lang="en-US" sz="2400" smtClean="0"/>
              <a:t>Carbon monoxide</a:t>
            </a:r>
          </a:p>
          <a:p>
            <a:pPr lvl="1" algn="just" eaLnBrk="1" hangingPunct="1">
              <a:lnSpc>
                <a:spcPct val="90000"/>
              </a:lnSpc>
            </a:pPr>
            <a:r>
              <a:rPr lang="en-US" sz="2400" smtClean="0"/>
              <a:t>Sulfur oxides</a:t>
            </a:r>
          </a:p>
          <a:p>
            <a:pPr lvl="1" algn="just" eaLnBrk="1" hangingPunct="1">
              <a:lnSpc>
                <a:spcPct val="90000"/>
              </a:lnSpc>
            </a:pPr>
            <a:r>
              <a:rPr lang="en-US" sz="2400" smtClean="0"/>
              <a:t>Nitrogen oxides</a:t>
            </a:r>
          </a:p>
          <a:p>
            <a:pPr lvl="1" algn="just" eaLnBrk="1" hangingPunct="1">
              <a:lnSpc>
                <a:spcPct val="90000"/>
              </a:lnSpc>
            </a:pPr>
            <a:r>
              <a:rPr lang="en-US" sz="2400" smtClean="0"/>
              <a:t>Ozone</a:t>
            </a:r>
          </a:p>
          <a:p>
            <a:pPr lvl="1" algn="just" eaLnBrk="1" hangingPunct="1">
              <a:lnSpc>
                <a:spcPct val="90000"/>
              </a:lnSpc>
            </a:pPr>
            <a:r>
              <a:rPr lang="en-US" sz="2400" smtClean="0"/>
              <a:t>Particulates</a:t>
            </a:r>
          </a:p>
          <a:p>
            <a:pPr lvl="1" algn="just" eaLnBrk="1" hangingPunct="1">
              <a:lnSpc>
                <a:spcPct val="90000"/>
              </a:lnSpc>
            </a:pPr>
            <a:r>
              <a:rPr lang="en-US" sz="2400" smtClean="0"/>
              <a:t>Airborne lead</a:t>
            </a:r>
          </a:p>
        </p:txBody>
      </p:sp>
    </p:spTree>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C9BF5D94-087F-4EA3-B98F-24D8F8593431}" type="slidenum">
              <a:rPr lang="en-GB"/>
              <a:pPr>
                <a:defRPr/>
              </a:pPr>
              <a:t>15</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7413" name="Rectangle 2"/>
          <p:cNvSpPr>
            <a:spLocks noGrp="1" noChangeArrowheads="1"/>
          </p:cNvSpPr>
          <p:nvPr>
            <p:ph type="title"/>
          </p:nvPr>
        </p:nvSpPr>
        <p:spPr/>
        <p:txBody>
          <a:bodyPr/>
          <a:lstStyle/>
          <a:p>
            <a:pPr eaLnBrk="1" hangingPunct="1"/>
            <a:r>
              <a:rPr lang="en-US" smtClean="0"/>
              <a:t>Air Quality (2)</a:t>
            </a:r>
          </a:p>
        </p:txBody>
      </p:sp>
      <p:sp>
        <p:nvSpPr>
          <p:cNvPr id="17414" name="Rectangle 3"/>
          <p:cNvSpPr>
            <a:spLocks noGrp="1" noChangeArrowheads="1"/>
          </p:cNvSpPr>
          <p:nvPr>
            <p:ph type="body" idx="1"/>
          </p:nvPr>
        </p:nvSpPr>
        <p:spPr/>
        <p:txBody>
          <a:bodyPr/>
          <a:lstStyle/>
          <a:p>
            <a:pPr eaLnBrk="1" hangingPunct="1"/>
            <a:r>
              <a:rPr lang="en-US" smtClean="0"/>
              <a:t>Nitrogen oxides are responsible for the whiskey brown haze that not only destroys the view  of the cities but endangers the takeoff and landing of planes.</a:t>
            </a:r>
          </a:p>
          <a:p>
            <a:pPr eaLnBrk="1" hangingPunct="1"/>
            <a:r>
              <a:rPr lang="en-US" smtClean="0"/>
              <a:t>Hydrocarbons discharged by automobile play a major role in the formation of photochemical smog.</a:t>
            </a:r>
          </a:p>
        </p:txBody>
      </p:sp>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7C1D4D04-93ED-41DC-886F-33BBB273DD78}" type="slidenum">
              <a:rPr lang="en-GB"/>
              <a:pPr>
                <a:defRPr/>
              </a:pPr>
              <a:t>16</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8437" name="Rectangle 2"/>
          <p:cNvSpPr>
            <a:spLocks noGrp="1" noChangeArrowheads="1"/>
          </p:cNvSpPr>
          <p:nvPr>
            <p:ph type="title"/>
          </p:nvPr>
        </p:nvSpPr>
        <p:spPr/>
        <p:txBody>
          <a:bodyPr/>
          <a:lstStyle/>
          <a:p>
            <a:pPr eaLnBrk="1" hangingPunct="1"/>
            <a:r>
              <a:rPr lang="en-US" smtClean="0"/>
              <a:t>Major Types of Air Pollution</a:t>
            </a:r>
          </a:p>
        </p:txBody>
      </p:sp>
      <p:sp>
        <p:nvSpPr>
          <p:cNvPr id="18438" name="Rectangle 3"/>
          <p:cNvSpPr>
            <a:spLocks noGrp="1" noChangeArrowheads="1"/>
          </p:cNvSpPr>
          <p:nvPr>
            <p:ph type="body" idx="1"/>
          </p:nvPr>
        </p:nvSpPr>
        <p:spPr/>
        <p:txBody>
          <a:bodyPr/>
          <a:lstStyle/>
          <a:p>
            <a:pPr algn="just" eaLnBrk="1" hangingPunct="1"/>
            <a:r>
              <a:rPr lang="en-US" smtClean="0"/>
              <a:t>Global warming gases</a:t>
            </a:r>
          </a:p>
          <a:p>
            <a:pPr algn="just" eaLnBrk="1" hangingPunct="1"/>
            <a:r>
              <a:rPr lang="en-US" smtClean="0"/>
              <a:t>Ozone depleting gases</a:t>
            </a:r>
          </a:p>
          <a:p>
            <a:pPr algn="just" eaLnBrk="1" hangingPunct="1"/>
            <a:r>
              <a:rPr lang="en-US" smtClean="0"/>
              <a:t>Acid rain</a:t>
            </a:r>
          </a:p>
          <a:p>
            <a:pPr algn="just" eaLnBrk="1" hangingPunct="1"/>
            <a:r>
              <a:rPr lang="en-US" smtClean="0"/>
              <a:t>Airborne toxics</a:t>
            </a:r>
          </a:p>
          <a:p>
            <a:pPr algn="just" eaLnBrk="1" hangingPunct="1"/>
            <a:r>
              <a:rPr lang="en-US" smtClean="0"/>
              <a:t>Air quality</a:t>
            </a:r>
          </a:p>
        </p:txBody>
      </p:sp>
    </p:spTree>
  </p:cSld>
  <p:clrMapOvr>
    <a:masterClrMapping/>
  </p:clrMapOvr>
  <p:transition spd="slow">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5ED10206-8291-4BC0-B720-A319D2BAB58F}" type="slidenum">
              <a:rPr lang="en-GB"/>
              <a:pPr>
                <a:defRPr/>
              </a:pPr>
              <a:t>17</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9461" name="Rectangle 2"/>
          <p:cNvSpPr>
            <a:spLocks noGrp="1" noChangeArrowheads="1"/>
          </p:cNvSpPr>
          <p:nvPr>
            <p:ph type="title"/>
          </p:nvPr>
        </p:nvSpPr>
        <p:spPr/>
        <p:txBody>
          <a:bodyPr/>
          <a:lstStyle/>
          <a:p>
            <a:pPr eaLnBrk="1" hangingPunct="1"/>
            <a:r>
              <a:rPr lang="en-US" smtClean="0"/>
              <a:t>Photochemical Smog</a:t>
            </a:r>
          </a:p>
        </p:txBody>
      </p:sp>
      <p:sp>
        <p:nvSpPr>
          <p:cNvPr id="19462" name="Rectangle 3"/>
          <p:cNvSpPr>
            <a:spLocks noGrp="1" noChangeArrowheads="1"/>
          </p:cNvSpPr>
          <p:nvPr>
            <p:ph type="body" idx="1"/>
          </p:nvPr>
        </p:nvSpPr>
        <p:spPr/>
        <p:txBody>
          <a:bodyPr/>
          <a:lstStyle/>
          <a:p>
            <a:pPr algn="just" eaLnBrk="1" hangingPunct="1"/>
            <a:r>
              <a:rPr lang="en-US" smtClean="0"/>
              <a:t>A complex mixture of gases and particles manufactured by sunlight out of the raw material – nitrogen oxides and hydrocarbons – discharged to the atmosphere chiefly by the automobile.</a:t>
            </a:r>
          </a:p>
        </p:txBody>
      </p:sp>
    </p:spTree>
  </p:cSld>
  <p:clrMapOvr>
    <a:masterClrMapping/>
  </p:clrMapOvr>
  <p:transition spd="slow">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7A40E704-DFEF-4A46-A22E-E3A51D985A43}" type="slidenum">
              <a:rPr lang="en-GB"/>
              <a:pPr>
                <a:defRPr/>
              </a:pPr>
              <a:t>18</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0485" name="Rectangle 2"/>
          <p:cNvSpPr>
            <a:spLocks noGrp="1" noChangeArrowheads="1"/>
          </p:cNvSpPr>
          <p:nvPr>
            <p:ph type="title"/>
          </p:nvPr>
        </p:nvSpPr>
        <p:spPr/>
        <p:txBody>
          <a:bodyPr/>
          <a:lstStyle/>
          <a:p>
            <a:pPr eaLnBrk="1" hangingPunct="1"/>
            <a:r>
              <a:rPr lang="en-US" smtClean="0"/>
              <a:t>Water Pollution (1)</a:t>
            </a:r>
          </a:p>
        </p:txBody>
      </p:sp>
      <p:sp>
        <p:nvSpPr>
          <p:cNvPr id="20486" name="Rectangle 3"/>
          <p:cNvSpPr>
            <a:spLocks noGrp="1" noChangeArrowheads="1"/>
          </p:cNvSpPr>
          <p:nvPr>
            <p:ph type="body" idx="1"/>
          </p:nvPr>
        </p:nvSpPr>
        <p:spPr/>
        <p:txBody>
          <a:bodyPr/>
          <a:lstStyle/>
          <a:p>
            <a:pPr algn="just" eaLnBrk="1" hangingPunct="1">
              <a:lnSpc>
                <a:spcPct val="90000"/>
              </a:lnSpc>
            </a:pPr>
            <a:r>
              <a:rPr lang="en-US" sz="2400" smtClean="0"/>
              <a:t>Water pollutants consists of:-</a:t>
            </a:r>
          </a:p>
          <a:p>
            <a:pPr lvl="1" algn="just" eaLnBrk="1" hangingPunct="1">
              <a:lnSpc>
                <a:spcPct val="90000"/>
              </a:lnSpc>
            </a:pPr>
            <a:r>
              <a:rPr lang="en-US" sz="2400" smtClean="0"/>
              <a:t>Organic wastes;</a:t>
            </a:r>
          </a:p>
          <a:p>
            <a:pPr lvl="1" algn="just" eaLnBrk="1" hangingPunct="1">
              <a:lnSpc>
                <a:spcPct val="90000"/>
              </a:lnSpc>
            </a:pPr>
            <a:r>
              <a:rPr lang="en-US" sz="2400" smtClean="0"/>
              <a:t>Dissolve salts</a:t>
            </a:r>
          </a:p>
          <a:p>
            <a:pPr lvl="1" algn="just" eaLnBrk="1" hangingPunct="1">
              <a:lnSpc>
                <a:spcPct val="90000"/>
              </a:lnSpc>
            </a:pPr>
            <a:r>
              <a:rPr lang="en-US" sz="2400" smtClean="0"/>
              <a:t>Metals</a:t>
            </a:r>
          </a:p>
          <a:p>
            <a:pPr lvl="1" algn="just" eaLnBrk="1" hangingPunct="1">
              <a:lnSpc>
                <a:spcPct val="90000"/>
              </a:lnSpc>
            </a:pPr>
            <a:r>
              <a:rPr lang="en-US" sz="2400" smtClean="0"/>
              <a:t>Radioactive materials</a:t>
            </a:r>
          </a:p>
          <a:p>
            <a:pPr lvl="1" algn="just" eaLnBrk="1" hangingPunct="1">
              <a:lnSpc>
                <a:spcPct val="90000"/>
              </a:lnSpc>
            </a:pPr>
            <a:r>
              <a:rPr lang="en-US" sz="2400" smtClean="0"/>
              <a:t>Suspended materials such as bacteria, viruses and sediments</a:t>
            </a:r>
          </a:p>
          <a:p>
            <a:pPr algn="just" eaLnBrk="1" hangingPunct="1">
              <a:lnSpc>
                <a:spcPct val="90000"/>
              </a:lnSpc>
            </a:pPr>
            <a:r>
              <a:rPr lang="en-US" sz="2400" smtClean="0"/>
              <a:t>Can impair or destroy aquatic life, threaten human health and foul the water.</a:t>
            </a:r>
          </a:p>
          <a:p>
            <a:pPr algn="just" eaLnBrk="1" hangingPunct="1">
              <a:lnSpc>
                <a:spcPct val="90000"/>
              </a:lnSpc>
            </a:pPr>
            <a:r>
              <a:rPr lang="en-US" sz="2400" smtClean="0"/>
              <a:t>40 percent of our surface water today is too polluted to fish or swim.</a:t>
            </a:r>
          </a:p>
        </p:txBody>
      </p:sp>
    </p:spTree>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811B450F-5003-4F98-BBA6-44DC522942A1}" type="slidenum">
              <a:rPr lang="en-GB"/>
              <a:pPr>
                <a:defRPr/>
              </a:pPr>
              <a:t>19</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1509" name="Rectangle 2"/>
          <p:cNvSpPr>
            <a:spLocks noGrp="1" noChangeArrowheads="1"/>
          </p:cNvSpPr>
          <p:nvPr>
            <p:ph type="title"/>
          </p:nvPr>
        </p:nvSpPr>
        <p:spPr/>
        <p:txBody>
          <a:bodyPr/>
          <a:lstStyle/>
          <a:p>
            <a:pPr eaLnBrk="1" hangingPunct="1"/>
            <a:r>
              <a:rPr lang="en-US" smtClean="0"/>
              <a:t>Water Pollution (2)</a:t>
            </a:r>
          </a:p>
        </p:txBody>
      </p:sp>
      <p:sp>
        <p:nvSpPr>
          <p:cNvPr id="21510" name="Rectangle 3"/>
          <p:cNvSpPr>
            <a:spLocks noGrp="1" noChangeArrowheads="1"/>
          </p:cNvSpPr>
          <p:nvPr>
            <p:ph type="body" idx="1"/>
          </p:nvPr>
        </p:nvSpPr>
        <p:spPr/>
        <p:txBody>
          <a:bodyPr/>
          <a:lstStyle/>
          <a:p>
            <a:pPr algn="just" eaLnBrk="1" hangingPunct="1"/>
            <a:r>
              <a:rPr lang="en-US" sz="2400" smtClean="0"/>
              <a:t>Salt brines from mines and oil wells as well as mixtures of sodium chloride and calcium chloride used to keep winter roads clear of snow, all eventually drain into water sources where they raise the saline content.</a:t>
            </a:r>
          </a:p>
          <a:p>
            <a:pPr algn="just" eaLnBrk="1" hangingPunct="1"/>
            <a:r>
              <a:rPr lang="en-US" sz="2400" smtClean="0"/>
              <a:t>High saline levels in ponds, lakes and rivers kill whatever fish, vegetation, or other organisms inhabit them.</a:t>
            </a:r>
          </a:p>
          <a:p>
            <a:pPr algn="just" eaLnBrk="1" hangingPunct="1"/>
            <a:r>
              <a:rPr lang="en-US" sz="2400" smtClean="0"/>
              <a:t>High salinated water poses major health hazard when it finds its way into city water supplies and is drunk by persons affected with heart disease, hypertension, cirrhosis of the liver, or renal disease.</a:t>
            </a:r>
          </a:p>
        </p:txBody>
      </p:sp>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9266C6F0-7E22-4582-A073-DD220B04EBA6}" type="slidenum">
              <a:rPr lang="en-GB"/>
              <a:pPr>
                <a:defRPr/>
              </a:pPr>
              <a:t>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101" name="Rectangle 2"/>
          <p:cNvSpPr>
            <a:spLocks noGrp="1" noChangeArrowheads="1"/>
          </p:cNvSpPr>
          <p:nvPr>
            <p:ph type="title"/>
          </p:nvPr>
        </p:nvSpPr>
        <p:spPr/>
        <p:txBody>
          <a:bodyPr/>
          <a:lstStyle/>
          <a:p>
            <a:pPr eaLnBrk="1" hangingPunct="1"/>
            <a:r>
              <a:rPr lang="en-US" smtClean="0"/>
              <a:t>Introduction</a:t>
            </a:r>
          </a:p>
        </p:txBody>
      </p:sp>
      <p:sp>
        <p:nvSpPr>
          <p:cNvPr id="4102" name="Rectangle 3"/>
          <p:cNvSpPr>
            <a:spLocks noGrp="1" noChangeArrowheads="1"/>
          </p:cNvSpPr>
          <p:nvPr>
            <p:ph type="body" idx="1"/>
          </p:nvPr>
        </p:nvSpPr>
        <p:spPr>
          <a:xfrm>
            <a:off x="685800" y="1981200"/>
            <a:ext cx="7924800" cy="4114800"/>
          </a:xfrm>
        </p:spPr>
        <p:txBody>
          <a:bodyPr/>
          <a:lstStyle/>
          <a:p>
            <a:pPr eaLnBrk="1" hangingPunct="1"/>
            <a:r>
              <a:rPr lang="en-US" sz="2400" smtClean="0">
                <a:cs typeface="Times New Roman" pitchFamily="18" charset="0"/>
              </a:rPr>
              <a:t>Serious disagreements about the extent of the environmental damage that industrial technology has produced. </a:t>
            </a:r>
          </a:p>
          <a:p>
            <a:pPr eaLnBrk="1" hangingPunct="1"/>
            <a:r>
              <a:rPr lang="en-US" sz="2400" smtClean="0">
                <a:cs typeface="Times New Roman" pitchFamily="18" charset="0"/>
              </a:rPr>
              <a:t>No precise way of knowing just how much of a threat this environmental damage will have for our future welfare. </a:t>
            </a:r>
          </a:p>
          <a:p>
            <a:pPr eaLnBrk="1" hangingPunct="1"/>
            <a:r>
              <a:rPr lang="en-US" sz="2400" smtClean="0">
                <a:cs typeface="Times New Roman" pitchFamily="18" charset="0"/>
              </a:rPr>
              <a:t>To explore these issues, this chapter provides the technical aspects of environmental resource use. </a:t>
            </a:r>
          </a:p>
          <a:p>
            <a:pPr eaLnBrk="1" hangingPunct="1"/>
            <a:r>
              <a:rPr lang="en-US" sz="2400" smtClean="0">
                <a:cs typeface="Times New Roman" pitchFamily="18" charset="0"/>
              </a:rPr>
              <a:t>Discusses the ethical basis of environmental protection. </a:t>
            </a:r>
          </a:p>
          <a:p>
            <a:pPr eaLnBrk="1" hangingPunct="1"/>
            <a:r>
              <a:rPr lang="en-US" sz="2400" smtClean="0">
                <a:cs typeface="Times New Roman" pitchFamily="18" charset="0"/>
              </a:rPr>
              <a:t>Concludes with a consideration of our obligation to future generations and the prospects for continued economic expansion.</a:t>
            </a:r>
            <a:endParaRPr lang="en-US" sz="2400" smtClean="0"/>
          </a:p>
        </p:txBody>
      </p:sp>
    </p:spTree>
  </p:cSld>
  <p:clrMapOvr>
    <a:masterClrMapping/>
  </p:clrMapOvr>
  <p:transition spd="slow">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58F6AECD-E0EA-465A-BFA7-8B7667342227}" type="slidenum">
              <a:rPr lang="en-GB"/>
              <a:pPr>
                <a:defRPr/>
              </a:pPr>
              <a:t>20</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2533" name="Rectangle 2"/>
          <p:cNvSpPr>
            <a:spLocks noGrp="1" noChangeArrowheads="1"/>
          </p:cNvSpPr>
          <p:nvPr>
            <p:ph type="title"/>
          </p:nvPr>
        </p:nvSpPr>
        <p:spPr/>
        <p:txBody>
          <a:bodyPr/>
          <a:lstStyle/>
          <a:p>
            <a:pPr eaLnBrk="1" hangingPunct="1"/>
            <a:r>
              <a:rPr lang="en-US" smtClean="0"/>
              <a:t>Organic Wastes (1)</a:t>
            </a:r>
          </a:p>
        </p:txBody>
      </p:sp>
      <p:sp>
        <p:nvSpPr>
          <p:cNvPr id="22534" name="Rectangle 3"/>
          <p:cNvSpPr>
            <a:spLocks noGrp="1" noChangeArrowheads="1"/>
          </p:cNvSpPr>
          <p:nvPr>
            <p:ph type="body" idx="1"/>
          </p:nvPr>
        </p:nvSpPr>
        <p:spPr/>
        <p:txBody>
          <a:bodyPr/>
          <a:lstStyle/>
          <a:p>
            <a:pPr eaLnBrk="1" hangingPunct="1"/>
            <a:r>
              <a:rPr lang="en-US" smtClean="0"/>
              <a:t>Largely untreated human wastes, sewage and industrial wastes from processing of various food products, from the pulp and paper industry and from animal feedlots.</a:t>
            </a:r>
          </a:p>
          <a:p>
            <a:pPr eaLnBrk="1" hangingPunct="1"/>
            <a:r>
              <a:rPr lang="en-US" smtClean="0"/>
              <a:t>Organic wastes that find their way into water sources are consumed by various types of bacteria which in the process deplete the water of its oxygen.</a:t>
            </a:r>
          </a:p>
        </p:txBody>
      </p:sp>
    </p:spTree>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21674D0C-236B-431C-BBA8-48B12905C834}" type="slidenum">
              <a:rPr lang="en-GB"/>
              <a:pPr>
                <a:defRPr/>
              </a:pPr>
              <a:t>21</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3557" name="Rectangle 2"/>
          <p:cNvSpPr>
            <a:spLocks noGrp="1" noChangeArrowheads="1"/>
          </p:cNvSpPr>
          <p:nvPr>
            <p:ph type="title"/>
          </p:nvPr>
        </p:nvSpPr>
        <p:spPr/>
        <p:txBody>
          <a:bodyPr/>
          <a:lstStyle/>
          <a:p>
            <a:pPr eaLnBrk="1" hangingPunct="1"/>
            <a:r>
              <a:rPr lang="en-US" smtClean="0"/>
              <a:t>Organic Wastes (2)</a:t>
            </a:r>
          </a:p>
        </p:txBody>
      </p:sp>
      <p:sp>
        <p:nvSpPr>
          <p:cNvPr id="518147" name="Rectangle 3"/>
          <p:cNvSpPr>
            <a:spLocks noGrp="1" noChangeArrowheads="1"/>
          </p:cNvSpPr>
          <p:nvPr>
            <p:ph type="body" idx="1"/>
          </p:nvPr>
        </p:nvSpPr>
        <p:spPr/>
        <p:txBody>
          <a:bodyPr/>
          <a:lstStyle/>
          <a:p>
            <a:pPr algn="just" eaLnBrk="1" hangingPunct="1"/>
            <a:r>
              <a:rPr lang="en-US" sz="2800" smtClean="0"/>
              <a:t>Oxygen-depleted water becomes incapable of supporting fish-life and other organisms.</a:t>
            </a:r>
          </a:p>
          <a:p>
            <a:pPr algn="just" eaLnBrk="1" hangingPunct="1"/>
            <a:r>
              <a:rPr lang="en-US" sz="2800" smtClean="0"/>
              <a:t>Phosphorus compounds contaminate the water sources.</a:t>
            </a:r>
          </a:p>
          <a:p>
            <a:pPr algn="just" eaLnBrk="1" hangingPunct="1"/>
            <a:r>
              <a:rPr lang="en-US" sz="2800" smtClean="0"/>
              <a:t>Phosphorus are found in cleansing detergents used both domestically and industrially, in fertilizers used for agricultural purposes and in untreated human and animal wastes.</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8147">
                                            <p:txEl>
                                              <p:pRg st="0" end="0"/>
                                            </p:txEl>
                                          </p:spTgt>
                                        </p:tgtEl>
                                        <p:attrNameLst>
                                          <p:attrName>style.visibility</p:attrName>
                                        </p:attrNameLst>
                                      </p:cBhvr>
                                      <p:to>
                                        <p:strVal val="visible"/>
                                      </p:to>
                                    </p:set>
                                    <p:anim calcmode="lin" valueType="num">
                                      <p:cBhvr additive="base">
                                        <p:cTn id="7" dur="500" fill="hold"/>
                                        <p:tgtEl>
                                          <p:spTgt spid="518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8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8147">
                                            <p:txEl>
                                              <p:pRg st="1" end="1"/>
                                            </p:txEl>
                                          </p:spTgt>
                                        </p:tgtEl>
                                        <p:attrNameLst>
                                          <p:attrName>style.visibility</p:attrName>
                                        </p:attrNameLst>
                                      </p:cBhvr>
                                      <p:to>
                                        <p:strVal val="visible"/>
                                      </p:to>
                                    </p:set>
                                    <p:anim calcmode="lin" valueType="num">
                                      <p:cBhvr additive="base">
                                        <p:cTn id="13" dur="500" fill="hold"/>
                                        <p:tgtEl>
                                          <p:spTgt spid="518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8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8147">
                                            <p:txEl>
                                              <p:pRg st="2" end="2"/>
                                            </p:txEl>
                                          </p:spTgt>
                                        </p:tgtEl>
                                        <p:attrNameLst>
                                          <p:attrName>style.visibility</p:attrName>
                                        </p:attrNameLst>
                                      </p:cBhvr>
                                      <p:to>
                                        <p:strVal val="visible"/>
                                      </p:to>
                                    </p:set>
                                    <p:anim calcmode="lin" valueType="num">
                                      <p:cBhvr additive="base">
                                        <p:cTn id="19" dur="500" fill="hold"/>
                                        <p:tgtEl>
                                          <p:spTgt spid="518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814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814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8BE770E7-9776-4697-BA5C-2F2BB50E9A0A}" type="slidenum">
              <a:rPr lang="en-GB"/>
              <a:pPr>
                <a:defRPr/>
              </a:pPr>
              <a:t>22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4581" name="Rectangle 2"/>
          <p:cNvSpPr>
            <a:spLocks noGrp="1" noChangeArrowheads="1"/>
          </p:cNvSpPr>
          <p:nvPr>
            <p:ph type="title"/>
          </p:nvPr>
        </p:nvSpPr>
        <p:spPr/>
        <p:txBody>
          <a:bodyPr/>
          <a:lstStyle/>
          <a:p>
            <a:pPr eaLnBrk="1" hangingPunct="1"/>
            <a:r>
              <a:rPr lang="en-US" smtClean="0"/>
              <a:t>Organic Wastes (3)</a:t>
            </a:r>
          </a:p>
        </p:txBody>
      </p:sp>
      <p:sp>
        <p:nvSpPr>
          <p:cNvPr id="24582" name="Rectangle 3"/>
          <p:cNvSpPr>
            <a:spLocks noGrp="1" noChangeArrowheads="1"/>
          </p:cNvSpPr>
          <p:nvPr>
            <p:ph type="body" idx="1"/>
          </p:nvPr>
        </p:nvSpPr>
        <p:spPr/>
        <p:txBody>
          <a:bodyPr/>
          <a:lstStyle/>
          <a:p>
            <a:pPr eaLnBrk="1" hangingPunct="1"/>
            <a:r>
              <a:rPr lang="en-US" smtClean="0"/>
              <a:t>Inorganic pollutants like mercury can pose serious health hazards when they make their way into water used for drinking and eating purposes.</a:t>
            </a:r>
          </a:p>
          <a:p>
            <a:pPr eaLnBrk="1" hangingPunct="1"/>
            <a:r>
              <a:rPr lang="en-US" smtClean="0"/>
              <a:t>Oil spills are a form of water pollution.</a:t>
            </a:r>
          </a:p>
        </p:txBody>
      </p:sp>
    </p:spTree>
  </p:cSld>
  <p:clrMapOvr>
    <a:masterClrMapping/>
  </p:clrMapOvr>
  <p:transition spd="slow">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D47E8E90-293E-487D-98B6-AFB1FBCF38FC}" type="slidenum">
              <a:rPr lang="en-GB"/>
              <a:pPr>
                <a:defRPr/>
              </a:pPr>
              <a:t>23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5605" name="Rectangle 2"/>
          <p:cNvSpPr>
            <a:spLocks noGrp="1" noChangeArrowheads="1"/>
          </p:cNvSpPr>
          <p:nvPr>
            <p:ph type="title"/>
          </p:nvPr>
        </p:nvSpPr>
        <p:spPr/>
        <p:txBody>
          <a:bodyPr/>
          <a:lstStyle/>
          <a:p>
            <a:pPr eaLnBrk="1" hangingPunct="1"/>
            <a:r>
              <a:rPr lang="en-US" smtClean="0"/>
              <a:t>Land Pollution – Toxic Substances (1)</a:t>
            </a:r>
          </a:p>
        </p:txBody>
      </p:sp>
      <p:sp>
        <p:nvSpPr>
          <p:cNvPr id="25606" name="Rectangle 3"/>
          <p:cNvSpPr>
            <a:spLocks noGrp="1" noChangeArrowheads="1"/>
          </p:cNvSpPr>
          <p:nvPr>
            <p:ph type="body" idx="1"/>
          </p:nvPr>
        </p:nvSpPr>
        <p:spPr/>
        <p:txBody>
          <a:bodyPr/>
          <a:lstStyle/>
          <a:p>
            <a:pPr eaLnBrk="1" hangingPunct="1"/>
            <a:r>
              <a:rPr lang="en-US" sz="2800" smtClean="0"/>
              <a:t>Hazardous or toxic substance are those that can cause an increase in mortality rates or irreversible or incapacitating illness or those that have other serious adverse health or environmental effects.</a:t>
            </a:r>
          </a:p>
          <a:p>
            <a:pPr eaLnBrk="1" hangingPunct="1"/>
            <a:r>
              <a:rPr lang="en-US" sz="2800" smtClean="0"/>
              <a:t>Toxic substances released on land include acidic chemicals, inorganic metals (eg. mercury and arsenic), flammable solvents, pesticides, herbicides, phenols, explosives and etc.</a:t>
            </a:r>
          </a:p>
          <a:p>
            <a:pPr eaLnBrk="1" hangingPunct="1">
              <a:buFontTx/>
              <a:buNone/>
            </a:pPr>
            <a:endParaRPr lang="en-US" sz="2800" smtClean="0"/>
          </a:p>
        </p:txBody>
      </p:sp>
    </p:spTree>
  </p:cSld>
  <p:clrMapOvr>
    <a:masterClrMapping/>
  </p:clrMapOvr>
  <p:transition spd="slow">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F3862B9B-3720-4F54-93EF-F80D3AACD7ED}" type="slidenum">
              <a:rPr lang="en-GB"/>
              <a:pPr>
                <a:defRPr/>
              </a:pPr>
              <a:t>24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6629" name="Rectangle 2"/>
          <p:cNvSpPr>
            <a:spLocks noGrp="1" noChangeArrowheads="1"/>
          </p:cNvSpPr>
          <p:nvPr>
            <p:ph type="title"/>
          </p:nvPr>
        </p:nvSpPr>
        <p:spPr/>
        <p:txBody>
          <a:bodyPr/>
          <a:lstStyle/>
          <a:p>
            <a:pPr eaLnBrk="1" hangingPunct="1"/>
            <a:r>
              <a:rPr lang="en-US" smtClean="0"/>
              <a:t>Land Pollution – Toxic Substances (2)</a:t>
            </a:r>
          </a:p>
        </p:txBody>
      </p:sp>
      <p:sp>
        <p:nvSpPr>
          <p:cNvPr id="26630" name="Rectangle 3"/>
          <p:cNvSpPr>
            <a:spLocks noGrp="1" noChangeArrowheads="1"/>
          </p:cNvSpPr>
          <p:nvPr>
            <p:ph type="body" idx="1"/>
          </p:nvPr>
        </p:nvSpPr>
        <p:spPr/>
        <p:txBody>
          <a:bodyPr/>
          <a:lstStyle/>
          <a:p>
            <a:pPr eaLnBrk="1" hangingPunct="1"/>
            <a:r>
              <a:rPr lang="en-US" smtClean="0"/>
              <a:t>Benzene is a common industrial toxic chemical used in plastics, dyes, nylon, food additivies, detergents, drugs, fungicides and gasoline.</a:t>
            </a:r>
          </a:p>
          <a:p>
            <a:pPr eaLnBrk="1" hangingPunct="1"/>
            <a:r>
              <a:rPr lang="en-US" smtClean="0"/>
              <a:t>Benzene can cause anaemia, bone marrow damage and leukemia.</a:t>
            </a:r>
          </a:p>
        </p:txBody>
      </p:sp>
    </p:spTree>
  </p:cSld>
  <p:clrMapOvr>
    <a:masterClrMapping/>
  </p:clrMapOvr>
  <p:transition spd="slow">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F0929043-86A7-459D-B1A4-D7643D0EAA62}" type="slidenum">
              <a:rPr lang="en-GB"/>
              <a:pPr>
                <a:defRPr/>
              </a:pPr>
              <a:t>25</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7653" name="Rectangle 2"/>
          <p:cNvSpPr>
            <a:spLocks noGrp="1" noChangeArrowheads="1"/>
          </p:cNvSpPr>
          <p:nvPr>
            <p:ph type="title"/>
          </p:nvPr>
        </p:nvSpPr>
        <p:spPr/>
        <p:txBody>
          <a:bodyPr/>
          <a:lstStyle/>
          <a:p>
            <a:pPr eaLnBrk="1" hangingPunct="1"/>
            <a:r>
              <a:rPr lang="en-US" smtClean="0"/>
              <a:t>Land Pollution – Toxic Substances (3)</a:t>
            </a:r>
          </a:p>
        </p:txBody>
      </p:sp>
      <p:sp>
        <p:nvSpPr>
          <p:cNvPr id="27654" name="Rectangle 3"/>
          <p:cNvSpPr>
            <a:spLocks noGrp="1" noChangeArrowheads="1"/>
          </p:cNvSpPr>
          <p:nvPr>
            <p:ph type="body" idx="1"/>
          </p:nvPr>
        </p:nvSpPr>
        <p:spPr/>
        <p:txBody>
          <a:bodyPr/>
          <a:lstStyle/>
          <a:p>
            <a:pPr eaLnBrk="1" hangingPunct="1">
              <a:lnSpc>
                <a:spcPct val="90000"/>
              </a:lnSpc>
            </a:pPr>
            <a:r>
              <a:rPr lang="en-US" sz="2800" smtClean="0"/>
              <a:t>Vinyl chloride is another common industrial chemical used in the production of plastics.</a:t>
            </a:r>
          </a:p>
          <a:p>
            <a:pPr eaLnBrk="1" hangingPunct="1">
              <a:lnSpc>
                <a:spcPct val="90000"/>
              </a:lnSpc>
            </a:pPr>
            <a:r>
              <a:rPr lang="en-US" sz="2800" smtClean="0"/>
              <a:t>Vinyl chloride is released in small quantities when plastic products deteriorate, causes liver damage, birth anomalies, liver, respiratory, brain and lymph cancers and bone damage.</a:t>
            </a:r>
          </a:p>
          <a:p>
            <a:pPr eaLnBrk="1" hangingPunct="1">
              <a:lnSpc>
                <a:spcPct val="90000"/>
              </a:lnSpc>
            </a:pPr>
            <a:r>
              <a:rPr lang="en-US" sz="2800" smtClean="0"/>
              <a:t>Phthalates are resins used in industry to produce cement, paints and finishes and can damage the central nervous system of humans and are toxic to fish and birdlife.</a:t>
            </a:r>
          </a:p>
        </p:txBody>
      </p:sp>
    </p:spTree>
  </p:cSld>
  <p:clrMapOvr>
    <a:masterClrMapping/>
  </p:clrMapOvr>
  <p:transition spd="slow">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B42F3D98-95EC-4E91-B03A-FFF19F809DB1}" type="slidenum">
              <a:rPr lang="en-GB"/>
              <a:pPr>
                <a:defRPr/>
              </a:pPr>
              <a:t>26</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8677" name="Rectangle 2"/>
          <p:cNvSpPr>
            <a:spLocks noGrp="1" noChangeArrowheads="1"/>
          </p:cNvSpPr>
          <p:nvPr>
            <p:ph type="title"/>
          </p:nvPr>
        </p:nvSpPr>
        <p:spPr/>
        <p:txBody>
          <a:bodyPr/>
          <a:lstStyle/>
          <a:p>
            <a:pPr eaLnBrk="1" hangingPunct="1"/>
            <a:r>
              <a:rPr lang="en-US" smtClean="0"/>
              <a:t>Solid Wastes</a:t>
            </a:r>
          </a:p>
        </p:txBody>
      </p:sp>
      <p:sp>
        <p:nvSpPr>
          <p:cNvPr id="28678" name="Rectangle 3"/>
          <p:cNvSpPr>
            <a:spLocks noGrp="1" noChangeArrowheads="1"/>
          </p:cNvSpPr>
          <p:nvPr>
            <p:ph type="body" idx="1"/>
          </p:nvPr>
        </p:nvSpPr>
        <p:spPr/>
        <p:txBody>
          <a:bodyPr/>
          <a:lstStyle/>
          <a:p>
            <a:pPr eaLnBrk="1" hangingPunct="1"/>
            <a:r>
              <a:rPr lang="en-US" smtClean="0"/>
              <a:t>City garbage dumps are significant sources of pollution, containing toxic substances such as cadmium (from rechargeable batteries), mercury and lead (from car batteries and TV picture tubes), vanaduim, copper and zinc.</a:t>
            </a:r>
          </a:p>
        </p:txBody>
      </p:sp>
    </p:spTree>
  </p:cSld>
  <p:clrMapOvr>
    <a:masterClrMapping/>
  </p:clrMapOvr>
  <p:transition spd="slow">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0EA75C40-6BF5-43AE-B8ED-EC77251D936E}" type="slidenum">
              <a:rPr lang="en-GB"/>
              <a:pPr>
                <a:defRPr/>
              </a:pPr>
              <a:t>27</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29701" name="Rectangle 2"/>
          <p:cNvSpPr>
            <a:spLocks noGrp="1" noChangeArrowheads="1"/>
          </p:cNvSpPr>
          <p:nvPr>
            <p:ph type="title"/>
          </p:nvPr>
        </p:nvSpPr>
        <p:spPr/>
        <p:txBody>
          <a:bodyPr/>
          <a:lstStyle/>
          <a:p>
            <a:pPr eaLnBrk="1" hangingPunct="1"/>
            <a:r>
              <a:rPr lang="en-US" smtClean="0"/>
              <a:t>Nuclear Wastes (1)</a:t>
            </a:r>
          </a:p>
        </p:txBody>
      </p:sp>
      <p:sp>
        <p:nvSpPr>
          <p:cNvPr id="29702" name="Rectangle 3"/>
          <p:cNvSpPr>
            <a:spLocks noGrp="1" noChangeArrowheads="1"/>
          </p:cNvSpPr>
          <p:nvPr>
            <p:ph type="body" idx="1"/>
          </p:nvPr>
        </p:nvSpPr>
        <p:spPr/>
        <p:txBody>
          <a:bodyPr/>
          <a:lstStyle/>
          <a:p>
            <a:pPr eaLnBrk="1" hangingPunct="1"/>
            <a:r>
              <a:rPr lang="en-US" sz="2400" smtClean="0"/>
              <a:t>Light-water nuclear reactors contain radioactive materials, including known carcinogens such as strontium 90, cesium 137, barium 140 and iodine 131.</a:t>
            </a:r>
          </a:p>
          <a:p>
            <a:pPr eaLnBrk="1" hangingPunct="1"/>
            <a:r>
              <a:rPr lang="en-US" sz="2400" smtClean="0"/>
              <a:t>Extremely high level of radiation from these elements can kill a person.</a:t>
            </a:r>
          </a:p>
          <a:p>
            <a:pPr eaLnBrk="1" hangingPunct="1"/>
            <a:r>
              <a:rPr lang="en-US" sz="2400" smtClean="0"/>
              <a:t>Lower dosages (if radioactive dust particles are inhaled or ingested) can cause thyroid, lung or bone cancer as well as genetic damage =&gt; fetal abnormalities.</a:t>
            </a:r>
          </a:p>
          <a:p>
            <a:pPr eaLnBrk="1" hangingPunct="1"/>
            <a:r>
              <a:rPr lang="en-US" sz="2400" smtClean="0"/>
              <a:t>Nuclear leakages – Chernobyl in Russia and Mile Island in US.</a:t>
            </a:r>
          </a:p>
        </p:txBody>
      </p:sp>
    </p:spTree>
  </p:cSld>
  <p:clrMapOvr>
    <a:masterClrMapping/>
  </p:clrMapOvr>
  <p:transition spd="slow">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45484DC6-ACBB-4ABC-A09A-39EB49E306F8}" type="slidenum">
              <a:rPr lang="en-GB"/>
              <a:pPr>
                <a:defRPr/>
              </a:pPr>
              <a:t>28</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0725" name="Rectangle 2"/>
          <p:cNvSpPr>
            <a:spLocks noGrp="1" noChangeArrowheads="1"/>
          </p:cNvSpPr>
          <p:nvPr>
            <p:ph type="title"/>
          </p:nvPr>
        </p:nvSpPr>
        <p:spPr/>
        <p:txBody>
          <a:bodyPr/>
          <a:lstStyle/>
          <a:p>
            <a:pPr eaLnBrk="1" hangingPunct="1"/>
            <a:r>
              <a:rPr lang="en-US" smtClean="0"/>
              <a:t>Nuclear Wastes (2)</a:t>
            </a:r>
          </a:p>
        </p:txBody>
      </p:sp>
      <p:sp>
        <p:nvSpPr>
          <p:cNvPr id="30726" name="Rectangle 3"/>
          <p:cNvSpPr>
            <a:spLocks noGrp="1" noChangeArrowheads="1"/>
          </p:cNvSpPr>
          <p:nvPr>
            <p:ph type="body" idx="1"/>
          </p:nvPr>
        </p:nvSpPr>
        <p:spPr/>
        <p:txBody>
          <a:bodyPr/>
          <a:lstStyle/>
          <a:p>
            <a:pPr eaLnBrk="1" hangingPunct="1"/>
            <a:r>
              <a:rPr lang="en-US" smtClean="0"/>
              <a:t>Plutonium is produced as a waste by-product in the spent fuel of light – water reactors.</a:t>
            </a:r>
          </a:p>
          <a:p>
            <a:pPr eaLnBrk="1" hangingPunct="1"/>
            <a:r>
              <a:rPr lang="en-US" smtClean="0"/>
              <a:t>Plutonium – highly toxic and extremely carcinogenic substance.</a:t>
            </a:r>
          </a:p>
        </p:txBody>
      </p:sp>
    </p:spTree>
  </p:cSld>
  <p:clrMapOvr>
    <a:masterClrMapping/>
  </p:clrMapOvr>
  <p:transition spd="slow">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73377F25-7DA6-4983-9B7A-E5AC40252D1E}" type="slidenum">
              <a:rPr lang="en-GB"/>
              <a:pPr>
                <a:defRPr/>
              </a:pPr>
              <a:t>29</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1749" name="Rectangle 2"/>
          <p:cNvSpPr>
            <a:spLocks noGrp="1" noChangeArrowheads="1"/>
          </p:cNvSpPr>
          <p:nvPr>
            <p:ph type="title"/>
          </p:nvPr>
        </p:nvSpPr>
        <p:spPr/>
        <p:txBody>
          <a:bodyPr/>
          <a:lstStyle/>
          <a:p>
            <a:pPr eaLnBrk="1" hangingPunct="1"/>
            <a:r>
              <a:rPr lang="en-US" smtClean="0"/>
              <a:t>Depletion of Species and Habitats (1)</a:t>
            </a:r>
          </a:p>
        </p:txBody>
      </p:sp>
      <p:sp>
        <p:nvSpPr>
          <p:cNvPr id="31750" name="Rectangle 3"/>
          <p:cNvSpPr>
            <a:spLocks noGrp="1" noChangeArrowheads="1"/>
          </p:cNvSpPr>
          <p:nvPr>
            <p:ph type="body" idx="1"/>
          </p:nvPr>
        </p:nvSpPr>
        <p:spPr/>
        <p:txBody>
          <a:bodyPr/>
          <a:lstStyle/>
          <a:p>
            <a:pPr eaLnBrk="1" hangingPunct="1">
              <a:lnSpc>
                <a:spcPct val="90000"/>
              </a:lnSpc>
            </a:pPr>
            <a:r>
              <a:rPr lang="en-US" smtClean="0"/>
              <a:t>Human beings have depleted dozens of plant and animal species to the point of extinction.</a:t>
            </a:r>
          </a:p>
          <a:p>
            <a:pPr eaLnBrk="1" hangingPunct="1">
              <a:lnSpc>
                <a:spcPct val="90000"/>
              </a:lnSpc>
            </a:pPr>
            <a:r>
              <a:rPr lang="en-US" smtClean="0"/>
              <a:t>Whales and Salmon – threatened by commercial predators.</a:t>
            </a:r>
          </a:p>
          <a:p>
            <a:pPr eaLnBrk="1" hangingPunct="1">
              <a:lnSpc>
                <a:spcPct val="90000"/>
              </a:lnSpc>
            </a:pPr>
            <a:r>
              <a:rPr lang="en-US" smtClean="0"/>
              <a:t>Forests habitats on which bulk of the species depend are being decimated by timber industry.</a:t>
            </a:r>
          </a:p>
        </p:txBody>
      </p:sp>
    </p:spTree>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AC36B1BA-F86E-49E9-B8DD-158394DBF4CC}" type="slidenum">
              <a:rPr lang="en-GB"/>
              <a:pPr>
                <a:defRPr/>
              </a:pPr>
              <a:t>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125" name="Rectangle 2"/>
          <p:cNvSpPr>
            <a:spLocks noGrp="1" noChangeArrowheads="1"/>
          </p:cNvSpPr>
          <p:nvPr>
            <p:ph type="title"/>
          </p:nvPr>
        </p:nvSpPr>
        <p:spPr/>
        <p:txBody>
          <a:bodyPr/>
          <a:lstStyle/>
          <a:p>
            <a:pPr eaLnBrk="1" hangingPunct="1"/>
            <a:r>
              <a:rPr lang="en-US" smtClean="0"/>
              <a:t>The Dimensions of Pollution and Resource Depletion</a:t>
            </a:r>
          </a:p>
        </p:txBody>
      </p:sp>
      <p:sp>
        <p:nvSpPr>
          <p:cNvPr id="5126" name="Rectangle 3"/>
          <p:cNvSpPr>
            <a:spLocks noGrp="1" noChangeArrowheads="1"/>
          </p:cNvSpPr>
          <p:nvPr>
            <p:ph type="body" idx="1"/>
          </p:nvPr>
        </p:nvSpPr>
        <p:spPr/>
        <p:txBody>
          <a:bodyPr/>
          <a:lstStyle/>
          <a:p>
            <a:pPr eaLnBrk="1" hangingPunct="1">
              <a:lnSpc>
                <a:spcPct val="90000"/>
              </a:lnSpc>
            </a:pPr>
            <a:r>
              <a:rPr lang="en-US" sz="2800" smtClean="0"/>
              <a:t>Environmental damage inevitably threatens the welfare of human beings as well as plants and animals.</a:t>
            </a:r>
          </a:p>
          <a:p>
            <a:pPr eaLnBrk="1" hangingPunct="1">
              <a:lnSpc>
                <a:spcPct val="90000"/>
              </a:lnSpc>
            </a:pPr>
            <a:r>
              <a:rPr lang="en-US" sz="2800" smtClean="0"/>
              <a:t>Threats to the environment come from two sources:</a:t>
            </a:r>
          </a:p>
          <a:p>
            <a:pPr lvl="1" eaLnBrk="1" hangingPunct="1">
              <a:lnSpc>
                <a:spcPct val="90000"/>
              </a:lnSpc>
            </a:pPr>
            <a:r>
              <a:rPr lang="en-US" sz="2400" b="1" smtClean="0"/>
              <a:t>Pollution</a:t>
            </a:r>
            <a:r>
              <a:rPr lang="en-US" sz="2400" smtClean="0"/>
              <a:t> refers to the undesirable and unintended contamination of the environment by the manufacture or use of commodities.</a:t>
            </a:r>
          </a:p>
          <a:p>
            <a:pPr lvl="1" eaLnBrk="1" hangingPunct="1">
              <a:lnSpc>
                <a:spcPct val="90000"/>
              </a:lnSpc>
            </a:pPr>
            <a:r>
              <a:rPr lang="en-US" sz="2400" b="1" smtClean="0"/>
              <a:t>Resource depletion </a:t>
            </a:r>
            <a:r>
              <a:rPr lang="en-US" sz="2400" smtClean="0"/>
              <a:t>refers to the consumption of finite or scarce resources.</a:t>
            </a:r>
          </a:p>
          <a:p>
            <a:pPr lvl="1" eaLnBrk="1" hangingPunct="1">
              <a:lnSpc>
                <a:spcPct val="90000"/>
              </a:lnSpc>
            </a:pPr>
            <a:endParaRPr lang="en-US" sz="2400" b="1" smtClean="0"/>
          </a:p>
        </p:txBody>
      </p:sp>
    </p:spTree>
  </p:cSld>
  <p:clrMapOvr>
    <a:masterClrMapping/>
  </p:clrMapOvr>
  <p:transition spd="slow">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31999229-8E11-4F52-9C35-FAD27CF042DF}" type="slidenum">
              <a:rPr lang="en-GB"/>
              <a:pPr>
                <a:defRPr/>
              </a:pPr>
              <a:t>30</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2773" name="Rectangle 2"/>
          <p:cNvSpPr>
            <a:spLocks noGrp="1" noChangeArrowheads="1"/>
          </p:cNvSpPr>
          <p:nvPr>
            <p:ph type="title"/>
          </p:nvPr>
        </p:nvSpPr>
        <p:spPr/>
        <p:txBody>
          <a:bodyPr/>
          <a:lstStyle/>
          <a:p>
            <a:pPr eaLnBrk="1" hangingPunct="1"/>
            <a:r>
              <a:rPr lang="en-US" smtClean="0"/>
              <a:t>Depletion of Species and Habitats (2)</a:t>
            </a:r>
          </a:p>
        </p:txBody>
      </p:sp>
      <p:sp>
        <p:nvSpPr>
          <p:cNvPr id="32774" name="Rectangle 3"/>
          <p:cNvSpPr>
            <a:spLocks noGrp="1" noChangeArrowheads="1"/>
          </p:cNvSpPr>
          <p:nvPr>
            <p:ph type="body" idx="1"/>
          </p:nvPr>
        </p:nvSpPr>
        <p:spPr/>
        <p:txBody>
          <a:bodyPr/>
          <a:lstStyle/>
          <a:p>
            <a:pPr eaLnBrk="1" hangingPunct="1"/>
            <a:r>
              <a:rPr lang="en-US" smtClean="0"/>
              <a:t>Loss of forests habitats combined with effects of pollution have led to the extinction of a phenomenal number of species.</a:t>
            </a:r>
          </a:p>
          <a:p>
            <a:pPr eaLnBrk="1" hangingPunct="1"/>
            <a:r>
              <a:rPr lang="en-US" smtClean="0"/>
              <a:t>Examples in Malaysia : Bakun Dam Project.</a:t>
            </a:r>
          </a:p>
        </p:txBody>
      </p:sp>
    </p:spTree>
  </p:cSld>
  <p:clrMapOvr>
    <a:masterClrMapping/>
  </p:clrMapOvr>
  <p:transition spd="slow">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F194C187-C5CB-480E-B568-4F7CE230C257}" type="slidenum">
              <a:rPr lang="en-GB"/>
              <a:pPr>
                <a:defRPr/>
              </a:pPr>
              <a:t>31</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3797" name="Rectangle 2"/>
          <p:cNvSpPr>
            <a:spLocks noGrp="1" noChangeArrowheads="1"/>
          </p:cNvSpPr>
          <p:nvPr>
            <p:ph type="title"/>
          </p:nvPr>
        </p:nvSpPr>
        <p:spPr/>
        <p:txBody>
          <a:bodyPr/>
          <a:lstStyle/>
          <a:p>
            <a:pPr eaLnBrk="1" hangingPunct="1"/>
            <a:r>
              <a:rPr lang="en-US" smtClean="0"/>
              <a:t>Depletion of Fossil Fuels</a:t>
            </a:r>
          </a:p>
        </p:txBody>
      </p:sp>
      <p:sp>
        <p:nvSpPr>
          <p:cNvPr id="33798" name="Rectangle 3"/>
          <p:cNvSpPr>
            <a:spLocks noGrp="1" noChangeArrowheads="1"/>
          </p:cNvSpPr>
          <p:nvPr>
            <p:ph type="body" idx="1"/>
          </p:nvPr>
        </p:nvSpPr>
        <p:spPr/>
        <p:txBody>
          <a:bodyPr/>
          <a:lstStyle/>
          <a:p>
            <a:pPr eaLnBrk="1" hangingPunct="1"/>
            <a:endParaRPr lang="en-US" smtClean="0"/>
          </a:p>
          <a:p>
            <a:pPr eaLnBrk="1" hangingPunct="1"/>
            <a:endParaRPr lang="en-US" smtClean="0"/>
          </a:p>
          <a:p>
            <a:pPr eaLnBrk="1" hangingPunct="1"/>
            <a:r>
              <a:rPr lang="en-US" smtClean="0"/>
              <a:t>Fossil fuels were being depleted at an exponentially rising rate eg. coal and oil.</a:t>
            </a:r>
          </a:p>
        </p:txBody>
      </p:sp>
    </p:spTree>
  </p:cSld>
  <p:clrMapOvr>
    <a:masterClrMapping/>
  </p:clrMapOvr>
  <p:transition spd="slow">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CD1EF7CD-32F7-4699-8D9A-76AF84B83115}" type="slidenum">
              <a:rPr lang="en-GB"/>
              <a:pPr>
                <a:defRPr/>
              </a:pPr>
              <a:t>32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4821" name="Rectangle 2"/>
          <p:cNvSpPr>
            <a:spLocks noGrp="1" noChangeArrowheads="1"/>
          </p:cNvSpPr>
          <p:nvPr>
            <p:ph type="title"/>
          </p:nvPr>
        </p:nvSpPr>
        <p:spPr/>
        <p:txBody>
          <a:bodyPr/>
          <a:lstStyle/>
          <a:p>
            <a:pPr eaLnBrk="1" hangingPunct="1"/>
            <a:r>
              <a:rPr lang="en-US" smtClean="0"/>
              <a:t>Ethics of Pollution Control – Ecological System (1)</a:t>
            </a:r>
          </a:p>
        </p:txBody>
      </p:sp>
      <p:sp>
        <p:nvSpPr>
          <p:cNvPr id="34822" name="Rectangle 3"/>
          <p:cNvSpPr>
            <a:spLocks noGrp="1" noChangeArrowheads="1"/>
          </p:cNvSpPr>
          <p:nvPr>
            <p:ph type="body" idx="1"/>
          </p:nvPr>
        </p:nvSpPr>
        <p:spPr/>
        <p:txBody>
          <a:bodyPr/>
          <a:lstStyle/>
          <a:p>
            <a:pPr algn="just" eaLnBrk="1" hangingPunct="1"/>
            <a:r>
              <a:rPr lang="en-US" sz="2800" smtClean="0"/>
              <a:t>Is an interrelated and interdependent set of organisms and environments such as lake in which the fish depend on small aquatic organisms, which in turn live off decaying plant and fish waste products.</a:t>
            </a:r>
          </a:p>
          <a:p>
            <a:pPr algn="just" eaLnBrk="1" hangingPunct="1"/>
            <a:r>
              <a:rPr lang="en-US" sz="2800" smtClean="0"/>
              <a:t>The problem of pollution is a problem that can be framed in terms of our duty to recognize and preserve the ecological system within which we live.</a:t>
            </a:r>
          </a:p>
        </p:txBody>
      </p:sp>
    </p:spTree>
  </p:cSld>
  <p:clrMapOvr>
    <a:masterClrMapping/>
  </p:clrMapOvr>
  <p:transition spd="slow">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AFDC4236-7AAF-4293-A783-63FACB5529F8}" type="slidenum">
              <a:rPr lang="en-GB"/>
              <a:pPr>
                <a:defRPr/>
              </a:pPr>
              <a:t>33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5845" name="Rectangle 2"/>
          <p:cNvSpPr>
            <a:spLocks noGrp="1" noChangeArrowheads="1"/>
          </p:cNvSpPr>
          <p:nvPr>
            <p:ph type="title"/>
          </p:nvPr>
        </p:nvSpPr>
        <p:spPr/>
        <p:txBody>
          <a:bodyPr/>
          <a:lstStyle/>
          <a:p>
            <a:pPr eaLnBrk="1" hangingPunct="1"/>
            <a:r>
              <a:rPr lang="en-US" smtClean="0"/>
              <a:t>Ethics of Pollution Control – Ecological System (2)</a:t>
            </a:r>
          </a:p>
        </p:txBody>
      </p:sp>
      <p:sp>
        <p:nvSpPr>
          <p:cNvPr id="35846" name="Rectangle 3"/>
          <p:cNvSpPr>
            <a:spLocks noGrp="1" noChangeArrowheads="1"/>
          </p:cNvSpPr>
          <p:nvPr>
            <p:ph type="body" idx="1"/>
          </p:nvPr>
        </p:nvSpPr>
        <p:spPr/>
        <p:txBody>
          <a:bodyPr/>
          <a:lstStyle/>
          <a:p>
            <a:pPr algn="just" eaLnBrk="1" hangingPunct="1"/>
            <a:r>
              <a:rPr lang="en-US" smtClean="0"/>
              <a:t>Various parts of an ecological system are interrelated therefore the activities of one of its parts will affect all the other parts.</a:t>
            </a:r>
          </a:p>
          <a:p>
            <a:pPr algn="just" eaLnBrk="1" hangingPunct="1"/>
            <a:r>
              <a:rPr lang="en-US" smtClean="0"/>
              <a:t>Various parts of an ecological system are interdependent therefore the survival of each part depends on the survival of other parts.</a:t>
            </a:r>
          </a:p>
        </p:txBody>
      </p:sp>
    </p:spTree>
  </p:cSld>
  <p:clrMapOvr>
    <a:masterClrMapping/>
  </p:clrMapOvr>
  <p:transition spd="slow">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23C9F928-5FCB-4F17-A49E-05C009206EBB}" type="slidenum">
              <a:rPr lang="en-GB"/>
              <a:pPr>
                <a:defRPr/>
              </a:pPr>
              <a:t>34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6869" name="Rectangle 2"/>
          <p:cNvSpPr>
            <a:spLocks noGrp="1" noChangeArrowheads="1"/>
          </p:cNvSpPr>
          <p:nvPr>
            <p:ph type="title"/>
          </p:nvPr>
        </p:nvSpPr>
        <p:spPr/>
        <p:txBody>
          <a:bodyPr/>
          <a:lstStyle/>
          <a:p>
            <a:pPr eaLnBrk="1" hangingPunct="1"/>
            <a:r>
              <a:rPr lang="en-US" smtClean="0"/>
              <a:t>Ethics of Pollution Control – Ecological System (3)</a:t>
            </a:r>
          </a:p>
        </p:txBody>
      </p:sp>
      <p:sp>
        <p:nvSpPr>
          <p:cNvPr id="36870" name="Rectangle 3"/>
          <p:cNvSpPr>
            <a:spLocks noGrp="1" noChangeArrowheads="1"/>
          </p:cNvSpPr>
          <p:nvPr>
            <p:ph type="body" idx="1"/>
          </p:nvPr>
        </p:nvSpPr>
        <p:spPr/>
        <p:txBody>
          <a:bodyPr/>
          <a:lstStyle/>
          <a:p>
            <a:pPr algn="just" eaLnBrk="1" hangingPunct="1"/>
            <a:r>
              <a:rPr lang="en-US" sz="2800" smtClean="0"/>
              <a:t>Businesses should recognize the interrelationships and interdependence of the ecological systems within which they operate and ensure that their activities will not seriously injure these system and help to deal with the problem of pollution.</a:t>
            </a:r>
          </a:p>
          <a:p>
            <a:pPr algn="just" eaLnBrk="1" hangingPunct="1"/>
            <a:r>
              <a:rPr lang="en-US" sz="2800" smtClean="0"/>
              <a:t>Since we are part of a larger ecological system, therefore we should recognize our moral duty to protect the welfare not only the human beings but also of other nonhuman parts of this system.</a:t>
            </a:r>
          </a:p>
        </p:txBody>
      </p:sp>
    </p:spTree>
  </p:cSld>
  <p:clrMapOvr>
    <a:masterClrMapping/>
  </p:clrMapOvr>
  <p:transition spd="slow">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891D31CD-E3C5-414B-941C-856E242E6AEC}" type="slidenum">
              <a:rPr lang="en-GB"/>
              <a:pPr>
                <a:defRPr/>
              </a:pPr>
              <a:t>35</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7893" name="Rectangle 2"/>
          <p:cNvSpPr>
            <a:spLocks noGrp="1" noChangeArrowheads="1"/>
          </p:cNvSpPr>
          <p:nvPr>
            <p:ph type="title"/>
          </p:nvPr>
        </p:nvSpPr>
        <p:spPr/>
        <p:txBody>
          <a:bodyPr/>
          <a:lstStyle/>
          <a:p>
            <a:pPr eaLnBrk="1" hangingPunct="1"/>
            <a:r>
              <a:rPr lang="en-US" smtClean="0"/>
              <a:t>Ecological Ethics (Deep Ecology)</a:t>
            </a:r>
          </a:p>
        </p:txBody>
      </p:sp>
      <p:sp>
        <p:nvSpPr>
          <p:cNvPr id="37894" name="Rectangle 3"/>
          <p:cNvSpPr>
            <a:spLocks noGrp="1" noChangeArrowheads="1"/>
          </p:cNvSpPr>
          <p:nvPr>
            <p:ph type="body" idx="1"/>
          </p:nvPr>
        </p:nvSpPr>
        <p:spPr/>
        <p:txBody>
          <a:bodyPr/>
          <a:lstStyle/>
          <a:p>
            <a:pPr algn="just" eaLnBrk="1" hangingPunct="1">
              <a:lnSpc>
                <a:spcPct val="90000"/>
              </a:lnSpc>
            </a:pPr>
            <a:r>
              <a:rPr lang="en-US" sz="2400" smtClean="0"/>
              <a:t>Is based on the idea that nonhuman parts pf the environment deserve to be preserved for their own sake regardless of whether this benefits human beings.</a:t>
            </a:r>
          </a:p>
          <a:p>
            <a:pPr algn="just" eaLnBrk="1" hangingPunct="1">
              <a:lnSpc>
                <a:spcPct val="90000"/>
              </a:lnSpc>
            </a:pPr>
            <a:r>
              <a:rPr lang="en-US" sz="2400" smtClean="0"/>
              <a:t>An ecological ethic is an ethic that claims that the welfare of at least some nonhumans is intrinsically valuable and because of this intrinsic value, we human have a duty to respect and preserve them.</a:t>
            </a:r>
          </a:p>
          <a:p>
            <a:pPr lvl="1" algn="just" eaLnBrk="1" hangingPunct="1">
              <a:lnSpc>
                <a:spcPct val="90000"/>
              </a:lnSpc>
            </a:pPr>
            <a:r>
              <a:rPr lang="en-US" sz="2400" smtClean="0"/>
              <a:t>Eg. In June 1990, the environmentalists successfully petitioned the US Fish and Wildlife Service to ban timber industry from logging potentially lucrative old-growth forest of northern Carolina to save the habitat of the spotted owl, an endangered species.</a:t>
            </a:r>
          </a:p>
        </p:txBody>
      </p:sp>
    </p:spTree>
  </p:cSld>
  <p:clrMapOvr>
    <a:masterClrMapping/>
  </p:clrMapOvr>
  <p:transition spd="slow">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9568159D-2C45-4269-A9AD-55E855769A37}" type="slidenum">
              <a:rPr lang="en-GB"/>
              <a:pPr>
                <a:defRPr/>
              </a:pPr>
              <a:t>36</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8917" name="Rectangle 2"/>
          <p:cNvSpPr>
            <a:spLocks noGrp="1" noChangeArrowheads="1"/>
          </p:cNvSpPr>
          <p:nvPr>
            <p:ph type="title"/>
          </p:nvPr>
        </p:nvSpPr>
        <p:spPr/>
        <p:txBody>
          <a:bodyPr/>
          <a:lstStyle/>
          <a:p>
            <a:pPr eaLnBrk="1" hangingPunct="1"/>
            <a:r>
              <a:rPr lang="en-US" smtClean="0"/>
              <a:t>Environmental Rights</a:t>
            </a:r>
          </a:p>
        </p:txBody>
      </p:sp>
      <p:sp>
        <p:nvSpPr>
          <p:cNvPr id="38918" name="Rectangle 3"/>
          <p:cNvSpPr>
            <a:spLocks noGrp="1" noChangeArrowheads="1"/>
          </p:cNvSpPr>
          <p:nvPr>
            <p:ph type="body" idx="1"/>
          </p:nvPr>
        </p:nvSpPr>
        <p:spPr/>
        <p:txBody>
          <a:bodyPr/>
          <a:lstStyle/>
          <a:p>
            <a:pPr algn="just" eaLnBrk="1" hangingPunct="1"/>
            <a:r>
              <a:rPr lang="en-US" smtClean="0"/>
              <a:t>William T. Blackstone argued that the possession of a liveable environment is not merely a desirable state of affairs but something to which each human being has a right.</a:t>
            </a:r>
          </a:p>
          <a:p>
            <a:pPr algn="just" eaLnBrk="1" hangingPunct="1"/>
            <a:r>
              <a:rPr lang="en-US" smtClean="0"/>
              <a:t>Liveable environment is something that others have a duty to allow us to have.</a:t>
            </a:r>
          </a:p>
        </p:txBody>
      </p:sp>
    </p:spTree>
  </p:cSld>
  <p:clrMapOvr>
    <a:masterClrMapping/>
  </p:clrMapOvr>
  <p:transition spd="slow">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E0B9E37B-3825-43C7-BB31-648C29922195}" type="slidenum">
              <a:rPr lang="en-GB"/>
              <a:pPr>
                <a:defRPr/>
              </a:pPr>
              <a:t>37</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39941" name="Rectangle 2"/>
          <p:cNvSpPr>
            <a:spLocks noGrp="1" noChangeArrowheads="1"/>
          </p:cNvSpPr>
          <p:nvPr>
            <p:ph type="title"/>
          </p:nvPr>
        </p:nvSpPr>
        <p:spPr/>
        <p:txBody>
          <a:bodyPr/>
          <a:lstStyle/>
          <a:p>
            <a:pPr eaLnBrk="1" hangingPunct="1"/>
            <a:r>
              <a:rPr lang="en-US" smtClean="0"/>
              <a:t>Private Costs and Social Costs (1)</a:t>
            </a:r>
          </a:p>
        </p:txBody>
      </p:sp>
      <p:sp>
        <p:nvSpPr>
          <p:cNvPr id="39942" name="Rectangle 3"/>
          <p:cNvSpPr>
            <a:spLocks noGrp="1" noChangeArrowheads="1"/>
          </p:cNvSpPr>
          <p:nvPr>
            <p:ph type="body" idx="1"/>
          </p:nvPr>
        </p:nvSpPr>
        <p:spPr/>
        <p:txBody>
          <a:bodyPr/>
          <a:lstStyle/>
          <a:p>
            <a:pPr algn="just" eaLnBrk="1" hangingPunct="1"/>
            <a:r>
              <a:rPr lang="en-US" sz="2800" smtClean="0"/>
              <a:t>Private Cost</a:t>
            </a:r>
          </a:p>
          <a:p>
            <a:pPr lvl="1" algn="just" eaLnBrk="1" hangingPunct="1"/>
            <a:r>
              <a:rPr lang="en-US" sz="2400" smtClean="0"/>
              <a:t>The cost an individual or company must pay out of its own pocket to engage in an economic activity.</a:t>
            </a:r>
          </a:p>
          <a:p>
            <a:pPr lvl="2" algn="just" eaLnBrk="1" hangingPunct="1"/>
            <a:r>
              <a:rPr lang="en-US" sz="2000" smtClean="0"/>
              <a:t>eg. An electric firm consumes a certain amount of fuel, labour and equipment to produce 1 kilowatt of electricity.  The cost of these resources is the private cost.</a:t>
            </a:r>
          </a:p>
          <a:p>
            <a:pPr lvl="1" algn="just" eaLnBrk="1" hangingPunct="1"/>
            <a:r>
              <a:rPr lang="en-US" sz="2400" smtClean="0"/>
              <a:t>Producing the kilowatt of electricity may also involve other external costs for which the firm does not pay.</a:t>
            </a:r>
          </a:p>
          <a:p>
            <a:pPr lvl="2" algn="just" eaLnBrk="1" hangingPunct="1"/>
            <a:endParaRPr lang="en-US" sz="2000" smtClean="0"/>
          </a:p>
        </p:txBody>
      </p:sp>
    </p:spTree>
  </p:cSld>
  <p:clrMapOvr>
    <a:masterClrMapping/>
  </p:clrMapOvr>
  <p:transition spd="slow">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CAD69ABF-53BD-415D-8871-3E7EED1D3223}" type="slidenum">
              <a:rPr lang="en-GB"/>
              <a:pPr>
                <a:defRPr/>
              </a:pPr>
              <a:t>38</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0965" name="Rectangle 2"/>
          <p:cNvSpPr>
            <a:spLocks noGrp="1" noChangeArrowheads="1"/>
          </p:cNvSpPr>
          <p:nvPr>
            <p:ph type="title"/>
          </p:nvPr>
        </p:nvSpPr>
        <p:spPr/>
        <p:txBody>
          <a:bodyPr/>
          <a:lstStyle/>
          <a:p>
            <a:pPr eaLnBrk="1" hangingPunct="1"/>
            <a:r>
              <a:rPr lang="en-US" smtClean="0"/>
              <a:t>Private Costs and Social Costs (2)</a:t>
            </a:r>
          </a:p>
        </p:txBody>
      </p:sp>
      <p:sp>
        <p:nvSpPr>
          <p:cNvPr id="40966" name="Rectangle 3"/>
          <p:cNvSpPr>
            <a:spLocks noGrp="1" noChangeArrowheads="1"/>
          </p:cNvSpPr>
          <p:nvPr>
            <p:ph type="body" idx="1"/>
          </p:nvPr>
        </p:nvSpPr>
        <p:spPr/>
        <p:txBody>
          <a:bodyPr/>
          <a:lstStyle/>
          <a:p>
            <a:pPr algn="just" eaLnBrk="1" hangingPunct="1"/>
            <a:r>
              <a:rPr lang="en-US" smtClean="0"/>
              <a:t>When the firms burns fuel it may generate smoke and soot that settles on surrounding neighbours who have to bear the costs of cleaning up and paying for any medical problems the smoke creates.</a:t>
            </a:r>
          </a:p>
        </p:txBody>
      </p:sp>
    </p:spTree>
  </p:cSld>
  <p:clrMapOvr>
    <a:masterClrMapping/>
  </p:clrMapOvr>
  <p:transition spd="slow">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6164DEE0-5D25-44FA-8C75-27DFE022F12E}" type="slidenum">
              <a:rPr lang="en-GB"/>
              <a:pPr>
                <a:defRPr/>
              </a:pPr>
              <a:t>39</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1989" name="Rectangle 2"/>
          <p:cNvSpPr>
            <a:spLocks noGrp="1" noChangeArrowheads="1"/>
          </p:cNvSpPr>
          <p:nvPr>
            <p:ph type="title"/>
          </p:nvPr>
        </p:nvSpPr>
        <p:spPr/>
        <p:txBody>
          <a:bodyPr/>
          <a:lstStyle/>
          <a:p>
            <a:pPr eaLnBrk="1" hangingPunct="1"/>
            <a:r>
              <a:rPr lang="en-US" smtClean="0"/>
              <a:t>Private Costs and Social Costs (3)</a:t>
            </a:r>
          </a:p>
        </p:txBody>
      </p:sp>
      <p:sp>
        <p:nvSpPr>
          <p:cNvPr id="41990" name="Rectangle 3"/>
          <p:cNvSpPr>
            <a:spLocks noGrp="1" noChangeArrowheads="1"/>
          </p:cNvSpPr>
          <p:nvPr>
            <p:ph type="body" idx="1"/>
          </p:nvPr>
        </p:nvSpPr>
        <p:spPr/>
        <p:txBody>
          <a:bodyPr/>
          <a:lstStyle/>
          <a:p>
            <a:pPr algn="just" eaLnBrk="1" hangingPunct="1"/>
            <a:r>
              <a:rPr lang="en-US" sz="2800" smtClean="0"/>
              <a:t>From the viewpoint of society as a whole the costs of producing the kilowatt of electricity include not only the internal costs of fuel, labour and equipment for which the manufacturers pays but also the external costs of cleanup and medical care that neighbours pay.</a:t>
            </a:r>
          </a:p>
          <a:p>
            <a:pPr algn="just" eaLnBrk="1" hangingPunct="1"/>
            <a:r>
              <a:rPr lang="en-US" sz="2800" smtClean="0"/>
              <a:t>This sum total of  costs (the private internal costs plus the neighbours’ external costs) are the social costs of producing the 1 kilowatt of electricity.</a:t>
            </a:r>
          </a:p>
        </p:txBody>
      </p:sp>
    </p:spTree>
  </p:cSld>
  <p:clrMapOvr>
    <a:masterClrMapping/>
  </p:clrMapOvr>
  <p:transition spd="slow">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9F3D2E6D-430D-4F86-8343-322C129C4CD7}" type="slidenum">
              <a:rPr lang="en-GB"/>
              <a:pPr>
                <a:defRPr/>
              </a:pPr>
              <a:t>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6149" name="Rectangle 2"/>
          <p:cNvSpPr>
            <a:spLocks noGrp="1" noChangeArrowheads="1"/>
          </p:cNvSpPr>
          <p:nvPr>
            <p:ph type="title"/>
          </p:nvPr>
        </p:nvSpPr>
        <p:spPr/>
        <p:txBody>
          <a:bodyPr/>
          <a:lstStyle/>
          <a:p>
            <a:pPr eaLnBrk="1" hangingPunct="1"/>
            <a:r>
              <a:rPr lang="en-US" smtClean="0"/>
              <a:t>Air Pollution</a:t>
            </a:r>
          </a:p>
        </p:txBody>
      </p:sp>
      <p:sp>
        <p:nvSpPr>
          <p:cNvPr id="6150" name="Rectangle 3"/>
          <p:cNvSpPr>
            <a:spLocks noGrp="1" noChangeArrowheads="1"/>
          </p:cNvSpPr>
          <p:nvPr>
            <p:ph type="body" idx="1"/>
          </p:nvPr>
        </p:nvSpPr>
        <p:spPr/>
        <p:txBody>
          <a:bodyPr/>
          <a:lstStyle/>
          <a:p>
            <a:pPr algn="just" eaLnBrk="1" hangingPunct="1"/>
            <a:r>
              <a:rPr lang="en-US" sz="2400" smtClean="0"/>
              <a:t>Cost of air pollution increased exponentially as industrialization expanded.</a:t>
            </a:r>
          </a:p>
          <a:p>
            <a:pPr algn="just" eaLnBrk="1" hangingPunct="1"/>
            <a:r>
              <a:rPr lang="en-US" sz="2400" smtClean="0"/>
              <a:t>Air pollutants affect vegetation, decreasing agricultural yields and inflicting losses on the timber industry.</a:t>
            </a:r>
          </a:p>
          <a:p>
            <a:pPr algn="just" eaLnBrk="1" hangingPunct="1"/>
            <a:r>
              <a:rPr lang="en-US" sz="2400" smtClean="0"/>
              <a:t>Deteriorate exposed construction materials through corrosion, discoloration and rot.</a:t>
            </a:r>
          </a:p>
          <a:p>
            <a:pPr algn="just" eaLnBrk="1" hangingPunct="1"/>
            <a:r>
              <a:rPr lang="en-US" sz="2400" smtClean="0"/>
              <a:t>Hazardous to health and life, raising medical costs and lessening the enjoyment of living.</a:t>
            </a:r>
          </a:p>
          <a:p>
            <a:pPr algn="just" eaLnBrk="1" hangingPunct="1"/>
            <a:r>
              <a:rPr lang="en-US" sz="2400" smtClean="0"/>
              <a:t>Threaten catastrophic global damage in the form of global warming and destruction of the stratospheric ozone layer.</a:t>
            </a:r>
          </a:p>
        </p:txBody>
      </p:sp>
    </p:spTree>
  </p:cSld>
  <p:clrMapOvr>
    <a:masterClrMapping/>
  </p:clrMapOvr>
  <p:transition spd="slow">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0A48D74F-79E6-46EA-AEAF-F5ED34C82357}" type="slidenum">
              <a:rPr lang="en-GB"/>
              <a:pPr>
                <a:defRPr/>
              </a:pPr>
              <a:t>40</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3013" name="Rectangle 2"/>
          <p:cNvSpPr>
            <a:spLocks noGrp="1" noChangeArrowheads="1"/>
          </p:cNvSpPr>
          <p:nvPr>
            <p:ph type="title"/>
          </p:nvPr>
        </p:nvSpPr>
        <p:spPr/>
        <p:txBody>
          <a:bodyPr/>
          <a:lstStyle/>
          <a:p>
            <a:pPr eaLnBrk="1" hangingPunct="1"/>
            <a:r>
              <a:rPr lang="en-US" smtClean="0"/>
              <a:t>Kinds of Ethical Approaches to Environmental Protection</a:t>
            </a:r>
          </a:p>
        </p:txBody>
      </p:sp>
      <p:sp>
        <p:nvSpPr>
          <p:cNvPr id="43014" name="Rectangle 3"/>
          <p:cNvSpPr>
            <a:spLocks noGrp="1" noChangeArrowheads="1"/>
          </p:cNvSpPr>
          <p:nvPr>
            <p:ph type="body" idx="1"/>
          </p:nvPr>
        </p:nvSpPr>
        <p:spPr/>
        <p:txBody>
          <a:bodyPr/>
          <a:lstStyle/>
          <a:p>
            <a:pPr algn="just" eaLnBrk="1" hangingPunct="1"/>
            <a:r>
              <a:rPr lang="en-US" smtClean="0"/>
              <a:t>Ecological approach: nonhumans have intrinsic value.</a:t>
            </a:r>
          </a:p>
          <a:p>
            <a:pPr algn="just" eaLnBrk="1" hangingPunct="1"/>
            <a:r>
              <a:rPr lang="en-US" smtClean="0"/>
              <a:t>Environmental rights approach: Human have a right to a liveable environment.</a:t>
            </a:r>
          </a:p>
          <a:p>
            <a:pPr algn="just" eaLnBrk="1" hangingPunct="1"/>
            <a:r>
              <a:rPr lang="en-US" smtClean="0"/>
              <a:t>Market approach : External costs violate utility, rights and justice.</a:t>
            </a:r>
          </a:p>
        </p:txBody>
      </p:sp>
    </p:spTree>
  </p:cSld>
  <p:clrMapOvr>
    <a:masterClrMapping/>
  </p:clrMapOvr>
  <p:transition spd="slow">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D999EDCE-5752-492A-B568-C482421E534B}" type="slidenum">
              <a:rPr lang="en-GB"/>
              <a:pPr>
                <a:defRPr/>
              </a:pPr>
              <a:t>41</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4037" name="Rectangle 2"/>
          <p:cNvSpPr>
            <a:spLocks noGrp="1" noChangeArrowheads="1"/>
          </p:cNvSpPr>
          <p:nvPr>
            <p:ph type="title"/>
          </p:nvPr>
        </p:nvSpPr>
        <p:spPr/>
        <p:txBody>
          <a:bodyPr/>
          <a:lstStyle/>
          <a:p>
            <a:pPr eaLnBrk="1" hangingPunct="1"/>
            <a:r>
              <a:rPr lang="en-US" smtClean="0"/>
              <a:t>The Duties of the Firm (1)</a:t>
            </a:r>
          </a:p>
        </p:txBody>
      </p:sp>
      <p:sp>
        <p:nvSpPr>
          <p:cNvPr id="44038" name="Rectangle 3"/>
          <p:cNvSpPr>
            <a:spLocks noGrp="1" noChangeArrowheads="1"/>
          </p:cNvSpPr>
          <p:nvPr>
            <p:ph type="body" idx="1"/>
          </p:nvPr>
        </p:nvSpPr>
        <p:spPr/>
        <p:txBody>
          <a:bodyPr/>
          <a:lstStyle/>
          <a:p>
            <a:pPr algn="just" eaLnBrk="1" hangingPunct="1">
              <a:lnSpc>
                <a:spcPct val="90000"/>
              </a:lnSpc>
            </a:pPr>
            <a:r>
              <a:rPr lang="en-US" smtClean="0"/>
              <a:t>Remedy for external costs is to ensure that the costs of pollution are internalized;</a:t>
            </a:r>
          </a:p>
          <a:p>
            <a:pPr lvl="1" algn="just" eaLnBrk="1" hangingPunct="1">
              <a:lnSpc>
                <a:spcPct val="90000"/>
              </a:lnSpc>
            </a:pPr>
            <a:r>
              <a:rPr lang="en-US" smtClean="0"/>
              <a:t>Eg. They are absorbed by the product and taken into account when determining the price of its goods.</a:t>
            </a:r>
          </a:p>
          <a:p>
            <a:pPr algn="just" eaLnBrk="1" hangingPunct="1">
              <a:lnSpc>
                <a:spcPct val="90000"/>
              </a:lnSpc>
            </a:pPr>
            <a:r>
              <a:rPr lang="en-US" smtClean="0"/>
              <a:t>By doing this, goods will be accurately priced, market forces will provide the incentive that will encourage producers to minimize external costs.</a:t>
            </a:r>
          </a:p>
          <a:p>
            <a:pPr lvl="1" algn="just" eaLnBrk="1" hangingPunct="1">
              <a:lnSpc>
                <a:spcPct val="90000"/>
              </a:lnSpc>
            </a:pPr>
            <a:endParaRPr lang="en-US" smtClean="0"/>
          </a:p>
        </p:txBody>
      </p:sp>
    </p:spTree>
  </p:cSld>
  <p:clrMapOvr>
    <a:masterClrMapping/>
  </p:clrMapOvr>
  <p:transition spd="slow">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49A77ED1-EBFA-4CF9-92E1-40E4D6E5DD57}" type="slidenum">
              <a:rPr lang="en-GB"/>
              <a:pPr>
                <a:defRPr/>
              </a:pPr>
              <a:t>42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5061" name="Rectangle 2"/>
          <p:cNvSpPr>
            <a:spLocks noGrp="1" noChangeArrowheads="1"/>
          </p:cNvSpPr>
          <p:nvPr>
            <p:ph type="title"/>
          </p:nvPr>
        </p:nvSpPr>
        <p:spPr/>
        <p:txBody>
          <a:bodyPr/>
          <a:lstStyle/>
          <a:p>
            <a:pPr eaLnBrk="1" hangingPunct="1"/>
            <a:r>
              <a:rPr lang="en-US" smtClean="0"/>
              <a:t>The Duties of the Firm (2)</a:t>
            </a:r>
          </a:p>
        </p:txBody>
      </p:sp>
      <p:sp>
        <p:nvSpPr>
          <p:cNvPr id="45062" name="Rectangle 3"/>
          <p:cNvSpPr>
            <a:spLocks noGrp="1" noChangeArrowheads="1"/>
          </p:cNvSpPr>
          <p:nvPr>
            <p:ph type="body" idx="1"/>
          </p:nvPr>
        </p:nvSpPr>
        <p:spPr/>
        <p:txBody>
          <a:bodyPr/>
          <a:lstStyle/>
          <a:p>
            <a:pPr algn="just" eaLnBrk="1" hangingPunct="1"/>
            <a:r>
              <a:rPr lang="en-US" sz="2400" smtClean="0"/>
              <a:t>Ways to internalized the external costs of pollution:</a:t>
            </a:r>
          </a:p>
          <a:p>
            <a:pPr lvl="1" algn="just" eaLnBrk="1" hangingPunct="1"/>
            <a:r>
              <a:rPr lang="en-US" sz="2400" smtClean="0"/>
              <a:t>First the polluting agent to pay to all of those being harmed, voluntarily or by law, an amount equal to the costs the pollution imposes on them.</a:t>
            </a:r>
          </a:p>
          <a:p>
            <a:pPr lvl="1" algn="just" eaLnBrk="1" hangingPunct="1"/>
            <a:r>
              <a:rPr lang="en-US" sz="2400" smtClean="0"/>
              <a:t>Second:</a:t>
            </a:r>
          </a:p>
          <a:p>
            <a:pPr lvl="2" algn="just" eaLnBrk="1" hangingPunct="1"/>
            <a:r>
              <a:rPr lang="en-US" smtClean="0"/>
              <a:t>the polluter must stop pollution at its source by installing pollution control devices.</a:t>
            </a:r>
          </a:p>
          <a:p>
            <a:pPr lvl="2" algn="just" eaLnBrk="1" hangingPunct="1"/>
            <a:r>
              <a:rPr lang="en-US" smtClean="0"/>
              <a:t>The external costs of polluting the environment are translated into internal costs the firm pays to install pollution controls</a:t>
            </a:r>
          </a:p>
        </p:txBody>
      </p:sp>
    </p:spTree>
  </p:cSld>
  <p:clrMapOvr>
    <a:masterClrMapping/>
  </p:clrMapOvr>
  <p:transition spd="slow">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5DD88813-7449-4993-AC9E-F67C5F2ABBF4}" type="slidenum">
              <a:rPr lang="en-GB"/>
              <a:pPr>
                <a:defRPr/>
              </a:pPr>
              <a:t>43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6085" name="Rectangle 2"/>
          <p:cNvSpPr>
            <a:spLocks noGrp="1" noChangeArrowheads="1"/>
          </p:cNvSpPr>
          <p:nvPr>
            <p:ph type="title"/>
          </p:nvPr>
        </p:nvSpPr>
        <p:spPr/>
        <p:txBody>
          <a:bodyPr/>
          <a:lstStyle/>
          <a:p>
            <a:pPr eaLnBrk="1" hangingPunct="1"/>
            <a:r>
              <a:rPr lang="en-US" smtClean="0"/>
              <a:t>Justice (1)</a:t>
            </a:r>
          </a:p>
        </p:txBody>
      </p:sp>
      <p:sp>
        <p:nvSpPr>
          <p:cNvPr id="46086" name="Rectangle 3"/>
          <p:cNvSpPr>
            <a:spLocks noGrp="1" noChangeArrowheads="1"/>
          </p:cNvSpPr>
          <p:nvPr>
            <p:ph type="body" idx="1"/>
          </p:nvPr>
        </p:nvSpPr>
        <p:spPr/>
        <p:txBody>
          <a:bodyPr/>
          <a:lstStyle/>
          <a:p>
            <a:pPr algn="just" eaLnBrk="1" hangingPunct="1"/>
            <a:r>
              <a:rPr lang="en-US" sz="2800" smtClean="0"/>
              <a:t>The internalizing of the costs of pollution is consistent with the requirements of distributive justice - which favours equality.</a:t>
            </a:r>
          </a:p>
          <a:p>
            <a:pPr algn="just" eaLnBrk="1" hangingPunct="1"/>
            <a:r>
              <a:rPr lang="en-US" sz="2800" smtClean="0"/>
              <a:t>The external costs of pollution are borne largely by the poor a phenomenon termed as environmental injustice.</a:t>
            </a:r>
          </a:p>
          <a:p>
            <a:pPr algn="just" eaLnBrk="1" hangingPunct="1"/>
            <a:r>
              <a:rPr lang="en-US" sz="2800" smtClean="0"/>
              <a:t>Property values in polluted neighbourhoods are lower and are inhabited by the poor and abandoned by the wealthy.</a:t>
            </a:r>
          </a:p>
        </p:txBody>
      </p:sp>
    </p:spTree>
  </p:cSld>
  <p:clrMapOvr>
    <a:masterClrMapping/>
  </p:clrMapOvr>
  <p:transition spd="slow">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36C9ED72-1CF3-47B9-A62D-FC31A94C4744}" type="slidenum">
              <a:rPr lang="en-GB"/>
              <a:pPr>
                <a:defRPr/>
              </a:pPr>
              <a:t>44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7109" name="Rectangle 2"/>
          <p:cNvSpPr>
            <a:spLocks noGrp="1" noChangeArrowheads="1"/>
          </p:cNvSpPr>
          <p:nvPr>
            <p:ph type="title"/>
          </p:nvPr>
        </p:nvSpPr>
        <p:spPr/>
        <p:txBody>
          <a:bodyPr/>
          <a:lstStyle/>
          <a:p>
            <a:pPr eaLnBrk="1" hangingPunct="1"/>
            <a:r>
              <a:rPr lang="en-US" smtClean="0"/>
              <a:t>Justice (2)</a:t>
            </a:r>
          </a:p>
        </p:txBody>
      </p:sp>
      <p:sp>
        <p:nvSpPr>
          <p:cNvPr id="47110" name="Rectangle 3"/>
          <p:cNvSpPr>
            <a:spLocks noGrp="1" noChangeArrowheads="1"/>
          </p:cNvSpPr>
          <p:nvPr>
            <p:ph type="body" idx="1"/>
          </p:nvPr>
        </p:nvSpPr>
        <p:spPr/>
        <p:txBody>
          <a:bodyPr/>
          <a:lstStyle/>
          <a:p>
            <a:pPr algn="just" eaLnBrk="1" hangingPunct="1"/>
            <a:r>
              <a:rPr lang="en-US" sz="2800" smtClean="0"/>
              <a:t>Internalizing the costs of pollution, as utilitarianism requires would rectify matters by removing the burdens of external costs from the back of minorities and the poor and placing them in the hands of the wealthy.</a:t>
            </a:r>
          </a:p>
          <a:p>
            <a:pPr algn="just" eaLnBrk="1" hangingPunct="1"/>
            <a:r>
              <a:rPr lang="en-US" sz="2800" smtClean="0"/>
              <a:t>Internalizing external costs is consistent with the requirements of retributive and compensatory justice.</a:t>
            </a:r>
          </a:p>
        </p:txBody>
      </p:sp>
    </p:spTree>
  </p:cSld>
  <p:clrMapOvr>
    <a:masterClrMapping/>
  </p:clrMapOvr>
  <p:transition spd="slow">
    <p:rand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AB2A3009-155C-4D0D-A392-7145EA008CFD}" type="slidenum">
              <a:rPr lang="en-GB"/>
              <a:pPr>
                <a:defRPr/>
              </a:pPr>
              <a:t>45</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8133" name="Rectangle 2"/>
          <p:cNvSpPr>
            <a:spLocks noGrp="1" noChangeArrowheads="1"/>
          </p:cNvSpPr>
          <p:nvPr>
            <p:ph type="title"/>
          </p:nvPr>
        </p:nvSpPr>
        <p:spPr/>
        <p:txBody>
          <a:bodyPr/>
          <a:lstStyle/>
          <a:p>
            <a:pPr eaLnBrk="1" hangingPunct="1"/>
            <a:r>
              <a:rPr lang="en-US" smtClean="0"/>
              <a:t>Justice (3)</a:t>
            </a:r>
          </a:p>
        </p:txBody>
      </p:sp>
      <p:sp>
        <p:nvSpPr>
          <p:cNvPr id="48134" name="Rectangle 3"/>
          <p:cNvSpPr>
            <a:spLocks noGrp="1" noChangeArrowheads="1"/>
          </p:cNvSpPr>
          <p:nvPr>
            <p:ph type="body" idx="1"/>
          </p:nvPr>
        </p:nvSpPr>
        <p:spPr/>
        <p:txBody>
          <a:bodyPr/>
          <a:lstStyle/>
          <a:p>
            <a:pPr algn="just" eaLnBrk="1" hangingPunct="1"/>
            <a:r>
              <a:rPr lang="en-US" smtClean="0"/>
              <a:t>Retributive justice requires that those who are responsible for and benefit from an injury should bear the burdens of rectifying the injury.</a:t>
            </a:r>
          </a:p>
          <a:p>
            <a:pPr algn="just" eaLnBrk="1" hangingPunct="1"/>
            <a:r>
              <a:rPr lang="en-US" smtClean="0"/>
              <a:t>Compensatory justice requires that those who have been injured should be compensated by those who injure them.</a:t>
            </a:r>
          </a:p>
        </p:txBody>
      </p:sp>
    </p:spTree>
  </p:cSld>
  <p:clrMapOvr>
    <a:masterClrMapping/>
  </p:clrMapOvr>
  <p:transition spd="slow">
    <p:rand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CD9E3CAE-AFBD-4AE5-80D8-EDF9C87C981F}" type="slidenum">
              <a:rPr lang="en-GB"/>
              <a:pPr>
                <a:defRPr/>
              </a:pPr>
              <a:t>46</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49157" name="Rectangle 2"/>
          <p:cNvSpPr>
            <a:spLocks noGrp="1" noChangeArrowheads="1"/>
          </p:cNvSpPr>
          <p:nvPr>
            <p:ph type="title"/>
          </p:nvPr>
        </p:nvSpPr>
        <p:spPr/>
        <p:txBody>
          <a:bodyPr/>
          <a:lstStyle/>
          <a:p>
            <a:pPr eaLnBrk="1" hangingPunct="1"/>
            <a:r>
              <a:rPr lang="en-US" smtClean="0"/>
              <a:t>Justice (4)</a:t>
            </a:r>
          </a:p>
        </p:txBody>
      </p:sp>
      <p:sp>
        <p:nvSpPr>
          <p:cNvPr id="49158" name="Rectangle 3"/>
          <p:cNvSpPr>
            <a:spLocks noGrp="1" noChangeArrowheads="1"/>
          </p:cNvSpPr>
          <p:nvPr>
            <p:ph type="body" idx="1"/>
          </p:nvPr>
        </p:nvSpPr>
        <p:spPr/>
        <p:txBody>
          <a:bodyPr/>
          <a:lstStyle/>
          <a:p>
            <a:pPr algn="just" eaLnBrk="1" hangingPunct="1"/>
            <a:r>
              <a:rPr lang="en-US" smtClean="0"/>
              <a:t>Retributive and compensatory justice imply that:</a:t>
            </a:r>
          </a:p>
          <a:p>
            <a:pPr lvl="1" algn="just" eaLnBrk="1" hangingPunct="1"/>
            <a:r>
              <a:rPr lang="en-US" smtClean="0"/>
              <a:t>the cost of pollution control should be borne by those who cause pollution and who have benefitted from pollution activities.</a:t>
            </a:r>
          </a:p>
          <a:p>
            <a:pPr lvl="1" algn="just" eaLnBrk="1" hangingPunct="1"/>
            <a:r>
              <a:rPr lang="en-US" smtClean="0"/>
              <a:t>the benefits of pollution control should flow to those who have had to bear the external costs of pollution.</a:t>
            </a:r>
          </a:p>
        </p:txBody>
      </p:sp>
    </p:spTree>
  </p:cSld>
  <p:clrMapOvr>
    <a:masterClrMapping/>
  </p:clrMapOvr>
  <p:transition spd="slow">
    <p:rand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7EF16595-5032-4183-B0A3-6B5F4C86223B}" type="slidenum">
              <a:rPr lang="en-GB"/>
              <a:pPr>
                <a:defRPr/>
              </a:pPr>
              <a:t>47</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0181" name="Rectangle 2"/>
          <p:cNvSpPr>
            <a:spLocks noGrp="1" noChangeArrowheads="1"/>
          </p:cNvSpPr>
          <p:nvPr>
            <p:ph type="title"/>
          </p:nvPr>
        </p:nvSpPr>
        <p:spPr/>
        <p:txBody>
          <a:bodyPr/>
          <a:lstStyle/>
          <a:p>
            <a:pPr eaLnBrk="1" hangingPunct="1"/>
            <a:r>
              <a:rPr lang="en-US" smtClean="0"/>
              <a:t>Justice (5)</a:t>
            </a:r>
          </a:p>
        </p:txBody>
      </p:sp>
      <p:sp>
        <p:nvSpPr>
          <p:cNvPr id="50182" name="Rectangle 3"/>
          <p:cNvSpPr>
            <a:spLocks noGrp="1" noChangeArrowheads="1"/>
          </p:cNvSpPr>
          <p:nvPr>
            <p:ph type="body" idx="1"/>
          </p:nvPr>
        </p:nvSpPr>
        <p:spPr/>
        <p:txBody>
          <a:bodyPr/>
          <a:lstStyle/>
          <a:p>
            <a:pPr algn="just" eaLnBrk="1" hangingPunct="1"/>
            <a:r>
              <a:rPr lang="en-US" smtClean="0"/>
              <a:t>Internalizing external costs seems to meet these two requirements:</a:t>
            </a:r>
          </a:p>
          <a:p>
            <a:pPr lvl="1" algn="just" eaLnBrk="1" hangingPunct="1"/>
            <a:r>
              <a:rPr lang="en-US" smtClean="0"/>
              <a:t>the costs of pollution control are borne by stockholders and customers, both of whom benefit from the pollution activities of the firm.</a:t>
            </a:r>
          </a:p>
          <a:p>
            <a:pPr lvl="1" algn="just" eaLnBrk="1" hangingPunct="1"/>
            <a:r>
              <a:rPr lang="en-US" smtClean="0"/>
              <a:t>the benefits of pollution control flow to those neighbours who once had to put up with the firm’s pollution.</a:t>
            </a:r>
          </a:p>
        </p:txBody>
      </p:sp>
    </p:spTree>
  </p:cSld>
  <p:clrMapOvr>
    <a:masterClrMapping/>
  </p:clrMapOvr>
  <p:transition spd="slow">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B9941C61-6013-41BC-A6D9-6F066BF1B11A}" type="slidenum">
              <a:rPr lang="en-GB"/>
              <a:pPr>
                <a:defRPr/>
              </a:pPr>
              <a:t>48</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1205" name="Rectangle 2"/>
          <p:cNvSpPr>
            <a:spLocks noGrp="1" noChangeArrowheads="1"/>
          </p:cNvSpPr>
          <p:nvPr>
            <p:ph type="title"/>
          </p:nvPr>
        </p:nvSpPr>
        <p:spPr/>
        <p:txBody>
          <a:bodyPr/>
          <a:lstStyle/>
          <a:p>
            <a:pPr eaLnBrk="1" hangingPunct="1"/>
            <a:r>
              <a:rPr lang="en-US" smtClean="0"/>
              <a:t>Social Ecology (1)</a:t>
            </a:r>
          </a:p>
        </p:txBody>
      </p:sp>
      <p:sp>
        <p:nvSpPr>
          <p:cNvPr id="51206" name="Rectangle 3"/>
          <p:cNvSpPr>
            <a:spLocks noGrp="1" noChangeArrowheads="1"/>
          </p:cNvSpPr>
          <p:nvPr>
            <p:ph type="body" idx="1"/>
          </p:nvPr>
        </p:nvSpPr>
        <p:spPr/>
        <p:txBody>
          <a:bodyPr/>
          <a:lstStyle/>
          <a:p>
            <a:pPr algn="just" eaLnBrk="1" hangingPunct="1"/>
            <a:r>
              <a:rPr lang="en-US" smtClean="0"/>
              <a:t>The environmental crises we face are rooted in the social systems of hierarchy and domination that characterize our society.</a:t>
            </a:r>
          </a:p>
        </p:txBody>
      </p:sp>
    </p:spTree>
  </p:cSld>
  <p:clrMapOvr>
    <a:masterClrMapping/>
  </p:clrMapOvr>
  <p:transition spd="slow">
    <p:rand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E16CD636-6440-4E1D-9340-D0921F1FC287}" type="slidenum">
              <a:rPr lang="en-GB"/>
              <a:pPr>
                <a:defRPr/>
              </a:pPr>
              <a:t>49</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2229" name="Rectangle 2"/>
          <p:cNvSpPr>
            <a:spLocks noGrp="1" noChangeArrowheads="1"/>
          </p:cNvSpPr>
          <p:nvPr>
            <p:ph type="title"/>
          </p:nvPr>
        </p:nvSpPr>
        <p:spPr/>
        <p:txBody>
          <a:bodyPr/>
          <a:lstStyle/>
          <a:p>
            <a:pPr eaLnBrk="1" hangingPunct="1"/>
            <a:r>
              <a:rPr lang="en-US" smtClean="0"/>
              <a:t>Social Ecology (2)</a:t>
            </a:r>
          </a:p>
        </p:txBody>
      </p:sp>
      <p:sp>
        <p:nvSpPr>
          <p:cNvPr id="52230" name="Rectangle 3"/>
          <p:cNvSpPr>
            <a:spLocks noGrp="1" noChangeArrowheads="1"/>
          </p:cNvSpPr>
          <p:nvPr>
            <p:ph type="body" idx="1"/>
          </p:nvPr>
        </p:nvSpPr>
        <p:spPr/>
        <p:txBody>
          <a:bodyPr/>
          <a:lstStyle/>
          <a:p>
            <a:pPr algn="just" eaLnBrk="1" hangingPunct="1"/>
            <a:r>
              <a:rPr lang="en-US" smtClean="0"/>
              <a:t>Holds that until those patterns of hierarchy and domination are changed, we will be unable to deal with environmental crises.</a:t>
            </a:r>
          </a:p>
          <a:p>
            <a:pPr algn="just" eaLnBrk="1" hangingPunct="1"/>
            <a:r>
              <a:rPr lang="en-US" smtClean="0"/>
              <a:t>In a system of hierarchy, one group holds power over another and members of the superior group are able to dominate those of the inferior group and get them to serve their ends.</a:t>
            </a:r>
          </a:p>
        </p:txBody>
      </p:sp>
    </p:spTree>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62D0C263-9714-4417-B9D9-8D8025A036BB}" type="slidenum">
              <a:rPr lang="en-GB"/>
              <a:pPr>
                <a:defRPr/>
              </a:pPr>
              <a:t>5</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7173" name="Rectangle 2"/>
          <p:cNvSpPr>
            <a:spLocks noGrp="1" noChangeArrowheads="1"/>
          </p:cNvSpPr>
          <p:nvPr>
            <p:ph type="title"/>
          </p:nvPr>
        </p:nvSpPr>
        <p:spPr/>
        <p:txBody>
          <a:bodyPr/>
          <a:lstStyle/>
          <a:p>
            <a:pPr eaLnBrk="1" hangingPunct="1"/>
            <a:r>
              <a:rPr lang="en-US" smtClean="0"/>
              <a:t>Global Warming </a:t>
            </a:r>
            <a:br>
              <a:rPr lang="en-US" smtClean="0"/>
            </a:br>
            <a:r>
              <a:rPr lang="en-US" smtClean="0"/>
              <a:t>Green House Gases (1)</a:t>
            </a:r>
          </a:p>
        </p:txBody>
      </p:sp>
      <p:sp>
        <p:nvSpPr>
          <p:cNvPr id="7174" name="Rectangle 3"/>
          <p:cNvSpPr>
            <a:spLocks noGrp="1" noChangeArrowheads="1"/>
          </p:cNvSpPr>
          <p:nvPr>
            <p:ph type="body" idx="1"/>
          </p:nvPr>
        </p:nvSpPr>
        <p:spPr/>
        <p:txBody>
          <a:bodyPr/>
          <a:lstStyle/>
          <a:p>
            <a:pPr algn="just" eaLnBrk="1" hangingPunct="1"/>
            <a:r>
              <a:rPr lang="en-US" sz="2800" smtClean="0"/>
              <a:t>The increase in temperatures around the globe due to rising levels of greenhouse gases:</a:t>
            </a:r>
          </a:p>
          <a:p>
            <a:pPr algn="just" eaLnBrk="1" hangingPunct="1"/>
            <a:r>
              <a:rPr lang="en-US" sz="2400" smtClean="0"/>
              <a:t>Carbon dioxide, nitrous oxide, methane and chlorofluorocarbons (CFCs) – are gases that absorbs and hold heat from the sun, preventing it from escaping back into space.</a:t>
            </a:r>
          </a:p>
          <a:p>
            <a:pPr algn="just" eaLnBrk="1" hangingPunct="1"/>
            <a:r>
              <a:rPr lang="en-US" sz="2400" smtClean="0"/>
              <a:t>Industrial, agricultural and other human activities during the last 150 years have released substantially more greenhouse gas into the atmosphere by burning of fossil fuels such as oil and coal.</a:t>
            </a:r>
          </a:p>
        </p:txBody>
      </p:sp>
    </p:spTree>
  </p:cSld>
  <p:clrMapOvr>
    <a:masterClrMapping/>
  </p:clrMapOvr>
  <p:transition spd="slow">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E9DF9A35-8447-4EBE-A066-832301D180E6}" type="slidenum">
              <a:rPr lang="en-GB"/>
              <a:pPr>
                <a:defRPr/>
              </a:pPr>
              <a:t>50</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3253" name="Rectangle 2"/>
          <p:cNvSpPr>
            <a:spLocks noGrp="1" noChangeArrowheads="1"/>
          </p:cNvSpPr>
          <p:nvPr>
            <p:ph type="title"/>
          </p:nvPr>
        </p:nvSpPr>
        <p:spPr/>
        <p:txBody>
          <a:bodyPr/>
          <a:lstStyle/>
          <a:p>
            <a:pPr eaLnBrk="1" hangingPunct="1"/>
            <a:r>
              <a:rPr lang="en-US" smtClean="0"/>
              <a:t>Examples of Such Systems of Hierarchy</a:t>
            </a:r>
          </a:p>
        </p:txBody>
      </p:sp>
      <p:sp>
        <p:nvSpPr>
          <p:cNvPr id="53254" name="Rectangle 3"/>
          <p:cNvSpPr>
            <a:spLocks noGrp="1" noChangeArrowheads="1"/>
          </p:cNvSpPr>
          <p:nvPr>
            <p:ph type="body" idx="1"/>
          </p:nvPr>
        </p:nvSpPr>
        <p:spPr/>
        <p:txBody>
          <a:bodyPr/>
          <a:lstStyle/>
          <a:p>
            <a:pPr algn="just" eaLnBrk="1" hangingPunct="1"/>
            <a:r>
              <a:rPr lang="en-US" smtClean="0"/>
              <a:t>Social practices such as racism, sexism, and social classes as well as social institutions such as property rights, capitalism, bureaucracies and the mechanisms of government.</a:t>
            </a:r>
          </a:p>
        </p:txBody>
      </p:sp>
    </p:spTree>
  </p:cSld>
  <p:clrMapOvr>
    <a:masterClrMapping/>
  </p:clrMapOvr>
  <p:transition spd="slow">
    <p:rand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8D064A29-B110-4790-BB13-9148F7BC41C2}" type="slidenum">
              <a:rPr lang="en-GB"/>
              <a:pPr>
                <a:defRPr/>
              </a:pPr>
              <a:t>51</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4277" name="Rectangle 2"/>
          <p:cNvSpPr>
            <a:spLocks noGrp="1" noChangeArrowheads="1"/>
          </p:cNvSpPr>
          <p:nvPr>
            <p:ph type="title"/>
          </p:nvPr>
        </p:nvSpPr>
        <p:spPr/>
        <p:txBody>
          <a:bodyPr/>
          <a:lstStyle/>
          <a:p>
            <a:pPr eaLnBrk="1" hangingPunct="1"/>
            <a:r>
              <a:rPr lang="en-US" smtClean="0"/>
              <a:t>The Ethics of Conserving Depletable Resources (1)</a:t>
            </a:r>
          </a:p>
        </p:txBody>
      </p:sp>
      <p:sp>
        <p:nvSpPr>
          <p:cNvPr id="54278" name="Rectangle 3"/>
          <p:cNvSpPr>
            <a:spLocks noGrp="1" noChangeArrowheads="1"/>
          </p:cNvSpPr>
          <p:nvPr>
            <p:ph type="body" idx="1"/>
          </p:nvPr>
        </p:nvSpPr>
        <p:spPr/>
        <p:txBody>
          <a:bodyPr/>
          <a:lstStyle/>
          <a:p>
            <a:pPr algn="just" eaLnBrk="1" hangingPunct="1">
              <a:lnSpc>
                <a:spcPct val="90000"/>
              </a:lnSpc>
            </a:pPr>
            <a:r>
              <a:rPr lang="en-US" smtClean="0"/>
              <a:t>Conservation</a:t>
            </a:r>
          </a:p>
          <a:p>
            <a:pPr lvl="1" algn="just" eaLnBrk="1" hangingPunct="1">
              <a:lnSpc>
                <a:spcPct val="90000"/>
              </a:lnSpc>
            </a:pPr>
            <a:r>
              <a:rPr lang="en-US" smtClean="0"/>
              <a:t>Refers to the saving or rationing of natural resources for later uses =&gt; looks to the future - the need to limit consumption now to have resources available for tomorrow.</a:t>
            </a:r>
          </a:p>
          <a:p>
            <a:pPr lvl="1" algn="just" eaLnBrk="1" hangingPunct="1">
              <a:lnSpc>
                <a:spcPct val="90000"/>
              </a:lnSpc>
            </a:pPr>
            <a:r>
              <a:rPr lang="en-US" smtClean="0"/>
              <a:t>Depletion of most scarce resources lies fear in the future and the effects of their depletion will be felt primarily by posterity and not by present generation.</a:t>
            </a:r>
          </a:p>
        </p:txBody>
      </p:sp>
    </p:spTree>
  </p:cSld>
  <p:clrMapOvr>
    <a:masterClrMapping/>
  </p:clrMapOvr>
  <p:transition spd="slow">
    <p:rand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E897FAAF-0C8D-436C-9C46-1E625342743D}" type="slidenum">
              <a:rPr lang="en-GB"/>
              <a:pPr>
                <a:defRPr/>
              </a:pPr>
              <a:t>52</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5301" name="Rectangle 2"/>
          <p:cNvSpPr>
            <a:spLocks noGrp="1" noChangeArrowheads="1"/>
          </p:cNvSpPr>
          <p:nvPr>
            <p:ph type="title"/>
          </p:nvPr>
        </p:nvSpPr>
        <p:spPr/>
        <p:txBody>
          <a:bodyPr/>
          <a:lstStyle/>
          <a:p>
            <a:pPr eaLnBrk="1" hangingPunct="1"/>
            <a:r>
              <a:rPr lang="en-US" smtClean="0"/>
              <a:t>The Ethics of Conserving Depletable Resources (2)</a:t>
            </a:r>
          </a:p>
        </p:txBody>
      </p:sp>
      <p:sp>
        <p:nvSpPr>
          <p:cNvPr id="55302" name="Rectangle 3"/>
          <p:cNvSpPr>
            <a:spLocks noGrp="1" noChangeArrowheads="1"/>
          </p:cNvSpPr>
          <p:nvPr>
            <p:ph type="body" idx="1"/>
          </p:nvPr>
        </p:nvSpPr>
        <p:spPr/>
        <p:txBody>
          <a:bodyPr/>
          <a:lstStyle/>
          <a:p>
            <a:pPr algn="just" eaLnBrk="1" hangingPunct="1"/>
            <a:r>
              <a:rPr lang="en-US" smtClean="0"/>
              <a:t>Conservation</a:t>
            </a:r>
          </a:p>
          <a:p>
            <a:pPr lvl="1" algn="just" eaLnBrk="1" hangingPunct="1"/>
            <a:r>
              <a:rPr lang="en-US" smtClean="0"/>
              <a:t>A concern over the depletion of resources is primarily a concern for the future generations and for the benefits that will be available to them.</a:t>
            </a:r>
          </a:p>
          <a:p>
            <a:pPr lvl="1" algn="just" eaLnBrk="1" hangingPunct="1"/>
            <a:r>
              <a:rPr lang="en-US" smtClean="0"/>
              <a:t>Conservation is more applicable to the problems of resource than to those of pollution depletion.</a:t>
            </a:r>
          </a:p>
        </p:txBody>
      </p:sp>
    </p:spTree>
  </p:cSld>
  <p:clrMapOvr>
    <a:masterClrMapping/>
  </p:clrMapOvr>
  <p:transition spd="slow">
    <p:rand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5FBFA0B9-718B-4081-A392-0582C0E2D1FE}" type="slidenum">
              <a:rPr lang="en-GB"/>
              <a:pPr>
                <a:defRPr/>
              </a:pPr>
              <a:t>53</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6325" name="Rectangle 2"/>
          <p:cNvSpPr>
            <a:spLocks noGrp="1" noChangeArrowheads="1"/>
          </p:cNvSpPr>
          <p:nvPr>
            <p:ph type="title"/>
          </p:nvPr>
        </p:nvSpPr>
        <p:spPr/>
        <p:txBody>
          <a:bodyPr/>
          <a:lstStyle/>
          <a:p>
            <a:pPr eaLnBrk="1" hangingPunct="1"/>
            <a:r>
              <a:rPr lang="en-US" smtClean="0"/>
              <a:t>Rights of The Future Generations (1) </a:t>
            </a:r>
          </a:p>
        </p:txBody>
      </p:sp>
      <p:sp>
        <p:nvSpPr>
          <p:cNvPr id="56326" name="Rectangle 3"/>
          <p:cNvSpPr>
            <a:spLocks noGrp="1" noChangeArrowheads="1"/>
          </p:cNvSpPr>
          <p:nvPr>
            <p:ph type="body" idx="1"/>
          </p:nvPr>
        </p:nvSpPr>
        <p:spPr/>
        <p:txBody>
          <a:bodyPr/>
          <a:lstStyle/>
          <a:p>
            <a:pPr algn="just" eaLnBrk="1" hangingPunct="1"/>
            <a:r>
              <a:rPr lang="en-US" smtClean="0"/>
              <a:t>3 main reasons to show that future generations cannot have rights:</a:t>
            </a:r>
          </a:p>
          <a:p>
            <a:pPr lvl="1" algn="just" eaLnBrk="1" hangingPunct="1"/>
            <a:r>
              <a:rPr lang="en-US" smtClean="0"/>
              <a:t>Future generation do not exist and may never exist, - exist only in imagination.</a:t>
            </a:r>
          </a:p>
          <a:p>
            <a:pPr lvl="1" algn="just" eaLnBrk="1" hangingPunct="1"/>
            <a:r>
              <a:rPr lang="en-US" smtClean="0"/>
              <a:t>If future generation did have rights, we might be led to the absurd conclusion that we must sacrifice our entire civilization for their sake.</a:t>
            </a:r>
          </a:p>
        </p:txBody>
      </p:sp>
    </p:spTree>
  </p:cSld>
  <p:clrMapOvr>
    <a:masterClrMapping/>
  </p:clrMapOvr>
  <p:transition spd="slow">
    <p:rand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F79382E5-4581-45FB-8FF5-98A01918BF66}" type="slidenum">
              <a:rPr lang="en-GB"/>
              <a:pPr>
                <a:defRPr/>
              </a:pPr>
              <a:t>54</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57349" name="Rectangle 2"/>
          <p:cNvSpPr>
            <a:spLocks noGrp="1" noChangeArrowheads="1"/>
          </p:cNvSpPr>
          <p:nvPr>
            <p:ph type="title"/>
          </p:nvPr>
        </p:nvSpPr>
        <p:spPr/>
        <p:txBody>
          <a:bodyPr/>
          <a:lstStyle/>
          <a:p>
            <a:pPr eaLnBrk="1" hangingPunct="1"/>
            <a:r>
              <a:rPr lang="en-US" smtClean="0"/>
              <a:t>The Ethics of Conserving Depletable Resources (2)</a:t>
            </a:r>
          </a:p>
        </p:txBody>
      </p:sp>
      <p:sp>
        <p:nvSpPr>
          <p:cNvPr id="57350" name="Rectangle 3"/>
          <p:cNvSpPr>
            <a:spLocks noGrp="1" noChangeArrowheads="1"/>
          </p:cNvSpPr>
          <p:nvPr>
            <p:ph type="body" idx="1"/>
          </p:nvPr>
        </p:nvSpPr>
        <p:spPr/>
        <p:txBody>
          <a:bodyPr/>
          <a:lstStyle/>
          <a:p>
            <a:pPr lvl="1" algn="just" eaLnBrk="1" hangingPunct="1"/>
            <a:r>
              <a:rPr lang="en-US" smtClean="0"/>
              <a:t>We can say that someone has a certain right only if we know that he or she has a certain interest which that right protects - The purpose of the right is to protect the interests of the right holder, but we are virtually ignorant of what interests future generations have.</a:t>
            </a:r>
          </a:p>
        </p:txBody>
      </p:sp>
    </p:spTree>
  </p:cSld>
  <p:clrMapOvr>
    <a:masterClrMapping/>
  </p:clrMapOvr>
  <p:transition spd="slow">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166E3D35-4C61-42FF-8FF9-0BE8EE3241B1}" type="slidenum">
              <a:rPr lang="en-GB"/>
              <a:pPr>
                <a:defRPr/>
              </a:pPr>
              <a:t>6</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8197" name="Rectangle 2"/>
          <p:cNvSpPr>
            <a:spLocks noGrp="1" noChangeArrowheads="1"/>
          </p:cNvSpPr>
          <p:nvPr>
            <p:ph type="title"/>
          </p:nvPr>
        </p:nvSpPr>
        <p:spPr/>
        <p:txBody>
          <a:bodyPr/>
          <a:lstStyle/>
          <a:p>
            <a:pPr eaLnBrk="1" hangingPunct="1"/>
            <a:r>
              <a:rPr lang="en-US" smtClean="0"/>
              <a:t>Global Warming </a:t>
            </a:r>
            <a:br>
              <a:rPr lang="en-US" smtClean="0"/>
            </a:br>
            <a:r>
              <a:rPr lang="en-US" smtClean="0"/>
              <a:t>Green House Gases (2)</a:t>
            </a:r>
          </a:p>
        </p:txBody>
      </p:sp>
      <p:sp>
        <p:nvSpPr>
          <p:cNvPr id="8198" name="Rectangle 3"/>
          <p:cNvSpPr>
            <a:spLocks noGrp="1" noChangeArrowheads="1"/>
          </p:cNvSpPr>
          <p:nvPr>
            <p:ph type="body" idx="1"/>
          </p:nvPr>
        </p:nvSpPr>
        <p:spPr/>
        <p:txBody>
          <a:bodyPr/>
          <a:lstStyle/>
          <a:p>
            <a:pPr algn="just" eaLnBrk="1" hangingPunct="1">
              <a:lnSpc>
                <a:spcPct val="90000"/>
              </a:lnSpc>
            </a:pPr>
            <a:r>
              <a:rPr lang="en-US" sz="2400" smtClean="0"/>
              <a:t>The rising levels of greenhouse gases will trap increasing amount of heat on earth and will raise temperatures around the globe.</a:t>
            </a:r>
          </a:p>
          <a:p>
            <a:pPr algn="just" eaLnBrk="1" hangingPunct="1">
              <a:lnSpc>
                <a:spcPct val="90000"/>
              </a:lnSpc>
            </a:pPr>
            <a:r>
              <a:rPr lang="en-US" sz="2400" smtClean="0"/>
              <a:t>Average global temperatures are now 1</a:t>
            </a:r>
            <a:r>
              <a:rPr lang="en-US" sz="2400" smtClean="0">
                <a:cs typeface="Times New Roman" pitchFamily="18" charset="0"/>
              </a:rPr>
              <a:t>º</a:t>
            </a:r>
            <a:r>
              <a:rPr lang="en-US" sz="2400" smtClean="0"/>
              <a:t>C(1.8</a:t>
            </a:r>
            <a:r>
              <a:rPr lang="en-US" sz="2400" smtClean="0">
                <a:cs typeface="Times New Roman" pitchFamily="18" charset="0"/>
              </a:rPr>
              <a:t>º</a:t>
            </a:r>
            <a:r>
              <a:rPr lang="en-US" sz="2400" smtClean="0"/>
              <a:t>F) higher than in 1900 and are expected to rise by 1.5</a:t>
            </a:r>
            <a:r>
              <a:rPr lang="en-US" sz="2400" smtClean="0">
                <a:cs typeface="Times New Roman" pitchFamily="18" charset="0"/>
              </a:rPr>
              <a:t>º</a:t>
            </a:r>
            <a:r>
              <a:rPr lang="en-US" sz="2400" smtClean="0"/>
              <a:t> to 4.5</a:t>
            </a:r>
            <a:r>
              <a:rPr lang="en-US" sz="2400" smtClean="0">
                <a:cs typeface="Times New Roman" pitchFamily="18" charset="0"/>
              </a:rPr>
              <a:t>º</a:t>
            </a:r>
            <a:r>
              <a:rPr lang="en-US" sz="2400" smtClean="0"/>
              <a:t>C during this century.</a:t>
            </a:r>
          </a:p>
          <a:p>
            <a:pPr algn="just" eaLnBrk="1" hangingPunct="1">
              <a:lnSpc>
                <a:spcPct val="90000"/>
              </a:lnSpc>
            </a:pPr>
            <a:r>
              <a:rPr lang="en-US" sz="2400" smtClean="0"/>
              <a:t>The rising heat will expand the world’s deserts; melt the polar ice caps, causing sea levels to rise, make several species of plants and animals extinct,  disrupt farming, and increase the distribution and severity of diseases.</a:t>
            </a:r>
          </a:p>
          <a:p>
            <a:pPr algn="just" eaLnBrk="1" hangingPunct="1">
              <a:lnSpc>
                <a:spcPct val="90000"/>
              </a:lnSpc>
              <a:buFontTx/>
              <a:buNone/>
            </a:pPr>
            <a:endParaRPr lang="en-US" sz="2400" smtClean="0"/>
          </a:p>
          <a:p>
            <a:pPr algn="just" eaLnBrk="1" hangingPunct="1">
              <a:lnSpc>
                <a:spcPct val="90000"/>
              </a:lnSpc>
            </a:pPr>
            <a:endParaRPr lang="en-US" sz="2400" smtClean="0"/>
          </a:p>
        </p:txBody>
      </p:sp>
    </p:spTree>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D3C961EB-B9C8-4D5E-B398-7F1559B82CB7}" type="slidenum">
              <a:rPr lang="en-GB"/>
              <a:pPr>
                <a:defRPr/>
              </a:pPr>
              <a:t>7</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9221" name="Rectangle 2"/>
          <p:cNvSpPr>
            <a:spLocks noGrp="1" noChangeArrowheads="1"/>
          </p:cNvSpPr>
          <p:nvPr>
            <p:ph type="title"/>
          </p:nvPr>
        </p:nvSpPr>
        <p:spPr/>
        <p:txBody>
          <a:bodyPr/>
          <a:lstStyle/>
          <a:p>
            <a:pPr eaLnBrk="1" hangingPunct="1"/>
            <a:r>
              <a:rPr lang="en-US" smtClean="0"/>
              <a:t>Ozone Depletion (1)</a:t>
            </a:r>
          </a:p>
        </p:txBody>
      </p:sp>
      <p:sp>
        <p:nvSpPr>
          <p:cNvPr id="9222" name="Rectangle 3"/>
          <p:cNvSpPr>
            <a:spLocks noGrp="1" noChangeArrowheads="1"/>
          </p:cNvSpPr>
          <p:nvPr>
            <p:ph type="body" idx="1"/>
          </p:nvPr>
        </p:nvSpPr>
        <p:spPr/>
        <p:txBody>
          <a:bodyPr/>
          <a:lstStyle/>
          <a:p>
            <a:pPr algn="just" eaLnBrk="1" hangingPunct="1"/>
            <a:r>
              <a:rPr lang="en-US" sz="2800" smtClean="0"/>
              <a:t>The gradual breakdown of ozone gas in the stratosphere is caused by the release of chlorofluorocarbons (CFCs) into the air.</a:t>
            </a:r>
          </a:p>
          <a:p>
            <a:pPr algn="just" eaLnBrk="1" hangingPunct="1"/>
            <a:r>
              <a:rPr lang="en-US" sz="2800" smtClean="0"/>
              <a:t>A layer of ozone in the lower stratosphere screens all life on earth from harmful ultraviolet radiation.</a:t>
            </a:r>
          </a:p>
          <a:p>
            <a:pPr algn="just" eaLnBrk="1" hangingPunct="1"/>
            <a:r>
              <a:rPr lang="en-US" sz="2800" smtClean="0"/>
              <a:t>The ozone layer is destroyed by CFCs gases which have been used in aerosol cans, refrigerators, air conditions, industrial solvents.</a:t>
            </a:r>
          </a:p>
        </p:txBody>
      </p:sp>
    </p:spTree>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1D4ACFD8-934D-4C59-BDCD-FC39B2300237}" type="slidenum">
              <a:rPr lang="en-GB"/>
              <a:pPr>
                <a:defRPr/>
              </a:pPr>
              <a:t>8</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0245" name="Rectangle 1026"/>
          <p:cNvSpPr>
            <a:spLocks noGrp="1" noChangeArrowheads="1"/>
          </p:cNvSpPr>
          <p:nvPr>
            <p:ph type="title"/>
          </p:nvPr>
        </p:nvSpPr>
        <p:spPr/>
        <p:txBody>
          <a:bodyPr/>
          <a:lstStyle/>
          <a:p>
            <a:pPr eaLnBrk="1" hangingPunct="1"/>
            <a:r>
              <a:rPr lang="en-US" smtClean="0"/>
              <a:t>Ozone Depletion (2)</a:t>
            </a:r>
          </a:p>
        </p:txBody>
      </p:sp>
      <p:sp>
        <p:nvSpPr>
          <p:cNvPr id="10246" name="Rectangle 1027"/>
          <p:cNvSpPr>
            <a:spLocks noGrp="1" noChangeArrowheads="1"/>
          </p:cNvSpPr>
          <p:nvPr>
            <p:ph type="body" idx="1"/>
          </p:nvPr>
        </p:nvSpPr>
        <p:spPr/>
        <p:txBody>
          <a:bodyPr/>
          <a:lstStyle/>
          <a:p>
            <a:pPr algn="just" eaLnBrk="1" hangingPunct="1">
              <a:lnSpc>
                <a:spcPct val="90000"/>
              </a:lnSpc>
            </a:pPr>
            <a:r>
              <a:rPr lang="en-US" sz="2400" smtClean="0"/>
              <a:t>When released into the air, CFC gases rises; in 7 to 10 years they reach the stratosphere, when they destroy ozone molecules and remain for 75 years to 130 years.</a:t>
            </a:r>
          </a:p>
          <a:p>
            <a:pPr algn="just" eaLnBrk="1" hangingPunct="1">
              <a:lnSpc>
                <a:spcPct val="90000"/>
              </a:lnSpc>
            </a:pPr>
            <a:r>
              <a:rPr lang="en-US" sz="2400" smtClean="0"/>
              <a:t>Shrinking of the ozone layer and the subsequent increase of ultraviolet rays will cause several hundred thousand new cases of skin cancer and cause considerable destruction of the 75 percent of the world’s major crops that are sensitive to UV light.</a:t>
            </a:r>
          </a:p>
          <a:p>
            <a:pPr algn="just" eaLnBrk="1" hangingPunct="1">
              <a:lnSpc>
                <a:spcPct val="90000"/>
              </a:lnSpc>
            </a:pPr>
            <a:r>
              <a:rPr lang="en-US" sz="2400" smtClean="0"/>
              <a:t>Plankton that float on the surface layers of the earth’s ocean and on which the entire food chain of the world’s oceans ultimately depends is sensitive to UV light and may suffer mass destruction.</a:t>
            </a:r>
          </a:p>
        </p:txBody>
      </p:sp>
    </p:spTree>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GB"/>
              <a:t>© Dr Keith Y.N. Ng</a:t>
            </a:r>
          </a:p>
        </p:txBody>
      </p:sp>
      <p:sp>
        <p:nvSpPr>
          <p:cNvPr id="5" name="Slide Number Placeholder 4"/>
          <p:cNvSpPr>
            <a:spLocks noGrp="1"/>
          </p:cNvSpPr>
          <p:nvPr>
            <p:ph type="sldNum" sz="quarter" idx="11"/>
          </p:nvPr>
        </p:nvSpPr>
        <p:spPr/>
        <p:txBody>
          <a:bodyPr/>
          <a:lstStyle/>
          <a:p>
            <a:pPr>
              <a:defRPr/>
            </a:pPr>
            <a:fld id="{6643A23A-FCCB-4DDC-AFE4-605F0EC09608}" type="slidenum">
              <a:rPr lang="en-GB"/>
              <a:pPr>
                <a:defRPr/>
              </a:pPr>
              <a:t>9</a:t>
            </a:fld>
            <a:endParaRPr lang="en-GB"/>
          </a:p>
        </p:txBody>
      </p:sp>
      <p:sp>
        <p:nvSpPr>
          <p:cNvPr id="6" name="Footer Placeholder 5"/>
          <p:cNvSpPr>
            <a:spLocks noGrp="1"/>
          </p:cNvSpPr>
          <p:nvPr>
            <p:ph type="ftr" sz="quarter" idx="12"/>
          </p:nvPr>
        </p:nvSpPr>
        <p:spPr/>
        <p:txBody>
          <a:bodyPr/>
          <a:lstStyle/>
          <a:p>
            <a:pPr>
              <a:defRPr/>
            </a:pPr>
            <a:r>
              <a:rPr lang="en-GB"/>
              <a:t>TME 5</a:t>
            </a:r>
          </a:p>
        </p:txBody>
      </p:sp>
      <p:sp>
        <p:nvSpPr>
          <p:cNvPr id="11269" name="Rectangle 2"/>
          <p:cNvSpPr>
            <a:spLocks noGrp="1" noChangeArrowheads="1"/>
          </p:cNvSpPr>
          <p:nvPr>
            <p:ph type="title"/>
          </p:nvPr>
        </p:nvSpPr>
        <p:spPr/>
        <p:txBody>
          <a:bodyPr/>
          <a:lstStyle/>
          <a:p>
            <a:pPr eaLnBrk="1" hangingPunct="1"/>
            <a:r>
              <a:rPr lang="en-US" smtClean="0"/>
              <a:t>Acid Rain (1)</a:t>
            </a:r>
          </a:p>
        </p:txBody>
      </p:sp>
      <p:sp>
        <p:nvSpPr>
          <p:cNvPr id="11270" name="Rectangle 3"/>
          <p:cNvSpPr>
            <a:spLocks noGrp="1" noChangeArrowheads="1"/>
          </p:cNvSpPr>
          <p:nvPr>
            <p:ph type="body" idx="1"/>
          </p:nvPr>
        </p:nvSpPr>
        <p:spPr/>
        <p:txBody>
          <a:bodyPr/>
          <a:lstStyle/>
          <a:p>
            <a:pPr algn="just" eaLnBrk="1" hangingPunct="1"/>
            <a:r>
              <a:rPr lang="en-US" sz="2400" smtClean="0"/>
              <a:t>Acid rain is a threat to the environment and is closely related to the combustion of fossil fuels (oil,coal and natural gas) which are heavily used by utilities to produce electricity.</a:t>
            </a:r>
          </a:p>
          <a:p>
            <a:pPr algn="just" eaLnBrk="1" hangingPunct="1"/>
            <a:r>
              <a:rPr lang="en-US" sz="2400" smtClean="0"/>
              <a:t>Burning fossil fuels, particularly coal containing high levels of sulfur, releases large quantities of sulfur oxide and nitrogen oxides into the atmosphere and they combine with water vapour in clouds to form nitric acid and sulfuric acid.</a:t>
            </a:r>
          </a:p>
          <a:p>
            <a:pPr algn="just" eaLnBrk="1" hangingPunct="1"/>
            <a:r>
              <a:rPr lang="en-US" sz="2400" smtClean="0"/>
              <a:t>The acids are then carried down in rain.</a:t>
            </a:r>
          </a:p>
          <a:p>
            <a:pPr lvl="1" algn="just" eaLnBrk="1" hangingPunct="1">
              <a:buFontTx/>
              <a:buNone/>
            </a:pPr>
            <a:endParaRPr lang="en-US" sz="2400" smtClean="0"/>
          </a:p>
        </p:txBody>
      </p:sp>
    </p:spTree>
  </p:cSld>
  <p:clrMapOvr>
    <a:masterClrMapping/>
  </p:clrMapOvr>
  <p:transition spd="slow">
    <p:random/>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ahoma"/>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9106</TotalTime>
  <Words>3703</Words>
  <Application>Microsoft Office PowerPoint</Application>
  <PresentationFormat>On-screen Show (4:3)</PresentationFormat>
  <Paragraphs>365</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Tahoma</vt:lpstr>
      <vt:lpstr>Times New Roman</vt:lpstr>
      <vt:lpstr>Default Design</vt:lpstr>
      <vt:lpstr>PowerPoint Presentation</vt:lpstr>
      <vt:lpstr>Introduction</vt:lpstr>
      <vt:lpstr>The Dimensions of Pollution and Resource Depletion</vt:lpstr>
      <vt:lpstr>Air Pollution</vt:lpstr>
      <vt:lpstr>Global Warming  Green House Gases (1)</vt:lpstr>
      <vt:lpstr>Global Warming  Green House Gases (2)</vt:lpstr>
      <vt:lpstr>Ozone Depletion (1)</vt:lpstr>
      <vt:lpstr>Ozone Depletion (2)</vt:lpstr>
      <vt:lpstr>Acid Rain (1)</vt:lpstr>
      <vt:lpstr>Acid Rain (2)</vt:lpstr>
      <vt:lpstr>Acid Rain (3)</vt:lpstr>
      <vt:lpstr>Airborne Toxics (1)</vt:lpstr>
      <vt:lpstr>Airborne Toxics (2)</vt:lpstr>
      <vt:lpstr>Air Quality (1)</vt:lpstr>
      <vt:lpstr>Air Quality (2)</vt:lpstr>
      <vt:lpstr>Major Types of Air Pollution</vt:lpstr>
      <vt:lpstr>Photochemical Smog</vt:lpstr>
      <vt:lpstr>Water Pollution (1)</vt:lpstr>
      <vt:lpstr>Water Pollution (2)</vt:lpstr>
      <vt:lpstr>Organic Wastes (1)</vt:lpstr>
      <vt:lpstr>Organic Wastes (2)</vt:lpstr>
      <vt:lpstr>Organic Wastes (3)</vt:lpstr>
      <vt:lpstr>Land Pollution – Toxic Substances (1)</vt:lpstr>
      <vt:lpstr>Land Pollution – Toxic Substances (2)</vt:lpstr>
      <vt:lpstr>Land Pollution – Toxic Substances (3)</vt:lpstr>
      <vt:lpstr>Solid Wastes</vt:lpstr>
      <vt:lpstr>Nuclear Wastes (1)</vt:lpstr>
      <vt:lpstr>Nuclear Wastes (2)</vt:lpstr>
      <vt:lpstr>Depletion of Species and Habitats (1)</vt:lpstr>
      <vt:lpstr>Depletion of Species and Habitats (2)</vt:lpstr>
      <vt:lpstr>Depletion of Fossil Fuels</vt:lpstr>
      <vt:lpstr>Ethics of Pollution Control – Ecological System (1)</vt:lpstr>
      <vt:lpstr>Ethics of Pollution Control – Ecological System (2)</vt:lpstr>
      <vt:lpstr>Ethics of Pollution Control – Ecological System (3)</vt:lpstr>
      <vt:lpstr>Ecological Ethics (Deep Ecology)</vt:lpstr>
      <vt:lpstr>Environmental Rights</vt:lpstr>
      <vt:lpstr>Private Costs and Social Costs (1)</vt:lpstr>
      <vt:lpstr>Private Costs and Social Costs (2)</vt:lpstr>
      <vt:lpstr>Private Costs and Social Costs (3)</vt:lpstr>
      <vt:lpstr>Kinds of Ethical Approaches to Environmental Protection</vt:lpstr>
      <vt:lpstr>The Duties of the Firm (1)</vt:lpstr>
      <vt:lpstr>The Duties of the Firm (2)</vt:lpstr>
      <vt:lpstr>Justice (1)</vt:lpstr>
      <vt:lpstr>Justice (2)</vt:lpstr>
      <vt:lpstr>Justice (3)</vt:lpstr>
      <vt:lpstr>Justice (4)</vt:lpstr>
      <vt:lpstr>Justice (5)</vt:lpstr>
      <vt:lpstr>Social Ecology (1)</vt:lpstr>
      <vt:lpstr>Social Ecology (2)</vt:lpstr>
      <vt:lpstr>Examples of Such Systems of Hierarchy</vt:lpstr>
      <vt:lpstr>The Ethics of Conserving Depletable Resources (1)</vt:lpstr>
      <vt:lpstr>The Ethics of Conserving Depletable Resources (2)</vt:lpstr>
      <vt:lpstr>Rights of The Future Generations (1) </vt:lpstr>
      <vt:lpstr>The Ethics of Conserving Depletable Resources (2)</vt:lpstr>
    </vt:vector>
  </TitlesOfParts>
  <Company>KDN Private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Leadership &amp; Decision-Making 1</dc:subject>
  <dc:creator>Keith Ng</dc:creator>
  <cp:lastModifiedBy>Teacher E-Solutions</cp:lastModifiedBy>
  <cp:revision>165</cp:revision>
  <dcterms:created xsi:type="dcterms:W3CDTF">2005-11-29T06:17:13Z</dcterms:created>
  <dcterms:modified xsi:type="dcterms:W3CDTF">2019-01-18T16:35:27Z</dcterms:modified>
</cp:coreProperties>
</file>