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76"/>
  </p:notesMasterIdLst>
  <p:sldIdLst>
    <p:sldId id="256" r:id="rId2"/>
    <p:sldId id="286" r:id="rId3"/>
    <p:sldId id="257" r:id="rId4"/>
    <p:sldId id="279" r:id="rId5"/>
    <p:sldId id="276" r:id="rId6"/>
    <p:sldId id="280" r:id="rId7"/>
    <p:sldId id="285" r:id="rId8"/>
    <p:sldId id="258" r:id="rId9"/>
    <p:sldId id="284" r:id="rId10"/>
    <p:sldId id="283" r:id="rId11"/>
    <p:sldId id="282" r:id="rId12"/>
    <p:sldId id="277" r:id="rId13"/>
    <p:sldId id="296" r:id="rId14"/>
    <p:sldId id="278" r:id="rId15"/>
    <p:sldId id="281" r:id="rId16"/>
    <p:sldId id="287" r:id="rId17"/>
    <p:sldId id="289" r:id="rId18"/>
    <p:sldId id="288" r:id="rId19"/>
    <p:sldId id="290" r:id="rId20"/>
    <p:sldId id="291" r:id="rId21"/>
    <p:sldId id="259" r:id="rId22"/>
    <p:sldId id="292" r:id="rId23"/>
    <p:sldId id="293" r:id="rId24"/>
    <p:sldId id="295" r:id="rId25"/>
    <p:sldId id="297" r:id="rId26"/>
    <p:sldId id="298" r:id="rId27"/>
    <p:sldId id="299" r:id="rId28"/>
    <p:sldId id="300" r:id="rId29"/>
    <p:sldId id="260" r:id="rId30"/>
    <p:sldId id="301" r:id="rId31"/>
    <p:sldId id="302" r:id="rId32"/>
    <p:sldId id="303" r:id="rId33"/>
    <p:sldId id="304" r:id="rId34"/>
    <p:sldId id="261" r:id="rId35"/>
    <p:sldId id="305" r:id="rId36"/>
    <p:sldId id="306" r:id="rId37"/>
    <p:sldId id="307" r:id="rId38"/>
    <p:sldId id="308" r:id="rId39"/>
    <p:sldId id="309" r:id="rId40"/>
    <p:sldId id="262" r:id="rId41"/>
    <p:sldId id="310" r:id="rId42"/>
    <p:sldId id="311" r:id="rId43"/>
    <p:sldId id="312" r:id="rId44"/>
    <p:sldId id="313" r:id="rId45"/>
    <p:sldId id="314" r:id="rId46"/>
    <p:sldId id="263" r:id="rId47"/>
    <p:sldId id="264" r:id="rId48"/>
    <p:sldId id="315" r:id="rId49"/>
    <p:sldId id="316" r:id="rId50"/>
    <p:sldId id="317" r:id="rId51"/>
    <p:sldId id="318" r:id="rId52"/>
    <p:sldId id="319" r:id="rId53"/>
    <p:sldId id="265" r:id="rId54"/>
    <p:sldId id="320" r:id="rId55"/>
    <p:sldId id="321" r:id="rId56"/>
    <p:sldId id="266" r:id="rId57"/>
    <p:sldId id="322" r:id="rId58"/>
    <p:sldId id="268" r:id="rId59"/>
    <p:sldId id="323" r:id="rId60"/>
    <p:sldId id="269" r:id="rId61"/>
    <p:sldId id="324" r:id="rId62"/>
    <p:sldId id="325" r:id="rId63"/>
    <p:sldId id="326" r:id="rId64"/>
    <p:sldId id="270" r:id="rId65"/>
    <p:sldId id="271" r:id="rId66"/>
    <p:sldId id="327" r:id="rId67"/>
    <p:sldId id="272" r:id="rId68"/>
    <p:sldId id="328" r:id="rId69"/>
    <p:sldId id="329" r:id="rId70"/>
    <p:sldId id="273" r:id="rId71"/>
    <p:sldId id="274" r:id="rId72"/>
    <p:sldId id="330" r:id="rId73"/>
    <p:sldId id="275" r:id="rId74"/>
    <p:sldId id="331" r:id="rId7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p:cViewPr varScale="1">
        <p:scale>
          <a:sx n="34" d="100"/>
          <a:sy n="34" d="100"/>
        </p:scale>
        <p:origin x="-437" y="-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8" Type="http://schemas.openxmlformats.org/officeDocument/2006/relationships/slide" Target="slides/slide72.xml"/><Relationship Id="rId3" Type="http://schemas.openxmlformats.org/officeDocument/2006/relationships/slide" Target="slides/slide55.xml"/><Relationship Id="rId7" Type="http://schemas.openxmlformats.org/officeDocument/2006/relationships/slide" Target="slides/slide70.xml"/><Relationship Id="rId2" Type="http://schemas.openxmlformats.org/officeDocument/2006/relationships/slide" Target="slides/slide54.xml"/><Relationship Id="rId1" Type="http://schemas.openxmlformats.org/officeDocument/2006/relationships/slide" Target="slides/slide47.xml"/><Relationship Id="rId6" Type="http://schemas.openxmlformats.org/officeDocument/2006/relationships/slide" Target="slides/slide68.xml"/><Relationship Id="rId5" Type="http://schemas.openxmlformats.org/officeDocument/2006/relationships/slide" Target="slides/slide57.xml"/><Relationship Id="rId4" Type="http://schemas.openxmlformats.org/officeDocument/2006/relationships/slide" Target="slides/slide56.xml"/><Relationship Id="rId9"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88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5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02C92B1-DFCA-467B-80D5-CFA0CBE51C58}" type="slidenum">
              <a:rPr lang="en-US"/>
              <a:pPr>
                <a:defRPr/>
              </a:pPr>
              <a:t>‹#›</a:t>
            </a:fld>
            <a:endParaRPr lang="en-US"/>
          </a:p>
        </p:txBody>
      </p:sp>
    </p:spTree>
    <p:extLst>
      <p:ext uri="{BB962C8B-B14F-4D97-AF65-F5344CB8AC3E}">
        <p14:creationId xmlns:p14="http://schemas.microsoft.com/office/powerpoint/2010/main" val="2922125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D588619-F140-4D7F-8258-1CB5CDF695B4}" type="slidenum">
              <a:rPr lang="en-US" smtClean="0">
                <a:latin typeface="Times New Roman" pitchFamily="18" charset="0"/>
              </a:rPr>
              <a:pPr/>
              <a:t>1</a:t>
            </a:fld>
            <a:endParaRPr lang="en-US" smtClean="0">
              <a:latin typeface="Times New Roman" pitchFamily="18"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9AF2E43-C43B-43A8-BC70-2BB286BC8BA6}" type="slidenum">
              <a:rPr lang="en-US" smtClean="0">
                <a:latin typeface="Times New Roman" pitchFamily="18" charset="0"/>
              </a:rPr>
              <a:pPr/>
              <a:t>10</a:t>
            </a:fld>
            <a:endParaRPr lang="en-US" smtClean="0">
              <a:latin typeface="Times New Roman" pitchFamily="18"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5DBFADB-18FB-487E-A16C-EE1707251FF6}" type="slidenum">
              <a:rPr lang="en-US" smtClean="0">
                <a:latin typeface="Times New Roman" pitchFamily="18" charset="0"/>
              </a:rPr>
              <a:pPr/>
              <a:t>11</a:t>
            </a:fld>
            <a:endParaRPr lang="en-US" smtClean="0">
              <a:latin typeface="Times New Roman" pitchFamily="18"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DC31CB-271E-4174-8C32-700984D5871D}" type="slidenum">
              <a:rPr lang="en-US" smtClean="0">
                <a:latin typeface="Times New Roman" pitchFamily="18" charset="0"/>
              </a:rPr>
              <a:pPr/>
              <a:t>12</a:t>
            </a:fld>
            <a:endParaRPr lang="en-US" smtClean="0">
              <a:latin typeface="Times New Roman" pitchFamily="18"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3416FB7-A385-41F1-8B1A-90C522384257}" type="slidenum">
              <a:rPr lang="en-US" smtClean="0">
                <a:latin typeface="Times New Roman" pitchFamily="18" charset="0"/>
              </a:rPr>
              <a:pPr/>
              <a:t>13</a:t>
            </a:fld>
            <a:endParaRPr lang="en-US" smtClean="0">
              <a:latin typeface="Times New Roman" pitchFamily="18"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B79860C-D70A-4DC8-B456-DF929FC3E31B}" type="slidenum">
              <a:rPr lang="en-US" smtClean="0">
                <a:latin typeface="Times New Roman" pitchFamily="18" charset="0"/>
              </a:rPr>
              <a:pPr/>
              <a:t>14</a:t>
            </a:fld>
            <a:endParaRPr lang="en-US" smtClean="0">
              <a:latin typeface="Times New Roman" pitchFamily="18"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FA5D49C-B7D7-4B76-87FE-9AE68DC85C2C}" type="slidenum">
              <a:rPr lang="en-US" smtClean="0">
                <a:latin typeface="Times New Roman" pitchFamily="18" charset="0"/>
              </a:rPr>
              <a:pPr/>
              <a:t>15</a:t>
            </a:fld>
            <a:endParaRPr lang="en-US" smtClean="0">
              <a:latin typeface="Times New Roman" pitchFamily="18"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093BA13-DD9C-440F-8E79-7C999CAF76B8}" type="slidenum">
              <a:rPr lang="en-US" smtClean="0">
                <a:latin typeface="Times New Roman" pitchFamily="18" charset="0"/>
              </a:rPr>
              <a:pPr/>
              <a:t>16</a:t>
            </a:fld>
            <a:endParaRPr lang="en-US" smtClean="0">
              <a:latin typeface="Times New Roman" pitchFamily="18"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853803-4AB9-45EF-B132-67B13E333156}" type="slidenum">
              <a:rPr lang="en-US" smtClean="0">
                <a:latin typeface="Times New Roman" pitchFamily="18" charset="0"/>
              </a:rPr>
              <a:pPr/>
              <a:t>17</a:t>
            </a:fld>
            <a:endParaRPr lang="en-US" smtClean="0">
              <a:latin typeface="Times New Roman" pitchFamily="18"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1EDA0E-3251-4E61-A4D5-600EDE7FEE81}" type="slidenum">
              <a:rPr lang="en-US" smtClean="0">
                <a:latin typeface="Times New Roman" pitchFamily="18" charset="0"/>
              </a:rPr>
              <a:pPr/>
              <a:t>18</a:t>
            </a:fld>
            <a:endParaRPr lang="en-US" smtClean="0">
              <a:latin typeface="Times New Roman" pitchFamily="18"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4ED142A-3E7D-43BA-8920-2305C0F11100}" type="slidenum">
              <a:rPr lang="en-US" smtClean="0">
                <a:latin typeface="Times New Roman" pitchFamily="18" charset="0"/>
              </a:rPr>
              <a:pPr/>
              <a:t>19</a:t>
            </a:fld>
            <a:endParaRPr lang="en-US" smtClean="0">
              <a:latin typeface="Times New Roman" pitchFamily="18"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BA319F4-FED2-4B7D-9E38-5782CB9A5528}" type="slidenum">
              <a:rPr lang="en-US" smtClean="0">
                <a:latin typeface="Times New Roman" pitchFamily="18" charset="0"/>
              </a:rPr>
              <a:pPr/>
              <a:t>2</a:t>
            </a:fld>
            <a:endParaRPr lang="en-US" smtClean="0">
              <a:latin typeface="Times New Roman" pitchFamily="18"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2C84754-94A8-40E5-9BF2-B96C2BAC7EB6}" type="slidenum">
              <a:rPr lang="en-US" smtClean="0">
                <a:latin typeface="Times New Roman" pitchFamily="18" charset="0"/>
              </a:rPr>
              <a:pPr/>
              <a:t>20</a:t>
            </a:fld>
            <a:endParaRPr lang="en-US" smtClean="0">
              <a:latin typeface="Times New Roman" pitchFamily="18"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DBDE05-23C3-4872-BA06-5820AE216871}" type="slidenum">
              <a:rPr lang="en-US" smtClean="0">
                <a:latin typeface="Times New Roman" pitchFamily="18" charset="0"/>
              </a:rPr>
              <a:pPr/>
              <a:t>21</a:t>
            </a:fld>
            <a:endParaRPr lang="en-US" smtClean="0">
              <a:latin typeface="Times New Roman" pitchFamily="18"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D8C7106-2A9B-4C1F-8EF9-9F9B9021BD3A}" type="slidenum">
              <a:rPr lang="en-US" smtClean="0">
                <a:latin typeface="Times New Roman" pitchFamily="18" charset="0"/>
              </a:rPr>
              <a:pPr/>
              <a:t>22</a:t>
            </a:fld>
            <a:endParaRPr lang="en-US" smtClean="0">
              <a:latin typeface="Times New Roman" pitchFamily="18"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D86C832-4D37-41C6-9D2E-69739A8426E8}" type="slidenum">
              <a:rPr lang="en-US" smtClean="0">
                <a:latin typeface="Times New Roman" pitchFamily="18" charset="0"/>
              </a:rPr>
              <a:pPr/>
              <a:t>23</a:t>
            </a:fld>
            <a:endParaRPr lang="en-US" smtClean="0">
              <a:latin typeface="Times New Roman" pitchFamily="18"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769D5A2-239E-4DE0-AEA4-C9234CB96ADF}" type="slidenum">
              <a:rPr lang="en-US" smtClean="0">
                <a:latin typeface="Times New Roman" pitchFamily="18" charset="0"/>
              </a:rPr>
              <a:pPr/>
              <a:t>24</a:t>
            </a:fld>
            <a:endParaRPr lang="en-US" smtClean="0">
              <a:latin typeface="Times New Roman" pitchFamily="18"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792D33-EA53-42F0-A50C-848FC79E2EAE}" type="slidenum">
              <a:rPr lang="en-US" smtClean="0">
                <a:latin typeface="Times New Roman" pitchFamily="18" charset="0"/>
              </a:rPr>
              <a:pPr/>
              <a:t>25</a:t>
            </a:fld>
            <a:endParaRPr lang="en-US" smtClean="0">
              <a:latin typeface="Times New Roman" pitchFamily="18"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B0E6A1A-C3A2-4313-863A-E0DC59AC72DF}" type="slidenum">
              <a:rPr lang="en-US" smtClean="0">
                <a:latin typeface="Times New Roman" pitchFamily="18" charset="0"/>
              </a:rPr>
              <a:pPr/>
              <a:t>26</a:t>
            </a:fld>
            <a:endParaRPr lang="en-US" smtClean="0">
              <a:latin typeface="Times New Roman" pitchFamily="18"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B745239-2826-4B91-AEAD-62C525E5027A}" type="slidenum">
              <a:rPr lang="en-US" smtClean="0">
                <a:latin typeface="Times New Roman" pitchFamily="18" charset="0"/>
              </a:rPr>
              <a:pPr/>
              <a:t>27</a:t>
            </a:fld>
            <a:endParaRPr lang="en-US" smtClean="0">
              <a:latin typeface="Times New Roman" pitchFamily="18"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E7C22DF-F7FD-4F77-8D80-DCFB771B237B}" type="slidenum">
              <a:rPr lang="en-US" smtClean="0">
                <a:latin typeface="Times New Roman" pitchFamily="18" charset="0"/>
              </a:rPr>
              <a:pPr/>
              <a:t>28</a:t>
            </a:fld>
            <a:endParaRPr lang="en-US" smtClean="0">
              <a:latin typeface="Times New Roman" pitchFamily="18"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579F052-2D81-4677-AFE2-783E5029F7D7}" type="slidenum">
              <a:rPr lang="en-US" smtClean="0">
                <a:latin typeface="Times New Roman" pitchFamily="18" charset="0"/>
              </a:rPr>
              <a:pPr/>
              <a:t>29</a:t>
            </a:fld>
            <a:endParaRPr lang="en-US" smtClean="0">
              <a:latin typeface="Times New Roman" pitchFamily="18"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E05CC8-A30D-408F-AC75-4D95BE267868}" type="slidenum">
              <a:rPr lang="en-US" smtClean="0">
                <a:latin typeface="Times New Roman" pitchFamily="18" charset="0"/>
              </a:rPr>
              <a:pPr/>
              <a:t>3</a:t>
            </a:fld>
            <a:endParaRPr lang="en-US" smtClean="0">
              <a:latin typeface="Times New Roman" pitchFamily="18"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E87CDE7-2EAF-49F2-B683-8D25FF6AEC32}" type="slidenum">
              <a:rPr lang="en-US" smtClean="0">
                <a:latin typeface="Times New Roman" pitchFamily="18" charset="0"/>
              </a:rPr>
              <a:pPr/>
              <a:t>30</a:t>
            </a:fld>
            <a:endParaRPr lang="en-US" smtClean="0">
              <a:latin typeface="Times New Roman" pitchFamily="18"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BEC96B3-D8DA-41F4-9CC2-21C00569139B}" type="slidenum">
              <a:rPr lang="en-US" smtClean="0">
                <a:latin typeface="Times New Roman" pitchFamily="18" charset="0"/>
              </a:rPr>
              <a:pPr/>
              <a:t>31</a:t>
            </a:fld>
            <a:endParaRPr lang="en-US" smtClean="0">
              <a:latin typeface="Times New Roman" pitchFamily="18"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EDD5D0C-CEBC-4B29-8FD3-FA1EC0C32464}" type="slidenum">
              <a:rPr lang="en-US" smtClean="0">
                <a:latin typeface="Times New Roman" pitchFamily="18" charset="0"/>
              </a:rPr>
              <a:pPr/>
              <a:t>32</a:t>
            </a:fld>
            <a:endParaRPr lang="en-US" smtClean="0">
              <a:latin typeface="Times New Roman" pitchFamily="18"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6DE8C58-7F91-4EC9-8F63-FC4BA5E50604}" type="slidenum">
              <a:rPr lang="en-US" smtClean="0">
                <a:latin typeface="Times New Roman" pitchFamily="18" charset="0"/>
              </a:rPr>
              <a:pPr/>
              <a:t>33</a:t>
            </a:fld>
            <a:endParaRPr lang="en-US" smtClean="0">
              <a:latin typeface="Times New Roman" pitchFamily="18"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3E64997-8C70-4353-B656-961DF70189DC}" type="slidenum">
              <a:rPr lang="en-US" smtClean="0">
                <a:latin typeface="Times New Roman" pitchFamily="18" charset="0"/>
              </a:rPr>
              <a:pPr/>
              <a:t>34</a:t>
            </a:fld>
            <a:endParaRPr lang="en-US" smtClean="0">
              <a:latin typeface="Times New Roman" pitchFamily="18"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69A77A-C7D4-4DD2-85DE-B262DE58251E}" type="slidenum">
              <a:rPr lang="en-US" smtClean="0">
                <a:latin typeface="Times New Roman" pitchFamily="18" charset="0"/>
              </a:rPr>
              <a:pPr/>
              <a:t>35</a:t>
            </a:fld>
            <a:endParaRPr lang="en-US" smtClean="0">
              <a:latin typeface="Times New Roman" pitchFamily="18"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F0CA0F1-2B69-462D-B86C-9A9CE863FC90}" type="slidenum">
              <a:rPr lang="en-US" smtClean="0">
                <a:latin typeface="Times New Roman" pitchFamily="18" charset="0"/>
              </a:rPr>
              <a:pPr/>
              <a:t>36</a:t>
            </a:fld>
            <a:endParaRPr lang="en-US" smtClean="0">
              <a:latin typeface="Times New Roman" pitchFamily="18"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BF1D618-C902-4E93-BCFB-2180C574A469}" type="slidenum">
              <a:rPr lang="en-US" smtClean="0">
                <a:latin typeface="Times New Roman" pitchFamily="18" charset="0"/>
              </a:rPr>
              <a:pPr/>
              <a:t>37</a:t>
            </a:fld>
            <a:endParaRPr lang="en-US" smtClean="0">
              <a:latin typeface="Times New Roman" pitchFamily="18"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9A8553E-1A76-48E7-A776-973926E1ED4C}" type="slidenum">
              <a:rPr lang="en-US" smtClean="0">
                <a:latin typeface="Times New Roman" pitchFamily="18" charset="0"/>
              </a:rPr>
              <a:pPr/>
              <a:t>38</a:t>
            </a:fld>
            <a:endParaRPr lang="en-US" smtClean="0">
              <a:latin typeface="Times New Roman" pitchFamily="18"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3B24B0F-DD17-4B9C-8917-749D168933FC}" type="slidenum">
              <a:rPr lang="en-US" smtClean="0">
                <a:latin typeface="Times New Roman" pitchFamily="18" charset="0"/>
              </a:rPr>
              <a:pPr/>
              <a:t>39</a:t>
            </a:fld>
            <a:endParaRPr lang="en-US" smtClean="0">
              <a:latin typeface="Times New Roman" pitchFamily="18"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49AC7E9-43E2-485D-B17C-48705B4EE399}" type="slidenum">
              <a:rPr lang="en-US" smtClean="0">
                <a:latin typeface="Times New Roman" pitchFamily="18" charset="0"/>
              </a:rPr>
              <a:pPr/>
              <a:t>4</a:t>
            </a:fld>
            <a:endParaRPr lang="en-US" smtClean="0">
              <a:latin typeface="Times New Roman" pitchFamily="18"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8281E94-BB47-4FCC-A716-4AEB3EE70D57}" type="slidenum">
              <a:rPr lang="en-US" smtClean="0">
                <a:latin typeface="Times New Roman" pitchFamily="18" charset="0"/>
              </a:rPr>
              <a:pPr/>
              <a:t>40</a:t>
            </a:fld>
            <a:endParaRPr lang="en-US" smtClean="0">
              <a:latin typeface="Times New Roman" pitchFamily="18"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6B81E5C-38DC-4D16-A6E6-06D0A2B7605C}" type="slidenum">
              <a:rPr lang="en-US" smtClean="0">
                <a:latin typeface="Times New Roman" pitchFamily="18" charset="0"/>
              </a:rPr>
              <a:pPr/>
              <a:t>41</a:t>
            </a:fld>
            <a:endParaRPr lang="en-US" smtClean="0">
              <a:latin typeface="Times New Roman" pitchFamily="18"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D7F922B-1FC6-44A6-AA94-80EF8CC11E6A}" type="slidenum">
              <a:rPr lang="en-US" smtClean="0">
                <a:latin typeface="Times New Roman" pitchFamily="18" charset="0"/>
              </a:rPr>
              <a:pPr/>
              <a:t>42</a:t>
            </a:fld>
            <a:endParaRPr lang="en-US" smtClean="0">
              <a:latin typeface="Times New Roman" pitchFamily="18"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620F10-2C70-403D-A5B7-2AF9CD86AD1A}" type="slidenum">
              <a:rPr lang="en-US" smtClean="0">
                <a:latin typeface="Times New Roman" pitchFamily="18" charset="0"/>
              </a:rPr>
              <a:pPr/>
              <a:t>43</a:t>
            </a:fld>
            <a:endParaRPr lang="en-US" smtClean="0">
              <a:latin typeface="Times New Roman" pitchFamily="18"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BD3C94-0D06-4F87-A2F8-E4AE2CB33306}" type="slidenum">
              <a:rPr lang="en-US" smtClean="0">
                <a:latin typeface="Times New Roman" pitchFamily="18" charset="0"/>
              </a:rPr>
              <a:pPr/>
              <a:t>44</a:t>
            </a:fld>
            <a:endParaRPr lang="en-US" smtClean="0">
              <a:latin typeface="Times New Roman" pitchFamily="18"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2D65454-E8A2-419D-B6CF-1A0F860550DE}" type="slidenum">
              <a:rPr lang="en-US" smtClean="0">
                <a:latin typeface="Times New Roman" pitchFamily="18" charset="0"/>
              </a:rPr>
              <a:pPr/>
              <a:t>45</a:t>
            </a:fld>
            <a:endParaRPr lang="en-US" smtClean="0">
              <a:latin typeface="Times New Roman" pitchFamily="18"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3D2C513-436B-49D3-8FDA-AA8342572C49}" type="slidenum">
              <a:rPr lang="en-US" smtClean="0">
                <a:latin typeface="Times New Roman" pitchFamily="18" charset="0"/>
              </a:rPr>
              <a:pPr/>
              <a:t>46</a:t>
            </a:fld>
            <a:endParaRPr lang="en-US" smtClean="0">
              <a:latin typeface="Times New Roman" pitchFamily="18"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55AEDED-EA7C-4AD0-9036-F9EFC5E507FD}" type="slidenum">
              <a:rPr lang="en-US" smtClean="0">
                <a:latin typeface="Times New Roman" pitchFamily="18" charset="0"/>
              </a:rPr>
              <a:pPr/>
              <a:t>47</a:t>
            </a:fld>
            <a:endParaRPr lang="en-US" smtClean="0">
              <a:latin typeface="Times New Roman" pitchFamily="18"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8E83B62-8C38-4BC9-8453-810DF71700DF}" type="slidenum">
              <a:rPr lang="en-US" smtClean="0">
                <a:latin typeface="Times New Roman" pitchFamily="18" charset="0"/>
              </a:rPr>
              <a:pPr/>
              <a:t>48</a:t>
            </a:fld>
            <a:endParaRPr lang="en-US" smtClean="0">
              <a:latin typeface="Times New Roman" pitchFamily="18"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0800382-C318-4917-B3B7-EDC2A6A2FD30}" type="slidenum">
              <a:rPr lang="en-US" smtClean="0">
                <a:latin typeface="Times New Roman" pitchFamily="18" charset="0"/>
              </a:rPr>
              <a:pPr/>
              <a:t>49</a:t>
            </a:fld>
            <a:endParaRPr lang="en-US" smtClean="0">
              <a:latin typeface="Times New Roman" pitchFamily="18"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3F3EF0B-C44A-4B09-AB63-AB8BCA8DCB1D}" type="slidenum">
              <a:rPr lang="en-US" smtClean="0">
                <a:latin typeface="Times New Roman" pitchFamily="18" charset="0"/>
              </a:rPr>
              <a:pPr/>
              <a:t>5</a:t>
            </a:fld>
            <a:endParaRPr lang="en-US" smtClean="0">
              <a:latin typeface="Times New Roman" pitchFamily="18"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1A73224-695C-461B-AE95-9B1B39E026C1}" type="slidenum">
              <a:rPr lang="en-US" smtClean="0">
                <a:latin typeface="Times New Roman" pitchFamily="18" charset="0"/>
              </a:rPr>
              <a:pPr/>
              <a:t>50</a:t>
            </a:fld>
            <a:endParaRPr lang="en-US" smtClean="0">
              <a:latin typeface="Times New Roman" pitchFamily="18"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D25BB4C-CEB7-410C-909C-682EFE978E1F}" type="slidenum">
              <a:rPr lang="en-US" smtClean="0">
                <a:latin typeface="Times New Roman" pitchFamily="18" charset="0"/>
              </a:rPr>
              <a:pPr/>
              <a:t>51</a:t>
            </a:fld>
            <a:endParaRPr lang="en-US" smtClean="0">
              <a:latin typeface="Times New Roman" pitchFamily="18"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DD507D7-8DFC-4883-91BF-D0F93FBACF13}" type="slidenum">
              <a:rPr lang="en-US" smtClean="0">
                <a:latin typeface="Times New Roman" pitchFamily="18" charset="0"/>
              </a:rPr>
              <a:pPr/>
              <a:t>52</a:t>
            </a:fld>
            <a:endParaRPr lang="en-US" smtClean="0">
              <a:latin typeface="Times New Roman" pitchFamily="18"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46215D-63A7-4666-B9D9-ED38359E5BEE}" type="slidenum">
              <a:rPr lang="en-US" smtClean="0">
                <a:latin typeface="Times New Roman" pitchFamily="18" charset="0"/>
              </a:rPr>
              <a:pPr/>
              <a:t>53</a:t>
            </a:fld>
            <a:endParaRPr lang="en-US" smtClean="0">
              <a:latin typeface="Times New Roman" pitchFamily="18" charset="0"/>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E1B48B7-F265-4821-BDAC-38607F7428B4}" type="slidenum">
              <a:rPr lang="en-US" smtClean="0">
                <a:latin typeface="Times New Roman" pitchFamily="18" charset="0"/>
              </a:rPr>
              <a:pPr/>
              <a:t>54</a:t>
            </a:fld>
            <a:endParaRPr lang="en-US" smtClean="0">
              <a:latin typeface="Times New Roman" pitchFamily="18"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6BB1614-C7DB-40D9-B7FA-A2220C779475}" type="slidenum">
              <a:rPr lang="en-US" smtClean="0">
                <a:latin typeface="Times New Roman" pitchFamily="18" charset="0"/>
              </a:rPr>
              <a:pPr/>
              <a:t>55</a:t>
            </a:fld>
            <a:endParaRPr lang="en-US" smtClean="0">
              <a:latin typeface="Times New Roman" pitchFamily="18"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EAA2BE6-90AD-4C62-AAAF-035C54E9A154}" type="slidenum">
              <a:rPr lang="en-US" smtClean="0">
                <a:latin typeface="Times New Roman" pitchFamily="18" charset="0"/>
              </a:rPr>
              <a:pPr/>
              <a:t>56</a:t>
            </a:fld>
            <a:endParaRPr lang="en-US" smtClean="0">
              <a:latin typeface="Times New Roman" pitchFamily="18"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1A6218-27E1-4810-8438-3C330B562F2C}" type="slidenum">
              <a:rPr lang="en-US" smtClean="0">
                <a:latin typeface="Times New Roman" pitchFamily="18" charset="0"/>
              </a:rPr>
              <a:pPr/>
              <a:t>57</a:t>
            </a:fld>
            <a:endParaRPr lang="en-US" smtClean="0">
              <a:latin typeface="Times New Roman" pitchFamily="18" charset="0"/>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B145479-49DF-4752-B7F3-55B4951F0800}" type="slidenum">
              <a:rPr lang="en-US" smtClean="0">
                <a:latin typeface="Times New Roman" pitchFamily="18" charset="0"/>
              </a:rPr>
              <a:pPr/>
              <a:t>58</a:t>
            </a:fld>
            <a:endParaRPr lang="en-US" smtClean="0">
              <a:latin typeface="Times New Roman" pitchFamily="18" charset="0"/>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E49F705-C059-4571-B4C3-94F4132E9C7C}" type="slidenum">
              <a:rPr lang="en-US" smtClean="0">
                <a:latin typeface="Times New Roman" pitchFamily="18" charset="0"/>
              </a:rPr>
              <a:pPr/>
              <a:t>59</a:t>
            </a:fld>
            <a:endParaRPr lang="en-US" smtClean="0">
              <a:latin typeface="Times New Roman" pitchFamily="18" charset="0"/>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904A9A8-A6F4-4B1D-B692-7436AC65033C}" type="slidenum">
              <a:rPr lang="en-US" smtClean="0">
                <a:latin typeface="Times New Roman" pitchFamily="18" charset="0"/>
              </a:rPr>
              <a:pPr/>
              <a:t>6</a:t>
            </a:fld>
            <a:endParaRPr lang="en-US" smtClean="0">
              <a:latin typeface="Times New Roman" pitchFamily="18"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E6D2CC8-1EB6-4073-9AEF-D0094F133BD0}" type="slidenum">
              <a:rPr lang="en-US" smtClean="0">
                <a:latin typeface="Times New Roman" pitchFamily="18" charset="0"/>
              </a:rPr>
              <a:pPr/>
              <a:t>60</a:t>
            </a:fld>
            <a:endParaRPr lang="en-US" smtClean="0">
              <a:latin typeface="Times New Roman" pitchFamily="18" charset="0"/>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72F26B-2957-4461-9F7B-CDA012CF2564}" type="slidenum">
              <a:rPr lang="en-US" smtClean="0">
                <a:latin typeface="Times New Roman" pitchFamily="18" charset="0"/>
              </a:rPr>
              <a:pPr/>
              <a:t>61</a:t>
            </a:fld>
            <a:endParaRPr lang="en-US" smtClean="0">
              <a:latin typeface="Times New Roman" pitchFamily="18" charset="0"/>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3F3C593-38E8-47B5-BF92-9FBE52CEEC88}" type="slidenum">
              <a:rPr lang="en-US" smtClean="0">
                <a:latin typeface="Times New Roman" pitchFamily="18" charset="0"/>
              </a:rPr>
              <a:pPr/>
              <a:t>62</a:t>
            </a:fld>
            <a:endParaRPr lang="en-US" smtClean="0">
              <a:latin typeface="Times New Roman" pitchFamily="18" charset="0"/>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53165C3-FFFD-443C-A0C8-5E912F3838A0}" type="slidenum">
              <a:rPr lang="en-US" smtClean="0">
                <a:latin typeface="Times New Roman" pitchFamily="18" charset="0"/>
              </a:rPr>
              <a:pPr/>
              <a:t>63</a:t>
            </a:fld>
            <a:endParaRPr lang="en-US" smtClean="0">
              <a:latin typeface="Times New Roman" pitchFamily="18" charset="0"/>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DD7A011-C9F7-43D7-BE68-91C5AEAF5A77}" type="slidenum">
              <a:rPr lang="en-US" smtClean="0">
                <a:latin typeface="Times New Roman" pitchFamily="18" charset="0"/>
              </a:rPr>
              <a:pPr/>
              <a:t>64</a:t>
            </a:fld>
            <a:endParaRPr lang="en-US" smtClean="0">
              <a:latin typeface="Times New Roman" pitchFamily="18" charset="0"/>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7393E07-24C4-4448-85BA-1197EE38DEE9}" type="slidenum">
              <a:rPr lang="en-US" smtClean="0">
                <a:latin typeface="Times New Roman" pitchFamily="18" charset="0"/>
              </a:rPr>
              <a:pPr/>
              <a:t>65</a:t>
            </a:fld>
            <a:endParaRPr lang="en-US" smtClean="0">
              <a:latin typeface="Times New Roman" pitchFamily="18" charset="0"/>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38E0B2-47B8-4556-82F5-E26F4F0C553B}" type="slidenum">
              <a:rPr lang="en-US" smtClean="0">
                <a:latin typeface="Times New Roman" pitchFamily="18" charset="0"/>
              </a:rPr>
              <a:pPr/>
              <a:t>66</a:t>
            </a:fld>
            <a:endParaRPr lang="en-US" smtClean="0">
              <a:latin typeface="Times New Roman" pitchFamily="18" charset="0"/>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A89AB46-BFBD-4FC3-A4F6-AF90E9964C27}" type="slidenum">
              <a:rPr lang="en-US" smtClean="0">
                <a:latin typeface="Times New Roman" pitchFamily="18" charset="0"/>
              </a:rPr>
              <a:pPr/>
              <a:t>67</a:t>
            </a:fld>
            <a:endParaRPr lang="en-US" smtClean="0">
              <a:latin typeface="Times New Roman" pitchFamily="18" charset="0"/>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E39F607-AE65-4B9D-B474-F96404FC5430}" type="slidenum">
              <a:rPr lang="en-US" smtClean="0">
                <a:latin typeface="Times New Roman" pitchFamily="18" charset="0"/>
              </a:rPr>
              <a:pPr/>
              <a:t>68</a:t>
            </a:fld>
            <a:endParaRPr lang="en-US" smtClean="0">
              <a:latin typeface="Times New Roman" pitchFamily="18" charset="0"/>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C3E377F-1B6A-4FBB-8293-7B14FF1C35DC}" type="slidenum">
              <a:rPr lang="en-US" smtClean="0">
                <a:latin typeface="Times New Roman" pitchFamily="18" charset="0"/>
              </a:rPr>
              <a:pPr/>
              <a:t>69</a:t>
            </a:fld>
            <a:endParaRPr lang="en-US" smtClean="0">
              <a:latin typeface="Times New Roman" pitchFamily="18" charset="0"/>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4A41679-8CF6-4BDE-980F-56A8FA27E1D3}" type="slidenum">
              <a:rPr lang="en-US" smtClean="0">
                <a:latin typeface="Times New Roman" pitchFamily="18" charset="0"/>
              </a:rPr>
              <a:pPr/>
              <a:t>7</a:t>
            </a:fld>
            <a:endParaRPr lang="en-US" smtClean="0">
              <a:latin typeface="Times New Roman" pitchFamily="18"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6385D86-265D-47F0-8141-AABF541D2906}" type="slidenum">
              <a:rPr lang="en-US" smtClean="0">
                <a:latin typeface="Times New Roman" pitchFamily="18" charset="0"/>
              </a:rPr>
              <a:pPr/>
              <a:t>70</a:t>
            </a:fld>
            <a:endParaRPr lang="en-US" smtClean="0">
              <a:latin typeface="Times New Roman" pitchFamily="18" charset="0"/>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4D6DA12-7BA9-43A6-8527-04A28CDAEA87}" type="slidenum">
              <a:rPr lang="en-US" smtClean="0">
                <a:latin typeface="Times New Roman" pitchFamily="18" charset="0"/>
              </a:rPr>
              <a:pPr/>
              <a:t>71</a:t>
            </a:fld>
            <a:endParaRPr lang="en-US" smtClean="0">
              <a:latin typeface="Times New Roman" pitchFamily="18" charset="0"/>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E1517C2-A548-41C5-864D-C10AA7318D82}" type="slidenum">
              <a:rPr lang="en-US" smtClean="0">
                <a:latin typeface="Times New Roman" pitchFamily="18" charset="0"/>
              </a:rPr>
              <a:pPr/>
              <a:t>72</a:t>
            </a:fld>
            <a:endParaRPr lang="en-US" smtClean="0">
              <a:latin typeface="Times New Roman" pitchFamily="18" charset="0"/>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179762C-A7DC-408F-848D-EE2145EFB088}" type="slidenum">
              <a:rPr lang="en-US" smtClean="0">
                <a:latin typeface="Times New Roman" pitchFamily="18" charset="0"/>
              </a:rPr>
              <a:pPr/>
              <a:t>73</a:t>
            </a:fld>
            <a:endParaRPr lang="en-US" smtClean="0">
              <a:latin typeface="Times New Roman" pitchFamily="18" charset="0"/>
            </a:endParaRPr>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5224EE-247A-47D8-B7AE-8CD4AA215560}" type="slidenum">
              <a:rPr lang="en-US" smtClean="0">
                <a:latin typeface="Times New Roman" pitchFamily="18" charset="0"/>
              </a:rPr>
              <a:pPr/>
              <a:t>74</a:t>
            </a:fld>
            <a:endParaRPr lang="en-US" smtClean="0">
              <a:latin typeface="Times New Roman" pitchFamily="18" charset="0"/>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77D4AD8-6C15-4FBE-94B2-FFB28CD0156D}" type="slidenum">
              <a:rPr lang="en-US" smtClean="0">
                <a:latin typeface="Times New Roman" pitchFamily="18" charset="0"/>
              </a:rPr>
              <a:pPr/>
              <a:t>8</a:t>
            </a:fld>
            <a:endParaRPr lang="en-US" smtClean="0">
              <a:latin typeface="Times New Roman" pitchFamily="18"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CD612F7-42DC-44EE-911F-F6E46A1E1B5B}" type="slidenum">
              <a:rPr lang="en-US" smtClean="0">
                <a:latin typeface="Times New Roman" pitchFamily="18" charset="0"/>
              </a:rPr>
              <a:pPr/>
              <a:t>9</a:t>
            </a:fld>
            <a:endParaRPr lang="en-US" smtClean="0">
              <a:latin typeface="Times New Roman" pitchFamily="18"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9088" y="1752600"/>
            <a:ext cx="8824912" cy="5129213"/>
            <a:chOff x="201" y="1104"/>
            <a:chExt cx="5559" cy="3231"/>
          </a:xfrm>
        </p:grpSpPr>
        <p:sp>
          <p:nvSpPr>
            <p:cNvPr id="5" name="Freeform 1027"/>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pPr>
                <a:defRPr/>
              </a:pPr>
              <a:endParaRPr lang="en-US">
                <a:latin typeface="Arial" charset="0"/>
              </a:endParaRPr>
            </a:p>
          </p:txBody>
        </p:sp>
        <p:sp>
          <p:nvSpPr>
            <p:cNvPr id="6" name="Freeform 1028"/>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close/>
                </a:path>
              </a:pathLst>
            </a:custGeom>
            <a:solidFill>
              <a:schemeClr val="bg2">
                <a:alpha val="30000"/>
              </a:schemeClr>
            </a:solidFill>
            <a:ln w="9525">
              <a:noFill/>
              <a:round/>
              <a:headEnd/>
              <a:tailEnd/>
            </a:ln>
          </p:spPr>
          <p:txBody>
            <a:bodyPr/>
            <a:lstStyle/>
            <a:p>
              <a:pPr>
                <a:defRPr/>
              </a:pPr>
              <a:endParaRPr lang="en-US">
                <a:latin typeface="Arial" charset="0"/>
              </a:endParaRPr>
            </a:p>
          </p:txBody>
        </p:sp>
        <p:sp>
          <p:nvSpPr>
            <p:cNvPr id="7" name="Freeform 1029"/>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close/>
                </a:path>
              </a:pathLst>
            </a:custGeom>
            <a:gradFill rotWithShape="0">
              <a:gsLst>
                <a:gs pos="0">
                  <a:schemeClr val="bg2">
                    <a:alpha val="0"/>
                  </a:schemeClr>
                </a:gs>
                <a:gs pos="100000">
                  <a:schemeClr val="bg2">
                    <a:gamma/>
                    <a:shade val="81961"/>
                    <a:invGamma/>
                  </a:schemeClr>
                </a:gs>
              </a:gsLst>
              <a:lin ang="0" scaled="1"/>
            </a:gradFill>
            <a:ln w="9525">
              <a:noFill/>
              <a:round/>
              <a:headEnd/>
              <a:tailEnd/>
            </a:ln>
          </p:spPr>
          <p:txBody>
            <a:bodyPr/>
            <a:lstStyle/>
            <a:p>
              <a:pPr>
                <a:defRPr/>
              </a:pPr>
              <a:endParaRPr lang="en-US">
                <a:latin typeface="Arial" charset="0"/>
              </a:endParaRPr>
            </a:p>
          </p:txBody>
        </p:sp>
        <p:sp>
          <p:nvSpPr>
            <p:cNvPr id="8" name="Freeform 1030"/>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close/>
                </a:path>
              </a:pathLst>
            </a:custGeom>
            <a:gradFill rotWithShape="0">
              <a:gsLst>
                <a:gs pos="0">
                  <a:schemeClr val="bg2">
                    <a:alpha val="0"/>
                  </a:schemeClr>
                </a:gs>
                <a:gs pos="100000">
                  <a:schemeClr val="bg2">
                    <a:gamma/>
                    <a:shade val="81961"/>
                    <a:invGamma/>
                  </a:schemeClr>
                </a:gs>
              </a:gsLst>
              <a:lin ang="0" scaled="1"/>
            </a:gradFill>
            <a:ln w="9525">
              <a:noFill/>
              <a:round/>
              <a:headEnd/>
              <a:tailEnd/>
            </a:ln>
          </p:spPr>
          <p:txBody>
            <a:bodyPr/>
            <a:lstStyle/>
            <a:p>
              <a:pPr>
                <a:defRPr/>
              </a:pPr>
              <a:endParaRPr lang="en-US">
                <a:latin typeface="Arial" charset="0"/>
              </a:endParaRPr>
            </a:p>
          </p:txBody>
        </p:sp>
        <p:sp>
          <p:nvSpPr>
            <p:cNvPr id="9" name="Freeform 1031"/>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close/>
                </a:path>
              </a:pathLst>
            </a:custGeom>
            <a:gradFill rotWithShape="0">
              <a:gsLst>
                <a:gs pos="0">
                  <a:schemeClr val="bg2">
                    <a:gamma/>
                    <a:tint val="87843"/>
                    <a:invGamma/>
                  </a:schemeClr>
                </a:gs>
                <a:gs pos="100000">
                  <a:schemeClr val="bg2">
                    <a:alpha val="0"/>
                  </a:schemeClr>
                </a:gs>
              </a:gsLst>
              <a:lin ang="5400000" scaled="1"/>
            </a:gradFill>
            <a:ln w="9525">
              <a:noFill/>
              <a:round/>
              <a:headEnd/>
              <a:tailEnd/>
            </a:ln>
          </p:spPr>
          <p:txBody>
            <a:bodyPr/>
            <a:lstStyle/>
            <a:p>
              <a:pPr>
                <a:defRPr/>
              </a:pPr>
              <a:endParaRPr lang="en-US">
                <a:latin typeface="Arial" charset="0"/>
              </a:endParaRPr>
            </a:p>
          </p:txBody>
        </p:sp>
        <p:sp>
          <p:nvSpPr>
            <p:cNvPr id="10" name="Freeform 1032"/>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close/>
                </a:path>
              </a:pathLst>
            </a:custGeom>
            <a:gradFill rotWithShape="0">
              <a:gsLst>
                <a:gs pos="0">
                  <a:schemeClr val="bg2">
                    <a:gamma/>
                    <a:tint val="87843"/>
                    <a:invGamma/>
                  </a:schemeClr>
                </a:gs>
                <a:gs pos="100000">
                  <a:schemeClr val="bg2">
                    <a:alpha val="0"/>
                  </a:schemeClr>
                </a:gs>
              </a:gsLst>
              <a:lin ang="5400000" scaled="1"/>
            </a:gradFill>
            <a:ln w="9525">
              <a:noFill/>
              <a:round/>
              <a:headEnd/>
              <a:tailEnd/>
            </a:ln>
          </p:spPr>
          <p:txBody>
            <a:bodyPr/>
            <a:lstStyle/>
            <a:p>
              <a:pPr>
                <a:defRPr/>
              </a:pPr>
              <a:endParaRPr lang="en-US">
                <a:latin typeface="Arial" charset="0"/>
              </a:endParaRPr>
            </a:p>
          </p:txBody>
        </p:sp>
      </p:grpSp>
      <p:sp>
        <p:nvSpPr>
          <p:cNvPr id="85001" name="Rectangle 1033"/>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85002" name="Rectangle 1034"/>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035"/>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036"/>
          <p:cNvSpPr>
            <a:spLocks noGrp="1" noChangeArrowheads="1"/>
          </p:cNvSpPr>
          <p:nvPr>
            <p:ph type="ftr" sz="quarter" idx="11"/>
          </p:nvPr>
        </p:nvSpPr>
        <p:spPr>
          <a:xfrm>
            <a:off x="3468688" y="6245225"/>
            <a:ext cx="2895600" cy="476250"/>
          </a:xfrm>
        </p:spPr>
        <p:txBody>
          <a:bodyPr/>
          <a:lstStyle>
            <a:lvl1pPr>
              <a:defRPr/>
            </a:lvl1pPr>
          </a:lstStyle>
          <a:p>
            <a:pPr>
              <a:defRPr/>
            </a:pPr>
            <a:r>
              <a:rPr lang="en-US"/>
              <a:t>Copyright Cmassengale</a:t>
            </a:r>
          </a:p>
        </p:txBody>
      </p:sp>
      <p:sp>
        <p:nvSpPr>
          <p:cNvPr id="13" name="Rectangle 1037"/>
          <p:cNvSpPr>
            <a:spLocks noGrp="1" noChangeArrowheads="1"/>
          </p:cNvSpPr>
          <p:nvPr>
            <p:ph type="sldNum" sz="quarter" idx="12"/>
          </p:nvPr>
        </p:nvSpPr>
        <p:spPr/>
        <p:txBody>
          <a:bodyPr/>
          <a:lstStyle>
            <a:lvl1pPr>
              <a:defRPr/>
            </a:lvl1pPr>
          </a:lstStyle>
          <a:p>
            <a:pPr>
              <a:defRPr/>
            </a:pPr>
            <a:fld id="{AFC9DCBF-7E85-437D-8605-7DFB32219670}" type="slidenum">
              <a:rPr lang="en-US"/>
              <a:pPr>
                <a:defRPr/>
              </a:pPr>
              <a:t>‹#›</a:t>
            </a:fld>
            <a:endParaRPr lang="en-US"/>
          </a:p>
        </p:txBody>
      </p:sp>
    </p:spTree>
    <p:extLst>
      <p:ext uri="{BB962C8B-B14F-4D97-AF65-F5344CB8AC3E}">
        <p14:creationId xmlns:p14="http://schemas.microsoft.com/office/powerpoint/2010/main" val="327533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6" name="Rectangle 13"/>
          <p:cNvSpPr>
            <a:spLocks noGrp="1" noChangeArrowheads="1"/>
          </p:cNvSpPr>
          <p:nvPr>
            <p:ph type="sldNum" sz="quarter" idx="12"/>
          </p:nvPr>
        </p:nvSpPr>
        <p:spPr>
          <a:ln/>
        </p:spPr>
        <p:txBody>
          <a:bodyPr/>
          <a:lstStyle>
            <a:lvl1pPr>
              <a:defRPr/>
            </a:lvl1pPr>
          </a:lstStyle>
          <a:p>
            <a:pPr>
              <a:defRPr/>
            </a:pPr>
            <a:fld id="{039CE00D-7835-4E0E-959C-EEF767402E62}" type="slidenum">
              <a:rPr lang="en-US"/>
              <a:pPr>
                <a:defRPr/>
              </a:pPr>
              <a:t>‹#›</a:t>
            </a:fld>
            <a:endParaRPr lang="en-US"/>
          </a:p>
        </p:txBody>
      </p:sp>
    </p:spTree>
    <p:extLst>
      <p:ext uri="{BB962C8B-B14F-4D97-AF65-F5344CB8AC3E}">
        <p14:creationId xmlns:p14="http://schemas.microsoft.com/office/powerpoint/2010/main" val="157954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6" name="Rectangle 13"/>
          <p:cNvSpPr>
            <a:spLocks noGrp="1" noChangeArrowheads="1"/>
          </p:cNvSpPr>
          <p:nvPr>
            <p:ph type="sldNum" sz="quarter" idx="12"/>
          </p:nvPr>
        </p:nvSpPr>
        <p:spPr>
          <a:ln/>
        </p:spPr>
        <p:txBody>
          <a:bodyPr/>
          <a:lstStyle>
            <a:lvl1pPr>
              <a:defRPr/>
            </a:lvl1pPr>
          </a:lstStyle>
          <a:p>
            <a:pPr>
              <a:defRPr/>
            </a:pPr>
            <a:fld id="{9E7BD6B5-8942-4391-8CBA-B378CA246C2E}" type="slidenum">
              <a:rPr lang="en-US"/>
              <a:pPr>
                <a:defRPr/>
              </a:pPr>
              <a:t>‹#›</a:t>
            </a:fld>
            <a:endParaRPr lang="en-US"/>
          </a:p>
        </p:txBody>
      </p:sp>
    </p:spTree>
    <p:extLst>
      <p:ext uri="{BB962C8B-B14F-4D97-AF65-F5344CB8AC3E}">
        <p14:creationId xmlns:p14="http://schemas.microsoft.com/office/powerpoint/2010/main" val="367258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13"/>
          <p:cNvSpPr>
            <a:spLocks noGrp="1" noChangeArrowheads="1"/>
          </p:cNvSpPr>
          <p:nvPr>
            <p:ph type="sldNum" sz="quarter" idx="12"/>
          </p:nvPr>
        </p:nvSpPr>
        <p:spPr>
          <a:ln/>
        </p:spPr>
        <p:txBody>
          <a:bodyPr/>
          <a:lstStyle>
            <a:lvl1pPr>
              <a:defRPr/>
            </a:lvl1pPr>
          </a:lstStyle>
          <a:p>
            <a:pPr>
              <a:defRPr/>
            </a:pPr>
            <a:fld id="{C0E65E01-6017-47D4-BFF0-F4AFE33E7C94}" type="slidenum">
              <a:rPr lang="en-US"/>
              <a:pPr>
                <a:defRPr/>
              </a:pPr>
              <a:t>‹#›</a:t>
            </a:fld>
            <a:endParaRPr lang="en-US"/>
          </a:p>
        </p:txBody>
      </p:sp>
    </p:spTree>
    <p:extLst>
      <p:ext uri="{BB962C8B-B14F-4D97-AF65-F5344CB8AC3E}">
        <p14:creationId xmlns:p14="http://schemas.microsoft.com/office/powerpoint/2010/main" val="225453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8" name="Rectangle 13"/>
          <p:cNvSpPr>
            <a:spLocks noGrp="1" noChangeArrowheads="1"/>
          </p:cNvSpPr>
          <p:nvPr>
            <p:ph type="sldNum" sz="quarter" idx="12"/>
          </p:nvPr>
        </p:nvSpPr>
        <p:spPr>
          <a:ln/>
        </p:spPr>
        <p:txBody>
          <a:bodyPr/>
          <a:lstStyle>
            <a:lvl1pPr>
              <a:defRPr/>
            </a:lvl1pPr>
          </a:lstStyle>
          <a:p>
            <a:pPr>
              <a:defRPr/>
            </a:pPr>
            <a:fld id="{AB832F3A-9D8C-4F03-BF15-6092AE11C49C}" type="slidenum">
              <a:rPr lang="en-US"/>
              <a:pPr>
                <a:defRPr/>
              </a:pPr>
              <a:t>‹#›</a:t>
            </a:fld>
            <a:endParaRPr lang="en-US"/>
          </a:p>
        </p:txBody>
      </p:sp>
    </p:spTree>
    <p:extLst>
      <p:ext uri="{BB962C8B-B14F-4D97-AF65-F5344CB8AC3E}">
        <p14:creationId xmlns:p14="http://schemas.microsoft.com/office/powerpoint/2010/main" val="400755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6" name="Rectangle 13"/>
          <p:cNvSpPr>
            <a:spLocks noGrp="1" noChangeArrowheads="1"/>
          </p:cNvSpPr>
          <p:nvPr>
            <p:ph type="sldNum" sz="quarter" idx="12"/>
          </p:nvPr>
        </p:nvSpPr>
        <p:spPr>
          <a:ln/>
        </p:spPr>
        <p:txBody>
          <a:bodyPr/>
          <a:lstStyle>
            <a:lvl1pPr>
              <a:defRPr/>
            </a:lvl1pPr>
          </a:lstStyle>
          <a:p>
            <a:pPr>
              <a:defRPr/>
            </a:pPr>
            <a:fld id="{7C70734A-D457-4619-8BA0-664AB0A8A02C}" type="slidenum">
              <a:rPr lang="en-US"/>
              <a:pPr>
                <a:defRPr/>
              </a:pPr>
              <a:t>‹#›</a:t>
            </a:fld>
            <a:endParaRPr lang="en-US"/>
          </a:p>
        </p:txBody>
      </p:sp>
    </p:spTree>
    <p:extLst>
      <p:ext uri="{BB962C8B-B14F-4D97-AF65-F5344CB8AC3E}">
        <p14:creationId xmlns:p14="http://schemas.microsoft.com/office/powerpoint/2010/main" val="319607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6" name="Rectangle 13"/>
          <p:cNvSpPr>
            <a:spLocks noGrp="1" noChangeArrowheads="1"/>
          </p:cNvSpPr>
          <p:nvPr>
            <p:ph type="sldNum" sz="quarter" idx="12"/>
          </p:nvPr>
        </p:nvSpPr>
        <p:spPr>
          <a:ln/>
        </p:spPr>
        <p:txBody>
          <a:bodyPr/>
          <a:lstStyle>
            <a:lvl1pPr>
              <a:defRPr/>
            </a:lvl1pPr>
          </a:lstStyle>
          <a:p>
            <a:pPr>
              <a:defRPr/>
            </a:pPr>
            <a:fld id="{09DF4C0F-B457-4231-A850-ECD3934F6A42}" type="slidenum">
              <a:rPr lang="en-US"/>
              <a:pPr>
                <a:defRPr/>
              </a:pPr>
              <a:t>‹#›</a:t>
            </a:fld>
            <a:endParaRPr lang="en-US"/>
          </a:p>
        </p:txBody>
      </p:sp>
    </p:spTree>
    <p:extLst>
      <p:ext uri="{BB962C8B-B14F-4D97-AF65-F5344CB8AC3E}">
        <p14:creationId xmlns:p14="http://schemas.microsoft.com/office/powerpoint/2010/main" val="269199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13"/>
          <p:cNvSpPr>
            <a:spLocks noGrp="1" noChangeArrowheads="1"/>
          </p:cNvSpPr>
          <p:nvPr>
            <p:ph type="sldNum" sz="quarter" idx="12"/>
          </p:nvPr>
        </p:nvSpPr>
        <p:spPr>
          <a:ln/>
        </p:spPr>
        <p:txBody>
          <a:bodyPr/>
          <a:lstStyle>
            <a:lvl1pPr>
              <a:defRPr/>
            </a:lvl1pPr>
          </a:lstStyle>
          <a:p>
            <a:pPr>
              <a:defRPr/>
            </a:pPr>
            <a:fld id="{A5EBE787-C9C8-4C08-B1DB-401285EE2E67}" type="slidenum">
              <a:rPr lang="en-US"/>
              <a:pPr>
                <a:defRPr/>
              </a:pPr>
              <a:t>‹#›</a:t>
            </a:fld>
            <a:endParaRPr lang="en-US"/>
          </a:p>
        </p:txBody>
      </p:sp>
    </p:spTree>
    <p:extLst>
      <p:ext uri="{BB962C8B-B14F-4D97-AF65-F5344CB8AC3E}">
        <p14:creationId xmlns:p14="http://schemas.microsoft.com/office/powerpoint/2010/main" val="289023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9" name="Rectangle 13"/>
          <p:cNvSpPr>
            <a:spLocks noGrp="1" noChangeArrowheads="1"/>
          </p:cNvSpPr>
          <p:nvPr>
            <p:ph type="sldNum" sz="quarter" idx="12"/>
          </p:nvPr>
        </p:nvSpPr>
        <p:spPr>
          <a:ln/>
        </p:spPr>
        <p:txBody>
          <a:bodyPr/>
          <a:lstStyle>
            <a:lvl1pPr>
              <a:defRPr/>
            </a:lvl1pPr>
          </a:lstStyle>
          <a:p>
            <a:pPr>
              <a:defRPr/>
            </a:pPr>
            <a:fld id="{233B502E-7FCA-470A-9349-23674BD16B7E}" type="slidenum">
              <a:rPr lang="en-US"/>
              <a:pPr>
                <a:defRPr/>
              </a:pPr>
              <a:t>‹#›</a:t>
            </a:fld>
            <a:endParaRPr lang="en-US"/>
          </a:p>
        </p:txBody>
      </p:sp>
    </p:spTree>
    <p:extLst>
      <p:ext uri="{BB962C8B-B14F-4D97-AF65-F5344CB8AC3E}">
        <p14:creationId xmlns:p14="http://schemas.microsoft.com/office/powerpoint/2010/main" val="312191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5" name="Rectangle 13"/>
          <p:cNvSpPr>
            <a:spLocks noGrp="1" noChangeArrowheads="1"/>
          </p:cNvSpPr>
          <p:nvPr>
            <p:ph type="sldNum" sz="quarter" idx="12"/>
          </p:nvPr>
        </p:nvSpPr>
        <p:spPr>
          <a:ln/>
        </p:spPr>
        <p:txBody>
          <a:bodyPr/>
          <a:lstStyle>
            <a:lvl1pPr>
              <a:defRPr/>
            </a:lvl1pPr>
          </a:lstStyle>
          <a:p>
            <a:pPr>
              <a:defRPr/>
            </a:pPr>
            <a:fld id="{6903BB71-47ED-458E-9996-66B22BFBA032}" type="slidenum">
              <a:rPr lang="en-US"/>
              <a:pPr>
                <a:defRPr/>
              </a:pPr>
              <a:t>‹#›</a:t>
            </a:fld>
            <a:endParaRPr lang="en-US"/>
          </a:p>
        </p:txBody>
      </p:sp>
    </p:spTree>
    <p:extLst>
      <p:ext uri="{BB962C8B-B14F-4D97-AF65-F5344CB8AC3E}">
        <p14:creationId xmlns:p14="http://schemas.microsoft.com/office/powerpoint/2010/main" val="144777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4" name="Rectangle 13"/>
          <p:cNvSpPr>
            <a:spLocks noGrp="1" noChangeArrowheads="1"/>
          </p:cNvSpPr>
          <p:nvPr>
            <p:ph type="sldNum" sz="quarter" idx="12"/>
          </p:nvPr>
        </p:nvSpPr>
        <p:spPr>
          <a:ln/>
        </p:spPr>
        <p:txBody>
          <a:bodyPr/>
          <a:lstStyle>
            <a:lvl1pPr>
              <a:defRPr/>
            </a:lvl1pPr>
          </a:lstStyle>
          <a:p>
            <a:pPr>
              <a:defRPr/>
            </a:pPr>
            <a:fld id="{98F73A80-6E73-466D-A1E4-44AEB52BB672}" type="slidenum">
              <a:rPr lang="en-US"/>
              <a:pPr>
                <a:defRPr/>
              </a:pPr>
              <a:t>‹#›</a:t>
            </a:fld>
            <a:endParaRPr lang="en-US"/>
          </a:p>
        </p:txBody>
      </p:sp>
    </p:spTree>
    <p:extLst>
      <p:ext uri="{BB962C8B-B14F-4D97-AF65-F5344CB8AC3E}">
        <p14:creationId xmlns:p14="http://schemas.microsoft.com/office/powerpoint/2010/main" val="399952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13"/>
          <p:cNvSpPr>
            <a:spLocks noGrp="1" noChangeArrowheads="1"/>
          </p:cNvSpPr>
          <p:nvPr>
            <p:ph type="sldNum" sz="quarter" idx="12"/>
          </p:nvPr>
        </p:nvSpPr>
        <p:spPr>
          <a:ln/>
        </p:spPr>
        <p:txBody>
          <a:bodyPr/>
          <a:lstStyle>
            <a:lvl1pPr>
              <a:defRPr/>
            </a:lvl1pPr>
          </a:lstStyle>
          <a:p>
            <a:pPr>
              <a:defRPr/>
            </a:pPr>
            <a:fld id="{D27858DE-1A63-41E3-B60C-AA82BD238F45}" type="slidenum">
              <a:rPr lang="en-US"/>
              <a:pPr>
                <a:defRPr/>
              </a:pPr>
              <a:t>‹#›</a:t>
            </a:fld>
            <a:endParaRPr lang="en-US"/>
          </a:p>
        </p:txBody>
      </p:sp>
    </p:spTree>
    <p:extLst>
      <p:ext uri="{BB962C8B-B14F-4D97-AF65-F5344CB8AC3E}">
        <p14:creationId xmlns:p14="http://schemas.microsoft.com/office/powerpoint/2010/main" val="350566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13"/>
          <p:cNvSpPr>
            <a:spLocks noGrp="1" noChangeArrowheads="1"/>
          </p:cNvSpPr>
          <p:nvPr>
            <p:ph type="sldNum" sz="quarter" idx="12"/>
          </p:nvPr>
        </p:nvSpPr>
        <p:spPr>
          <a:ln/>
        </p:spPr>
        <p:txBody>
          <a:bodyPr/>
          <a:lstStyle>
            <a:lvl1pPr>
              <a:defRPr/>
            </a:lvl1pPr>
          </a:lstStyle>
          <a:p>
            <a:pPr>
              <a:defRPr/>
            </a:pPr>
            <a:fld id="{089F2ED4-3562-4623-B927-E6F4A7FC0FAE}" type="slidenum">
              <a:rPr lang="en-US"/>
              <a:pPr>
                <a:defRPr/>
              </a:pPr>
              <a:t>‹#›</a:t>
            </a:fld>
            <a:endParaRPr lang="en-US"/>
          </a:p>
        </p:txBody>
      </p:sp>
    </p:spTree>
    <p:extLst>
      <p:ext uri="{BB962C8B-B14F-4D97-AF65-F5344CB8AC3E}">
        <p14:creationId xmlns:p14="http://schemas.microsoft.com/office/powerpoint/2010/main" val="178316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8397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close/>
                </a:path>
              </a:pathLst>
            </a:custGeom>
            <a:solidFill>
              <a:schemeClr val="bg2">
                <a:alpha val="30000"/>
              </a:schemeClr>
            </a:solidFill>
            <a:ln w="9525">
              <a:noFill/>
              <a:round/>
              <a:headEnd/>
              <a:tailEnd/>
            </a:ln>
          </p:spPr>
          <p:txBody>
            <a:bodyPr/>
            <a:lstStyle/>
            <a:p>
              <a:pPr>
                <a:defRPr/>
              </a:pPr>
              <a:endParaRPr lang="en-US">
                <a:latin typeface="Arial" charset="0"/>
              </a:endParaRPr>
            </a:p>
          </p:txBody>
        </p:sp>
        <p:sp>
          <p:nvSpPr>
            <p:cNvPr id="8397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n-US">
                <a:latin typeface="Arial" charset="0"/>
              </a:endParaRPr>
            </a:p>
          </p:txBody>
        </p:sp>
        <p:sp>
          <p:nvSpPr>
            <p:cNvPr id="8397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pPr>
                <a:defRPr/>
              </a:pPr>
              <a:endParaRPr lang="en-US">
                <a:latin typeface="Arial" charset="0"/>
              </a:endParaRPr>
            </a:p>
          </p:txBody>
        </p:sp>
        <p:sp>
          <p:nvSpPr>
            <p:cNvPr id="8397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close/>
                </a:path>
              </a:pathLst>
            </a:custGeom>
            <a:gradFill rotWithShape="0">
              <a:gsLst>
                <a:gs pos="0">
                  <a:schemeClr val="bg2">
                    <a:alpha val="0"/>
                  </a:schemeClr>
                </a:gs>
                <a:gs pos="100000">
                  <a:schemeClr val="bg2">
                    <a:gamma/>
                    <a:shade val="81961"/>
                    <a:invGamma/>
                  </a:schemeClr>
                </a:gs>
              </a:gsLst>
              <a:lin ang="0" scaled="1"/>
            </a:gradFill>
            <a:ln w="9525">
              <a:noFill/>
              <a:round/>
              <a:headEnd/>
              <a:tailEnd/>
            </a:ln>
          </p:spPr>
          <p:txBody>
            <a:bodyPr/>
            <a:lstStyle/>
            <a:p>
              <a:pPr>
                <a:defRPr/>
              </a:pPr>
              <a:endParaRPr lang="en-US">
                <a:latin typeface="Arial" charset="0"/>
              </a:endParaRPr>
            </a:p>
          </p:txBody>
        </p:sp>
        <p:sp>
          <p:nvSpPr>
            <p:cNvPr id="8397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close/>
                </a:path>
              </a:pathLst>
            </a:custGeom>
            <a:gradFill rotWithShape="0">
              <a:gsLst>
                <a:gs pos="0">
                  <a:schemeClr val="bg2">
                    <a:gamma/>
                    <a:tint val="87843"/>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8397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0">
              <a:gsLst>
                <a:gs pos="0">
                  <a:schemeClr val="bg2">
                    <a:gamma/>
                    <a:tint val="87843"/>
                    <a:invGamma/>
                  </a:schemeClr>
                </a:gs>
                <a:gs pos="100000">
                  <a:schemeClr val="bg2">
                    <a:alpha val="0"/>
                  </a:schemeClr>
                </a:gs>
              </a:gsLst>
              <a:lin ang="5400000" scaled="1"/>
            </a:gradFill>
            <a:ln w="9525">
              <a:noFill/>
              <a:round/>
              <a:headEnd/>
              <a:tailEnd/>
            </a:ln>
          </p:spPr>
          <p:txBody>
            <a:bodyPr/>
            <a:lstStyle/>
            <a:p>
              <a:pPr>
                <a:defRPr/>
              </a:pPr>
              <a:endParaRPr lang="en-US">
                <a:latin typeface="Arial" charset="0"/>
              </a:endParaRPr>
            </a:p>
          </p:txBody>
        </p:sp>
        <p:sp>
          <p:nvSpPr>
            <p:cNvPr id="8397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close/>
                </a:path>
              </a:pathLst>
            </a:custGeom>
            <a:gradFill rotWithShape="0">
              <a:gsLst>
                <a:gs pos="0">
                  <a:schemeClr val="bg2">
                    <a:alpha val="0"/>
                  </a:schemeClr>
                </a:gs>
                <a:gs pos="100000">
                  <a:schemeClr val="bg2">
                    <a:gamma/>
                    <a:shade val="81961"/>
                    <a:invGamma/>
                  </a:schemeClr>
                </a:gs>
              </a:gsLst>
              <a:lin ang="0" scaled="1"/>
            </a:gradFill>
            <a:ln w="9525">
              <a:noFill/>
              <a:round/>
              <a:headEnd/>
              <a:tailEnd/>
            </a:ln>
          </p:spPr>
          <p:txBody>
            <a:bodyPr/>
            <a:lstStyle/>
            <a:p>
              <a:pPr>
                <a:defRPr/>
              </a:pPr>
              <a:endParaRPr lang="en-US">
                <a:latin typeface="Arial" charset="0"/>
              </a:endParaRPr>
            </a:p>
          </p:txBody>
        </p:sp>
        <p:sp>
          <p:nvSpPr>
            <p:cNvPr id="8397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close/>
                </a:path>
              </a:pathLst>
            </a:custGeom>
            <a:gradFill rotWithShape="0">
              <a:gsLst>
                <a:gs pos="0">
                  <a:schemeClr val="bg2">
                    <a:gamma/>
                    <a:tint val="87843"/>
                    <a:invGamma/>
                  </a:schemeClr>
                </a:gs>
                <a:gs pos="100000">
                  <a:schemeClr val="bg2">
                    <a:alpha val="10001"/>
                  </a:schemeClr>
                </a:gs>
              </a:gsLst>
              <a:lin ang="5400000" scaled="1"/>
            </a:gradFill>
            <a:ln w="9525">
              <a:noFill/>
              <a:round/>
              <a:headEnd/>
              <a:tailEnd/>
            </a:ln>
          </p:spPr>
          <p:txBody>
            <a:bodyPr/>
            <a:lstStyle/>
            <a:p>
              <a:pPr>
                <a:defRPr/>
              </a:pPr>
              <a:endParaRPr lang="en-US">
                <a:latin typeface="Arial" charset="0"/>
              </a:endParaRPr>
            </a:p>
          </p:txBody>
        </p:sp>
      </p:grpSp>
      <p:sp>
        <p:nvSpPr>
          <p:cNvPr id="8397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398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en-US"/>
              <a:t>Copyright Cmassengale</a:t>
            </a:r>
          </a:p>
        </p:txBody>
      </p:sp>
      <p:sp>
        <p:nvSpPr>
          <p:cNvPr id="8398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989D8B63-1B65-4E96-8F3B-2DDB7063C631}" type="slidenum">
              <a:rPr lang="en-US"/>
              <a:pPr>
                <a:defRPr/>
              </a:pPr>
              <a:t>‹#›</a:t>
            </a:fld>
            <a:endParaRPr lang="en-US"/>
          </a:p>
        </p:txBody>
      </p:sp>
      <p:sp>
        <p:nvSpPr>
          <p:cNvPr id="8398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8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2"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8.wmf"/></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http://www.digitalfrog.com/resources/archives/heart.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www.student.loretto.org/zoology/imgres" TargetMode="External"/><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64.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Grp="1" noChangeArrowheads="1"/>
          </p:cNvSpPr>
          <p:nvPr>
            <p:ph type="ctrTitle"/>
          </p:nvPr>
        </p:nvSpPr>
        <p:spPr/>
        <p:txBody>
          <a:bodyPr/>
          <a:lstStyle/>
          <a:p>
            <a:pPr algn="ctr" eaLnBrk="1" hangingPunct="1">
              <a:defRPr/>
            </a:pPr>
            <a:r>
              <a:rPr lang="en-US" sz="7200" smtClean="0">
                <a:latin typeface="Comic Sans MS" pitchFamily="66" charset="0"/>
              </a:rPr>
              <a:t>Amphibians</a:t>
            </a:r>
          </a:p>
        </p:txBody>
      </p:sp>
      <p:pic>
        <p:nvPicPr>
          <p:cNvPr id="3075" name="Picture 22" descr="redey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94150"/>
            <a:ext cx="19891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381000" y="228600"/>
            <a:ext cx="8385175" cy="1431925"/>
          </a:xfrm>
        </p:spPr>
        <p:txBody>
          <a:bodyPr/>
          <a:lstStyle/>
          <a:p>
            <a:pPr algn="ctr" eaLnBrk="1" hangingPunct="1">
              <a:defRPr/>
            </a:pPr>
            <a:r>
              <a:rPr lang="en-US" sz="2800" smtClean="0">
                <a:latin typeface="Comic Sans MS" pitchFamily="66" charset="0"/>
              </a:rPr>
              <a:t>They have moist, smooth, thin skin with no scales.Feet are webbed and the toes lack claws</a:t>
            </a:r>
            <a:r>
              <a:rPr lang="en-US" sz="2400" smtClean="0">
                <a:latin typeface="Comic Sans MS" pitchFamily="66" charset="0"/>
              </a:rPr>
              <a:t>.</a:t>
            </a:r>
          </a:p>
        </p:txBody>
      </p:sp>
      <p:sp>
        <p:nvSpPr>
          <p:cNvPr id="97283" name="Rectangle 3"/>
          <p:cNvSpPr>
            <a:spLocks noGrp="1" noRot="1" noChangeArrowheads="1"/>
          </p:cNvSpPr>
          <p:nvPr>
            <p:ph type="body" idx="1"/>
          </p:nvPr>
        </p:nvSpPr>
        <p:spPr/>
        <p:txBody>
          <a:bodyPr/>
          <a:lstStyle/>
          <a:p>
            <a:pPr eaLnBrk="1" hangingPunct="1">
              <a:defRPr/>
            </a:pPr>
            <a:endParaRPr lang="en-US" smtClean="0"/>
          </a:p>
        </p:txBody>
      </p:sp>
      <p:pic>
        <p:nvPicPr>
          <p:cNvPr id="12292" name="Picture 4" descr="rzez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42672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ralua_l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08363"/>
            <a:ext cx="27432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533400" y="685800"/>
            <a:ext cx="8385175" cy="1431925"/>
          </a:xfrm>
        </p:spPr>
        <p:txBody>
          <a:bodyPr/>
          <a:lstStyle/>
          <a:p>
            <a:pPr eaLnBrk="1" hangingPunct="1">
              <a:defRPr/>
            </a:pPr>
            <a:r>
              <a:rPr lang="en-US" sz="2400" smtClean="0">
                <a:latin typeface="Comic Sans MS" pitchFamily="66" charset="0"/>
              </a:rPr>
              <a:t>Amphibians have many prominent characteristics that are adaptations to a life spent both on land and in water:</a:t>
            </a:r>
            <a:br>
              <a:rPr lang="en-US" sz="2400" smtClean="0">
                <a:latin typeface="Comic Sans MS" pitchFamily="66" charset="0"/>
              </a:rPr>
            </a:br>
            <a:r>
              <a:rPr lang="en-US" sz="2400" smtClean="0">
                <a:latin typeface="Comic Sans MS" pitchFamily="66" charset="0"/>
              </a:rPr>
              <a:t>They change from an aquatic larval stage to a terrestrial adult</a:t>
            </a:r>
            <a:br>
              <a:rPr lang="en-US" sz="2400" smtClean="0">
                <a:latin typeface="Comic Sans MS" pitchFamily="66" charset="0"/>
              </a:rPr>
            </a:br>
            <a:r>
              <a:rPr lang="en-US" sz="2400" smtClean="0">
                <a:latin typeface="Comic Sans MS" pitchFamily="66" charset="0"/>
              </a:rPr>
              <a:t>form. This transformation is called metamorphosis</a:t>
            </a:r>
          </a:p>
        </p:txBody>
      </p:sp>
      <p:sp>
        <p:nvSpPr>
          <p:cNvPr id="96259" name="Rectangle 3"/>
          <p:cNvSpPr>
            <a:spLocks noGrp="1" noRot="1" noChangeArrowheads="1"/>
          </p:cNvSpPr>
          <p:nvPr>
            <p:ph type="body" idx="1"/>
          </p:nvPr>
        </p:nvSpPr>
        <p:spPr>
          <a:xfrm>
            <a:off x="762000" y="2667000"/>
            <a:ext cx="7626350" cy="3429000"/>
          </a:xfrm>
        </p:spPr>
        <p:txBody>
          <a:bodyPr/>
          <a:lstStyle/>
          <a:p>
            <a:pPr eaLnBrk="1" hangingPunct="1">
              <a:defRPr/>
            </a:pPr>
            <a:endParaRPr lang="en-US" smtClean="0"/>
          </a:p>
        </p:txBody>
      </p:sp>
      <p:pic>
        <p:nvPicPr>
          <p:cNvPr id="13316" name="Picture 4" descr="bellfrog_ill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70104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457200" y="228600"/>
            <a:ext cx="8385175" cy="2422525"/>
          </a:xfrm>
        </p:spPr>
        <p:txBody>
          <a:bodyPr/>
          <a:lstStyle/>
          <a:p>
            <a:pPr eaLnBrk="1" hangingPunct="1">
              <a:defRPr/>
            </a:pPr>
            <a:endParaRPr lang="en-US" sz="2000" b="0" smtClean="0"/>
          </a:p>
        </p:txBody>
      </p:sp>
      <p:sp>
        <p:nvSpPr>
          <p:cNvPr id="91139" name="Rectangle 3"/>
          <p:cNvSpPr>
            <a:spLocks noGrp="1" noRot="1" noChangeArrowheads="1"/>
          </p:cNvSpPr>
          <p:nvPr>
            <p:ph type="body" idx="1"/>
          </p:nvPr>
        </p:nvSpPr>
        <p:spPr>
          <a:xfrm>
            <a:off x="838200" y="3733800"/>
            <a:ext cx="7620000" cy="2362200"/>
          </a:xfrm>
        </p:spPr>
        <p:txBody>
          <a:bodyPr/>
          <a:lstStyle/>
          <a:p>
            <a:pPr eaLnBrk="1" hangingPunct="1">
              <a:lnSpc>
                <a:spcPct val="90000"/>
              </a:lnSpc>
              <a:buFont typeface="Wingdings" pitchFamily="2" charset="2"/>
              <a:buNone/>
              <a:defRPr/>
            </a:pPr>
            <a:r>
              <a:rPr lang="en-US" sz="3600" b="1" smtClean="0">
                <a:solidFill>
                  <a:schemeClr val="tx2"/>
                </a:solidFill>
                <a:latin typeface="Comic Sans MS" pitchFamily="66" charset="0"/>
              </a:rPr>
              <a:t>  Amphibians enter a state of dormancy or torpor when conditions are unfavorable.</a:t>
            </a:r>
            <a:br>
              <a:rPr lang="en-US" sz="3600" b="1" smtClean="0">
                <a:solidFill>
                  <a:schemeClr val="tx2"/>
                </a:solidFill>
                <a:latin typeface="Comic Sans MS" pitchFamily="66" charset="0"/>
              </a:rPr>
            </a:br>
            <a:r>
              <a:rPr lang="en-US" sz="3600" b="1" smtClean="0">
                <a:solidFill>
                  <a:schemeClr val="tx2"/>
                </a:solidFill>
                <a:latin typeface="Comic Sans MS" pitchFamily="66" charset="0"/>
              </a:rPr>
              <a:t>They often bury themselves in mud or leaves, emerging when conditions are better. </a:t>
            </a:r>
          </a:p>
        </p:txBody>
      </p:sp>
      <p:pic>
        <p:nvPicPr>
          <p:cNvPr id="14340" name="Picture 4" descr="fro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632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a:xfrm>
            <a:off x="228600" y="609600"/>
            <a:ext cx="8385175" cy="1431925"/>
          </a:xfrm>
        </p:spPr>
        <p:txBody>
          <a:bodyPr/>
          <a:lstStyle/>
          <a:p>
            <a:pPr algn="ctr" eaLnBrk="1" hangingPunct="1">
              <a:defRPr/>
            </a:pPr>
            <a:r>
              <a:rPr lang="en-US" sz="5400" b="0" smtClean="0">
                <a:latin typeface="Comic Sans MS" pitchFamily="66" charset="0"/>
              </a:rPr>
              <a:t>Such states of inactivity are known as known as:</a:t>
            </a:r>
          </a:p>
        </p:txBody>
      </p:sp>
      <p:sp>
        <p:nvSpPr>
          <p:cNvPr id="110595" name="Rectangle 3"/>
          <p:cNvSpPr>
            <a:spLocks noGrp="1" noRot="1" noChangeArrowheads="1"/>
          </p:cNvSpPr>
          <p:nvPr>
            <p:ph type="body" idx="1"/>
          </p:nvPr>
        </p:nvSpPr>
        <p:spPr>
          <a:xfrm>
            <a:off x="914400" y="2819400"/>
            <a:ext cx="8007350" cy="3124200"/>
          </a:xfrm>
        </p:spPr>
        <p:txBody>
          <a:bodyPr/>
          <a:lstStyle/>
          <a:p>
            <a:pPr eaLnBrk="1" hangingPunct="1">
              <a:buFont typeface="Wingdings" pitchFamily="2" charset="2"/>
              <a:buChar char="q"/>
              <a:defRPr/>
            </a:pPr>
            <a:r>
              <a:rPr lang="en-US" sz="3600" b="1" smtClean="0">
                <a:solidFill>
                  <a:schemeClr val="tx2"/>
                </a:solidFill>
                <a:latin typeface="Comic Sans MS" pitchFamily="66" charset="0"/>
              </a:rPr>
              <a:t> </a:t>
            </a:r>
            <a:r>
              <a:rPr lang="en-US" sz="4400" b="1" smtClean="0">
                <a:solidFill>
                  <a:schemeClr val="tx2"/>
                </a:solidFill>
                <a:latin typeface="Comic Sans MS" pitchFamily="66" charset="0"/>
              </a:rPr>
              <a:t>Hibernation when it occurs in the winter</a:t>
            </a:r>
          </a:p>
          <a:p>
            <a:pPr eaLnBrk="1" hangingPunct="1">
              <a:buFont typeface="Wingdings" pitchFamily="2" charset="2"/>
              <a:buChar char="q"/>
              <a:defRPr/>
            </a:pPr>
            <a:r>
              <a:rPr lang="en-US" sz="4400" b="1" smtClean="0">
                <a:solidFill>
                  <a:schemeClr val="tx2"/>
                </a:solidFill>
                <a:latin typeface="Comic Sans MS" pitchFamily="66" charset="0"/>
              </a:rPr>
              <a:t>Estivation when it occurs in the summer</a:t>
            </a: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US" sz="3200" b="0" smtClean="0"/>
              <a:t>Larvae have two-chambered hearts; adults have three-chambered hearts and well-developed circulation.</a:t>
            </a:r>
          </a:p>
        </p:txBody>
      </p:sp>
      <p:sp>
        <p:nvSpPr>
          <p:cNvPr id="92163" name="Rectangle 3"/>
          <p:cNvSpPr>
            <a:spLocks noGrp="1" noRot="1" noChangeArrowheads="1"/>
          </p:cNvSpPr>
          <p:nvPr>
            <p:ph type="body" idx="1"/>
          </p:nvPr>
        </p:nvSpPr>
        <p:spPr/>
        <p:txBody>
          <a:bodyPr/>
          <a:lstStyle/>
          <a:p>
            <a:pPr eaLnBrk="1" hangingPunct="1">
              <a:defRPr/>
            </a:pPr>
            <a:endParaRPr lang="en-US" smtClean="0"/>
          </a:p>
        </p:txBody>
      </p:sp>
      <p:pic>
        <p:nvPicPr>
          <p:cNvPr id="16388" name="Picture 4" descr="clip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305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533400" y="838200"/>
            <a:ext cx="8385175" cy="1431925"/>
          </a:xfrm>
        </p:spPr>
        <p:txBody>
          <a:bodyPr/>
          <a:lstStyle/>
          <a:p>
            <a:pPr eaLnBrk="1" hangingPunct="1">
              <a:defRPr/>
            </a:pPr>
            <a:r>
              <a:rPr lang="en-US" sz="3200" b="0" smtClean="0"/>
              <a:t>Eggs lack multicellular membranes or shells. They are usually laid in water or in a moist environment and fertilized externally.</a:t>
            </a:r>
            <a:r>
              <a:rPr lang="en-US" sz="3200" b="0" i="1" smtClean="0"/>
              <a:t/>
            </a:r>
            <a:br>
              <a:rPr lang="en-US" sz="3200" b="0" i="1" smtClean="0"/>
            </a:br>
            <a:endParaRPr lang="en-US" sz="3200" b="0" i="1" smtClean="0"/>
          </a:p>
        </p:txBody>
      </p:sp>
      <p:sp>
        <p:nvSpPr>
          <p:cNvPr id="95235" name="Rectangle 3"/>
          <p:cNvSpPr>
            <a:spLocks noGrp="1" noRot="1" noChangeArrowheads="1"/>
          </p:cNvSpPr>
          <p:nvPr>
            <p:ph type="body" idx="1"/>
          </p:nvPr>
        </p:nvSpPr>
        <p:spPr>
          <a:xfrm>
            <a:off x="990600" y="2743200"/>
            <a:ext cx="7626350" cy="3352800"/>
          </a:xfrm>
        </p:spPr>
        <p:txBody>
          <a:bodyPr/>
          <a:lstStyle/>
          <a:p>
            <a:pPr eaLnBrk="1" hangingPunct="1">
              <a:defRPr/>
            </a:pPr>
            <a:endParaRPr lang="en-US" smtClean="0"/>
          </a:p>
        </p:txBody>
      </p:sp>
      <p:pic>
        <p:nvPicPr>
          <p:cNvPr id="17412" name="Picture 4" descr="144467_discovery_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4445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381000" y="457200"/>
            <a:ext cx="8385175" cy="2117725"/>
          </a:xfrm>
        </p:spPr>
        <p:txBody>
          <a:bodyPr/>
          <a:lstStyle/>
          <a:p>
            <a:pPr algn="ctr" eaLnBrk="1" hangingPunct="1">
              <a:defRPr/>
            </a:pPr>
            <a:r>
              <a:rPr lang="en-US" sz="7200" smtClean="0">
                <a:latin typeface="Comic Sans MS" pitchFamily="66" charset="0"/>
              </a:rPr>
              <a:t>Classification of Amphibians</a:t>
            </a:r>
          </a:p>
        </p:txBody>
      </p:sp>
      <p:sp>
        <p:nvSpPr>
          <p:cNvPr id="101379" name="Rectangle 3"/>
          <p:cNvSpPr>
            <a:spLocks noGrp="1" noRot="1" noChangeArrowheads="1"/>
          </p:cNvSpPr>
          <p:nvPr>
            <p:ph type="body" idx="1"/>
          </p:nvPr>
        </p:nvSpPr>
        <p:spPr>
          <a:xfrm>
            <a:off x="1447800" y="2667000"/>
            <a:ext cx="7397750" cy="3429000"/>
          </a:xfrm>
        </p:spPr>
        <p:txBody>
          <a:bodyPr/>
          <a:lstStyle/>
          <a:p>
            <a:pPr eaLnBrk="1" hangingPunct="1">
              <a:defRPr/>
            </a:pPr>
            <a:endParaRPr lang="en-US" smtClean="0"/>
          </a:p>
        </p:txBody>
      </p:sp>
      <p:pic>
        <p:nvPicPr>
          <p:cNvPr id="18436" name="Picture 4" descr="0012_cladogram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19400"/>
            <a:ext cx="739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533400" y="914400"/>
            <a:ext cx="8385175" cy="1431925"/>
          </a:xfrm>
        </p:spPr>
        <p:txBody>
          <a:bodyPr/>
          <a:lstStyle/>
          <a:p>
            <a:pPr eaLnBrk="1" hangingPunct="1">
              <a:defRPr/>
            </a:pPr>
            <a:r>
              <a:rPr lang="en-US" sz="3600" smtClean="0">
                <a:latin typeface="Comic Sans MS" pitchFamily="66" charset="0"/>
              </a:rPr>
              <a:t>Biologists have identified about 2,375 living species of amphibians and have classified them into four orders</a:t>
            </a:r>
          </a:p>
        </p:txBody>
      </p:sp>
      <p:sp>
        <p:nvSpPr>
          <p:cNvPr id="103427" name="Rectangle 3"/>
          <p:cNvSpPr>
            <a:spLocks noGrp="1" noRot="1" noChangeArrowheads="1"/>
          </p:cNvSpPr>
          <p:nvPr>
            <p:ph type="body" idx="1"/>
          </p:nvPr>
        </p:nvSpPr>
        <p:spPr>
          <a:xfrm>
            <a:off x="1066800" y="2819400"/>
            <a:ext cx="7778750" cy="3276600"/>
          </a:xfrm>
        </p:spPr>
        <p:txBody>
          <a:bodyPr/>
          <a:lstStyle/>
          <a:p>
            <a:pPr eaLnBrk="1" hangingPunct="1">
              <a:lnSpc>
                <a:spcPct val="90000"/>
              </a:lnSpc>
              <a:buFont typeface="Wingdings" pitchFamily="2" charset="2"/>
              <a:buBlip>
                <a:blip r:embed="rId3"/>
              </a:buBlip>
              <a:defRPr/>
            </a:pPr>
            <a:endParaRPr lang="en-US" smtClean="0"/>
          </a:p>
          <a:p>
            <a:pPr eaLnBrk="1" hangingPunct="1">
              <a:lnSpc>
                <a:spcPct val="90000"/>
              </a:lnSpc>
              <a:buFont typeface="Wingdings" pitchFamily="2" charset="2"/>
              <a:buBlip>
                <a:blip r:embed="rId3"/>
              </a:buBlip>
              <a:defRPr/>
            </a:pPr>
            <a:r>
              <a:rPr lang="en-US" sz="4000" b="1" smtClean="0">
                <a:solidFill>
                  <a:schemeClr val="tx2"/>
                </a:solidFill>
                <a:latin typeface="Comic Sans MS" pitchFamily="66" charset="0"/>
              </a:rPr>
              <a:t> Anura – Frogs &amp; Toads</a:t>
            </a:r>
          </a:p>
          <a:p>
            <a:pPr eaLnBrk="1" hangingPunct="1">
              <a:lnSpc>
                <a:spcPct val="90000"/>
              </a:lnSpc>
              <a:buFont typeface="Wingdings" pitchFamily="2" charset="2"/>
              <a:buBlip>
                <a:blip r:embed="rId3"/>
              </a:buBlip>
              <a:defRPr/>
            </a:pPr>
            <a:r>
              <a:rPr lang="en-US" sz="4000" b="1" smtClean="0">
                <a:solidFill>
                  <a:schemeClr val="tx2"/>
                </a:solidFill>
                <a:latin typeface="Comic Sans MS" pitchFamily="66" charset="0"/>
              </a:rPr>
              <a:t> Urodela – Salamanders</a:t>
            </a:r>
          </a:p>
          <a:p>
            <a:pPr eaLnBrk="1" hangingPunct="1">
              <a:lnSpc>
                <a:spcPct val="90000"/>
              </a:lnSpc>
              <a:buFont typeface="Wingdings" pitchFamily="2" charset="2"/>
              <a:buBlip>
                <a:blip r:embed="rId3"/>
              </a:buBlip>
              <a:defRPr/>
            </a:pPr>
            <a:r>
              <a:rPr lang="en-US" sz="4000" b="1" smtClean="0">
                <a:solidFill>
                  <a:schemeClr val="tx2"/>
                </a:solidFill>
                <a:latin typeface="Comic Sans MS" pitchFamily="66" charset="0"/>
              </a:rPr>
              <a:t> Trachystoma – Mud eels</a:t>
            </a:r>
          </a:p>
          <a:p>
            <a:pPr eaLnBrk="1" hangingPunct="1">
              <a:lnSpc>
                <a:spcPct val="90000"/>
              </a:lnSpc>
              <a:buFont typeface="Wingdings" pitchFamily="2" charset="2"/>
              <a:buBlip>
                <a:blip r:embed="rId3"/>
              </a:buBlip>
              <a:defRPr/>
            </a:pPr>
            <a:r>
              <a:rPr lang="en-US" sz="4000" b="1" smtClean="0">
                <a:solidFill>
                  <a:schemeClr val="tx2"/>
                </a:solidFill>
                <a:latin typeface="Comic Sans MS" pitchFamily="66" charset="0"/>
              </a:rPr>
              <a:t> Apoda - Caecillians</a:t>
            </a: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pPr algn="ctr" eaLnBrk="1" hangingPunct="1">
              <a:defRPr/>
            </a:pPr>
            <a:r>
              <a:rPr lang="en-US" sz="4000" smtClean="0">
                <a:latin typeface="Comic Sans MS" pitchFamily="66" charset="0"/>
              </a:rPr>
              <a:t>Frogs and toads make up the Order Anura ("without a tail").</a:t>
            </a:r>
          </a:p>
        </p:txBody>
      </p:sp>
      <p:sp>
        <p:nvSpPr>
          <p:cNvPr id="102403" name="Rectangle 3"/>
          <p:cNvSpPr>
            <a:spLocks noGrp="1" noRot="1" noChangeArrowheads="1"/>
          </p:cNvSpPr>
          <p:nvPr>
            <p:ph type="body" idx="1"/>
          </p:nvPr>
        </p:nvSpPr>
        <p:spPr/>
        <p:txBody>
          <a:bodyPr/>
          <a:lstStyle/>
          <a:p>
            <a:pPr eaLnBrk="1" hangingPunct="1">
              <a:defRPr/>
            </a:pPr>
            <a:endParaRPr lang="en-US" smtClean="0"/>
          </a:p>
        </p:txBody>
      </p:sp>
      <p:pic>
        <p:nvPicPr>
          <p:cNvPr id="20484" name="Picture 4" descr="Fowlers%20toad%20call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opy of fro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419600"/>
            <a:ext cx="32766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bullfro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048000"/>
            <a:ext cx="38862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457200" y="914400"/>
            <a:ext cx="8385175" cy="1431925"/>
          </a:xfrm>
        </p:spPr>
        <p:txBody>
          <a:bodyPr/>
          <a:lstStyle/>
          <a:p>
            <a:pPr algn="ctr" eaLnBrk="1" hangingPunct="1">
              <a:defRPr/>
            </a:pPr>
            <a:r>
              <a:rPr lang="en-US" sz="4000" smtClean="0">
                <a:latin typeface="Comic Sans MS" pitchFamily="66" charset="0"/>
              </a:rPr>
              <a:t>Salamanders and other amphibians with legs and tails make up the Order Urodela ("visible tail").</a:t>
            </a:r>
          </a:p>
        </p:txBody>
      </p:sp>
      <p:sp>
        <p:nvSpPr>
          <p:cNvPr id="104451" name="Rectangle 3"/>
          <p:cNvSpPr>
            <a:spLocks noGrp="1" noRot="1" noChangeArrowheads="1"/>
          </p:cNvSpPr>
          <p:nvPr>
            <p:ph type="body" idx="1"/>
          </p:nvPr>
        </p:nvSpPr>
        <p:spPr>
          <a:xfrm>
            <a:off x="1371600" y="2971800"/>
            <a:ext cx="7473950" cy="3124200"/>
          </a:xfrm>
        </p:spPr>
        <p:txBody>
          <a:bodyPr/>
          <a:lstStyle/>
          <a:p>
            <a:pPr eaLnBrk="1" hangingPunct="1">
              <a:defRPr/>
            </a:pPr>
            <a:endParaRPr lang="en-US" smtClean="0"/>
          </a:p>
        </p:txBody>
      </p:sp>
      <p:pic>
        <p:nvPicPr>
          <p:cNvPr id="21508" name="Picture 5" descr="clip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5715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457200" y="533400"/>
            <a:ext cx="8385175" cy="2574925"/>
          </a:xfrm>
        </p:spPr>
        <p:txBody>
          <a:bodyPr/>
          <a:lstStyle/>
          <a:p>
            <a:pPr algn="ctr" eaLnBrk="1" hangingPunct="1">
              <a:defRPr/>
            </a:pPr>
            <a:r>
              <a:rPr lang="en-US" sz="7200" smtClean="0">
                <a:latin typeface="Comic Sans MS" pitchFamily="66" charset="0"/>
              </a:rPr>
              <a:t>Evolution of Amphibians</a:t>
            </a:r>
          </a:p>
        </p:txBody>
      </p:sp>
      <p:sp>
        <p:nvSpPr>
          <p:cNvPr id="100355" name="Rectangle 3"/>
          <p:cNvSpPr>
            <a:spLocks noGrp="1" noRot="1" noChangeArrowheads="1"/>
          </p:cNvSpPr>
          <p:nvPr>
            <p:ph type="body" idx="1"/>
          </p:nvPr>
        </p:nvSpPr>
        <p:spPr>
          <a:xfrm>
            <a:off x="1219200" y="3200400"/>
            <a:ext cx="7086600" cy="2895600"/>
          </a:xfrm>
        </p:spPr>
        <p:txBody>
          <a:bodyPr/>
          <a:lstStyle/>
          <a:p>
            <a:pPr eaLnBrk="1" hangingPunct="1">
              <a:defRPr/>
            </a:pPr>
            <a:endParaRPr lang="en-US" smtClean="0"/>
          </a:p>
        </p:txBody>
      </p:sp>
      <p:pic>
        <p:nvPicPr>
          <p:cNvPr id="4100" name="Picture 4" descr="amphi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76600"/>
            <a:ext cx="7010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pPr eaLnBrk="1" hangingPunct="1">
              <a:defRPr/>
            </a:pPr>
            <a:endParaRPr lang="en-US" smtClean="0"/>
          </a:p>
        </p:txBody>
      </p:sp>
      <p:pic>
        <p:nvPicPr>
          <p:cNvPr id="22531" name="Picture 4" descr="clip003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685800"/>
            <a:ext cx="7826375" cy="5722938"/>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228600"/>
            <a:ext cx="8385175" cy="1431925"/>
          </a:xfrm>
        </p:spPr>
        <p:txBody>
          <a:bodyPr/>
          <a:lstStyle/>
          <a:p>
            <a:pPr algn="ctr" eaLnBrk="1" hangingPunct="1">
              <a:defRPr/>
            </a:pPr>
            <a:r>
              <a:rPr lang="en-US" sz="3200" smtClean="0">
                <a:latin typeface="Comic Sans MS" pitchFamily="66" charset="0"/>
              </a:rPr>
              <a:t>.</a:t>
            </a:r>
          </a:p>
        </p:txBody>
      </p:sp>
      <p:sp>
        <p:nvSpPr>
          <p:cNvPr id="7171" name="Rectangle 3"/>
          <p:cNvSpPr>
            <a:spLocks noGrp="1" noRot="1" noChangeArrowheads="1"/>
          </p:cNvSpPr>
          <p:nvPr>
            <p:ph type="body" idx="1"/>
          </p:nvPr>
        </p:nvSpPr>
        <p:spPr>
          <a:xfrm>
            <a:off x="762000" y="533400"/>
            <a:ext cx="8007350" cy="1905000"/>
          </a:xfrm>
        </p:spPr>
        <p:txBody>
          <a:bodyPr/>
          <a:lstStyle/>
          <a:p>
            <a:pPr algn="ctr" eaLnBrk="1" hangingPunct="1">
              <a:buFont typeface="Wingdings" pitchFamily="2" charset="2"/>
              <a:buNone/>
              <a:defRPr/>
            </a:pPr>
            <a:r>
              <a:rPr lang="en-US" sz="3600" b="1" smtClean="0">
                <a:solidFill>
                  <a:schemeClr val="tx2"/>
                </a:solidFill>
                <a:latin typeface="Comic Sans MS" pitchFamily="66" charset="0"/>
              </a:rPr>
              <a:t>Some aquatic amphibians (mud eels &amp; sirens) belong to the Order Trachystoma ("rough mouth")</a:t>
            </a:r>
          </a:p>
        </p:txBody>
      </p:sp>
      <p:pic>
        <p:nvPicPr>
          <p:cNvPr id="23556" name="Picture 6" descr="Echidna-nebulos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67818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pPr algn="ctr" eaLnBrk="1" hangingPunct="1">
              <a:defRPr/>
            </a:pPr>
            <a:r>
              <a:rPr lang="en-US" sz="7200" smtClean="0">
                <a:latin typeface="Comic Sans MS" pitchFamily="66" charset="0"/>
              </a:rPr>
              <a:t>Siren</a:t>
            </a:r>
          </a:p>
        </p:txBody>
      </p:sp>
      <p:sp>
        <p:nvSpPr>
          <p:cNvPr id="106499" name="Rectangle 3"/>
          <p:cNvSpPr>
            <a:spLocks noGrp="1" noRot="1" noChangeArrowheads="1"/>
          </p:cNvSpPr>
          <p:nvPr>
            <p:ph type="body" idx="1"/>
          </p:nvPr>
        </p:nvSpPr>
        <p:spPr/>
        <p:txBody>
          <a:bodyPr/>
          <a:lstStyle/>
          <a:p>
            <a:pPr eaLnBrk="1" hangingPunct="1">
              <a:defRPr/>
            </a:pPr>
            <a:endParaRPr lang="en-US" smtClean="0"/>
          </a:p>
        </p:txBody>
      </p:sp>
      <p:pic>
        <p:nvPicPr>
          <p:cNvPr id="24580" name="Picture 4" descr="sir_l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64770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a:xfrm>
            <a:off x="533400" y="914400"/>
            <a:ext cx="8385175" cy="1431925"/>
          </a:xfrm>
        </p:spPr>
        <p:txBody>
          <a:bodyPr/>
          <a:lstStyle/>
          <a:p>
            <a:pPr algn="ctr" eaLnBrk="1" hangingPunct="1">
              <a:defRPr/>
            </a:pPr>
            <a:r>
              <a:rPr lang="en-US" sz="4000" smtClean="0">
                <a:latin typeface="Comic Sans MS" pitchFamily="66" charset="0"/>
              </a:rPr>
              <a:t>Apoda includes caecilians, a tropical, burrowing worm-like amphibians that is often </a:t>
            </a:r>
            <a:br>
              <a:rPr lang="en-US" sz="4000" smtClean="0">
                <a:latin typeface="Comic Sans MS" pitchFamily="66" charset="0"/>
              </a:rPr>
            </a:br>
            <a:r>
              <a:rPr lang="en-US" sz="4000" smtClean="0">
                <a:latin typeface="Comic Sans MS" pitchFamily="66" charset="0"/>
              </a:rPr>
              <a:t>Legless </a:t>
            </a:r>
            <a:br>
              <a:rPr lang="en-US" sz="4000" smtClean="0">
                <a:latin typeface="Comic Sans MS" pitchFamily="66" charset="0"/>
              </a:rPr>
            </a:br>
            <a:endParaRPr lang="en-US" sz="4000" smtClean="0">
              <a:latin typeface="Comic Sans MS" pitchFamily="66" charset="0"/>
            </a:endParaRPr>
          </a:p>
        </p:txBody>
      </p:sp>
      <p:sp>
        <p:nvSpPr>
          <p:cNvPr id="117763" name="Rectangle 3"/>
          <p:cNvSpPr>
            <a:spLocks noGrp="1" noRot="1" noChangeArrowheads="1"/>
          </p:cNvSpPr>
          <p:nvPr>
            <p:ph type="body" idx="1"/>
          </p:nvPr>
        </p:nvSpPr>
        <p:spPr>
          <a:xfrm>
            <a:off x="838200" y="2743200"/>
            <a:ext cx="6553200" cy="3352800"/>
          </a:xfrm>
        </p:spPr>
        <p:txBody>
          <a:bodyPr/>
          <a:lstStyle/>
          <a:p>
            <a:pPr eaLnBrk="1" hangingPunct="1">
              <a:buFont typeface="Wingdings" pitchFamily="2" charset="2"/>
              <a:buNone/>
              <a:defRPr/>
            </a:pPr>
            <a:endParaRPr lang="en-US" smtClean="0"/>
          </a:p>
        </p:txBody>
      </p:sp>
      <p:pic>
        <p:nvPicPr>
          <p:cNvPr id="25604" name="Picture 4" descr="T304651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41600"/>
            <a:ext cx="70104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457200" y="1295400"/>
            <a:ext cx="8385175" cy="1431925"/>
          </a:xfrm>
        </p:spPr>
        <p:txBody>
          <a:bodyPr/>
          <a:lstStyle/>
          <a:p>
            <a:pPr algn="ctr" eaLnBrk="1" hangingPunct="1">
              <a:defRPr/>
            </a:pPr>
            <a:r>
              <a:rPr lang="en-US" sz="7200" smtClean="0">
                <a:latin typeface="Comic Sans MS" pitchFamily="66" charset="0"/>
              </a:rPr>
              <a:t>Anuran Characteristics</a:t>
            </a:r>
          </a:p>
        </p:txBody>
      </p:sp>
      <p:sp>
        <p:nvSpPr>
          <p:cNvPr id="123907" name="Rectangle 3"/>
          <p:cNvSpPr>
            <a:spLocks noGrp="1" noRot="1" noChangeArrowheads="1"/>
          </p:cNvSpPr>
          <p:nvPr>
            <p:ph type="body" idx="1"/>
          </p:nvPr>
        </p:nvSpPr>
        <p:spPr>
          <a:xfrm>
            <a:off x="2514600" y="3581400"/>
            <a:ext cx="4495800" cy="2590800"/>
          </a:xfrm>
        </p:spPr>
        <p:txBody>
          <a:bodyPr/>
          <a:lstStyle/>
          <a:p>
            <a:pPr eaLnBrk="1" hangingPunct="1">
              <a:defRPr/>
            </a:pPr>
            <a:endParaRPr lang="en-US" smtClean="0"/>
          </a:p>
        </p:txBody>
      </p:sp>
      <p:pic>
        <p:nvPicPr>
          <p:cNvPr id="26628" name="Picture 4" descr="grasadul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38488"/>
            <a:ext cx="586740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838200" y="533400"/>
            <a:ext cx="7851775" cy="5867400"/>
          </a:xfrm>
        </p:spPr>
        <p:txBody>
          <a:bodyPr/>
          <a:lstStyle/>
          <a:p>
            <a:pPr eaLnBrk="1" hangingPunct="1">
              <a:buFont typeface="Wingdings" pitchFamily="2" charset="2"/>
              <a:buNone/>
              <a:defRPr/>
            </a:pPr>
            <a:r>
              <a:rPr lang="en-US" sz="4000" smtClean="0">
                <a:latin typeface="Comic Sans MS" pitchFamily="66" charset="0"/>
              </a:rPr>
              <a:t>Frogs and toads comprise the order Anura</a:t>
            </a:r>
            <a:br>
              <a:rPr lang="en-US" sz="4000" smtClean="0">
                <a:latin typeface="Comic Sans MS" pitchFamily="66" charset="0"/>
              </a:rPr>
            </a:br>
            <a:r>
              <a:rPr lang="en-US" sz="4000" smtClean="0">
                <a:latin typeface="Comic Sans MS" pitchFamily="66" charset="0"/>
              </a:rPr>
              <a:t/>
            </a:r>
            <a:br>
              <a:rPr lang="en-US" sz="4000" smtClean="0">
                <a:latin typeface="Comic Sans MS" pitchFamily="66" charset="0"/>
              </a:rPr>
            </a:br>
            <a:r>
              <a:rPr lang="en-US" sz="4000" smtClean="0">
                <a:latin typeface="Comic Sans MS" pitchFamily="66" charset="0"/>
              </a:rPr>
              <a:t>There are about 3,500 known species of frogs and 300 kinds of toads</a:t>
            </a:r>
            <a:br>
              <a:rPr lang="en-US" sz="4000" smtClean="0">
                <a:latin typeface="Comic Sans MS" pitchFamily="66" charset="0"/>
              </a:rPr>
            </a:br>
            <a:r>
              <a:rPr lang="en-US" sz="4000" smtClean="0">
                <a:latin typeface="Comic Sans MS" pitchFamily="66" charset="0"/>
              </a:rPr>
              <a:t/>
            </a:r>
            <a:br>
              <a:rPr lang="en-US" sz="4000" smtClean="0">
                <a:latin typeface="Comic Sans MS" pitchFamily="66" charset="0"/>
              </a:rPr>
            </a:br>
            <a:r>
              <a:rPr lang="en-US" sz="4000" smtClean="0">
                <a:latin typeface="Comic Sans MS" pitchFamily="66" charset="0"/>
              </a:rPr>
              <a:t>They are found on every continent except Antarctica</a:t>
            </a:r>
          </a:p>
        </p:txBody>
      </p:sp>
      <p:sp>
        <p:nvSpPr>
          <p:cNvPr id="5" name="Footer Placeholder 4"/>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533400" y="304800"/>
            <a:ext cx="8385175" cy="1965325"/>
          </a:xfrm>
        </p:spPr>
        <p:txBody>
          <a:bodyPr/>
          <a:lstStyle/>
          <a:p>
            <a:pPr algn="ctr" eaLnBrk="1" hangingPunct="1">
              <a:defRPr/>
            </a:pPr>
            <a:r>
              <a:rPr lang="en-US" sz="3600" smtClean="0">
                <a:latin typeface="Comic Sans MS" pitchFamily="66" charset="0"/>
              </a:rPr>
              <a:t>Some types spend their entire life in or near water, but others live mainly on land and come to the water only to mate</a:t>
            </a:r>
          </a:p>
        </p:txBody>
      </p:sp>
      <p:sp>
        <p:nvSpPr>
          <p:cNvPr id="112643" name="Rectangle 3"/>
          <p:cNvSpPr>
            <a:spLocks noGrp="1" noRot="1" noChangeArrowheads="1"/>
          </p:cNvSpPr>
          <p:nvPr>
            <p:ph type="body" idx="1"/>
          </p:nvPr>
        </p:nvSpPr>
        <p:spPr>
          <a:xfrm>
            <a:off x="838200" y="2514600"/>
            <a:ext cx="8007350" cy="3581400"/>
          </a:xfrm>
        </p:spPr>
        <p:txBody>
          <a:bodyPr/>
          <a:lstStyle/>
          <a:p>
            <a:pPr eaLnBrk="1" hangingPunct="1">
              <a:buFont typeface="Wingdings" pitchFamily="2" charset="2"/>
              <a:buNone/>
              <a:defRPr/>
            </a:pPr>
            <a:endParaRPr lang="en-US" smtClean="0"/>
          </a:p>
        </p:txBody>
      </p:sp>
      <p:pic>
        <p:nvPicPr>
          <p:cNvPr id="28676" name="Picture 4" descr="Frogs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662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a:xfrm>
            <a:off x="533400" y="533400"/>
            <a:ext cx="8385175" cy="1889125"/>
          </a:xfrm>
        </p:spPr>
        <p:txBody>
          <a:bodyPr/>
          <a:lstStyle/>
          <a:p>
            <a:pPr algn="ctr" eaLnBrk="1" hangingPunct="1">
              <a:defRPr/>
            </a:pPr>
            <a:r>
              <a:rPr lang="en-US" sz="3600" smtClean="0">
                <a:latin typeface="Comic Sans MS" pitchFamily="66" charset="0"/>
              </a:rPr>
              <a:t>Some frogs and toads are climbers that dwell in trees or burrowers that live underground.</a:t>
            </a:r>
            <a:r>
              <a:rPr lang="en-US" sz="3600" smtClean="0"/>
              <a:t> </a:t>
            </a:r>
            <a:br>
              <a:rPr lang="en-US" sz="3600" smtClean="0"/>
            </a:br>
            <a:endParaRPr lang="en-US" sz="3600" smtClean="0"/>
          </a:p>
        </p:txBody>
      </p:sp>
      <p:sp>
        <p:nvSpPr>
          <p:cNvPr id="113667" name="Rectangle 3"/>
          <p:cNvSpPr>
            <a:spLocks noGrp="1" noRot="1" noChangeArrowheads="1"/>
          </p:cNvSpPr>
          <p:nvPr>
            <p:ph type="body" idx="1"/>
          </p:nvPr>
        </p:nvSpPr>
        <p:spPr>
          <a:xfrm>
            <a:off x="838200" y="2209800"/>
            <a:ext cx="8007350" cy="3886200"/>
          </a:xfrm>
        </p:spPr>
        <p:txBody>
          <a:bodyPr/>
          <a:lstStyle/>
          <a:p>
            <a:pPr eaLnBrk="1" hangingPunct="1">
              <a:buFont typeface="Wingdings" pitchFamily="2" charset="2"/>
              <a:buNone/>
              <a:defRPr/>
            </a:pPr>
            <a:endParaRPr lang="en-US" smtClean="0"/>
          </a:p>
        </p:txBody>
      </p:sp>
      <p:pic>
        <p:nvPicPr>
          <p:cNvPr id="29700" name="Picture 4" descr="tree_frog_climb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0"/>
            <a:ext cx="3276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Rot="1" noChangeArrowheads="1"/>
          </p:cNvSpPr>
          <p:nvPr>
            <p:ph type="title"/>
          </p:nvPr>
        </p:nvSpPr>
        <p:spPr>
          <a:xfrm>
            <a:off x="457200" y="1143000"/>
            <a:ext cx="8385175" cy="1431925"/>
          </a:xfrm>
        </p:spPr>
        <p:txBody>
          <a:bodyPr/>
          <a:lstStyle/>
          <a:p>
            <a:pPr algn="ctr" eaLnBrk="1" hangingPunct="1">
              <a:defRPr/>
            </a:pPr>
            <a:r>
              <a:rPr lang="en-US" sz="3600" smtClean="0">
                <a:latin typeface="Comic Sans MS" pitchFamily="66" charset="0"/>
              </a:rPr>
              <a:t>Toads and frogs have many similarities in the way they look. Some basic differences between them are: toads have dry, warty skin, while frogs have smooth, wet skin.</a:t>
            </a:r>
          </a:p>
        </p:txBody>
      </p:sp>
      <p:sp>
        <p:nvSpPr>
          <p:cNvPr id="114691" name="Rectangle 1027"/>
          <p:cNvSpPr>
            <a:spLocks noGrp="1" noRot="1" noChangeArrowheads="1"/>
          </p:cNvSpPr>
          <p:nvPr>
            <p:ph type="body" idx="1"/>
          </p:nvPr>
        </p:nvSpPr>
        <p:spPr>
          <a:xfrm>
            <a:off x="838200" y="3657600"/>
            <a:ext cx="7391400" cy="2438400"/>
          </a:xfrm>
        </p:spPr>
        <p:txBody>
          <a:bodyPr/>
          <a:lstStyle/>
          <a:p>
            <a:pPr eaLnBrk="1" hangingPunct="1">
              <a:defRPr/>
            </a:pPr>
            <a:endParaRPr lang="en-US" smtClean="0"/>
          </a:p>
        </p:txBody>
      </p:sp>
      <p:pic>
        <p:nvPicPr>
          <p:cNvPr id="30724" name="Picture 1028" descr="toad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5943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914400"/>
            <a:ext cx="8385175" cy="1431925"/>
          </a:xfrm>
        </p:spPr>
        <p:txBody>
          <a:bodyPr/>
          <a:lstStyle/>
          <a:p>
            <a:pPr algn="ctr" eaLnBrk="1" hangingPunct="1">
              <a:defRPr/>
            </a:pPr>
            <a:r>
              <a:rPr lang="en-US" sz="3200" smtClean="0">
                <a:latin typeface="Comic Sans MS" pitchFamily="66" charset="0"/>
              </a:rPr>
              <a:t>Both frogs and toads return to water to reproduce. In nearly all species eggs are fertilized externally. The fertilized eggs hatch into swimming larval forms called tadpoles</a:t>
            </a:r>
          </a:p>
        </p:txBody>
      </p:sp>
      <p:sp>
        <p:nvSpPr>
          <p:cNvPr id="8195" name="Rectangle 3"/>
          <p:cNvSpPr>
            <a:spLocks noGrp="1" noRot="1" noChangeArrowheads="1"/>
          </p:cNvSpPr>
          <p:nvPr>
            <p:ph type="body" idx="1"/>
          </p:nvPr>
        </p:nvSpPr>
        <p:spPr>
          <a:xfrm>
            <a:off x="838200" y="3124200"/>
            <a:ext cx="8007350" cy="2971800"/>
          </a:xfrm>
        </p:spPr>
        <p:txBody>
          <a:bodyPr/>
          <a:lstStyle/>
          <a:p>
            <a:pPr eaLnBrk="1" hangingPunct="1">
              <a:lnSpc>
                <a:spcPct val="80000"/>
              </a:lnSpc>
              <a:buFont typeface="Wingdings" pitchFamily="2" charset="2"/>
              <a:buNone/>
              <a:defRPr/>
            </a:pPr>
            <a:endParaRPr lang="en-US" sz="2400" smtClean="0"/>
          </a:p>
        </p:txBody>
      </p:sp>
      <p:pic>
        <p:nvPicPr>
          <p:cNvPr id="31748" name="Picture 6" descr="frogpol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05200"/>
            <a:ext cx="39624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57200" y="0"/>
            <a:ext cx="8385175" cy="1431925"/>
          </a:xfrm>
        </p:spPr>
        <p:txBody>
          <a:bodyPr/>
          <a:lstStyle/>
          <a:p>
            <a:pPr eaLnBrk="1" hangingPunct="1">
              <a:defRPr/>
            </a:pPr>
            <a:endParaRPr lang="en-US" smtClean="0"/>
          </a:p>
        </p:txBody>
      </p:sp>
      <p:sp>
        <p:nvSpPr>
          <p:cNvPr id="5123" name="Rectangle 3"/>
          <p:cNvSpPr>
            <a:spLocks noGrp="1" noRot="1" noChangeArrowheads="1"/>
          </p:cNvSpPr>
          <p:nvPr>
            <p:ph type="body" idx="1"/>
          </p:nvPr>
        </p:nvSpPr>
        <p:spPr/>
        <p:txBody>
          <a:bodyPr/>
          <a:lstStyle/>
          <a:p>
            <a:pPr eaLnBrk="1" hangingPunct="1">
              <a:buClrTx/>
              <a:buFont typeface="Wingdings" pitchFamily="2" charset="2"/>
              <a:buBlip>
                <a:blip r:embed="rId3"/>
              </a:buBlip>
              <a:defRPr/>
            </a:pPr>
            <a:r>
              <a:rPr lang="en-US" sz="3600" b="1" smtClean="0">
                <a:solidFill>
                  <a:schemeClr val="tx2"/>
                </a:solidFill>
                <a:latin typeface="Comic Sans MS" pitchFamily="66" charset="0"/>
              </a:rPr>
              <a:t> "Amphibian" comes from the Greek meaning "both life". Amphibians can live on water and on land. </a:t>
            </a:r>
          </a:p>
          <a:p>
            <a:pPr eaLnBrk="1" hangingPunct="1">
              <a:buClrTx/>
              <a:buFont typeface="Wingdings" pitchFamily="2" charset="2"/>
              <a:buBlip>
                <a:blip r:embed="rId3"/>
              </a:buBlip>
              <a:defRPr/>
            </a:pPr>
            <a:r>
              <a:rPr lang="en-US" sz="3600" b="1" smtClean="0">
                <a:solidFill>
                  <a:schemeClr val="tx2"/>
                </a:solidFill>
                <a:latin typeface="Comic Sans MS" pitchFamily="66" charset="0"/>
              </a:rPr>
              <a:t> Scientist infer that amphibians evolved from lobe-finned fishes called crossopterygians.</a:t>
            </a:r>
          </a:p>
          <a:p>
            <a:pPr eaLnBrk="1" hangingPunct="1">
              <a:buClrTx/>
              <a:buFont typeface="Wingdings" pitchFamily="2" charset="2"/>
              <a:buBlip>
                <a:blip r:embed="rId4"/>
              </a:buBlip>
              <a:defRPr/>
            </a:pPr>
            <a:endParaRPr lang="en-US" sz="2800" smtClean="0"/>
          </a:p>
          <a:p>
            <a:pPr eaLnBrk="1" hangingPunct="1">
              <a:buClrTx/>
              <a:buFont typeface="Wingdings" pitchFamily="2" charset="2"/>
              <a:buBlip>
                <a:blip r:embed="rId4"/>
              </a:buBlip>
              <a:defRPr/>
            </a:pPr>
            <a:endParaRPr lang="en-US" sz="2800" smtClean="0"/>
          </a:p>
        </p:txBody>
      </p:sp>
      <p:pic>
        <p:nvPicPr>
          <p:cNvPr id="5124" name="Picture 6" descr="drfr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a:xfrm>
            <a:off x="457200" y="228600"/>
            <a:ext cx="8458200" cy="2041525"/>
          </a:xfrm>
        </p:spPr>
        <p:txBody>
          <a:bodyPr/>
          <a:lstStyle/>
          <a:p>
            <a:pPr algn="ctr" eaLnBrk="1" hangingPunct="1">
              <a:defRPr/>
            </a:pPr>
            <a:r>
              <a:rPr lang="en-US" sz="7200" smtClean="0">
                <a:latin typeface="Comic Sans MS" pitchFamily="66" charset="0"/>
              </a:rPr>
              <a:t>Urodelan Characteristics</a:t>
            </a:r>
          </a:p>
        </p:txBody>
      </p:sp>
      <p:pic>
        <p:nvPicPr>
          <p:cNvPr id="32771" name="Picture 4" descr="Eastern%20newt[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2438400"/>
            <a:ext cx="6705600" cy="3952875"/>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a:xfrm>
            <a:off x="533400" y="228600"/>
            <a:ext cx="8385175" cy="1889125"/>
          </a:xfrm>
        </p:spPr>
        <p:txBody>
          <a:bodyPr/>
          <a:lstStyle/>
          <a:p>
            <a:pPr algn="ctr" eaLnBrk="1" hangingPunct="1">
              <a:defRPr/>
            </a:pPr>
            <a:r>
              <a:rPr lang="en-US" sz="3600" smtClean="0">
                <a:latin typeface="Comic Sans MS" pitchFamily="66" charset="0"/>
              </a:rPr>
              <a:t>Salamanders, typical members of the Order Urodela, have elongated bodies, long tails, and smooth, moist skin</a:t>
            </a:r>
          </a:p>
        </p:txBody>
      </p:sp>
      <p:sp>
        <p:nvSpPr>
          <p:cNvPr id="125955" name="Rectangle 3"/>
          <p:cNvSpPr>
            <a:spLocks noGrp="1" noRot="1" noChangeArrowheads="1"/>
          </p:cNvSpPr>
          <p:nvPr>
            <p:ph type="body" idx="1"/>
          </p:nvPr>
        </p:nvSpPr>
        <p:spPr>
          <a:xfrm>
            <a:off x="838200" y="2667000"/>
            <a:ext cx="8007350" cy="3429000"/>
          </a:xfrm>
        </p:spPr>
        <p:txBody>
          <a:bodyPr/>
          <a:lstStyle/>
          <a:p>
            <a:pPr eaLnBrk="1" hangingPunct="1">
              <a:buFont typeface="Wingdings" pitchFamily="2" charset="2"/>
              <a:buNone/>
              <a:defRPr/>
            </a:pPr>
            <a:endParaRPr lang="en-US" smtClean="0"/>
          </a:p>
        </p:txBody>
      </p:sp>
      <p:pic>
        <p:nvPicPr>
          <p:cNvPr id="33796" name="Picture 4" descr="SalamanderSpotted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8153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533400" y="685800"/>
            <a:ext cx="8385175" cy="1431925"/>
          </a:xfrm>
        </p:spPr>
        <p:txBody>
          <a:bodyPr/>
          <a:lstStyle/>
          <a:p>
            <a:pPr algn="ctr" eaLnBrk="1" hangingPunct="1">
              <a:defRPr/>
            </a:pPr>
            <a:r>
              <a:rPr lang="en-US" sz="3200" smtClean="0">
                <a:latin typeface="Comic Sans MS" pitchFamily="66" charset="0"/>
              </a:rPr>
              <a:t>Compared to the anurans, salamanders are less able to remain on dry land, although some can live in dry areas by remaining inactive during the day</a:t>
            </a:r>
          </a:p>
        </p:txBody>
      </p:sp>
      <p:sp>
        <p:nvSpPr>
          <p:cNvPr id="126979" name="Rectangle 3"/>
          <p:cNvSpPr>
            <a:spLocks noGrp="1" noRot="1" noChangeArrowheads="1"/>
          </p:cNvSpPr>
          <p:nvPr>
            <p:ph type="body" idx="1"/>
          </p:nvPr>
        </p:nvSpPr>
        <p:spPr>
          <a:xfrm>
            <a:off x="838200" y="2514600"/>
            <a:ext cx="8007350" cy="3581400"/>
          </a:xfrm>
        </p:spPr>
        <p:txBody>
          <a:bodyPr/>
          <a:lstStyle/>
          <a:p>
            <a:pPr eaLnBrk="1" hangingPunct="1">
              <a:defRPr/>
            </a:pPr>
            <a:endParaRPr lang="en-US" smtClean="0"/>
          </a:p>
        </p:txBody>
      </p:sp>
      <p:pic>
        <p:nvPicPr>
          <p:cNvPr id="34820" name="Picture 4" descr="SalamanderSpotted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8001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algn="ctr" eaLnBrk="1" hangingPunct="1">
              <a:defRPr/>
            </a:pPr>
            <a:r>
              <a:rPr lang="en-US" sz="3600" smtClean="0">
                <a:latin typeface="Comic Sans MS" pitchFamily="66" charset="0"/>
              </a:rPr>
              <a:t>Salamander lay their eggs in water and like anurans they hatch into swimming larva</a:t>
            </a:r>
          </a:p>
        </p:txBody>
      </p:sp>
      <p:sp>
        <p:nvSpPr>
          <p:cNvPr id="128003" name="Rectangle 3"/>
          <p:cNvSpPr>
            <a:spLocks noGrp="1" noRot="1" noChangeArrowheads="1"/>
          </p:cNvSpPr>
          <p:nvPr>
            <p:ph type="body" idx="1"/>
          </p:nvPr>
        </p:nvSpPr>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r>
              <a:rPr lang="en-US" smtClean="0">
                <a:solidFill>
                  <a:schemeClr val="tx2"/>
                </a:solidFill>
              </a:rPr>
              <a:t>Salamander eggs</a:t>
            </a:r>
          </a:p>
        </p:txBody>
      </p:sp>
      <p:pic>
        <p:nvPicPr>
          <p:cNvPr id="35844" name="Picture 5" descr="Salamander%20egg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71800"/>
            <a:ext cx="56388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Rot="1" noChangeArrowheads="1"/>
          </p:cNvSpPr>
          <p:nvPr>
            <p:ph type="title"/>
          </p:nvPr>
        </p:nvSpPr>
        <p:spPr>
          <a:xfrm>
            <a:off x="457200" y="914400"/>
            <a:ext cx="8385175" cy="1431925"/>
          </a:xfrm>
        </p:spPr>
        <p:txBody>
          <a:bodyPr/>
          <a:lstStyle/>
          <a:p>
            <a:pPr eaLnBrk="1" hangingPunct="1">
              <a:defRPr/>
            </a:pPr>
            <a:r>
              <a:rPr lang="en-US" sz="4000" smtClean="0">
                <a:latin typeface="Comic Sans MS" pitchFamily="66" charset="0"/>
              </a:rPr>
              <a:t>Other species can reproduce in damp land environments. Eggs laid on land hatch into miniature adult salamanders</a:t>
            </a:r>
          </a:p>
        </p:txBody>
      </p:sp>
      <p:sp>
        <p:nvSpPr>
          <p:cNvPr id="9228" name="Rectangle 12"/>
          <p:cNvSpPr>
            <a:spLocks noGrp="1" noRot="1" noChangeArrowheads="1"/>
          </p:cNvSpPr>
          <p:nvPr>
            <p:ph type="body" sz="half" idx="1"/>
          </p:nvPr>
        </p:nvSpPr>
        <p:spPr>
          <a:xfrm flipH="1">
            <a:off x="3276600" y="3048000"/>
            <a:ext cx="3505200" cy="228600"/>
          </a:xfrm>
        </p:spPr>
        <p:txBody>
          <a:bodyPr/>
          <a:lstStyle/>
          <a:p>
            <a:pPr eaLnBrk="1" hangingPunct="1">
              <a:lnSpc>
                <a:spcPct val="90000"/>
              </a:lnSpc>
              <a:buFont typeface="Wingdings" pitchFamily="2" charset="2"/>
              <a:buNone/>
              <a:defRPr/>
            </a:pPr>
            <a:r>
              <a:rPr lang="en-US" sz="2400" b="1" smtClean="0">
                <a:solidFill>
                  <a:schemeClr val="tx2"/>
                </a:solidFill>
                <a:latin typeface="Comic Sans MS" pitchFamily="66" charset="0"/>
              </a:rPr>
              <a:t>Marbled Salamander</a:t>
            </a:r>
          </a:p>
        </p:txBody>
      </p:sp>
      <p:pic>
        <p:nvPicPr>
          <p:cNvPr id="36868" name="Picture 13" descr="0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655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457200" y="609600"/>
            <a:ext cx="8385175" cy="2057400"/>
          </a:xfrm>
        </p:spPr>
        <p:txBody>
          <a:bodyPr/>
          <a:lstStyle/>
          <a:p>
            <a:pPr algn="ctr" eaLnBrk="1" hangingPunct="1">
              <a:defRPr/>
            </a:pPr>
            <a:r>
              <a:rPr lang="en-US" sz="7200" smtClean="0">
                <a:latin typeface="Comic Sans MS" pitchFamily="66" charset="0"/>
              </a:rPr>
              <a:t>Apodan Characteristics</a:t>
            </a:r>
          </a:p>
        </p:txBody>
      </p:sp>
      <p:pic>
        <p:nvPicPr>
          <p:cNvPr id="37891" name="Picture 5" descr="ch13_caecili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43200"/>
            <a:ext cx="48006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457200" y="304800"/>
            <a:ext cx="8385175" cy="1812925"/>
          </a:xfrm>
        </p:spPr>
        <p:txBody>
          <a:bodyPr/>
          <a:lstStyle/>
          <a:p>
            <a:pPr algn="ctr" eaLnBrk="1" hangingPunct="1">
              <a:defRPr/>
            </a:pPr>
            <a:r>
              <a:rPr lang="en-US" sz="3600" smtClean="0">
                <a:latin typeface="Comic Sans MS" pitchFamily="66" charset="0"/>
              </a:rPr>
              <a:t>Caecilians, members of the Order Apoda, compose a highly specialized group of tropical burrowing amphibians</a:t>
            </a:r>
          </a:p>
        </p:txBody>
      </p:sp>
      <p:sp>
        <p:nvSpPr>
          <p:cNvPr id="130051" name="Rectangle 3"/>
          <p:cNvSpPr>
            <a:spLocks noGrp="1" noRot="1" noChangeArrowheads="1"/>
          </p:cNvSpPr>
          <p:nvPr>
            <p:ph type="body" sz="half" idx="1"/>
          </p:nvPr>
        </p:nvSpPr>
        <p:spPr>
          <a:xfrm>
            <a:off x="838200" y="2514600"/>
            <a:ext cx="7239000" cy="3581400"/>
          </a:xfrm>
        </p:spPr>
        <p:txBody>
          <a:bodyPr/>
          <a:lstStyle/>
          <a:p>
            <a:pPr eaLnBrk="1" hangingPunct="1">
              <a:buFont typeface="Wingdings" pitchFamily="2" charset="2"/>
              <a:buNone/>
              <a:defRPr/>
            </a:pPr>
            <a:endParaRPr lang="en-US" sz="2800" smtClean="0"/>
          </a:p>
        </p:txBody>
      </p:sp>
      <p:pic>
        <p:nvPicPr>
          <p:cNvPr id="38916" name="Picture 5" descr="ichthyophis_kohtaoensis_wallay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8123238"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flipH="1" flipV="1">
            <a:off x="9601200" y="1676400"/>
            <a:ext cx="74613" cy="152400"/>
          </a:xfrm>
        </p:spPr>
        <p:txBody>
          <a:bodyPr/>
          <a:lstStyle/>
          <a:p>
            <a:pPr eaLnBrk="1" hangingPunct="1">
              <a:defRPr/>
            </a:pPr>
            <a:endParaRPr lang="en-US" smtClean="0"/>
          </a:p>
        </p:txBody>
      </p:sp>
      <p:sp>
        <p:nvSpPr>
          <p:cNvPr id="131075" name="Rectangle 3"/>
          <p:cNvSpPr>
            <a:spLocks noGrp="1" noRot="1" noChangeArrowheads="1"/>
          </p:cNvSpPr>
          <p:nvPr>
            <p:ph type="body" sz="half" idx="1"/>
          </p:nvPr>
        </p:nvSpPr>
        <p:spPr>
          <a:xfrm>
            <a:off x="1219200" y="609600"/>
            <a:ext cx="7086600" cy="5638800"/>
          </a:xfrm>
        </p:spPr>
        <p:txBody>
          <a:bodyPr/>
          <a:lstStyle/>
          <a:p>
            <a:pPr eaLnBrk="1" hangingPunct="1">
              <a:lnSpc>
                <a:spcPct val="80000"/>
              </a:lnSpc>
              <a:buFont typeface="Wingdings" pitchFamily="2" charset="2"/>
              <a:buNone/>
              <a:defRPr/>
            </a:pPr>
            <a:endParaRPr lang="en-US" sz="2800" b="1" smtClean="0">
              <a:latin typeface="Comic Sans MS" pitchFamily="66" charset="0"/>
            </a:endParaRPr>
          </a:p>
          <a:p>
            <a:pPr eaLnBrk="1" hangingPunct="1">
              <a:lnSpc>
                <a:spcPct val="80000"/>
              </a:lnSpc>
              <a:buFont typeface="Wingdings" pitchFamily="2" charset="2"/>
              <a:buNone/>
              <a:defRPr/>
            </a:pPr>
            <a:endParaRPr lang="en-US" sz="2800" b="1" smtClean="0">
              <a:latin typeface="Comic Sans MS" pitchFamily="66" charset="0"/>
            </a:endParaRPr>
          </a:p>
          <a:p>
            <a:pPr eaLnBrk="1" hangingPunct="1">
              <a:lnSpc>
                <a:spcPct val="80000"/>
              </a:lnSpc>
              <a:buFont typeface="Wingdings" pitchFamily="2" charset="2"/>
              <a:buChar char="v"/>
              <a:defRPr/>
            </a:pPr>
            <a:r>
              <a:rPr lang="en-US" b="1" smtClean="0">
                <a:latin typeface="Comic Sans MS" pitchFamily="66" charset="0"/>
              </a:rPr>
              <a:t> </a:t>
            </a:r>
            <a:r>
              <a:rPr lang="en-US" b="1" smtClean="0">
                <a:solidFill>
                  <a:schemeClr val="tx2"/>
                </a:solidFill>
                <a:latin typeface="Comic Sans MS" pitchFamily="66" charset="0"/>
              </a:rPr>
              <a:t>These legless wormlike creatures average 30 cm long, but they can be up to 1.3m long.</a:t>
            </a:r>
          </a:p>
          <a:p>
            <a:pPr eaLnBrk="1" hangingPunct="1">
              <a:lnSpc>
                <a:spcPct val="80000"/>
              </a:lnSpc>
              <a:buFont typeface="Wingdings" pitchFamily="2" charset="2"/>
              <a:buNone/>
              <a:defRPr/>
            </a:pPr>
            <a:endParaRPr lang="en-US" b="1" smtClean="0">
              <a:solidFill>
                <a:schemeClr val="tx2"/>
              </a:solidFill>
              <a:latin typeface="Comic Sans MS" pitchFamily="66" charset="0"/>
            </a:endParaRPr>
          </a:p>
          <a:p>
            <a:pPr eaLnBrk="1" hangingPunct="1">
              <a:lnSpc>
                <a:spcPct val="80000"/>
              </a:lnSpc>
              <a:buFont typeface="Wingdings" pitchFamily="2" charset="2"/>
              <a:buChar char="v"/>
              <a:defRPr/>
            </a:pPr>
            <a:r>
              <a:rPr lang="en-US" b="1" smtClean="0">
                <a:solidFill>
                  <a:schemeClr val="tx2"/>
                </a:solidFill>
                <a:latin typeface="Comic Sans MS" pitchFamily="66" charset="0"/>
              </a:rPr>
              <a:t> They have very small eyes and are often blind. </a:t>
            </a:r>
          </a:p>
          <a:p>
            <a:pPr eaLnBrk="1" hangingPunct="1">
              <a:lnSpc>
                <a:spcPct val="80000"/>
              </a:lnSpc>
              <a:buFont typeface="Wingdings" pitchFamily="2" charset="2"/>
              <a:buNone/>
              <a:defRPr/>
            </a:pPr>
            <a:endParaRPr lang="en-US" b="1" smtClean="0">
              <a:solidFill>
                <a:schemeClr val="tx2"/>
              </a:solidFill>
              <a:latin typeface="Comic Sans MS" pitchFamily="66" charset="0"/>
            </a:endParaRPr>
          </a:p>
          <a:p>
            <a:pPr eaLnBrk="1" hangingPunct="1">
              <a:lnSpc>
                <a:spcPct val="80000"/>
              </a:lnSpc>
              <a:buFont typeface="Wingdings" pitchFamily="2" charset="2"/>
              <a:buChar char="v"/>
              <a:defRPr/>
            </a:pPr>
            <a:r>
              <a:rPr lang="en-US" b="1" smtClean="0">
                <a:solidFill>
                  <a:schemeClr val="tx2"/>
                </a:solidFill>
                <a:latin typeface="Comic Sans MS" pitchFamily="66" charset="0"/>
              </a:rPr>
              <a:t> They eat worms and other invertebrates</a:t>
            </a: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07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algn="ctr" eaLnBrk="1" hangingPunct="1">
              <a:defRPr/>
            </a:pPr>
            <a:r>
              <a:rPr lang="en-US" sz="3600" smtClean="0">
                <a:latin typeface="Comic Sans MS" pitchFamily="66" charset="0"/>
              </a:rPr>
              <a:t>The caecilian male deposits sperm directly into the female, and the female bears live young</a:t>
            </a:r>
          </a:p>
        </p:txBody>
      </p:sp>
      <p:sp>
        <p:nvSpPr>
          <p:cNvPr id="132099" name="Rectangle 3"/>
          <p:cNvSpPr>
            <a:spLocks noGrp="1" noRot="1" noChangeArrowheads="1"/>
          </p:cNvSpPr>
          <p:nvPr>
            <p:ph type="body" sz="half" idx="1"/>
          </p:nvPr>
        </p:nvSpPr>
        <p:spPr>
          <a:xfrm>
            <a:off x="1905000" y="1905000"/>
            <a:ext cx="6248400" cy="4191000"/>
          </a:xfrm>
        </p:spPr>
        <p:txBody>
          <a:bodyPr/>
          <a:lstStyle/>
          <a:p>
            <a:pPr eaLnBrk="1" hangingPunct="1">
              <a:buFont typeface="Wingdings" pitchFamily="2" charset="2"/>
              <a:buNone/>
              <a:defRPr/>
            </a:pPr>
            <a:endParaRPr lang="en-US" sz="2800" smtClean="0"/>
          </a:p>
        </p:txBody>
      </p:sp>
      <p:pic>
        <p:nvPicPr>
          <p:cNvPr id="40964" name="Picture 6" descr="cecilie-ani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1833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rrowheads="1"/>
          </p:cNvSpPr>
          <p:nvPr>
            <p:ph type="title"/>
          </p:nvPr>
        </p:nvSpPr>
        <p:spPr>
          <a:xfrm>
            <a:off x="381000" y="381000"/>
            <a:ext cx="8385175" cy="1965325"/>
          </a:xfrm>
        </p:spPr>
        <p:txBody>
          <a:bodyPr/>
          <a:lstStyle/>
          <a:p>
            <a:pPr algn="ctr" eaLnBrk="1" hangingPunct="1">
              <a:defRPr/>
            </a:pPr>
            <a:r>
              <a:rPr lang="en-US" sz="7200" smtClean="0">
                <a:latin typeface="Comic Sans MS" pitchFamily="66" charset="0"/>
              </a:rPr>
              <a:t>Trachystoma Characteristics</a:t>
            </a:r>
          </a:p>
        </p:txBody>
      </p:sp>
      <p:sp>
        <p:nvSpPr>
          <p:cNvPr id="133123" name="Rectangle 1027"/>
          <p:cNvSpPr>
            <a:spLocks noGrp="1" noRot="1" noChangeArrowheads="1"/>
          </p:cNvSpPr>
          <p:nvPr>
            <p:ph type="body" sz="half" idx="1"/>
          </p:nvPr>
        </p:nvSpPr>
        <p:spPr>
          <a:xfrm>
            <a:off x="838200" y="2667000"/>
            <a:ext cx="7162800" cy="3429000"/>
          </a:xfrm>
        </p:spPr>
        <p:txBody>
          <a:bodyPr/>
          <a:lstStyle/>
          <a:p>
            <a:pPr eaLnBrk="1" hangingPunct="1">
              <a:buFont typeface="Wingdings" pitchFamily="2" charset="2"/>
              <a:buNone/>
              <a:defRPr/>
            </a:pPr>
            <a:endParaRPr lang="en-US" sz="2800" smtClean="0"/>
          </a:p>
        </p:txBody>
      </p:sp>
      <p:pic>
        <p:nvPicPr>
          <p:cNvPr id="41988" name="Picture 1029" descr="e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1800"/>
            <a:ext cx="6934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pPr algn="ctr" eaLnBrk="1" hangingPunct="1">
              <a:defRPr/>
            </a:pPr>
            <a:r>
              <a:rPr lang="en-US" sz="6000" smtClean="0">
                <a:latin typeface="Comic Sans MS" pitchFamily="66" charset="0"/>
              </a:rPr>
              <a:t>Crossopterygian</a:t>
            </a:r>
          </a:p>
        </p:txBody>
      </p:sp>
      <p:sp>
        <p:nvSpPr>
          <p:cNvPr id="93187" name="Rectangle 3"/>
          <p:cNvSpPr>
            <a:spLocks noGrp="1" noRot="1" noChangeArrowheads="1"/>
          </p:cNvSpPr>
          <p:nvPr>
            <p:ph type="body" idx="1"/>
          </p:nvPr>
        </p:nvSpPr>
        <p:spPr/>
        <p:txBody>
          <a:bodyPr/>
          <a:lstStyle/>
          <a:p>
            <a:pPr eaLnBrk="1" hangingPunct="1">
              <a:defRPr/>
            </a:pPr>
            <a:endParaRPr lang="en-US" smtClean="0"/>
          </a:p>
        </p:txBody>
      </p:sp>
      <p:pic>
        <p:nvPicPr>
          <p:cNvPr id="6148" name="Picture 4" descr="oneb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36725"/>
            <a:ext cx="74676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Rectangle 5"/>
          <p:cNvSpPr>
            <a:spLocks noGrp="1" noRot="1" noChangeArrowheads="1"/>
          </p:cNvSpPr>
          <p:nvPr>
            <p:ph type="title"/>
          </p:nvPr>
        </p:nvSpPr>
        <p:spPr/>
        <p:txBody>
          <a:bodyPr/>
          <a:lstStyle/>
          <a:p>
            <a:pPr eaLnBrk="1" hangingPunct="1">
              <a:defRPr/>
            </a:pPr>
            <a:r>
              <a:rPr lang="en-US" smtClean="0"/>
              <a:t/>
            </a:r>
            <a:br>
              <a:rPr lang="en-US" smtClean="0"/>
            </a:br>
            <a:endParaRPr lang="en-US" smtClean="0"/>
          </a:p>
        </p:txBody>
      </p:sp>
      <p:sp>
        <p:nvSpPr>
          <p:cNvPr id="13318" name="Rectangle 6"/>
          <p:cNvSpPr>
            <a:spLocks noGrp="1" noRot="1" noChangeArrowheads="1"/>
          </p:cNvSpPr>
          <p:nvPr>
            <p:ph type="body" idx="1"/>
          </p:nvPr>
        </p:nvSpPr>
        <p:spPr>
          <a:xfrm>
            <a:off x="762000" y="990600"/>
            <a:ext cx="8007350" cy="4191000"/>
          </a:xfrm>
        </p:spPr>
        <p:txBody>
          <a:bodyPr/>
          <a:lstStyle/>
          <a:p>
            <a:pPr eaLnBrk="1" hangingPunct="1">
              <a:lnSpc>
                <a:spcPct val="80000"/>
              </a:lnSpc>
              <a:buFont typeface="Wingdings" pitchFamily="2" charset="2"/>
              <a:buNone/>
              <a:defRPr/>
            </a:pPr>
            <a:r>
              <a:rPr lang="en-US" sz="2000" smtClean="0"/>
              <a:t> </a:t>
            </a:r>
          </a:p>
          <a:p>
            <a:pPr eaLnBrk="1" hangingPunct="1">
              <a:lnSpc>
                <a:spcPct val="80000"/>
              </a:lnSpc>
              <a:buFont typeface="Wingdings" pitchFamily="2" charset="2"/>
              <a:buNone/>
              <a:defRPr/>
            </a:pPr>
            <a:endParaRPr lang="en-US" sz="2000" smtClean="0"/>
          </a:p>
          <a:p>
            <a:pPr eaLnBrk="1" hangingPunct="1">
              <a:lnSpc>
                <a:spcPct val="80000"/>
              </a:lnSpc>
              <a:buFont typeface="Wingdings" pitchFamily="2" charset="2"/>
              <a:buChar char="v"/>
              <a:defRPr/>
            </a:pPr>
            <a:r>
              <a:rPr lang="en-US" sz="3600" b="1" smtClean="0">
                <a:solidFill>
                  <a:schemeClr val="tx2"/>
                </a:solidFill>
                <a:latin typeface="Comic Sans MS" pitchFamily="66" charset="0"/>
              </a:rPr>
              <a:t>The Order Trachystoma contains three living species of mud eels, or sirens</a:t>
            </a:r>
            <a:r>
              <a:rPr lang="en-US" sz="2000" smtClean="0"/>
              <a:t>. </a:t>
            </a:r>
          </a:p>
          <a:p>
            <a:pPr eaLnBrk="1" hangingPunct="1">
              <a:lnSpc>
                <a:spcPct val="80000"/>
              </a:lnSpc>
              <a:buFont typeface="Wingdings" pitchFamily="2" charset="2"/>
              <a:buChar char="v"/>
              <a:defRPr/>
            </a:pPr>
            <a:endParaRPr lang="en-US" sz="2000" smtClean="0"/>
          </a:p>
          <a:p>
            <a:pPr eaLnBrk="1" hangingPunct="1">
              <a:lnSpc>
                <a:spcPct val="80000"/>
              </a:lnSpc>
              <a:buFont typeface="Wingdings" pitchFamily="2" charset="2"/>
              <a:buNone/>
              <a:defRPr/>
            </a:pPr>
            <a:endParaRPr lang="en-US" sz="2000" smtClean="0"/>
          </a:p>
          <a:p>
            <a:pPr eaLnBrk="1" hangingPunct="1">
              <a:lnSpc>
                <a:spcPct val="80000"/>
              </a:lnSpc>
              <a:buFont typeface="Wingdings" pitchFamily="2" charset="2"/>
              <a:buNone/>
              <a:defRPr/>
            </a:pPr>
            <a:endParaRPr lang="en-US" sz="2000" smtClean="0"/>
          </a:p>
          <a:p>
            <a:pPr eaLnBrk="1" hangingPunct="1">
              <a:lnSpc>
                <a:spcPct val="80000"/>
              </a:lnSpc>
              <a:buFont typeface="Wingdings" pitchFamily="2" charset="2"/>
              <a:buChar char="v"/>
              <a:defRPr/>
            </a:pPr>
            <a:r>
              <a:rPr lang="en-US" sz="3600" b="1" smtClean="0">
                <a:solidFill>
                  <a:schemeClr val="tx2"/>
                </a:solidFill>
                <a:latin typeface="Comic Sans MS" pitchFamily="66" charset="0"/>
              </a:rPr>
              <a:t>Sirens live in the eastern United States and north­eastern Mexico. </a:t>
            </a: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457200" y="609600"/>
            <a:ext cx="8385175" cy="2346325"/>
          </a:xfrm>
        </p:spPr>
        <p:txBody>
          <a:bodyPr/>
          <a:lstStyle/>
          <a:p>
            <a:pPr algn="ctr" eaLnBrk="1" hangingPunct="1">
              <a:defRPr/>
            </a:pPr>
            <a:r>
              <a:rPr lang="en-US" sz="7200" smtClean="0">
                <a:latin typeface="Comic Sans MS" pitchFamily="66" charset="0"/>
              </a:rPr>
              <a:t>Frog External Anatomy</a:t>
            </a:r>
          </a:p>
        </p:txBody>
      </p:sp>
      <p:sp>
        <p:nvSpPr>
          <p:cNvPr id="134147" name="Rectangle 3"/>
          <p:cNvSpPr>
            <a:spLocks noGrp="1" noRot="1" noChangeArrowheads="1"/>
          </p:cNvSpPr>
          <p:nvPr>
            <p:ph type="body" idx="1"/>
          </p:nvPr>
        </p:nvSpPr>
        <p:spPr>
          <a:xfrm>
            <a:off x="838200" y="3352800"/>
            <a:ext cx="8007350" cy="2743200"/>
          </a:xfrm>
        </p:spPr>
        <p:txBody>
          <a:bodyPr/>
          <a:lstStyle/>
          <a:p>
            <a:pPr eaLnBrk="1" hangingPunct="1">
              <a:buFont typeface="Wingdings" pitchFamily="2" charset="2"/>
              <a:buNone/>
              <a:defRPr/>
            </a:pPr>
            <a:endParaRPr lang="en-US" smtClean="0"/>
          </a:p>
        </p:txBody>
      </p:sp>
      <p:pic>
        <p:nvPicPr>
          <p:cNvPr id="44036" name="Picture 4" descr="cartoon_frog_floating_preserved_md_cl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00400"/>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endParaRPr lang="en-US" smtClean="0"/>
          </a:p>
        </p:txBody>
      </p:sp>
      <p:sp>
        <p:nvSpPr>
          <p:cNvPr id="135171" name="Rectangle 3"/>
          <p:cNvSpPr>
            <a:spLocks noGrp="1" noRot="1" noChangeArrowheads="1"/>
          </p:cNvSpPr>
          <p:nvPr>
            <p:ph type="body" idx="1"/>
          </p:nvPr>
        </p:nvSpPr>
        <p:spPr/>
        <p:txBody>
          <a:bodyPr/>
          <a:lstStyle/>
          <a:p>
            <a:pPr eaLnBrk="1" hangingPunct="1">
              <a:lnSpc>
                <a:spcPct val="80000"/>
              </a:lnSpc>
              <a:buFont typeface="Wingdings" pitchFamily="2" charset="2"/>
              <a:buChar char="q"/>
              <a:defRPr/>
            </a:pPr>
            <a:r>
              <a:rPr lang="en-US" b="1" smtClean="0">
                <a:latin typeface="Comic Sans MS" pitchFamily="66" charset="0"/>
              </a:rPr>
              <a:t>The frog's powerful hind legs are equally effective in jumping or swimming. On land frogs sit with their hind legs folded against the body, poised to jump at the first sign of danger</a:t>
            </a:r>
            <a:r>
              <a:rPr lang="en-US" sz="2400" b="1" smtClean="0">
                <a:latin typeface="Comic Sans MS" pitchFamily="66" charset="0"/>
              </a:rPr>
              <a:t>. </a:t>
            </a:r>
          </a:p>
          <a:p>
            <a:pPr eaLnBrk="1" hangingPunct="1">
              <a:lnSpc>
                <a:spcPct val="80000"/>
              </a:lnSpc>
              <a:buFont typeface="Wingdings" pitchFamily="2" charset="2"/>
              <a:buNone/>
              <a:defRPr/>
            </a:pPr>
            <a:endParaRPr lang="en-US" sz="2400" b="1" smtClean="0">
              <a:latin typeface="Comic Sans MS" pitchFamily="66" charset="0"/>
            </a:endParaRPr>
          </a:p>
          <a:p>
            <a:pPr eaLnBrk="1" hangingPunct="1">
              <a:lnSpc>
                <a:spcPct val="80000"/>
              </a:lnSpc>
              <a:buFont typeface="Wingdings" pitchFamily="2" charset="2"/>
              <a:buChar char="q"/>
              <a:defRPr/>
            </a:pPr>
            <a:r>
              <a:rPr lang="en-US" sz="3600" b="1" smtClean="0">
                <a:latin typeface="Comic Sans MS" pitchFamily="66" charset="0"/>
              </a:rPr>
              <a:t>Most frogs can make leaps many times their body length</a:t>
            </a:r>
          </a:p>
        </p:txBody>
      </p:sp>
      <p:pic>
        <p:nvPicPr>
          <p:cNvPr id="45060" name="Picture 4" descr="jumpi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457200" y="990600"/>
            <a:ext cx="8385175" cy="1431925"/>
          </a:xfrm>
        </p:spPr>
        <p:txBody>
          <a:bodyPr/>
          <a:lstStyle/>
          <a:p>
            <a:pPr eaLnBrk="1" hangingPunct="1">
              <a:defRPr/>
            </a:pPr>
            <a:r>
              <a:rPr lang="en-US" sz="3200" smtClean="0">
                <a:latin typeface="Comic Sans MS" pitchFamily="66" charset="0"/>
              </a:rPr>
              <a:t>Frog's eyes also work equally well in or out of water. Because the eyes bulge out from the head, the frog can stay submerged while literally "keeping an eye out" for predators</a:t>
            </a:r>
          </a:p>
        </p:txBody>
      </p:sp>
      <p:sp>
        <p:nvSpPr>
          <p:cNvPr id="136195" name="Rectangle 3"/>
          <p:cNvSpPr>
            <a:spLocks noGrp="1" noRot="1" noChangeArrowheads="1"/>
          </p:cNvSpPr>
          <p:nvPr>
            <p:ph type="body" idx="1"/>
          </p:nvPr>
        </p:nvSpPr>
        <p:spPr>
          <a:xfrm>
            <a:off x="838200" y="3048000"/>
            <a:ext cx="8007350" cy="3048000"/>
          </a:xfrm>
        </p:spPr>
        <p:txBody>
          <a:bodyPr/>
          <a:lstStyle/>
          <a:p>
            <a:pPr eaLnBrk="1" hangingPunct="1">
              <a:buFont typeface="Wingdings" pitchFamily="2" charset="2"/>
              <a:buNone/>
              <a:defRPr/>
            </a:pPr>
            <a:endParaRPr lang="en-US" smtClean="0"/>
          </a:p>
        </p:txBody>
      </p:sp>
      <p:pic>
        <p:nvPicPr>
          <p:cNvPr id="46084" name="Picture 4" descr="card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0"/>
            <a:ext cx="6781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8458200" y="1600200"/>
            <a:ext cx="384175" cy="76200"/>
          </a:xfrm>
        </p:spPr>
        <p:txBody>
          <a:bodyPr/>
          <a:lstStyle/>
          <a:p>
            <a:pPr eaLnBrk="1" hangingPunct="1">
              <a:defRPr/>
            </a:pPr>
            <a:endParaRPr lang="en-US" smtClean="0"/>
          </a:p>
        </p:txBody>
      </p:sp>
      <p:sp>
        <p:nvSpPr>
          <p:cNvPr id="137219" name="Rectangle 3"/>
          <p:cNvSpPr>
            <a:spLocks noGrp="1" noRot="1" noChangeArrowheads="1"/>
          </p:cNvSpPr>
          <p:nvPr>
            <p:ph type="body" idx="1"/>
          </p:nvPr>
        </p:nvSpPr>
        <p:spPr>
          <a:xfrm>
            <a:off x="838200" y="304800"/>
            <a:ext cx="8007350" cy="5791200"/>
          </a:xfrm>
        </p:spPr>
        <p:txBody>
          <a:bodyPr/>
          <a:lstStyle/>
          <a:p>
            <a:pPr eaLnBrk="1" hangingPunct="1">
              <a:buFont typeface="Wingdings" pitchFamily="2" charset="2"/>
              <a:buChar char="q"/>
              <a:defRPr/>
            </a:pPr>
            <a:r>
              <a:rPr lang="en-US" b="1" smtClean="0">
                <a:solidFill>
                  <a:schemeClr val="tx2"/>
                </a:solidFill>
                <a:latin typeface="Comic Sans MS" pitchFamily="66" charset="0"/>
              </a:rPr>
              <a:t>Eyelids that can blink protect the frog's eyes from dust and dehydration</a:t>
            </a:r>
          </a:p>
          <a:p>
            <a:pPr eaLnBrk="1" hangingPunct="1">
              <a:buFont typeface="Wingdings" pitchFamily="2" charset="2"/>
              <a:buChar char="q"/>
              <a:defRPr/>
            </a:pPr>
            <a:r>
              <a:rPr lang="en-US" b="1" smtClean="0">
                <a:solidFill>
                  <a:schemeClr val="tx2"/>
                </a:solidFill>
              </a:rPr>
              <a:t>In addition to upper and lower eyelids, a third, transparent eyelid called a nictitating membrane covers each eyeball and joins the lower eyelid</a:t>
            </a:r>
          </a:p>
          <a:p>
            <a:pPr eaLnBrk="1" hangingPunct="1">
              <a:buFont typeface="Wingdings" pitchFamily="2" charset="2"/>
              <a:buChar char="q"/>
              <a:defRPr/>
            </a:pPr>
            <a:r>
              <a:rPr lang="en-US" b="1" smtClean="0">
                <a:solidFill>
                  <a:schemeClr val="tx2"/>
                </a:solidFill>
                <a:latin typeface="Comic Sans MS" pitchFamily="66" charset="0"/>
              </a:rPr>
              <a:t>This membrane keeps the eyelid moist and protects it when it is under water</a:t>
            </a:r>
          </a:p>
          <a:p>
            <a:pPr eaLnBrk="1" hangingPunct="1">
              <a:buFont typeface="Wingdings" pitchFamily="2" charset="2"/>
              <a:buNone/>
              <a:defRPr/>
            </a:pPr>
            <a:endParaRPr lang="en-US" b="1" smtClean="0">
              <a:solidFill>
                <a:schemeClr val="tx2"/>
              </a:solidFill>
              <a:latin typeface="Comic Sans MS" pitchFamily="66" charset="0"/>
            </a:endParaRPr>
          </a:p>
        </p:txBody>
      </p:sp>
      <p:pic>
        <p:nvPicPr>
          <p:cNvPr id="47108" name="Picture 6" descr="TfrogNic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1054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a:xfrm>
            <a:off x="457200" y="304800"/>
            <a:ext cx="8385175" cy="2422525"/>
          </a:xfrm>
        </p:spPr>
        <p:txBody>
          <a:bodyPr/>
          <a:lstStyle/>
          <a:p>
            <a:pPr algn="ctr" eaLnBrk="1" hangingPunct="1">
              <a:defRPr/>
            </a:pPr>
            <a:r>
              <a:rPr lang="en-US" sz="4000" smtClean="0">
                <a:latin typeface="Comic Sans MS" pitchFamily="66" charset="0"/>
              </a:rPr>
              <a:t>Frogs have eardrums, or tympanic membranes, which are circular structures located behind each eye</a:t>
            </a:r>
            <a:endParaRPr lang="en-US" sz="3200" smtClean="0">
              <a:latin typeface="Comic Sans MS" pitchFamily="66" charset="0"/>
            </a:endParaRPr>
          </a:p>
        </p:txBody>
      </p:sp>
      <p:sp>
        <p:nvSpPr>
          <p:cNvPr id="138243" name="Rectangle 3"/>
          <p:cNvSpPr>
            <a:spLocks noGrp="1" noRot="1" noChangeArrowheads="1"/>
          </p:cNvSpPr>
          <p:nvPr>
            <p:ph type="body" idx="1"/>
          </p:nvPr>
        </p:nvSpPr>
        <p:spPr>
          <a:xfrm>
            <a:off x="838200" y="2971800"/>
            <a:ext cx="8007350" cy="3124200"/>
          </a:xfrm>
        </p:spPr>
        <p:txBody>
          <a:bodyPr/>
          <a:lstStyle/>
          <a:p>
            <a:pPr eaLnBrk="1" hangingPunct="1">
              <a:buFont typeface="Wingdings" pitchFamily="2" charset="2"/>
              <a:buNone/>
              <a:defRPr/>
            </a:pPr>
            <a:endParaRPr lang="en-US" smtClean="0"/>
          </a:p>
        </p:txBody>
      </p:sp>
      <p:pic>
        <p:nvPicPr>
          <p:cNvPr id="48132" name="Picture 4" descr="clip0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7000"/>
            <a:ext cx="698658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4495800" y="48768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b="1">
                <a:solidFill>
                  <a:schemeClr val="tx2"/>
                </a:solidFill>
                <a:latin typeface="Comic Sans MS" pitchFamily="66" charset="0"/>
              </a:rPr>
              <a:t>Tympanic membrane</a:t>
            </a:r>
          </a:p>
        </p:txBody>
      </p:sp>
      <p:sp>
        <p:nvSpPr>
          <p:cNvPr id="8" name="Footer Placeholder 7"/>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endParaRPr lang="en-US" smtClean="0"/>
          </a:p>
        </p:txBody>
      </p:sp>
      <p:sp>
        <p:nvSpPr>
          <p:cNvPr id="15363" name="Rectangle 3"/>
          <p:cNvSpPr>
            <a:spLocks noGrp="1" noRot="1" noChangeArrowheads="1"/>
          </p:cNvSpPr>
          <p:nvPr>
            <p:ph type="body" idx="1"/>
          </p:nvPr>
        </p:nvSpPr>
        <p:spPr>
          <a:xfrm>
            <a:off x="838200" y="3733800"/>
            <a:ext cx="8007350" cy="2819400"/>
          </a:xfrm>
        </p:spPr>
        <p:txBody>
          <a:bodyPr/>
          <a:lstStyle/>
          <a:p>
            <a:pPr eaLnBrk="1" hangingPunct="1">
              <a:lnSpc>
                <a:spcPct val="80000"/>
              </a:lnSpc>
              <a:buFont typeface="Wingdings" pitchFamily="2" charset="2"/>
              <a:buChar char="q"/>
              <a:defRPr/>
            </a:pPr>
            <a:endParaRPr lang="en-US" b="1" smtClean="0">
              <a:solidFill>
                <a:schemeClr val="tx2"/>
              </a:solidFill>
              <a:latin typeface="Comic Sans MS" pitchFamily="66" charset="0"/>
            </a:endParaRPr>
          </a:p>
          <a:p>
            <a:pPr eaLnBrk="1" hangingPunct="1">
              <a:lnSpc>
                <a:spcPct val="80000"/>
              </a:lnSpc>
              <a:buFont typeface="Wingdings" pitchFamily="2" charset="2"/>
              <a:buChar char="q"/>
              <a:defRPr/>
            </a:pPr>
            <a:r>
              <a:rPr lang="en-US" sz="3600" b="1" smtClean="0">
                <a:solidFill>
                  <a:schemeClr val="tx2"/>
                </a:solidFill>
                <a:latin typeface="Comic Sans MS" pitchFamily="66" charset="0"/>
              </a:rPr>
              <a:t>The frog's thick, moist skin serves two important functions— respiration and protection</a:t>
            </a:r>
          </a:p>
          <a:p>
            <a:pPr eaLnBrk="1" hangingPunct="1">
              <a:lnSpc>
                <a:spcPct val="80000"/>
              </a:lnSpc>
              <a:buFont typeface="Wingdings" pitchFamily="2" charset="2"/>
              <a:buChar char="q"/>
              <a:defRPr/>
            </a:pPr>
            <a:r>
              <a:rPr lang="en-US" sz="3600" b="1" smtClean="0">
                <a:solidFill>
                  <a:schemeClr val="tx2"/>
                </a:solidFill>
                <a:latin typeface="Comic Sans MS" pitchFamily="66" charset="0"/>
              </a:rPr>
              <a:t>Glands secrete mucus to keep it from drying up</a:t>
            </a:r>
          </a:p>
          <a:p>
            <a:pPr eaLnBrk="1" hangingPunct="1">
              <a:lnSpc>
                <a:spcPct val="80000"/>
              </a:lnSpc>
              <a:buFont typeface="Wingdings" pitchFamily="2" charset="2"/>
              <a:buChar char="q"/>
              <a:defRPr/>
            </a:pPr>
            <a:endParaRPr lang="en-US" sz="2800" b="1" smtClean="0">
              <a:latin typeface="Comic Sans MS" pitchFamily="66" charset="0"/>
            </a:endParaRPr>
          </a:p>
        </p:txBody>
      </p:sp>
      <p:pic>
        <p:nvPicPr>
          <p:cNvPr id="49156" name="Picture 7" descr="25966_3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7200"/>
            <a:ext cx="6781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9"/>
          <p:cNvSpPr txBox="1">
            <a:spLocks noChangeArrowheads="1"/>
          </p:cNvSpPr>
          <p:nvPr/>
        </p:nvSpPr>
        <p:spPr bwMode="auto">
          <a:xfrm>
            <a:off x="746125" y="42227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400">
              <a:latin typeface="Times New Roman" pitchFamily="18" charset="0"/>
            </a:endParaRPr>
          </a:p>
        </p:txBody>
      </p:sp>
      <p:sp>
        <p:nvSpPr>
          <p:cNvPr id="16397" name="Rectangle 13"/>
          <p:cNvSpPr>
            <a:spLocks noGrp="1" noRot="1" noChangeArrowheads="1"/>
          </p:cNvSpPr>
          <p:nvPr>
            <p:ph type="title"/>
          </p:nvPr>
        </p:nvSpPr>
        <p:spPr>
          <a:xfrm>
            <a:off x="457200" y="685800"/>
            <a:ext cx="8385175" cy="1431925"/>
          </a:xfrm>
        </p:spPr>
        <p:txBody>
          <a:bodyPr/>
          <a:lstStyle/>
          <a:p>
            <a:pPr eaLnBrk="1" hangingPunct="1">
              <a:defRPr/>
            </a:pPr>
            <a:r>
              <a:rPr lang="en-US" sz="3600" smtClean="0">
                <a:latin typeface="Comic Sans MS" pitchFamily="66" charset="0"/>
              </a:rPr>
              <a:t>Some glands secrete foul-tasting or poisonous substances that protect the frog from enemies</a:t>
            </a:r>
          </a:p>
        </p:txBody>
      </p:sp>
      <p:sp>
        <p:nvSpPr>
          <p:cNvPr id="16395" name="Rectangle 11"/>
          <p:cNvSpPr>
            <a:spLocks noGrp="1" noRot="1" noChangeArrowheads="1"/>
          </p:cNvSpPr>
          <p:nvPr>
            <p:ph type="body" sz="half" idx="1"/>
          </p:nvPr>
        </p:nvSpPr>
        <p:spPr/>
        <p:txBody>
          <a:bodyPr/>
          <a:lstStyle/>
          <a:p>
            <a:pPr eaLnBrk="1" hangingPunct="1">
              <a:buFont typeface="Wingdings" pitchFamily="2" charset="2"/>
              <a:buNone/>
              <a:defRPr/>
            </a:pPr>
            <a:r>
              <a:rPr lang="en-US" sz="1800" smtClean="0"/>
              <a:t> </a:t>
            </a:r>
          </a:p>
        </p:txBody>
      </p:sp>
      <p:pic>
        <p:nvPicPr>
          <p:cNvPr id="50181" name="Picture 18" descr="poisonarrowfrog1[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8200" y="2438400"/>
            <a:ext cx="3054350" cy="3733800"/>
          </a:xfrm>
          <a:noFill/>
          <a:extLst>
            <a:ext uri="{909E8E84-426E-40DD-AFC4-6F175D3DCCD1}">
              <a14:hiddenFill xmlns:a14="http://schemas.microsoft.com/office/drawing/2010/main">
                <a:solidFill>
                  <a:srgbClr val="FFFFFF"/>
                </a:solidFill>
              </a14:hiddenFill>
            </a:ext>
          </a:extLst>
        </p:spPr>
      </p:pic>
      <p:pic>
        <p:nvPicPr>
          <p:cNvPr id="50182" name="Picture 19" descr="clip0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514600"/>
            <a:ext cx="4681538"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a:xfrm>
            <a:off x="533400" y="1066800"/>
            <a:ext cx="8385175" cy="1431925"/>
          </a:xfrm>
        </p:spPr>
        <p:txBody>
          <a:bodyPr/>
          <a:lstStyle/>
          <a:p>
            <a:pPr algn="ctr" eaLnBrk="1" hangingPunct="1">
              <a:defRPr/>
            </a:pPr>
            <a:r>
              <a:rPr lang="en-US" sz="4000" smtClean="0">
                <a:latin typeface="Comic Sans MS" pitchFamily="66" charset="0"/>
              </a:rPr>
              <a:t>Some frogs, such as </a:t>
            </a:r>
            <a:r>
              <a:rPr lang="en-US" sz="4000" i="1" smtClean="0">
                <a:latin typeface="Comic Sans MS" pitchFamily="66" charset="0"/>
              </a:rPr>
              <a:t>Hyla versicolor, </a:t>
            </a:r>
            <a:r>
              <a:rPr lang="en-US" sz="4000" smtClean="0">
                <a:latin typeface="Comic Sans MS" pitchFamily="66" charset="0"/>
              </a:rPr>
              <a:t>can change color in order to blend with the environment.</a:t>
            </a:r>
            <a:br>
              <a:rPr lang="en-US" sz="4000" smtClean="0">
                <a:latin typeface="Comic Sans MS" pitchFamily="66" charset="0"/>
              </a:rPr>
            </a:br>
            <a:endParaRPr lang="en-US" sz="4000" smtClean="0">
              <a:latin typeface="Comic Sans MS" pitchFamily="66" charset="0"/>
            </a:endParaRPr>
          </a:p>
        </p:txBody>
      </p:sp>
      <p:pic>
        <p:nvPicPr>
          <p:cNvPr id="51203" name="Picture 7" descr="hyla_versicolor_cryptic[1]"/>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t="6667" b="33333"/>
          <a:stretch>
            <a:fillRect/>
          </a:stretch>
        </p:blipFill>
        <p:spPr>
          <a:xfrm>
            <a:off x="1676400" y="2743200"/>
            <a:ext cx="4191000" cy="3754438"/>
          </a:xfrm>
          <a:noFill/>
          <a:extLst>
            <a:ext uri="{909E8E84-426E-40DD-AFC4-6F175D3DCCD1}">
              <a14:hiddenFill xmlns:a14="http://schemas.microsoft.com/office/drawing/2010/main">
                <a:solidFill>
                  <a:srgbClr val="FFFFFF"/>
                </a:solidFill>
              </a14:hiddenFill>
            </a:ext>
          </a:extLst>
        </p:spPr>
      </p:pic>
      <p:sp>
        <p:nvSpPr>
          <p:cNvPr id="51204" name="Text Box 9"/>
          <p:cNvSpPr txBox="1">
            <a:spLocks noChangeArrowheads="1"/>
          </p:cNvSpPr>
          <p:nvPr/>
        </p:nvSpPr>
        <p:spPr bwMode="auto">
          <a:xfrm>
            <a:off x="6019800" y="3505200"/>
            <a:ext cx="2895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b="1">
                <a:solidFill>
                  <a:schemeClr val="tx2"/>
                </a:solidFill>
                <a:latin typeface="Comic Sans MS" pitchFamily="66" charset="0"/>
              </a:rPr>
              <a:t>Count the number of frogs in the picture?</a:t>
            </a:r>
          </a:p>
        </p:txBody>
      </p:sp>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381000" y="1143000"/>
            <a:ext cx="8385175" cy="1431925"/>
          </a:xfrm>
        </p:spPr>
        <p:txBody>
          <a:bodyPr/>
          <a:lstStyle/>
          <a:p>
            <a:pPr algn="ctr" eaLnBrk="1" hangingPunct="1">
              <a:defRPr/>
            </a:pPr>
            <a:r>
              <a:rPr lang="en-US" sz="7200" smtClean="0">
                <a:latin typeface="Comic Sans MS" pitchFamily="66" charset="0"/>
              </a:rPr>
              <a:t>Frog Internal Anatomy</a:t>
            </a:r>
          </a:p>
        </p:txBody>
      </p:sp>
      <p:pic>
        <p:nvPicPr>
          <p:cNvPr id="52227" name="Picture 5" descr="cartoon_frog_floating_preserved_md_clr[1]"/>
          <p:cNvPicPr>
            <a:picLocks noChangeAspect="1" noChangeArrowheads="1" noCrop="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368675" y="3124200"/>
            <a:ext cx="2557463" cy="2971800"/>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a:xfrm>
            <a:off x="381000" y="609600"/>
            <a:ext cx="8385175" cy="1431925"/>
          </a:xfrm>
        </p:spPr>
        <p:txBody>
          <a:bodyPr/>
          <a:lstStyle/>
          <a:p>
            <a:pPr algn="ctr" eaLnBrk="1" hangingPunct="1">
              <a:defRPr/>
            </a:pPr>
            <a:r>
              <a:rPr lang="en-US" sz="2800" smtClean="0">
                <a:latin typeface="Comic Sans MS" pitchFamily="66" charset="0"/>
              </a:rPr>
              <a:t>Biologist conclude that amphibians appeared during the late Devonian period, about 345 million years ago.</a:t>
            </a:r>
          </a:p>
        </p:txBody>
      </p:sp>
      <p:sp>
        <p:nvSpPr>
          <p:cNvPr id="1027" name="Rectangle 3"/>
          <p:cNvSpPr>
            <a:spLocks noGrp="1" noRot="1" noChangeArrowheads="1"/>
          </p:cNvSpPr>
          <p:nvPr>
            <p:ph type="body" idx="1"/>
          </p:nvPr>
        </p:nvSpPr>
        <p:spPr/>
        <p:txBody>
          <a:bodyPr/>
          <a:lstStyle/>
          <a:p>
            <a:pPr eaLnBrk="1" hangingPunct="1">
              <a:buClrTx/>
              <a:buFont typeface="Wingdings" pitchFamily="2" charset="2"/>
              <a:buBlip>
                <a:blip r:embed="rId3"/>
              </a:buBlip>
              <a:defRPr/>
            </a:pPr>
            <a:endParaRPr lang="en-US" sz="2800" smtClean="0"/>
          </a:p>
          <a:p>
            <a:pPr eaLnBrk="1" hangingPunct="1">
              <a:buClrTx/>
              <a:buFont typeface="Wingdings" pitchFamily="2" charset="2"/>
              <a:buBlip>
                <a:blip r:embed="rId3"/>
              </a:buBlip>
              <a:defRPr/>
            </a:pPr>
            <a:endParaRPr lang="en-US" sz="2800" smtClean="0"/>
          </a:p>
        </p:txBody>
      </p:sp>
      <p:pic>
        <p:nvPicPr>
          <p:cNvPr id="7172" name="Picture 6" descr="hist_img_05_dev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algn="ctr" eaLnBrk="1" hangingPunct="1">
              <a:defRPr/>
            </a:pPr>
            <a:r>
              <a:rPr lang="en-US" sz="5400" smtClean="0">
                <a:latin typeface="Comic Sans MS" pitchFamily="66" charset="0"/>
              </a:rPr>
              <a:t>Skeletal System</a:t>
            </a:r>
          </a:p>
        </p:txBody>
      </p:sp>
      <p:sp>
        <p:nvSpPr>
          <p:cNvPr id="141315" name="Rectangle 3"/>
          <p:cNvSpPr>
            <a:spLocks noGrp="1" noRot="1" noChangeArrowheads="1"/>
          </p:cNvSpPr>
          <p:nvPr>
            <p:ph type="body" sz="half" idx="1"/>
          </p:nvPr>
        </p:nvSpPr>
        <p:spPr>
          <a:xfrm>
            <a:off x="381000" y="1905000"/>
            <a:ext cx="4724400" cy="4191000"/>
          </a:xfrm>
        </p:spPr>
        <p:txBody>
          <a:bodyPr/>
          <a:lstStyle/>
          <a:p>
            <a:pPr eaLnBrk="1" hangingPunct="1">
              <a:buFont typeface="Wingdings" pitchFamily="2" charset="2"/>
              <a:buChar char="q"/>
              <a:defRPr/>
            </a:pPr>
            <a:r>
              <a:rPr lang="en-US" b="1" smtClean="0">
                <a:solidFill>
                  <a:schemeClr val="tx2"/>
                </a:solidFill>
                <a:latin typeface="Comic Sans MS" pitchFamily="66" charset="0"/>
              </a:rPr>
              <a:t>The frog's spine has nine vertebrae</a:t>
            </a:r>
          </a:p>
          <a:p>
            <a:pPr eaLnBrk="1" hangingPunct="1">
              <a:lnSpc>
                <a:spcPct val="80000"/>
              </a:lnSpc>
              <a:buFont typeface="Wingdings" pitchFamily="2" charset="2"/>
              <a:buNone/>
              <a:defRPr/>
            </a:pPr>
            <a:endParaRPr lang="en-US" b="1" smtClean="0">
              <a:solidFill>
                <a:schemeClr val="tx2"/>
              </a:solidFill>
              <a:latin typeface="Comic Sans MS" pitchFamily="66" charset="0"/>
            </a:endParaRPr>
          </a:p>
          <a:p>
            <a:pPr eaLnBrk="1" hangingPunct="1">
              <a:lnSpc>
                <a:spcPct val="80000"/>
              </a:lnSpc>
              <a:buFont typeface="Wingdings" pitchFamily="2" charset="2"/>
              <a:buChar char="q"/>
              <a:defRPr/>
            </a:pPr>
            <a:r>
              <a:rPr lang="en-US" b="1" smtClean="0">
                <a:solidFill>
                  <a:schemeClr val="tx2"/>
                </a:solidFill>
                <a:latin typeface="Comic Sans MS" pitchFamily="66" charset="0"/>
              </a:rPr>
              <a:t>The cervical vertebra at the anterior end of the spine allows neck movement that helps frogs catch prey</a:t>
            </a:r>
          </a:p>
          <a:p>
            <a:pPr eaLnBrk="1" hangingPunct="1">
              <a:lnSpc>
                <a:spcPct val="80000"/>
              </a:lnSpc>
              <a:defRPr/>
            </a:pPr>
            <a:endParaRPr lang="en-US" sz="2800" smtClean="0"/>
          </a:p>
          <a:p>
            <a:pPr eaLnBrk="1" hangingPunct="1">
              <a:buFont typeface="Wingdings" pitchFamily="2" charset="2"/>
              <a:buChar char="q"/>
              <a:defRPr/>
            </a:pPr>
            <a:endParaRPr lang="en-US" sz="2800" b="1" smtClean="0">
              <a:latin typeface="Comic Sans MS" pitchFamily="66" charset="0"/>
            </a:endParaRPr>
          </a:p>
          <a:p>
            <a:pPr eaLnBrk="1" hangingPunct="1">
              <a:buFont typeface="Wingdings" pitchFamily="2" charset="2"/>
              <a:buChar char="q"/>
              <a:defRPr/>
            </a:pPr>
            <a:endParaRPr lang="en-US" sz="2800" b="1" smtClean="0">
              <a:latin typeface="Comic Sans MS" pitchFamily="66" charset="0"/>
            </a:endParaRPr>
          </a:p>
        </p:txBody>
      </p:sp>
      <p:pic>
        <p:nvPicPr>
          <p:cNvPr id="53252"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600200"/>
            <a:ext cx="2992438" cy="5029200"/>
          </a:xfr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p:txBody>
          <a:bodyPr/>
          <a:lstStyle/>
          <a:p>
            <a:pPr algn="ctr" eaLnBrk="1" hangingPunct="1">
              <a:defRPr/>
            </a:pPr>
            <a:r>
              <a:rPr lang="en-US" sz="5400" smtClean="0">
                <a:latin typeface="Comic Sans MS" pitchFamily="66" charset="0"/>
              </a:rPr>
              <a:t>Skeletal System</a:t>
            </a:r>
          </a:p>
        </p:txBody>
      </p:sp>
      <p:sp>
        <p:nvSpPr>
          <p:cNvPr id="142339" name="Rectangle 3"/>
          <p:cNvSpPr>
            <a:spLocks noGrp="1" noRot="1" noChangeArrowheads="1"/>
          </p:cNvSpPr>
          <p:nvPr>
            <p:ph type="body" sz="half" idx="1"/>
          </p:nvPr>
        </p:nvSpPr>
        <p:spPr/>
        <p:txBody>
          <a:bodyPr/>
          <a:lstStyle/>
          <a:p>
            <a:pPr eaLnBrk="1" hangingPunct="1">
              <a:lnSpc>
                <a:spcPct val="90000"/>
              </a:lnSpc>
              <a:buFont typeface="Wingdings" pitchFamily="2" charset="2"/>
              <a:buChar char="q"/>
              <a:defRPr/>
            </a:pPr>
            <a:r>
              <a:rPr lang="en-US" sz="2800" b="1" smtClean="0">
                <a:solidFill>
                  <a:schemeClr val="tx2"/>
                </a:solidFill>
                <a:latin typeface="Comic Sans MS" pitchFamily="66" charset="0"/>
              </a:rPr>
              <a:t>Posterior to this are seven trunk vertebrae, and then a single sacral vertebra that supports the hind legs</a:t>
            </a:r>
          </a:p>
          <a:p>
            <a:pPr eaLnBrk="1" hangingPunct="1">
              <a:lnSpc>
                <a:spcPct val="90000"/>
              </a:lnSpc>
              <a:buFont typeface="Wingdings" pitchFamily="2" charset="2"/>
              <a:buChar char="q"/>
              <a:defRPr/>
            </a:pPr>
            <a:r>
              <a:rPr lang="en-US" sz="2800" b="1" smtClean="0">
                <a:solidFill>
                  <a:schemeClr val="tx2"/>
                </a:solidFill>
                <a:latin typeface="Comic Sans MS" pitchFamily="66" charset="0"/>
              </a:rPr>
              <a:t>A long, slim bone called the urostyle extends from the sacral vertebra</a:t>
            </a:r>
          </a:p>
          <a:p>
            <a:pPr eaLnBrk="1" hangingPunct="1">
              <a:lnSpc>
                <a:spcPct val="90000"/>
              </a:lnSpc>
              <a:buFont typeface="Wingdings" pitchFamily="2" charset="2"/>
              <a:buNone/>
              <a:defRPr/>
            </a:pPr>
            <a:endParaRPr lang="en-US" sz="2400" b="1" smtClean="0">
              <a:solidFill>
                <a:schemeClr val="tx2"/>
              </a:solidFill>
              <a:latin typeface="Comic Sans MS" pitchFamily="66" charset="0"/>
            </a:endParaRPr>
          </a:p>
        </p:txBody>
      </p:sp>
      <p:pic>
        <p:nvPicPr>
          <p:cNvPr id="54276"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1600200"/>
            <a:ext cx="3733800" cy="5029200"/>
          </a:xfr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2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pPr algn="ctr" eaLnBrk="1" hangingPunct="1">
              <a:defRPr/>
            </a:pPr>
            <a:r>
              <a:rPr lang="en-US" sz="5400" smtClean="0">
                <a:latin typeface="Comic Sans MS" pitchFamily="66" charset="0"/>
              </a:rPr>
              <a:t>Skeletal System</a:t>
            </a:r>
          </a:p>
        </p:txBody>
      </p:sp>
      <p:sp>
        <p:nvSpPr>
          <p:cNvPr id="143363" name="Rectangle 3"/>
          <p:cNvSpPr>
            <a:spLocks noGrp="1" noRot="1" noChangeArrowheads="1"/>
          </p:cNvSpPr>
          <p:nvPr>
            <p:ph type="body" sz="half" idx="1"/>
          </p:nvPr>
        </p:nvSpPr>
        <p:spPr>
          <a:xfrm>
            <a:off x="304800" y="1905000"/>
            <a:ext cx="4724400" cy="4648200"/>
          </a:xfrm>
        </p:spPr>
        <p:txBody>
          <a:bodyPr/>
          <a:lstStyle/>
          <a:p>
            <a:pPr eaLnBrk="1" hangingPunct="1">
              <a:lnSpc>
                <a:spcPct val="90000"/>
              </a:lnSpc>
              <a:buFont typeface="Wingdings" pitchFamily="2" charset="2"/>
              <a:buChar char="q"/>
              <a:defRPr/>
            </a:pPr>
            <a:r>
              <a:rPr lang="en-US" sz="2800" b="1" smtClean="0">
                <a:solidFill>
                  <a:schemeClr val="tx2"/>
                </a:solidFill>
                <a:latin typeface="Comic Sans MS" pitchFamily="66" charset="0"/>
              </a:rPr>
              <a:t>Bones of the pectoral girdle, which form the shoulders, connect to the front legs</a:t>
            </a:r>
          </a:p>
          <a:p>
            <a:pPr eaLnBrk="1" hangingPunct="1">
              <a:lnSpc>
                <a:spcPct val="90000"/>
              </a:lnSpc>
              <a:buFont typeface="Wingdings" pitchFamily="2" charset="2"/>
              <a:buChar char="q"/>
              <a:defRPr/>
            </a:pPr>
            <a:r>
              <a:rPr lang="en-US" sz="2800" b="1" smtClean="0">
                <a:solidFill>
                  <a:schemeClr val="tx2"/>
                </a:solidFill>
                <a:latin typeface="Comic Sans MS" pitchFamily="66" charset="0"/>
              </a:rPr>
              <a:t>They also provide the primary protection to the internal organs, since the frog has no ribs</a:t>
            </a:r>
          </a:p>
          <a:p>
            <a:pPr eaLnBrk="1" hangingPunct="1">
              <a:lnSpc>
                <a:spcPct val="90000"/>
              </a:lnSpc>
              <a:buFont typeface="Wingdings" pitchFamily="2" charset="2"/>
              <a:buChar char="q"/>
              <a:defRPr/>
            </a:pPr>
            <a:r>
              <a:rPr lang="en-US" sz="2800" b="1" smtClean="0">
                <a:solidFill>
                  <a:schemeClr val="tx2"/>
                </a:solidFill>
                <a:latin typeface="Comic Sans MS" pitchFamily="66" charset="0"/>
              </a:rPr>
              <a:t>The pelvic girdle connects to the hind legs</a:t>
            </a:r>
          </a:p>
          <a:p>
            <a:pPr eaLnBrk="1" hangingPunct="1">
              <a:lnSpc>
                <a:spcPct val="90000"/>
              </a:lnSpc>
              <a:buFont typeface="Wingdings" pitchFamily="2" charset="2"/>
              <a:buChar char="q"/>
              <a:defRPr/>
            </a:pPr>
            <a:endParaRPr lang="en-US" sz="2800" b="1" smtClean="0">
              <a:solidFill>
                <a:schemeClr val="tx2"/>
              </a:solidFill>
              <a:latin typeface="Comic Sans MS" pitchFamily="66" charset="0"/>
            </a:endParaRPr>
          </a:p>
          <a:p>
            <a:pPr eaLnBrk="1" hangingPunct="1">
              <a:lnSpc>
                <a:spcPct val="90000"/>
              </a:lnSpc>
              <a:buFont typeface="Wingdings" pitchFamily="2" charset="2"/>
              <a:buChar char="q"/>
              <a:defRPr/>
            </a:pPr>
            <a:endParaRPr lang="en-US" sz="2400" b="1" smtClean="0">
              <a:latin typeface="Comic Sans MS" pitchFamily="66" charset="0"/>
            </a:endParaRPr>
          </a:p>
        </p:txBody>
      </p:sp>
      <p:pic>
        <p:nvPicPr>
          <p:cNvPr id="55300"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1600200"/>
            <a:ext cx="3429000" cy="4876800"/>
          </a:xfr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algn="ctr" eaLnBrk="1" hangingPunct="1">
              <a:defRPr/>
            </a:pPr>
            <a:r>
              <a:rPr lang="en-US" sz="6000" smtClean="0">
                <a:latin typeface="Comic Sans MS" pitchFamily="66" charset="0"/>
              </a:rPr>
              <a:t>Digestive System</a:t>
            </a:r>
          </a:p>
        </p:txBody>
      </p:sp>
      <p:sp>
        <p:nvSpPr>
          <p:cNvPr id="21507" name="Rectangle 3"/>
          <p:cNvSpPr>
            <a:spLocks noGrp="1" noRot="1" noChangeArrowheads="1"/>
          </p:cNvSpPr>
          <p:nvPr>
            <p:ph type="body" sz="half" idx="1"/>
          </p:nvPr>
        </p:nvSpPr>
        <p:spPr>
          <a:xfrm>
            <a:off x="838200" y="1905000"/>
            <a:ext cx="3925888" cy="4191000"/>
          </a:xfrm>
        </p:spPr>
        <p:txBody>
          <a:bodyPr/>
          <a:lstStyle/>
          <a:p>
            <a:pPr eaLnBrk="1" hangingPunct="1">
              <a:lnSpc>
                <a:spcPct val="80000"/>
              </a:lnSpc>
              <a:buFont typeface="Wingdings" pitchFamily="2" charset="2"/>
              <a:buNone/>
              <a:defRPr/>
            </a:pPr>
            <a:endParaRPr lang="en-US" sz="1600" smtClean="0"/>
          </a:p>
        </p:txBody>
      </p:sp>
      <p:pic>
        <p:nvPicPr>
          <p:cNvPr id="56324" name="Picture 9" descr="clip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84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Rot="1" noChangeArrowheads="1"/>
          </p:cNvSpPr>
          <p:nvPr>
            <p:ph type="title"/>
          </p:nvPr>
        </p:nvSpPr>
        <p:spPr/>
        <p:txBody>
          <a:bodyPr/>
          <a:lstStyle/>
          <a:p>
            <a:pPr algn="ctr" eaLnBrk="1" hangingPunct="1">
              <a:defRPr/>
            </a:pPr>
            <a:r>
              <a:rPr lang="en-US" sz="6000" smtClean="0">
                <a:latin typeface="Comic Sans MS" pitchFamily="66" charset="0"/>
              </a:rPr>
              <a:t>Digestive System</a:t>
            </a:r>
          </a:p>
        </p:txBody>
      </p:sp>
      <p:sp>
        <p:nvSpPr>
          <p:cNvPr id="144387" name="Rectangle 1027"/>
          <p:cNvSpPr>
            <a:spLocks noGrp="1" noRot="1" noChangeArrowheads="1"/>
          </p:cNvSpPr>
          <p:nvPr>
            <p:ph type="body" sz="half" idx="1"/>
          </p:nvPr>
        </p:nvSpPr>
        <p:spPr>
          <a:xfrm>
            <a:off x="685800" y="1905000"/>
            <a:ext cx="7772400" cy="4191000"/>
          </a:xfrm>
        </p:spPr>
        <p:txBody>
          <a:bodyPr/>
          <a:lstStyle/>
          <a:p>
            <a:pPr eaLnBrk="1" hangingPunct="1">
              <a:lnSpc>
                <a:spcPct val="80000"/>
              </a:lnSpc>
              <a:buFont typeface="Wingdings" pitchFamily="2" charset="2"/>
              <a:buChar char="q"/>
              <a:defRPr/>
            </a:pPr>
            <a:r>
              <a:rPr lang="en-US" sz="2800" b="1" smtClean="0">
                <a:solidFill>
                  <a:schemeClr val="tx2"/>
                </a:solidFill>
                <a:latin typeface="Comic Sans MS" pitchFamily="66" charset="0"/>
              </a:rPr>
              <a:t>Most frogs feed on insects, and their digestive system is adapted to their diet</a:t>
            </a:r>
          </a:p>
          <a:p>
            <a:pPr eaLnBrk="1" hangingPunct="1">
              <a:lnSpc>
                <a:spcPct val="80000"/>
              </a:lnSpc>
              <a:buFont typeface="Wingdings" pitchFamily="2" charset="2"/>
              <a:buChar char="q"/>
              <a:defRPr/>
            </a:pPr>
            <a:endParaRPr lang="en-US" sz="1200" smtClean="0"/>
          </a:p>
          <a:p>
            <a:pPr eaLnBrk="1" hangingPunct="1">
              <a:lnSpc>
                <a:spcPct val="80000"/>
              </a:lnSpc>
              <a:buFont typeface="Wingdings" pitchFamily="2" charset="2"/>
              <a:buChar char="q"/>
              <a:defRPr/>
            </a:pPr>
            <a:r>
              <a:rPr lang="en-US" sz="2800" b="1" smtClean="0">
                <a:solidFill>
                  <a:schemeClr val="tx2"/>
                </a:solidFill>
                <a:latin typeface="Comic Sans MS" pitchFamily="66" charset="0"/>
              </a:rPr>
              <a:t>A frog's tongue is an excellent insect catcher</a:t>
            </a:r>
            <a:r>
              <a:rPr lang="en-US" sz="2800" b="1" smtClean="0">
                <a:solidFill>
                  <a:schemeClr val="tx2"/>
                </a:solidFill>
              </a:rPr>
              <a:t>. </a:t>
            </a:r>
            <a:r>
              <a:rPr lang="en-US" sz="2800" b="1" smtClean="0">
                <a:solidFill>
                  <a:schemeClr val="tx2"/>
                </a:solidFill>
                <a:latin typeface="Comic Sans MS" pitchFamily="66" charset="0"/>
              </a:rPr>
              <a:t>The frog simply flicks out its long sticky tongue, curls it around its prey, and pulls the insect back into its mouth. Then the frog snaps its mouth shut and swallows</a:t>
            </a:r>
            <a:r>
              <a:rPr lang="en-US" b="1" smtClean="0">
                <a:latin typeface="Comic Sans MS" pitchFamily="66" charset="0"/>
              </a:rPr>
              <a:t>. </a:t>
            </a:r>
          </a:p>
          <a:p>
            <a:pPr eaLnBrk="1" hangingPunct="1">
              <a:buFont typeface="Wingdings" pitchFamily="2" charset="2"/>
              <a:buChar char="q"/>
              <a:defRPr/>
            </a:pPr>
            <a:endParaRPr lang="en-US" b="1" smtClean="0">
              <a:latin typeface="Comic Sans MS" pitchFamily="66" charset="0"/>
            </a:endParaRPr>
          </a:p>
        </p:txBody>
      </p:sp>
      <p:pic>
        <p:nvPicPr>
          <p:cNvPr id="57348" name="Picture 1029" descr="frog27%2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257800"/>
            <a:ext cx="32004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algn="ctr" eaLnBrk="1" hangingPunct="1">
              <a:defRPr/>
            </a:pPr>
            <a:r>
              <a:rPr lang="en-US" sz="6000" smtClean="0">
                <a:latin typeface="Comic Sans MS" pitchFamily="66" charset="0"/>
              </a:rPr>
              <a:t>Digestive System</a:t>
            </a:r>
          </a:p>
        </p:txBody>
      </p:sp>
      <p:sp>
        <p:nvSpPr>
          <p:cNvPr id="145411" name="Rectangle 3"/>
          <p:cNvSpPr>
            <a:spLocks noGrp="1" noRot="1" noChangeArrowheads="1"/>
          </p:cNvSpPr>
          <p:nvPr>
            <p:ph type="body" sz="half" idx="1"/>
          </p:nvPr>
        </p:nvSpPr>
        <p:spPr>
          <a:xfrm>
            <a:off x="228600" y="1524000"/>
            <a:ext cx="3810000" cy="4572000"/>
          </a:xfrm>
        </p:spPr>
        <p:txBody>
          <a:bodyPr/>
          <a:lstStyle/>
          <a:p>
            <a:pPr algn="ctr" eaLnBrk="1" hangingPunct="1">
              <a:lnSpc>
                <a:spcPct val="90000"/>
              </a:lnSpc>
              <a:buFont typeface="Wingdings" pitchFamily="2" charset="2"/>
              <a:buNone/>
              <a:defRPr/>
            </a:pPr>
            <a:r>
              <a:rPr lang="en-US" sz="2800" b="1" smtClean="0">
                <a:solidFill>
                  <a:schemeClr val="tx2"/>
                </a:solidFill>
                <a:latin typeface="Comic Sans MS" pitchFamily="66" charset="0"/>
              </a:rPr>
              <a:t>Frogs have two types of teeth that hold on to prey. A row of maxillary teeth line the perimeter of the upper jaw. Two patches of vomerine teeth project from bones in the roof of the mouth</a:t>
            </a:r>
            <a:r>
              <a:rPr lang="en-US" sz="2800" b="1" smtClean="0">
                <a:latin typeface="Comic Sans MS" pitchFamily="66" charset="0"/>
              </a:rPr>
              <a:t>.</a:t>
            </a:r>
          </a:p>
        </p:txBody>
      </p:sp>
      <p:pic>
        <p:nvPicPr>
          <p:cNvPr id="58372" name="Picture 6" descr="030%20Mouth%20of%20a%20fro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438400"/>
            <a:ext cx="480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algn="ctr" eaLnBrk="1" hangingPunct="1">
              <a:defRPr/>
            </a:pPr>
            <a:r>
              <a:rPr lang="en-US" sz="6000" smtClean="0">
                <a:latin typeface="Comic Sans MS" pitchFamily="66" charset="0"/>
              </a:rPr>
              <a:t>Digestive System</a:t>
            </a:r>
          </a:p>
        </p:txBody>
      </p:sp>
      <p:sp>
        <p:nvSpPr>
          <p:cNvPr id="22531" name="Rectangle 3"/>
          <p:cNvSpPr>
            <a:spLocks noGrp="1" noRot="1" noChangeArrowheads="1"/>
          </p:cNvSpPr>
          <p:nvPr>
            <p:ph type="body" sz="half" idx="1"/>
          </p:nvPr>
        </p:nvSpPr>
        <p:spPr>
          <a:xfrm>
            <a:off x="381000" y="1905000"/>
            <a:ext cx="4495800" cy="4191000"/>
          </a:xfrm>
        </p:spPr>
        <p:txBody>
          <a:bodyPr/>
          <a:lstStyle/>
          <a:p>
            <a:pPr eaLnBrk="1" hangingPunct="1">
              <a:lnSpc>
                <a:spcPct val="80000"/>
              </a:lnSpc>
              <a:buFont typeface="Wingdings" pitchFamily="2" charset="2"/>
              <a:buChar char="q"/>
              <a:defRPr/>
            </a:pPr>
            <a:r>
              <a:rPr lang="en-US" sz="2400" b="1" smtClean="0">
                <a:solidFill>
                  <a:schemeClr val="tx2"/>
                </a:solidFill>
                <a:latin typeface="Comic Sans MS" pitchFamily="66" charset="0"/>
              </a:rPr>
              <a:t>Sometimes the frog blinks, pulls its eyes inward, and presses them against the roof of its mouth. This action helps push the food down its throat</a:t>
            </a:r>
            <a:endParaRPr lang="en-US" sz="1200" smtClean="0">
              <a:solidFill>
                <a:schemeClr val="tx2"/>
              </a:solidFill>
            </a:endParaRPr>
          </a:p>
          <a:p>
            <a:pPr eaLnBrk="1" hangingPunct="1">
              <a:lnSpc>
                <a:spcPct val="80000"/>
              </a:lnSpc>
              <a:buFont typeface="Wingdings" pitchFamily="2" charset="2"/>
              <a:buChar char="q"/>
              <a:defRPr/>
            </a:pPr>
            <a:r>
              <a:rPr lang="en-US" sz="2400" b="1" smtClean="0">
                <a:solidFill>
                  <a:schemeClr val="tx2"/>
                </a:solidFill>
                <a:latin typeface="Comic Sans MS" pitchFamily="66" charset="0"/>
              </a:rPr>
              <a:t>Digestion in frogs takes place in the alimentary canal, which includes the esophagus, stomach, small intestine, large intestine, and cloaca</a:t>
            </a:r>
          </a:p>
          <a:p>
            <a:pPr eaLnBrk="1" hangingPunct="1">
              <a:lnSpc>
                <a:spcPct val="80000"/>
              </a:lnSpc>
              <a:buFont typeface="Wingdings" pitchFamily="2" charset="2"/>
              <a:buNone/>
              <a:defRPr/>
            </a:pPr>
            <a:endParaRPr lang="en-US" sz="1200" smtClean="0">
              <a:solidFill>
                <a:schemeClr val="tx2"/>
              </a:solidFill>
            </a:endParaRPr>
          </a:p>
        </p:txBody>
      </p:sp>
      <p:sp>
        <p:nvSpPr>
          <p:cNvPr id="22624" name="Rectangle 96"/>
          <p:cNvSpPr>
            <a:spLocks noGrp="1" noRot="1" noChangeArrowheads="1"/>
          </p:cNvSpPr>
          <p:nvPr>
            <p:ph sz="quarter" idx="2"/>
          </p:nvPr>
        </p:nvSpPr>
        <p:spPr>
          <a:xfrm>
            <a:off x="4919663" y="1905000"/>
            <a:ext cx="3925887" cy="2016125"/>
          </a:xfrm>
        </p:spPr>
        <p:txBody>
          <a:bodyPr/>
          <a:lstStyle/>
          <a:p>
            <a:pPr eaLnBrk="1" hangingPunct="1">
              <a:lnSpc>
                <a:spcPct val="80000"/>
              </a:lnSpc>
              <a:buFont typeface="Wingdings" pitchFamily="2" charset="2"/>
              <a:buNone/>
              <a:defRPr/>
            </a:pPr>
            <a:r>
              <a:rPr lang="en-US" sz="1200" smtClean="0"/>
              <a:t/>
            </a:r>
            <a:br>
              <a:rPr lang="en-US" sz="1200" smtClean="0"/>
            </a:br>
            <a:r>
              <a:rPr lang="en-US" sz="1200" smtClean="0"/>
              <a:t/>
            </a:r>
            <a:br>
              <a:rPr lang="en-US" sz="1200" smtClean="0"/>
            </a:br>
            <a:endParaRPr lang="en-US" sz="1200" smtClean="0"/>
          </a:p>
        </p:txBody>
      </p:sp>
      <p:graphicFrame>
        <p:nvGraphicFramePr>
          <p:cNvPr id="22744" name="Group 216"/>
          <p:cNvGraphicFramePr>
            <a:graphicFrameLocks noGrp="1"/>
          </p:cNvGraphicFramePr>
          <p:nvPr/>
        </p:nvGraphicFramePr>
        <p:xfrm>
          <a:off x="4724400" y="2667000"/>
          <a:ext cx="1295400" cy="1143000"/>
        </p:xfrm>
        <a:graphic>
          <a:graphicData uri="http://schemas.openxmlformats.org/drawingml/2006/table">
            <a:tbl>
              <a:tblPr/>
              <a:tblGrid>
                <a:gridCol w="1295400"/>
              </a:tblGrid>
              <a:tr h="1143000">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9399" name="Rectangle 179"/>
          <p:cNvSpPr>
            <a:spLocks noChangeArrowheads="1"/>
          </p:cNvSpPr>
          <p:nvPr/>
        </p:nvSpPr>
        <p:spPr bwMode="auto">
          <a:xfrm>
            <a:off x="4232275" y="3589338"/>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22745" name="Group 217"/>
          <p:cNvGraphicFramePr>
            <a:graphicFrameLocks noGrp="1"/>
          </p:cNvGraphicFramePr>
          <p:nvPr/>
        </p:nvGraphicFramePr>
        <p:xfrm>
          <a:off x="4724400" y="3886200"/>
          <a:ext cx="1524000" cy="982663"/>
        </p:xfrm>
        <a:graphic>
          <a:graphicData uri="http://schemas.openxmlformats.org/drawingml/2006/table">
            <a:tbl>
              <a:tblPr/>
              <a:tblGrid>
                <a:gridCol w="1524000"/>
              </a:tblGrid>
              <a:tr h="982663">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9402" name="Rectangle 193"/>
          <p:cNvSpPr>
            <a:spLocks noChangeArrowheads="1"/>
          </p:cNvSpPr>
          <p:nvPr/>
        </p:nvSpPr>
        <p:spPr bwMode="auto">
          <a:xfrm>
            <a:off x="4229100" y="3651250"/>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pic>
        <p:nvPicPr>
          <p:cNvPr id="59403" name="Picture 218" descr="030%20Mouth%20of%20a%20fro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411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21"/>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pPr algn="ctr" eaLnBrk="1" hangingPunct="1">
              <a:defRPr/>
            </a:pPr>
            <a:r>
              <a:rPr lang="en-US" sz="6000" smtClean="0">
                <a:latin typeface="Comic Sans MS" pitchFamily="66" charset="0"/>
              </a:rPr>
              <a:t>Circulatory System</a:t>
            </a:r>
          </a:p>
        </p:txBody>
      </p:sp>
      <p:sp>
        <p:nvSpPr>
          <p:cNvPr id="146435" name="Rectangle 3"/>
          <p:cNvSpPr>
            <a:spLocks noGrp="1" noRot="1" noChangeArrowheads="1"/>
          </p:cNvSpPr>
          <p:nvPr>
            <p:ph type="body" sz="half" idx="1"/>
          </p:nvPr>
        </p:nvSpPr>
        <p:spPr>
          <a:xfrm>
            <a:off x="304800" y="1524000"/>
            <a:ext cx="5029200" cy="4572000"/>
          </a:xfrm>
        </p:spPr>
        <p:txBody>
          <a:bodyPr/>
          <a:lstStyle/>
          <a:p>
            <a:pPr eaLnBrk="1" hangingPunct="1">
              <a:lnSpc>
                <a:spcPct val="80000"/>
              </a:lnSpc>
              <a:buFont typeface="Wingdings" pitchFamily="2" charset="2"/>
              <a:buChar char="q"/>
              <a:defRPr/>
            </a:pPr>
            <a:r>
              <a:rPr lang="en-US" sz="2800" b="1" smtClean="0">
                <a:solidFill>
                  <a:schemeClr val="tx2"/>
                </a:solidFill>
                <a:latin typeface="Comic Sans MS" pitchFamily="66" charset="0"/>
              </a:rPr>
              <a:t>An adaptation to the greater oxygen needs of land animals is a more efficient circulatory system than the fish's two-chambered heart. </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The amphibian's three-chambered heart partially mixes oxygenated with deoxygenated blood and pumps the blood throughout the body at higher pressure than does the fish's heart</a:t>
            </a:r>
          </a:p>
        </p:txBody>
      </p:sp>
      <p:sp>
        <p:nvSpPr>
          <p:cNvPr id="60420" name="Rectangle 8"/>
          <p:cNvSpPr>
            <a:spLocks noChangeArrowheads="1"/>
          </p:cNvSpPr>
          <p:nvPr/>
        </p:nvSpPr>
        <p:spPr bwMode="auto">
          <a:xfrm>
            <a:off x="3443288"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60421" name="Picture 7" descr="http://www.digitalfrog.com/resources/archives/heart.jpg"/>
          <p:cNvPicPr>
            <a:picLocks noChangeAspect="1" noChangeArrowheads="1"/>
          </p:cNvPicPr>
          <p:nvPr/>
        </p:nvPicPr>
        <p:blipFill>
          <a:blip r:embed="rId3" r:link="rId4">
            <a:extLst>
              <a:ext uri="{28A0092B-C50C-407E-A947-70E740481C1C}">
                <a14:useLocalDpi xmlns:a14="http://schemas.microsoft.com/office/drawing/2010/main" val="0"/>
              </a:ext>
            </a:extLst>
          </a:blip>
          <a:srcRect r="-853" b="6897"/>
          <a:stretch>
            <a:fillRect/>
          </a:stretch>
        </p:blipFill>
        <p:spPr bwMode="auto">
          <a:xfrm>
            <a:off x="5334000" y="1981200"/>
            <a:ext cx="3324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flipH="1">
            <a:off x="10210800" y="1295400"/>
            <a:ext cx="74613" cy="457200"/>
          </a:xfrm>
        </p:spPr>
        <p:txBody>
          <a:bodyPr/>
          <a:lstStyle/>
          <a:p>
            <a:pPr eaLnBrk="1" hangingPunct="1">
              <a:defRPr/>
            </a:pPr>
            <a:endParaRPr lang="en-US" smtClean="0"/>
          </a:p>
        </p:txBody>
      </p:sp>
      <p:sp>
        <p:nvSpPr>
          <p:cNvPr id="28676" name="Rectangle 4"/>
          <p:cNvSpPr>
            <a:spLocks noGrp="1" noRot="1" noChangeArrowheads="1"/>
          </p:cNvSpPr>
          <p:nvPr>
            <p:ph type="body" sz="half" idx="1"/>
          </p:nvPr>
        </p:nvSpPr>
        <p:spPr>
          <a:xfrm>
            <a:off x="304800" y="381000"/>
            <a:ext cx="4459288" cy="5715000"/>
          </a:xfrm>
        </p:spPr>
        <p:txBody>
          <a:bodyPr/>
          <a:lstStyle/>
          <a:p>
            <a:pPr eaLnBrk="1" hangingPunct="1">
              <a:lnSpc>
                <a:spcPct val="80000"/>
              </a:lnSpc>
              <a:buFont typeface="Wingdings" pitchFamily="2" charset="2"/>
              <a:buNone/>
              <a:defRPr/>
            </a:pPr>
            <a:endParaRPr lang="en-US" sz="1600" smtClean="0"/>
          </a:p>
          <a:p>
            <a:pPr eaLnBrk="1" hangingPunct="1">
              <a:lnSpc>
                <a:spcPct val="80000"/>
              </a:lnSpc>
              <a:buFont typeface="Wingdings" pitchFamily="2" charset="2"/>
              <a:buChar char="q"/>
              <a:defRPr/>
            </a:pPr>
            <a:r>
              <a:rPr lang="en-US" sz="2800" b="1" smtClean="0">
                <a:solidFill>
                  <a:schemeClr val="tx2"/>
                </a:solidFill>
                <a:latin typeface="Comic Sans MS" pitchFamily="66" charset="0"/>
              </a:rPr>
              <a:t>The left atrium receives oxygenated blood from the lungs, and the right atrium receives deoxygenated blood from the body. </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Both the atria empty into the ventricle, the main pumping chamber of the heart. </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In the ventricle oxygenated and deoxygenated blood mix partially and are pumped to the lungs and the rest of the body</a:t>
            </a:r>
            <a:r>
              <a:rPr lang="en-US" sz="2400" b="1" smtClean="0">
                <a:latin typeface="Comic Sans MS" pitchFamily="66" charset="0"/>
              </a:rPr>
              <a:t>.</a:t>
            </a:r>
          </a:p>
        </p:txBody>
      </p:sp>
      <p:pic>
        <p:nvPicPr>
          <p:cNvPr id="61444"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762000"/>
            <a:ext cx="3733800" cy="5715000"/>
          </a:xfrm>
          <a:noFill/>
          <a:extLst>
            <a:ext uri="{909E8E84-426E-40DD-AFC4-6F175D3DCCD1}">
              <a14:hiddenFill xmlns:a14="http://schemas.microsoft.com/office/drawing/2010/main">
                <a:solidFill>
                  <a:srgbClr val="FFFFFF"/>
                </a:solidFill>
              </a14:hiddenFill>
            </a:ext>
          </a:extLst>
        </p:spPr>
      </p:pic>
      <p:graphicFrame>
        <p:nvGraphicFramePr>
          <p:cNvPr id="28793" name="Group 121"/>
          <p:cNvGraphicFramePr>
            <a:graphicFrameLocks noGrp="1"/>
          </p:cNvGraphicFramePr>
          <p:nvPr/>
        </p:nvGraphicFramePr>
        <p:xfrm>
          <a:off x="5715000" y="2057400"/>
          <a:ext cx="1219200" cy="701675"/>
        </p:xfrm>
        <a:graphic>
          <a:graphicData uri="http://schemas.openxmlformats.org/drawingml/2006/table">
            <a:tbl>
              <a:tblPr/>
              <a:tblGrid>
                <a:gridCol w="1219200"/>
              </a:tblGrid>
              <a:tr h="701675">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Comic Sans MS" pitchFamily="66" charset="0"/>
                          <a:ea typeface="Times New Roman" pitchFamily="18" charset="0"/>
                          <a:cs typeface="Arial" charset="0"/>
                        </a:rPr>
                        <a:t>Blood to body</a:t>
                      </a:r>
                    </a:p>
                  </a:txBody>
                  <a:tcPr marT="45761" marB="45761" horzOverflow="overflow">
                    <a:lnL cap="flat">
                      <a:noFill/>
                    </a:lnL>
                    <a:lnR cap="flat">
                      <a:noFill/>
                    </a:lnR>
                    <a:lnT cap="flat">
                      <a:noFill/>
                    </a:lnT>
                    <a:lnB cap="flat">
                      <a:noFill/>
                    </a:lnB>
                    <a:lnTlToBr>
                      <a:noFill/>
                    </a:lnTlToBr>
                    <a:lnBlToTr>
                      <a:noFill/>
                    </a:lnBlToTr>
                    <a:noFill/>
                  </a:tcPr>
                </a:tc>
              </a:tr>
            </a:tbl>
          </a:graphicData>
        </a:graphic>
      </p:graphicFrame>
      <p:sp>
        <p:nvSpPr>
          <p:cNvPr id="61447" name="Rectangle 17"/>
          <p:cNvSpPr>
            <a:spLocks noChangeArrowheads="1"/>
          </p:cNvSpPr>
          <p:nvPr/>
        </p:nvSpPr>
        <p:spPr bwMode="auto">
          <a:xfrm>
            <a:off x="4167188" y="3222625"/>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28794" name="Group 122"/>
          <p:cNvGraphicFramePr>
            <a:graphicFrameLocks noGrp="1"/>
          </p:cNvGraphicFramePr>
          <p:nvPr/>
        </p:nvGraphicFramePr>
        <p:xfrm>
          <a:off x="4800600" y="3276600"/>
          <a:ext cx="1417638" cy="731838"/>
        </p:xfrm>
        <a:graphic>
          <a:graphicData uri="http://schemas.openxmlformats.org/drawingml/2006/table">
            <a:tbl>
              <a:tblPr/>
              <a:tblGrid>
                <a:gridCol w="1417638"/>
              </a:tblGrid>
              <a:tr h="731838">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en-US" sz="1400" b="1" i="0" u="none" strike="noStrike" cap="none" normalizeH="0" baseline="0" smtClean="0">
                          <a:ln>
                            <a:noFill/>
                          </a:ln>
                          <a:solidFill>
                            <a:srgbClr val="1C1C1C"/>
                          </a:solidFill>
                          <a:effectLst/>
                          <a:latin typeface="Comic Sans MS" pitchFamily="66" charset="0"/>
                          <a:ea typeface="Times New Roman" pitchFamily="18" charset="0"/>
                          <a:cs typeface="Arial" charset="0"/>
                        </a:rPr>
                        <a:t>Deoxygenated blood from body</a:t>
                      </a:r>
                    </a:p>
                  </a:txBody>
                  <a:tcPr marT="45740" marB="45740" horzOverflow="overflow">
                    <a:lnL cap="flat">
                      <a:noFill/>
                    </a:lnL>
                    <a:lnR cap="flat">
                      <a:noFill/>
                    </a:lnR>
                    <a:lnT cap="flat">
                      <a:noFill/>
                    </a:lnT>
                    <a:lnB cap="flat">
                      <a:noFill/>
                    </a:lnB>
                    <a:lnTlToBr>
                      <a:noFill/>
                    </a:lnTlToBr>
                    <a:lnBlToTr>
                      <a:noFill/>
                    </a:lnBlToTr>
                    <a:solidFill>
                      <a:schemeClr val="tx1"/>
                    </a:solidFill>
                  </a:tcPr>
                </a:tc>
              </a:tr>
            </a:tbl>
          </a:graphicData>
        </a:graphic>
      </p:graphicFrame>
      <p:sp>
        <p:nvSpPr>
          <p:cNvPr id="61450" name="Rectangle 28"/>
          <p:cNvSpPr>
            <a:spLocks noChangeArrowheads="1"/>
          </p:cNvSpPr>
          <p:nvPr/>
        </p:nvSpPr>
        <p:spPr bwMode="auto">
          <a:xfrm>
            <a:off x="4206875" y="3344863"/>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28795" name="Group 123"/>
          <p:cNvGraphicFramePr>
            <a:graphicFrameLocks noGrp="1"/>
          </p:cNvGraphicFramePr>
          <p:nvPr/>
        </p:nvGraphicFramePr>
        <p:xfrm>
          <a:off x="5181600" y="4191000"/>
          <a:ext cx="752475" cy="244475"/>
        </p:xfrm>
        <a:graphic>
          <a:graphicData uri="http://schemas.openxmlformats.org/drawingml/2006/table">
            <a:tbl>
              <a:tblPr/>
              <a:tblGrid>
                <a:gridCol w="752475"/>
              </a:tblGrid>
              <a:tr h="244475">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R</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839" marB="45839" horzOverflow="overflow">
                    <a:lnL cap="flat">
                      <a:noFill/>
                    </a:lnL>
                    <a:lnR cap="flat">
                      <a:noFill/>
                    </a:lnR>
                    <a:lnT cap="flat">
                      <a:noFill/>
                    </a:lnT>
                    <a:lnB cap="flat">
                      <a:noFill/>
                    </a:lnB>
                    <a:lnTlToBr>
                      <a:noFill/>
                    </a:lnTlToBr>
                    <a:lnBlToTr>
                      <a:noFill/>
                    </a:lnBlToTr>
                    <a:noFill/>
                  </a:tcPr>
                </a:tc>
              </a:tr>
            </a:tbl>
          </a:graphicData>
        </a:graphic>
      </p:graphicFrame>
      <p:sp>
        <p:nvSpPr>
          <p:cNvPr id="61453" name="Rectangle 39"/>
          <p:cNvSpPr>
            <a:spLocks noChangeArrowheads="1"/>
          </p:cNvSpPr>
          <p:nvPr/>
        </p:nvSpPr>
        <p:spPr bwMode="auto">
          <a:xfrm>
            <a:off x="4195763" y="3222625"/>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28801" name="Group 129"/>
          <p:cNvGraphicFramePr>
            <a:graphicFrameLocks noGrp="1"/>
          </p:cNvGraphicFramePr>
          <p:nvPr/>
        </p:nvGraphicFramePr>
        <p:xfrm>
          <a:off x="7391400" y="3048000"/>
          <a:ext cx="1524000" cy="731838"/>
        </p:xfrm>
        <a:graphic>
          <a:graphicData uri="http://schemas.openxmlformats.org/drawingml/2006/table">
            <a:tbl>
              <a:tblPr/>
              <a:tblGrid>
                <a:gridCol w="1524000"/>
              </a:tblGrid>
              <a:tr h="731838">
                <a:tc>
                  <a:txBody>
                    <a:bodyPr/>
                    <a:lstStyle/>
                    <a:p>
                      <a:pPr marL="342900" marR="0" lvl="0" indent="-342900" algn="just"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en-US" sz="1400" b="1" i="0" u="none" strike="noStrike" cap="none" normalizeH="0" baseline="0" smtClean="0">
                          <a:ln>
                            <a:noFill/>
                          </a:ln>
                          <a:solidFill>
                            <a:srgbClr val="1C1C1C"/>
                          </a:solidFill>
                          <a:effectLst/>
                          <a:latin typeface="Comic Sans MS" pitchFamily="66" charset="0"/>
                          <a:ea typeface="Times New Roman" pitchFamily="18" charset="0"/>
                          <a:cs typeface="Arial" charset="0"/>
                        </a:rPr>
                        <a:t>Oxygenated blood from lungs</a:t>
                      </a:r>
                    </a:p>
                  </a:txBody>
                  <a:tcPr marT="45740" marB="45740" horzOverflow="overflow">
                    <a:lnL cap="flat">
                      <a:noFill/>
                    </a:lnL>
                    <a:lnR cap="flat">
                      <a:noFill/>
                    </a:lnR>
                    <a:lnT cap="flat">
                      <a:noFill/>
                    </a:lnT>
                    <a:lnB cap="flat">
                      <a:noFill/>
                    </a:lnB>
                    <a:lnTlToBr>
                      <a:noFill/>
                    </a:lnTlToBr>
                    <a:lnBlToTr>
                      <a:noFill/>
                    </a:lnBlToTr>
                    <a:solidFill>
                      <a:schemeClr val="tx1"/>
                    </a:solidFill>
                  </a:tcPr>
                </a:tc>
              </a:tr>
            </a:tbl>
          </a:graphicData>
        </a:graphic>
      </p:graphicFrame>
      <p:sp>
        <p:nvSpPr>
          <p:cNvPr id="61456" name="Rectangle 50"/>
          <p:cNvSpPr>
            <a:spLocks noChangeArrowheads="1"/>
          </p:cNvSpPr>
          <p:nvPr/>
        </p:nvSpPr>
        <p:spPr bwMode="auto">
          <a:xfrm>
            <a:off x="4313238" y="3467100"/>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28802" name="Group 130"/>
          <p:cNvGraphicFramePr>
            <a:graphicFrameLocks noGrp="1"/>
          </p:cNvGraphicFramePr>
          <p:nvPr/>
        </p:nvGraphicFramePr>
        <p:xfrm>
          <a:off x="7467600" y="3962400"/>
          <a:ext cx="762000" cy="244475"/>
        </p:xfrm>
        <a:graphic>
          <a:graphicData uri="http://schemas.openxmlformats.org/drawingml/2006/table">
            <a:tbl>
              <a:tblPr/>
              <a:tblGrid>
                <a:gridCol w="762000"/>
              </a:tblGrid>
              <a:tr h="244475">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839" marB="45839" horzOverflow="overflow">
                    <a:lnL cap="flat">
                      <a:noFill/>
                    </a:lnL>
                    <a:lnR cap="flat">
                      <a:noFill/>
                    </a:lnR>
                    <a:lnT cap="flat">
                      <a:noFill/>
                    </a:lnT>
                    <a:lnB cap="flat">
                      <a:noFill/>
                    </a:lnB>
                    <a:lnTlToBr>
                      <a:noFill/>
                    </a:lnTlToBr>
                    <a:lnBlToTr>
                      <a:noFill/>
                    </a:lnBlToTr>
                    <a:noFill/>
                  </a:tcPr>
                </a:tc>
              </a:tr>
            </a:tbl>
          </a:graphicData>
        </a:graphic>
      </p:graphicFrame>
      <p:sp>
        <p:nvSpPr>
          <p:cNvPr id="61459" name="Rectangle 61"/>
          <p:cNvSpPr>
            <a:spLocks noChangeArrowheads="1"/>
          </p:cNvSpPr>
          <p:nvPr/>
        </p:nvSpPr>
        <p:spPr bwMode="auto">
          <a:xfrm>
            <a:off x="4238625" y="3222625"/>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28774" name="Group 102"/>
          <p:cNvGraphicFramePr>
            <a:graphicFrameLocks noGrp="1"/>
          </p:cNvGraphicFramePr>
          <p:nvPr/>
        </p:nvGraphicFramePr>
        <p:xfrm>
          <a:off x="7467600" y="4648200"/>
          <a:ext cx="838200" cy="244475"/>
        </p:xfrm>
        <a:graphic>
          <a:graphicData uri="http://schemas.openxmlformats.org/drawingml/2006/table">
            <a:tbl>
              <a:tblPr/>
              <a:tblGrid>
                <a:gridCol w="838200"/>
              </a:tblGrid>
              <a:tr h="244475">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839" marB="45839" horzOverflow="overflow">
                    <a:lnL cap="flat">
                      <a:noFill/>
                    </a:lnL>
                    <a:lnR cap="flat">
                      <a:noFill/>
                    </a:lnR>
                    <a:lnT cap="flat">
                      <a:noFill/>
                    </a:lnT>
                    <a:lnB cap="flat">
                      <a:noFill/>
                    </a:lnB>
                    <a:lnTlToBr>
                      <a:noFill/>
                    </a:lnTlToBr>
                    <a:lnBlToTr>
                      <a:noFill/>
                    </a:lnBlToTr>
                    <a:noFill/>
                  </a:tcPr>
                </a:tc>
              </a:tr>
            </a:tbl>
          </a:graphicData>
        </a:graphic>
      </p:graphicFrame>
      <p:sp>
        <p:nvSpPr>
          <p:cNvPr id="61462" name="Rectangle 72"/>
          <p:cNvSpPr>
            <a:spLocks noChangeArrowheads="1"/>
          </p:cNvSpPr>
          <p:nvPr/>
        </p:nvSpPr>
        <p:spPr bwMode="auto">
          <a:xfrm>
            <a:off x="4572000" y="3276600"/>
            <a:ext cx="1219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sp>
        <p:nvSpPr>
          <p:cNvPr id="49" name="Footer Placeholder 48"/>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685800" y="685800"/>
            <a:ext cx="76200" cy="1066800"/>
          </a:xfrm>
        </p:spPr>
        <p:txBody>
          <a:bodyPr/>
          <a:lstStyle/>
          <a:p>
            <a:pPr eaLnBrk="1" hangingPunct="1">
              <a:defRPr/>
            </a:pPr>
            <a:endParaRPr lang="en-US" smtClean="0"/>
          </a:p>
        </p:txBody>
      </p:sp>
      <p:sp>
        <p:nvSpPr>
          <p:cNvPr id="147459" name="Rectangle 3"/>
          <p:cNvSpPr>
            <a:spLocks noGrp="1" noRot="1" noChangeArrowheads="1"/>
          </p:cNvSpPr>
          <p:nvPr>
            <p:ph type="body" sz="half" idx="1"/>
          </p:nvPr>
        </p:nvSpPr>
        <p:spPr>
          <a:xfrm>
            <a:off x="304800" y="381000"/>
            <a:ext cx="4460875" cy="5715000"/>
          </a:xfrm>
        </p:spPr>
        <p:txBody>
          <a:bodyPr/>
          <a:lstStyle/>
          <a:p>
            <a:pPr eaLnBrk="1" hangingPunct="1">
              <a:lnSpc>
                <a:spcPct val="90000"/>
              </a:lnSpc>
              <a:buFont typeface="Wingdings" pitchFamily="2" charset="2"/>
              <a:buChar char="q"/>
              <a:defRPr/>
            </a:pPr>
            <a:r>
              <a:rPr lang="en-US" sz="2800" b="1" smtClean="0">
                <a:solidFill>
                  <a:schemeClr val="tx2"/>
                </a:solidFill>
              </a:rPr>
              <a:t>From the right atrium the blood enters the single ventricle. The ventricle then contracts, pumping some blood to the lungs to receive oxygen and some to the rest of the body. </a:t>
            </a:r>
          </a:p>
          <a:p>
            <a:pPr eaLnBrk="1" hangingPunct="1">
              <a:lnSpc>
                <a:spcPct val="90000"/>
              </a:lnSpc>
              <a:buFont typeface="Wingdings" pitchFamily="2" charset="2"/>
              <a:buChar char="q"/>
              <a:defRPr/>
            </a:pPr>
            <a:r>
              <a:rPr lang="en-US" sz="2800" b="1" smtClean="0">
                <a:solidFill>
                  <a:schemeClr val="tx2"/>
                </a:solidFill>
              </a:rPr>
              <a:t>The blood going to the body leaves the ventricle through the conus arteriosus, a large vessel that lies against the front side of the heart</a:t>
            </a:r>
          </a:p>
        </p:txBody>
      </p:sp>
      <p:pic>
        <p:nvPicPr>
          <p:cNvPr id="62468" name="Picture 6" descr="clip003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2488" y="457200"/>
            <a:ext cx="4176712" cy="6019800"/>
          </a:xfr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z="2400" smtClean="0"/>
              <a:t>Crossopterygians had no</a:t>
            </a:r>
            <a:r>
              <a:rPr lang="en-US" sz="4000" smtClean="0"/>
              <a:t> </a:t>
            </a:r>
            <a:r>
              <a:rPr lang="en-US" sz="2400" smtClean="0"/>
              <a:t>gills but they had internal nostrils and a primitive lung that may have enabled them then to respire for periods of time on land.</a:t>
            </a:r>
          </a:p>
        </p:txBody>
      </p:sp>
      <p:sp>
        <p:nvSpPr>
          <p:cNvPr id="94211" name="Rectangle 3"/>
          <p:cNvSpPr>
            <a:spLocks noGrp="1" noRot="1" noChangeArrowheads="1"/>
          </p:cNvSpPr>
          <p:nvPr>
            <p:ph type="body" idx="1"/>
          </p:nvPr>
        </p:nvSpPr>
        <p:spPr>
          <a:xfrm>
            <a:off x="838200" y="2286000"/>
            <a:ext cx="8007350" cy="3810000"/>
          </a:xfrm>
        </p:spPr>
        <p:txBody>
          <a:bodyPr/>
          <a:lstStyle/>
          <a:p>
            <a:pPr eaLnBrk="1" hangingPunct="1">
              <a:defRPr/>
            </a:pPr>
            <a:endParaRPr lang="en-US" smtClean="0"/>
          </a:p>
        </p:txBody>
      </p:sp>
      <p:pic>
        <p:nvPicPr>
          <p:cNvPr id="8196" name="Picture 4" descr="compari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79248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5"/>
          <p:cNvSpPr>
            <a:spLocks noGrp="1" noRot="1" noChangeArrowheads="1"/>
          </p:cNvSpPr>
          <p:nvPr>
            <p:ph type="title"/>
          </p:nvPr>
        </p:nvSpPr>
        <p:spPr>
          <a:xfrm>
            <a:off x="9601200" y="1371600"/>
            <a:ext cx="155575" cy="533400"/>
          </a:xfrm>
        </p:spPr>
        <p:txBody>
          <a:bodyPr/>
          <a:lstStyle/>
          <a:p>
            <a:pPr eaLnBrk="1" hangingPunct="1">
              <a:defRPr/>
            </a:pPr>
            <a:endParaRPr lang="en-US" smtClean="0"/>
          </a:p>
        </p:txBody>
      </p:sp>
      <p:sp>
        <p:nvSpPr>
          <p:cNvPr id="30726" name="Rectangle 6"/>
          <p:cNvSpPr>
            <a:spLocks noGrp="1" noRot="1" noChangeArrowheads="1"/>
          </p:cNvSpPr>
          <p:nvPr>
            <p:ph type="body" idx="1"/>
          </p:nvPr>
        </p:nvSpPr>
        <p:spPr>
          <a:xfrm>
            <a:off x="609600" y="533400"/>
            <a:ext cx="7772400" cy="5638800"/>
          </a:xfrm>
        </p:spPr>
        <p:txBody>
          <a:bodyPr/>
          <a:lstStyle/>
          <a:p>
            <a:pPr eaLnBrk="1" hangingPunct="1">
              <a:lnSpc>
                <a:spcPct val="90000"/>
              </a:lnSpc>
              <a:buFont typeface="Wingdings" pitchFamily="2" charset="2"/>
              <a:buChar char="q"/>
              <a:defRPr/>
            </a:pPr>
            <a:r>
              <a:rPr lang="en-US" b="1" smtClean="0">
                <a:solidFill>
                  <a:schemeClr val="tx2"/>
                </a:solidFill>
                <a:latin typeface="Comic Sans MS" pitchFamily="66" charset="0"/>
              </a:rPr>
              <a:t>This vessel divides into a right and a left truncus arteriosus, which immediately branch again into three arches that carry blood to various parts of the body. </a:t>
            </a:r>
          </a:p>
          <a:p>
            <a:pPr eaLnBrk="1" hangingPunct="1">
              <a:lnSpc>
                <a:spcPct val="90000"/>
              </a:lnSpc>
              <a:buFont typeface="Wingdings" pitchFamily="2" charset="2"/>
              <a:buChar char="q"/>
              <a:defRPr/>
            </a:pPr>
            <a:endParaRPr lang="en-US" b="1" smtClean="0">
              <a:solidFill>
                <a:schemeClr val="tx2"/>
              </a:solidFill>
              <a:latin typeface="Comic Sans MS" pitchFamily="66" charset="0"/>
            </a:endParaRPr>
          </a:p>
          <a:p>
            <a:pPr eaLnBrk="1" hangingPunct="1">
              <a:lnSpc>
                <a:spcPct val="90000"/>
              </a:lnSpc>
              <a:buFont typeface="Wingdings" pitchFamily="2" charset="2"/>
              <a:buChar char="q"/>
              <a:defRPr/>
            </a:pPr>
            <a:r>
              <a:rPr lang="en-US" b="1" smtClean="0">
                <a:solidFill>
                  <a:schemeClr val="tx2"/>
                </a:solidFill>
                <a:latin typeface="Comic Sans MS" pitchFamily="66" charset="0"/>
              </a:rPr>
              <a:t>Deoxygenated blood travels in veins back to the right atrium from the various regions of the body.</a:t>
            </a:r>
          </a:p>
          <a:p>
            <a:pPr eaLnBrk="1" hangingPunct="1">
              <a:lnSpc>
                <a:spcPct val="90000"/>
              </a:lnSpc>
              <a:buFont typeface="Wingdings" pitchFamily="2" charset="2"/>
              <a:buChar char="q"/>
              <a:defRPr/>
            </a:pPr>
            <a:endParaRPr lang="en-US" b="1" smtClean="0">
              <a:solidFill>
                <a:schemeClr val="tx2"/>
              </a:solidFill>
              <a:latin typeface="Comic Sans MS" pitchFamily="66" charset="0"/>
            </a:endParaRPr>
          </a:p>
          <a:p>
            <a:pPr eaLnBrk="1" hangingPunct="1">
              <a:lnSpc>
                <a:spcPct val="90000"/>
              </a:lnSpc>
              <a:buFont typeface="Wingdings" pitchFamily="2" charset="2"/>
              <a:buChar char="q"/>
              <a:defRPr/>
            </a:pPr>
            <a:r>
              <a:rPr lang="en-US" b="1" smtClean="0">
                <a:solidFill>
                  <a:schemeClr val="tx2"/>
                </a:solidFill>
                <a:latin typeface="Comic Sans MS" pitchFamily="66" charset="0"/>
              </a:rPr>
              <a:t>Oxygenated blood returns from the lungs to the left atrium via the pulmonary veins</a:t>
            </a: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6"/>
          <p:cNvSpPr>
            <a:spLocks noGrp="1" noRot="1" noChangeArrowheads="1"/>
          </p:cNvSpPr>
          <p:nvPr>
            <p:ph type="title"/>
          </p:nvPr>
        </p:nvSpPr>
        <p:spPr/>
        <p:txBody>
          <a:bodyPr/>
          <a:lstStyle/>
          <a:p>
            <a:pPr eaLnBrk="1" hangingPunct="1">
              <a:defRPr/>
            </a:pPr>
            <a:endParaRPr lang="en-US" smtClean="0"/>
          </a:p>
        </p:txBody>
      </p:sp>
      <p:sp>
        <p:nvSpPr>
          <p:cNvPr id="148483" name="Rectangle 1027"/>
          <p:cNvSpPr>
            <a:spLocks noGrp="1" noRot="1" noChangeArrowheads="1"/>
          </p:cNvSpPr>
          <p:nvPr>
            <p:ph type="body" idx="1"/>
          </p:nvPr>
        </p:nvSpPr>
        <p:spPr/>
        <p:txBody>
          <a:bodyPr/>
          <a:lstStyle/>
          <a:p>
            <a:pPr eaLnBrk="1" hangingPunct="1">
              <a:buFont typeface="Wingdings" pitchFamily="2" charset="2"/>
              <a:buNone/>
              <a:defRPr/>
            </a:pPr>
            <a:endParaRPr lang="en-US" smtClean="0"/>
          </a:p>
        </p:txBody>
      </p:sp>
      <p:pic>
        <p:nvPicPr>
          <p:cNvPr id="64516" name="Picture 1028" descr="frog_he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90500"/>
            <a:ext cx="8128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pPr algn="ctr" eaLnBrk="1" hangingPunct="1">
              <a:defRPr/>
            </a:pPr>
            <a:r>
              <a:rPr lang="en-US" sz="6000" smtClean="0">
                <a:latin typeface="Comic Sans MS" pitchFamily="66" charset="0"/>
              </a:rPr>
              <a:t>Respiratory System</a:t>
            </a:r>
          </a:p>
        </p:txBody>
      </p:sp>
      <p:sp>
        <p:nvSpPr>
          <p:cNvPr id="149507" name="Rectangle 3"/>
          <p:cNvSpPr>
            <a:spLocks noGrp="1" noRot="1" noChangeArrowheads="1"/>
          </p:cNvSpPr>
          <p:nvPr>
            <p:ph type="body" idx="1"/>
          </p:nvPr>
        </p:nvSpPr>
        <p:spPr/>
        <p:txBody>
          <a:bodyPr/>
          <a:lstStyle/>
          <a:p>
            <a:pPr eaLnBrk="1" hangingPunct="1">
              <a:buFont typeface="Wingdings" pitchFamily="2" charset="2"/>
              <a:buChar char="q"/>
              <a:defRPr/>
            </a:pPr>
            <a:r>
              <a:rPr lang="en-US" sz="4000" b="1" smtClean="0">
                <a:solidFill>
                  <a:schemeClr val="tx2"/>
                </a:solidFill>
                <a:latin typeface="Comic Sans MS" pitchFamily="66" charset="0"/>
              </a:rPr>
              <a:t>Tadpoles respire, or exchange carbon dioxide and oxygen, through gills</a:t>
            </a:r>
          </a:p>
        </p:txBody>
      </p:sp>
      <p:pic>
        <p:nvPicPr>
          <p:cNvPr id="65540" name="Picture 4" descr="tadpo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72390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pPr algn="ctr" eaLnBrk="1" hangingPunct="1">
              <a:defRPr/>
            </a:pPr>
            <a:r>
              <a:rPr lang="en-US" sz="6000" smtClean="0">
                <a:latin typeface="Comic Sans MS" pitchFamily="66" charset="0"/>
              </a:rPr>
              <a:t>Respiratory System</a:t>
            </a:r>
          </a:p>
        </p:txBody>
      </p:sp>
      <p:sp>
        <p:nvSpPr>
          <p:cNvPr id="150531" name="Rectangle 3"/>
          <p:cNvSpPr>
            <a:spLocks noGrp="1" noRot="1" noChangeArrowheads="1"/>
          </p:cNvSpPr>
          <p:nvPr>
            <p:ph type="body" idx="1"/>
          </p:nvPr>
        </p:nvSpPr>
        <p:spPr/>
        <p:txBody>
          <a:bodyPr/>
          <a:lstStyle/>
          <a:p>
            <a:pPr eaLnBrk="1" hangingPunct="1">
              <a:lnSpc>
                <a:spcPct val="80000"/>
              </a:lnSpc>
              <a:buFont typeface="Wingdings" pitchFamily="2" charset="2"/>
              <a:buChar char="q"/>
              <a:defRPr/>
            </a:pPr>
            <a:r>
              <a:rPr lang="en-US" sz="3600" b="1" smtClean="0">
                <a:solidFill>
                  <a:schemeClr val="tx2"/>
                </a:solidFill>
                <a:latin typeface="Comic Sans MS" pitchFamily="66" charset="0"/>
              </a:rPr>
              <a:t>Adult frogs lose the gills but can respire in three ways: through the lungs, through the skin, and through the mouth. </a:t>
            </a:r>
          </a:p>
          <a:p>
            <a:pPr eaLnBrk="1" hangingPunct="1">
              <a:lnSpc>
                <a:spcPct val="80000"/>
              </a:lnSpc>
              <a:buFont typeface="Wingdings" pitchFamily="2" charset="2"/>
              <a:buChar char="q"/>
              <a:defRPr/>
            </a:pPr>
            <a:r>
              <a:rPr lang="en-US" sz="3600" b="1" smtClean="0">
                <a:solidFill>
                  <a:schemeClr val="tx2"/>
                </a:solidFill>
                <a:latin typeface="Comic Sans MS" pitchFamily="66" charset="0"/>
              </a:rPr>
              <a:t>Respiration through the lungs is called pulmonary respiration. </a:t>
            </a:r>
          </a:p>
          <a:p>
            <a:pPr eaLnBrk="1" hangingPunct="1">
              <a:lnSpc>
                <a:spcPct val="80000"/>
              </a:lnSpc>
              <a:buFont typeface="Wingdings" pitchFamily="2" charset="2"/>
              <a:buChar char="q"/>
              <a:defRPr/>
            </a:pPr>
            <a:r>
              <a:rPr lang="en-US" sz="3600" b="1" smtClean="0">
                <a:solidFill>
                  <a:schemeClr val="tx2"/>
                </a:solidFill>
                <a:latin typeface="Comic Sans MS" pitchFamily="66" charset="0"/>
              </a:rPr>
              <a:t>A frog breathes by changing the volume and pressure of air in its mouth while either opening or closing its nostrils</a:t>
            </a: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244475"/>
            <a:ext cx="8385175" cy="1127125"/>
          </a:xfrm>
        </p:spPr>
        <p:txBody>
          <a:bodyPr/>
          <a:lstStyle/>
          <a:p>
            <a:pPr algn="ctr" eaLnBrk="1" hangingPunct="1">
              <a:defRPr/>
            </a:pPr>
            <a:r>
              <a:rPr lang="en-US" sz="4800" smtClean="0">
                <a:latin typeface="Comic Sans MS" pitchFamily="66" charset="0"/>
              </a:rPr>
              <a:t>Respiratory System</a:t>
            </a:r>
          </a:p>
        </p:txBody>
      </p:sp>
      <p:sp>
        <p:nvSpPr>
          <p:cNvPr id="32771" name="Rectangle 3"/>
          <p:cNvSpPr>
            <a:spLocks noGrp="1" noRot="1" noChangeArrowheads="1"/>
          </p:cNvSpPr>
          <p:nvPr>
            <p:ph type="body" sz="half" idx="1"/>
          </p:nvPr>
        </p:nvSpPr>
        <p:spPr>
          <a:xfrm>
            <a:off x="304800" y="1371600"/>
            <a:ext cx="5943600" cy="4343400"/>
          </a:xfrm>
        </p:spPr>
        <p:txBody>
          <a:bodyPr/>
          <a:lstStyle/>
          <a:p>
            <a:pPr eaLnBrk="1" hangingPunct="1">
              <a:lnSpc>
                <a:spcPct val="80000"/>
              </a:lnSpc>
              <a:buFont typeface="Wingdings" pitchFamily="2" charset="2"/>
              <a:buNone/>
              <a:defRPr/>
            </a:pPr>
            <a:endParaRPr lang="en-US" sz="1200" smtClean="0"/>
          </a:p>
          <a:p>
            <a:pPr eaLnBrk="1" hangingPunct="1">
              <a:lnSpc>
                <a:spcPct val="80000"/>
              </a:lnSpc>
              <a:buFont typeface="Wingdings" pitchFamily="2" charset="2"/>
              <a:buChar char="q"/>
              <a:defRPr/>
            </a:pPr>
            <a:r>
              <a:rPr lang="en-US" sz="2400" b="1" smtClean="0">
                <a:solidFill>
                  <a:schemeClr val="tx2"/>
                </a:solidFill>
                <a:latin typeface="Comic Sans MS" pitchFamily="66" charset="0"/>
              </a:rPr>
              <a:t>Air moves from the throat to the lungs through a slit-like passage called the glottis.</a:t>
            </a:r>
          </a:p>
          <a:p>
            <a:pPr eaLnBrk="1" hangingPunct="1">
              <a:lnSpc>
                <a:spcPct val="80000"/>
              </a:lnSpc>
              <a:buFont typeface="Wingdings" pitchFamily="2" charset="2"/>
              <a:buChar char="q"/>
              <a:defRPr/>
            </a:pPr>
            <a:r>
              <a:rPr lang="en-US" sz="2400" b="1" smtClean="0">
                <a:solidFill>
                  <a:schemeClr val="tx2"/>
                </a:solidFill>
                <a:latin typeface="Comic Sans MS" pitchFamily="66" charset="0"/>
              </a:rPr>
              <a:t>Because the frog's lungs are small, cutaneous respiration, or respiration through the skin in both air and water, is very important, especially during estivation or hibernation. </a:t>
            </a:r>
          </a:p>
          <a:p>
            <a:pPr eaLnBrk="1" hangingPunct="1">
              <a:lnSpc>
                <a:spcPct val="80000"/>
              </a:lnSpc>
              <a:buFont typeface="Wingdings" pitchFamily="2" charset="2"/>
              <a:buChar char="q"/>
              <a:defRPr/>
            </a:pPr>
            <a:r>
              <a:rPr lang="en-US" sz="2400" b="1" smtClean="0">
                <a:solidFill>
                  <a:schemeClr val="tx2"/>
                </a:solidFill>
                <a:latin typeface="Comic Sans MS" pitchFamily="66" charset="0"/>
              </a:rPr>
              <a:t>Oxygen can diffuse across the lining of the mouth and into the blood.</a:t>
            </a:r>
          </a:p>
          <a:p>
            <a:pPr eaLnBrk="1" hangingPunct="1">
              <a:lnSpc>
                <a:spcPct val="80000"/>
              </a:lnSpc>
              <a:buFont typeface="Wingdings" pitchFamily="2" charset="2"/>
              <a:buChar char="q"/>
              <a:defRPr/>
            </a:pPr>
            <a:r>
              <a:rPr lang="en-US" sz="2400" b="1" smtClean="0">
                <a:solidFill>
                  <a:schemeClr val="tx2"/>
                </a:solidFill>
                <a:latin typeface="Comic Sans MS" pitchFamily="66" charset="0"/>
              </a:rPr>
              <a:t> Frogs use mouth breathing for only a relatively small amount of their respiration</a:t>
            </a:r>
            <a:r>
              <a:rPr lang="en-US" sz="2800" b="1" smtClean="0">
                <a:latin typeface="Comic Sans MS" pitchFamily="66" charset="0"/>
              </a:rPr>
              <a:t>.</a:t>
            </a:r>
          </a:p>
        </p:txBody>
      </p:sp>
      <p:pic>
        <p:nvPicPr>
          <p:cNvPr id="67588"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00800" y="1905000"/>
            <a:ext cx="2286000" cy="4648200"/>
          </a:xfrm>
          <a:noFill/>
          <a:extLst>
            <a:ext uri="{909E8E84-426E-40DD-AFC4-6F175D3DCCD1}">
              <a14:hiddenFill xmlns:a14="http://schemas.microsoft.com/office/drawing/2010/main">
                <a:solidFill>
                  <a:srgbClr val="FFFFFF"/>
                </a:solidFill>
              </a14:hiddenFill>
            </a:ext>
          </a:extLst>
        </p:spPr>
      </p:pic>
      <p:graphicFrame>
        <p:nvGraphicFramePr>
          <p:cNvPr id="32879" name="Group 111"/>
          <p:cNvGraphicFramePr>
            <a:graphicFrameLocks noGrp="1"/>
          </p:cNvGraphicFramePr>
          <p:nvPr/>
        </p:nvGraphicFramePr>
        <p:xfrm>
          <a:off x="7467600" y="2286000"/>
          <a:ext cx="1295400" cy="533400"/>
        </p:xfrm>
        <a:graphic>
          <a:graphicData uri="http://schemas.openxmlformats.org/drawingml/2006/table">
            <a:tbl>
              <a:tblPr/>
              <a:tblGrid>
                <a:gridCol w="1295400"/>
              </a:tblGrid>
              <a:tr h="533400">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67591" name="Rectangle 17"/>
          <p:cNvSpPr>
            <a:spLocks noChangeArrowheads="1"/>
          </p:cNvSpPr>
          <p:nvPr/>
        </p:nvSpPr>
        <p:spPr bwMode="auto">
          <a:xfrm>
            <a:off x="4291013" y="3467100"/>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32881" name="Group 113"/>
          <p:cNvGraphicFramePr>
            <a:graphicFrameLocks noGrp="1"/>
          </p:cNvGraphicFramePr>
          <p:nvPr/>
        </p:nvGraphicFramePr>
        <p:xfrm>
          <a:off x="7315200" y="3048000"/>
          <a:ext cx="1066800" cy="274638"/>
        </p:xfrm>
        <a:graphic>
          <a:graphicData uri="http://schemas.openxmlformats.org/drawingml/2006/table">
            <a:tbl>
              <a:tblPr/>
              <a:tblGrid>
                <a:gridCol w="1066800"/>
              </a:tblGrid>
              <a:tr h="274638">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73" marB="45773" horzOverflow="overflow">
                    <a:lnL cap="flat">
                      <a:noFill/>
                    </a:lnL>
                    <a:lnR cap="flat">
                      <a:noFill/>
                    </a:lnR>
                    <a:lnT cap="flat">
                      <a:noFill/>
                    </a:lnT>
                    <a:lnB cap="flat">
                      <a:noFill/>
                    </a:lnB>
                    <a:lnTlToBr>
                      <a:noFill/>
                    </a:lnTlToBr>
                    <a:lnBlToTr>
                      <a:noFill/>
                    </a:lnBlToTr>
                    <a:noFill/>
                  </a:tcPr>
                </a:tc>
              </a:tr>
            </a:tbl>
          </a:graphicData>
        </a:graphic>
      </p:graphicFrame>
      <p:sp>
        <p:nvSpPr>
          <p:cNvPr id="67594" name="Rectangle 34"/>
          <p:cNvSpPr>
            <a:spLocks noChangeArrowheads="1"/>
          </p:cNvSpPr>
          <p:nvPr/>
        </p:nvSpPr>
        <p:spPr bwMode="auto">
          <a:xfrm>
            <a:off x="4318000" y="3406775"/>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sp>
        <p:nvSpPr>
          <p:cNvPr id="67595" name="Rectangle 47"/>
          <p:cNvSpPr>
            <a:spLocks noChangeArrowheads="1"/>
          </p:cNvSpPr>
          <p:nvPr/>
        </p:nvSpPr>
        <p:spPr bwMode="auto">
          <a:xfrm>
            <a:off x="4175125" y="3222625"/>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sp>
        <p:nvSpPr>
          <p:cNvPr id="67596" name="Rectangle 58"/>
          <p:cNvSpPr>
            <a:spLocks noChangeArrowheads="1"/>
          </p:cNvSpPr>
          <p:nvPr/>
        </p:nvSpPr>
        <p:spPr bwMode="auto">
          <a:xfrm>
            <a:off x="4175125" y="3222625"/>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sp>
        <p:nvSpPr>
          <p:cNvPr id="67597" name="Rectangle 69"/>
          <p:cNvSpPr>
            <a:spLocks noChangeArrowheads="1"/>
          </p:cNvSpPr>
          <p:nvPr/>
        </p:nvSpPr>
        <p:spPr bwMode="auto">
          <a:xfrm>
            <a:off x="4175125" y="3222625"/>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32882" name="Group 114"/>
          <p:cNvGraphicFramePr>
            <a:graphicFrameLocks noGrp="1"/>
          </p:cNvGraphicFramePr>
          <p:nvPr/>
        </p:nvGraphicFramePr>
        <p:xfrm>
          <a:off x="7315200" y="4343400"/>
          <a:ext cx="1524000" cy="544513"/>
        </p:xfrm>
        <a:graphic>
          <a:graphicData uri="http://schemas.openxmlformats.org/drawingml/2006/table">
            <a:tbl>
              <a:tblPr/>
              <a:tblGrid>
                <a:gridCol w="1524000"/>
              </a:tblGrid>
              <a:tr h="544513">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67600" name="Rectangle 80"/>
          <p:cNvSpPr>
            <a:spLocks noChangeArrowheads="1"/>
          </p:cNvSpPr>
          <p:nvPr/>
        </p:nvSpPr>
        <p:spPr bwMode="auto">
          <a:xfrm>
            <a:off x="4291013" y="3467100"/>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graphicFrame>
        <p:nvGraphicFramePr>
          <p:cNvPr id="32884" name="Group 116"/>
          <p:cNvGraphicFramePr>
            <a:graphicFrameLocks noGrp="1"/>
          </p:cNvGraphicFramePr>
          <p:nvPr/>
        </p:nvGraphicFramePr>
        <p:xfrm>
          <a:off x="7467600" y="5410200"/>
          <a:ext cx="990600" cy="276225"/>
        </p:xfrm>
        <a:graphic>
          <a:graphicData uri="http://schemas.openxmlformats.org/drawingml/2006/table">
            <a:tbl>
              <a:tblPr/>
              <a:tblGrid>
                <a:gridCol w="990600"/>
              </a:tblGrid>
              <a:tr h="276225">
                <a:tc>
                  <a:txBody>
                    <a:bodyPr/>
                    <a:lstStyle/>
                    <a:p>
                      <a:pPr marL="342900" marR="0" lvl="0" indent="-342900" algn="l" defTabSz="914400" rtl="0" eaLnBrk="0" fontAlgn="base" latinLnBrk="0" hangingPunct="0">
                        <a:lnSpc>
                          <a:spcPct val="100000"/>
                        </a:lnSpc>
                        <a:spcBef>
                          <a:spcPct val="0"/>
                        </a:spcBef>
                        <a:spcAft>
                          <a:spcPct val="0"/>
                        </a:spcAft>
                        <a:buClr>
                          <a:schemeClr val="hlink"/>
                        </a:buClr>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67603" name="Rectangle 91"/>
          <p:cNvSpPr>
            <a:spLocks noChangeArrowheads="1"/>
          </p:cNvSpPr>
          <p:nvPr/>
        </p:nvSpPr>
        <p:spPr bwMode="auto">
          <a:xfrm>
            <a:off x="4256088" y="3344863"/>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Times New Roman" pitchFamily="18" charset="0"/>
              </a:rPr>
              <a:t/>
            </a:r>
            <a:br>
              <a:rPr lang="en-US" sz="1100">
                <a:latin typeface="Times New Roman" pitchFamily="18" charset="0"/>
              </a:rPr>
            </a:br>
            <a:endParaRPr lang="en-US" sz="2400">
              <a:latin typeface="Times New Roman" pitchFamily="18" charset="0"/>
            </a:endParaRPr>
          </a:p>
        </p:txBody>
      </p:sp>
      <p:sp>
        <p:nvSpPr>
          <p:cNvPr id="38" name="Footer Placeholder 37"/>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5"/>
          <p:cNvSpPr>
            <a:spLocks noGrp="1" noRot="1" noChangeArrowheads="1"/>
          </p:cNvSpPr>
          <p:nvPr>
            <p:ph type="title"/>
          </p:nvPr>
        </p:nvSpPr>
        <p:spPr/>
        <p:txBody>
          <a:bodyPr/>
          <a:lstStyle/>
          <a:p>
            <a:pPr algn="ctr" eaLnBrk="1" hangingPunct="1">
              <a:defRPr/>
            </a:pPr>
            <a:r>
              <a:rPr lang="en-US" sz="6000" smtClean="0">
                <a:latin typeface="Comic Sans MS" pitchFamily="66" charset="0"/>
              </a:rPr>
              <a:t>Excretory System</a:t>
            </a:r>
          </a:p>
        </p:txBody>
      </p:sp>
      <p:sp>
        <p:nvSpPr>
          <p:cNvPr id="34822" name="Rectangle 6"/>
          <p:cNvSpPr>
            <a:spLocks noGrp="1" noRot="1" noChangeArrowheads="1"/>
          </p:cNvSpPr>
          <p:nvPr>
            <p:ph type="body" idx="1"/>
          </p:nvPr>
        </p:nvSpPr>
        <p:spPr>
          <a:xfrm>
            <a:off x="228600" y="1600200"/>
            <a:ext cx="8616950" cy="4876800"/>
          </a:xfrm>
        </p:spPr>
        <p:txBody>
          <a:bodyPr/>
          <a:lstStyle/>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Char char="q"/>
              <a:defRPr/>
            </a:pPr>
            <a:r>
              <a:rPr lang="en-US" b="1" smtClean="0">
                <a:solidFill>
                  <a:schemeClr val="tx2"/>
                </a:solidFill>
                <a:latin typeface="Comic Sans MS" pitchFamily="66" charset="0"/>
              </a:rPr>
              <a:t>Urine and wastes from the digestive system are eliminated through the anus. </a:t>
            </a:r>
          </a:p>
          <a:p>
            <a:pPr eaLnBrk="1" hangingPunct="1">
              <a:lnSpc>
                <a:spcPct val="80000"/>
              </a:lnSpc>
              <a:buFont typeface="Wingdings" pitchFamily="2" charset="2"/>
              <a:buChar char="q"/>
              <a:defRPr/>
            </a:pPr>
            <a:r>
              <a:rPr lang="en-US" b="1" smtClean="0">
                <a:solidFill>
                  <a:schemeClr val="tx2"/>
                </a:solidFill>
                <a:latin typeface="Comic Sans MS" pitchFamily="66" charset="0"/>
              </a:rPr>
              <a:t>When a frog is in water, its permeable skin allows the water to enter its body. </a:t>
            </a:r>
          </a:p>
          <a:p>
            <a:pPr eaLnBrk="1" hangingPunct="1">
              <a:lnSpc>
                <a:spcPct val="80000"/>
              </a:lnSpc>
              <a:buFont typeface="Wingdings" pitchFamily="2" charset="2"/>
              <a:buChar char="q"/>
              <a:defRPr/>
            </a:pPr>
            <a:r>
              <a:rPr lang="en-US" b="1" smtClean="0">
                <a:solidFill>
                  <a:schemeClr val="tx2"/>
                </a:solidFill>
                <a:latin typeface="Comic Sans MS" pitchFamily="66" charset="0"/>
              </a:rPr>
              <a:t>Frogs that </a:t>
            </a:r>
            <a:r>
              <a:rPr lang="en-US" b="1" i="1" smtClean="0">
                <a:solidFill>
                  <a:schemeClr val="tx2"/>
                </a:solidFill>
                <a:latin typeface="Comic Sans MS" pitchFamily="66" charset="0"/>
              </a:rPr>
              <a:t>live </a:t>
            </a:r>
            <a:r>
              <a:rPr lang="en-US" b="1" smtClean="0">
                <a:solidFill>
                  <a:schemeClr val="tx2"/>
                </a:solidFill>
                <a:latin typeface="Comic Sans MS" pitchFamily="66" charset="0"/>
              </a:rPr>
              <a:t>primarily in water rid  themselves of excess water by excreting a large volume of very dilute urine.</a:t>
            </a:r>
          </a:p>
          <a:p>
            <a:pPr eaLnBrk="1" hangingPunct="1">
              <a:lnSpc>
                <a:spcPct val="80000"/>
              </a:lnSpc>
              <a:buFont typeface="Wingdings" pitchFamily="2" charset="2"/>
              <a:buChar char="q"/>
              <a:defRPr/>
            </a:pPr>
            <a:r>
              <a:rPr lang="en-US" b="1" smtClean="0">
                <a:solidFill>
                  <a:schemeClr val="tx2"/>
                </a:solidFill>
                <a:latin typeface="Comic Sans MS" pitchFamily="66" charset="0"/>
              </a:rPr>
              <a:t> Frogs that live mainly on land conserve water by producing a small volume of more concentrated urine.</a:t>
            </a: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pPr algn="ctr" eaLnBrk="1" hangingPunct="1">
              <a:defRPr/>
            </a:pPr>
            <a:r>
              <a:rPr lang="en-US" sz="5400" smtClean="0">
                <a:latin typeface="Comic Sans MS" pitchFamily="66" charset="0"/>
              </a:rPr>
              <a:t>Excretory System</a:t>
            </a:r>
          </a:p>
        </p:txBody>
      </p:sp>
      <p:sp>
        <p:nvSpPr>
          <p:cNvPr id="151555" name="Rectangle 3"/>
          <p:cNvSpPr>
            <a:spLocks noGrp="1" noRot="1" noChangeArrowheads="1"/>
          </p:cNvSpPr>
          <p:nvPr>
            <p:ph type="body" idx="1"/>
          </p:nvPr>
        </p:nvSpPr>
        <p:spPr>
          <a:xfrm>
            <a:off x="304800" y="1600200"/>
            <a:ext cx="8540750" cy="4495800"/>
          </a:xfrm>
        </p:spPr>
        <p:txBody>
          <a:bodyPr/>
          <a:lstStyle/>
          <a:p>
            <a:pPr eaLnBrk="1" hangingPunct="1">
              <a:buFont typeface="Wingdings" pitchFamily="2" charset="2"/>
              <a:buChar char="q"/>
              <a:defRPr/>
            </a:pPr>
            <a:r>
              <a:rPr lang="en-US" smtClean="0"/>
              <a:t> </a:t>
            </a:r>
            <a:r>
              <a:rPr lang="en-US" sz="2400" b="1" smtClean="0">
                <a:solidFill>
                  <a:schemeClr val="tx2"/>
                </a:solidFill>
                <a:latin typeface="Comic Sans MS" pitchFamily="66" charset="0"/>
              </a:rPr>
              <a:t>Amphibians eliminate two primary types of metabolic waste products—carbon dioxide from respiration and waste com­pounds from the breakdown of foods</a:t>
            </a:r>
            <a:r>
              <a:rPr lang="en-US" sz="2000" smtClean="0">
                <a:solidFill>
                  <a:schemeClr val="tx2"/>
                </a:solidFill>
              </a:rPr>
              <a:t>. </a:t>
            </a:r>
          </a:p>
          <a:p>
            <a:pPr eaLnBrk="1" hangingPunct="1">
              <a:lnSpc>
                <a:spcPct val="80000"/>
              </a:lnSpc>
              <a:buFont typeface="Wingdings" pitchFamily="2" charset="2"/>
              <a:buChar char="q"/>
              <a:defRPr/>
            </a:pPr>
            <a:r>
              <a:rPr lang="en-US" sz="2400" b="1" smtClean="0">
                <a:solidFill>
                  <a:schemeClr val="tx2"/>
                </a:solidFill>
                <a:latin typeface="Comic Sans MS" pitchFamily="66" charset="0"/>
              </a:rPr>
              <a:t>Are the primary excretory organs and lie on either side of the spine against the dorsal body wall. The kidneys filter nitrogenous wastes from the blood</a:t>
            </a:r>
          </a:p>
        </p:txBody>
      </p:sp>
      <p:pic>
        <p:nvPicPr>
          <p:cNvPr id="69636" name="Picture 4" descr="mal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86200"/>
            <a:ext cx="647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algn="ctr" eaLnBrk="1" hangingPunct="1">
              <a:defRPr/>
            </a:pPr>
            <a:r>
              <a:rPr lang="en-US" sz="5400" smtClean="0">
                <a:latin typeface="Comic Sans MS" pitchFamily="66" charset="0"/>
              </a:rPr>
              <a:t>The Nervous System</a:t>
            </a:r>
          </a:p>
        </p:txBody>
      </p:sp>
      <p:sp>
        <p:nvSpPr>
          <p:cNvPr id="38915" name="Rectangle 3"/>
          <p:cNvSpPr>
            <a:spLocks noGrp="1" noRot="1" noChangeArrowheads="1"/>
          </p:cNvSpPr>
          <p:nvPr>
            <p:ph type="body" sz="half" idx="1"/>
          </p:nvPr>
        </p:nvSpPr>
        <p:spPr>
          <a:xfrm>
            <a:off x="0" y="1905000"/>
            <a:ext cx="5486400" cy="4191000"/>
          </a:xfrm>
        </p:spPr>
        <p:txBody>
          <a:bodyPr/>
          <a:lstStyle/>
          <a:p>
            <a:pPr eaLnBrk="1" hangingPunct="1">
              <a:lnSpc>
                <a:spcPct val="80000"/>
              </a:lnSpc>
              <a:buFont typeface="Wingdings" pitchFamily="2" charset="2"/>
              <a:buChar char="q"/>
              <a:defRPr/>
            </a:pPr>
            <a:r>
              <a:rPr lang="en-US" sz="2800" b="1" smtClean="0">
                <a:solidFill>
                  <a:schemeClr val="tx2"/>
                </a:solidFill>
                <a:latin typeface="Comic Sans MS" pitchFamily="66" charset="0"/>
              </a:rPr>
              <a:t>The frog brain is more complex than the fish brain, enabling the frog to contend with a more varied environment. </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The optic lobes, which control vision, lie behind the cerebrum.</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 The cerebellum, a small band of tissue lying at right angles to the long axis of the brain, is the center of balance and coordination</a:t>
            </a:r>
            <a:r>
              <a:rPr lang="en-US" sz="2800" b="1" smtClean="0">
                <a:solidFill>
                  <a:schemeClr val="tx2"/>
                </a:solidFill>
              </a:rPr>
              <a:t>.</a:t>
            </a:r>
          </a:p>
          <a:p>
            <a:pPr eaLnBrk="1" hangingPunct="1">
              <a:lnSpc>
                <a:spcPct val="80000"/>
              </a:lnSpc>
              <a:buFont typeface="Wingdings" pitchFamily="2" charset="2"/>
              <a:buNone/>
              <a:defRPr/>
            </a:pPr>
            <a:endParaRPr lang="en-US" sz="1200" smtClean="0"/>
          </a:p>
        </p:txBody>
      </p:sp>
      <p:pic>
        <p:nvPicPr>
          <p:cNvPr id="70660" name="Picture 7" descr="12-06-~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11559" t="3117" r="1898" b="3377"/>
          <a:stretch>
            <a:fillRect/>
          </a:stretch>
        </p:blipFill>
        <p:spPr>
          <a:xfrm>
            <a:off x="5715000" y="1905000"/>
            <a:ext cx="3203575" cy="4648200"/>
          </a:xfr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1026"/>
          <p:cNvSpPr>
            <a:spLocks noGrp="1" noRot="1" noChangeArrowheads="1"/>
          </p:cNvSpPr>
          <p:nvPr>
            <p:ph type="title"/>
          </p:nvPr>
        </p:nvSpPr>
        <p:spPr/>
        <p:txBody>
          <a:bodyPr/>
          <a:lstStyle/>
          <a:p>
            <a:pPr algn="ctr" eaLnBrk="1" hangingPunct="1">
              <a:defRPr/>
            </a:pPr>
            <a:r>
              <a:rPr lang="en-US" sz="5400" smtClean="0">
                <a:latin typeface="Comic Sans MS" pitchFamily="66" charset="0"/>
              </a:rPr>
              <a:t>Nervous System</a:t>
            </a:r>
          </a:p>
        </p:txBody>
      </p:sp>
      <p:sp>
        <p:nvSpPr>
          <p:cNvPr id="152579" name="Rectangle 1027"/>
          <p:cNvSpPr>
            <a:spLocks noGrp="1" noRot="1" noChangeArrowheads="1"/>
          </p:cNvSpPr>
          <p:nvPr>
            <p:ph type="body" sz="half" idx="1"/>
          </p:nvPr>
        </p:nvSpPr>
        <p:spPr>
          <a:xfrm>
            <a:off x="838200" y="1905000"/>
            <a:ext cx="7543800" cy="4191000"/>
          </a:xfrm>
        </p:spPr>
        <p:txBody>
          <a:bodyPr/>
          <a:lstStyle/>
          <a:p>
            <a:pPr eaLnBrk="1" hangingPunct="1">
              <a:lnSpc>
                <a:spcPct val="80000"/>
              </a:lnSpc>
              <a:buFont typeface="Wingdings" pitchFamily="2" charset="2"/>
              <a:buChar char="q"/>
              <a:defRPr/>
            </a:pPr>
            <a:r>
              <a:rPr lang="en-US" sz="2800" b="1" smtClean="0">
                <a:solidFill>
                  <a:schemeClr val="tx2"/>
                </a:solidFill>
                <a:latin typeface="Comic Sans MS" pitchFamily="66" charset="0"/>
              </a:rPr>
              <a:t>The medulla oblongata lies at the back of the brain and joins the spinal cord. It controls organ functions.</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 Ten pairs of cranial nerves extend out directly from the brain.</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The spinal cord transmits signals from all parts of the body to the brain and from the brain back to the body. </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The spinal nerves branch from the spinal cord to various parts of the body.</a:t>
            </a:r>
          </a:p>
          <a:p>
            <a:pPr eaLnBrk="1" hangingPunct="1">
              <a:defRPr/>
            </a:pPr>
            <a:endParaRPr lang="en-US" sz="2800" b="1" smtClean="0">
              <a:solidFill>
                <a:schemeClr val="tx2"/>
              </a:solidFill>
              <a:latin typeface="Comic Sans MS" pitchFamily="66" charset="0"/>
            </a:endParaRP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2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2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2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pPr algn="ctr" eaLnBrk="1" hangingPunct="1">
              <a:defRPr/>
            </a:pPr>
            <a:r>
              <a:rPr lang="en-US" sz="5400" smtClean="0">
                <a:latin typeface="Comic Sans MS" pitchFamily="66" charset="0"/>
              </a:rPr>
              <a:t>Reproductive System</a:t>
            </a:r>
          </a:p>
        </p:txBody>
      </p:sp>
      <p:sp>
        <p:nvSpPr>
          <p:cNvPr id="153603" name="Rectangle 3"/>
          <p:cNvSpPr>
            <a:spLocks noGrp="1" noRot="1" noChangeArrowheads="1"/>
          </p:cNvSpPr>
          <p:nvPr>
            <p:ph type="body" sz="half" idx="1"/>
          </p:nvPr>
        </p:nvSpPr>
        <p:spPr>
          <a:xfrm>
            <a:off x="381000" y="1905000"/>
            <a:ext cx="5410200" cy="4191000"/>
          </a:xfrm>
        </p:spPr>
        <p:txBody>
          <a:bodyPr/>
          <a:lstStyle/>
          <a:p>
            <a:pPr eaLnBrk="1" hangingPunct="1">
              <a:lnSpc>
                <a:spcPct val="80000"/>
              </a:lnSpc>
              <a:buFont typeface="Wingdings" pitchFamily="2" charset="2"/>
              <a:buChar char="q"/>
              <a:defRPr/>
            </a:pPr>
            <a:r>
              <a:rPr lang="en-US" sz="2400" b="1" smtClean="0">
                <a:solidFill>
                  <a:schemeClr val="tx2"/>
                </a:solidFill>
                <a:latin typeface="Comic Sans MS" pitchFamily="66" charset="0"/>
              </a:rPr>
              <a:t>Both male and female frogs have internal sex organs</a:t>
            </a:r>
          </a:p>
          <a:p>
            <a:pPr eaLnBrk="1" hangingPunct="1">
              <a:lnSpc>
                <a:spcPct val="80000"/>
              </a:lnSpc>
              <a:buFont typeface="Wingdings" pitchFamily="2" charset="2"/>
              <a:buChar char="q"/>
              <a:defRPr/>
            </a:pPr>
            <a:r>
              <a:rPr lang="en-US" sz="2400" b="1" smtClean="0">
                <a:solidFill>
                  <a:schemeClr val="tx2"/>
                </a:solidFill>
                <a:latin typeface="Comic Sans MS" pitchFamily="66" charset="0"/>
              </a:rPr>
              <a:t>The male frog's fore­leg muscles and first fingers swell </a:t>
            </a:r>
          </a:p>
          <a:p>
            <a:pPr eaLnBrk="1" hangingPunct="1">
              <a:lnSpc>
                <a:spcPct val="80000"/>
              </a:lnSpc>
              <a:buFont typeface="Wingdings" pitchFamily="2" charset="2"/>
              <a:buChar char="q"/>
              <a:defRPr/>
            </a:pPr>
            <a:r>
              <a:rPr lang="en-US" sz="2400" b="1" smtClean="0">
                <a:solidFill>
                  <a:schemeClr val="tx2"/>
                </a:solidFill>
                <a:latin typeface="Comic Sans MS" pitchFamily="66" charset="0"/>
              </a:rPr>
              <a:t>These swellings help the male maintain his grasp on the female</a:t>
            </a:r>
          </a:p>
          <a:p>
            <a:pPr eaLnBrk="1" hangingPunct="1">
              <a:lnSpc>
                <a:spcPct val="80000"/>
              </a:lnSpc>
              <a:buFont typeface="Wingdings" pitchFamily="2" charset="2"/>
              <a:buChar char="q"/>
              <a:defRPr/>
            </a:pPr>
            <a:r>
              <a:rPr lang="en-US" sz="2400" b="1" smtClean="0">
                <a:solidFill>
                  <a:schemeClr val="tx2"/>
                </a:solidFill>
                <a:latin typeface="Comic Sans MS" pitchFamily="66" charset="0"/>
              </a:rPr>
              <a:t>The reproductive system of the male frog includes two bean-shaped creamy white or yellowish testes located near the kidneys</a:t>
            </a:r>
          </a:p>
          <a:p>
            <a:pPr eaLnBrk="1" hangingPunct="1">
              <a:lnSpc>
                <a:spcPct val="80000"/>
              </a:lnSpc>
              <a:buFont typeface="Wingdings" pitchFamily="2" charset="2"/>
              <a:buChar char="q"/>
              <a:defRPr/>
            </a:pPr>
            <a:r>
              <a:rPr lang="en-US" sz="2400" b="1" smtClean="0">
                <a:solidFill>
                  <a:schemeClr val="tx2"/>
                </a:solidFill>
                <a:latin typeface="Comic Sans MS" pitchFamily="66" charset="0"/>
              </a:rPr>
              <a:t>Sperm cells develop in the testes and pass through tubes to the kidneys and urinary ducts</a:t>
            </a:r>
          </a:p>
          <a:p>
            <a:pPr eaLnBrk="1" hangingPunct="1">
              <a:lnSpc>
                <a:spcPct val="90000"/>
              </a:lnSpc>
              <a:defRPr/>
            </a:pPr>
            <a:endParaRPr lang="en-US" sz="2400" b="1" smtClean="0">
              <a:latin typeface="Comic Sans MS" pitchFamily="66" charset="0"/>
            </a:endParaRPr>
          </a:p>
        </p:txBody>
      </p:sp>
      <p:pic>
        <p:nvPicPr>
          <p:cNvPr id="72708"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2514600"/>
            <a:ext cx="2901950" cy="2819400"/>
          </a:xfrm>
          <a:noFill/>
          <a:extLst>
            <a:ext uri="{909E8E84-426E-40DD-AFC4-6F175D3DCCD1}">
              <a14:hiddenFill xmlns:a14="http://schemas.microsoft.com/office/drawing/2010/main">
                <a:solidFill>
                  <a:srgbClr val="FFFFFF"/>
                </a:solidFill>
              </a14:hiddenFill>
            </a:ext>
          </a:extLst>
        </p:spPr>
      </p:pic>
      <p:sp>
        <p:nvSpPr>
          <p:cNvPr id="72709" name="Text Box 6"/>
          <p:cNvSpPr txBox="1">
            <a:spLocks noChangeArrowheads="1"/>
          </p:cNvSpPr>
          <p:nvPr/>
        </p:nvSpPr>
        <p:spPr bwMode="auto">
          <a:xfrm>
            <a:off x="5943600" y="5410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b="1">
                <a:solidFill>
                  <a:srgbClr val="1C1C1C"/>
                </a:solidFill>
                <a:latin typeface="Comic Sans MS" pitchFamily="66" charset="0"/>
              </a:rPr>
              <a:t>Male System</a:t>
            </a:r>
          </a:p>
        </p:txBody>
      </p:sp>
      <p:sp>
        <p:nvSpPr>
          <p:cNvPr id="8" name="Footer Placeholder 7"/>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304800" y="609600"/>
            <a:ext cx="8385175" cy="2879725"/>
          </a:xfrm>
        </p:spPr>
        <p:txBody>
          <a:bodyPr/>
          <a:lstStyle/>
          <a:p>
            <a:pPr algn="ctr" eaLnBrk="1" hangingPunct="1">
              <a:defRPr/>
            </a:pPr>
            <a:r>
              <a:rPr lang="en-US" sz="8800" smtClean="0">
                <a:latin typeface="Comic Sans MS" pitchFamily="66" charset="0"/>
              </a:rPr>
              <a:t>Characteristics of Amphibians</a:t>
            </a:r>
          </a:p>
        </p:txBody>
      </p:sp>
      <p:sp>
        <p:nvSpPr>
          <p:cNvPr id="99331" name="Rectangle 3"/>
          <p:cNvSpPr>
            <a:spLocks noGrp="1" noRot="1" noChangeArrowheads="1"/>
          </p:cNvSpPr>
          <p:nvPr>
            <p:ph type="body" idx="1"/>
          </p:nvPr>
        </p:nvSpPr>
        <p:spPr>
          <a:xfrm>
            <a:off x="2209800" y="4114800"/>
            <a:ext cx="4495800" cy="1981200"/>
          </a:xfrm>
        </p:spPr>
        <p:txBody>
          <a:bodyPr/>
          <a:lstStyle/>
          <a:p>
            <a:pPr eaLnBrk="1" hangingPunct="1">
              <a:defRPr/>
            </a:pPr>
            <a:endParaRPr lang="en-US" smtClean="0"/>
          </a:p>
        </p:txBody>
      </p:sp>
      <p:pic>
        <p:nvPicPr>
          <p:cNvPr id="9220" name="Picture 4" descr="Tree_frog[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343400"/>
            <a:ext cx="18288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5" name="Rectangle 5"/>
          <p:cNvSpPr>
            <a:spLocks noGrp="1" noRot="1" noChangeArrowheads="1"/>
          </p:cNvSpPr>
          <p:nvPr>
            <p:ph type="title"/>
          </p:nvPr>
        </p:nvSpPr>
        <p:spPr>
          <a:xfrm>
            <a:off x="457200" y="244475"/>
            <a:ext cx="8385175" cy="898525"/>
          </a:xfrm>
        </p:spPr>
        <p:txBody>
          <a:bodyPr/>
          <a:lstStyle/>
          <a:p>
            <a:pPr algn="ctr" eaLnBrk="1" hangingPunct="1">
              <a:defRPr/>
            </a:pPr>
            <a:r>
              <a:rPr lang="en-US" sz="5400" smtClean="0">
                <a:latin typeface="Comic Sans MS" pitchFamily="66" charset="0"/>
              </a:rPr>
              <a:t>Reproductive System</a:t>
            </a:r>
            <a:r>
              <a:rPr lang="en-US" smtClean="0"/>
              <a:t/>
            </a:r>
            <a:br>
              <a:rPr lang="en-US" smtClean="0"/>
            </a:br>
            <a:endParaRPr lang="en-US" smtClean="0"/>
          </a:p>
        </p:txBody>
      </p:sp>
      <p:sp>
        <p:nvSpPr>
          <p:cNvPr id="40966" name="Rectangle 6"/>
          <p:cNvSpPr>
            <a:spLocks noGrp="1" noRot="1" noChangeArrowheads="1"/>
          </p:cNvSpPr>
          <p:nvPr>
            <p:ph type="body" sz="half" idx="1"/>
          </p:nvPr>
        </p:nvSpPr>
        <p:spPr>
          <a:xfrm>
            <a:off x="381000" y="990600"/>
            <a:ext cx="5257800" cy="5026025"/>
          </a:xfrm>
        </p:spPr>
        <p:txBody>
          <a:bodyPr/>
          <a:lstStyle/>
          <a:p>
            <a:pPr eaLnBrk="1" hangingPunct="1">
              <a:lnSpc>
                <a:spcPct val="80000"/>
              </a:lnSpc>
              <a:buFont typeface="Wingdings" pitchFamily="2" charset="2"/>
              <a:buChar char="q"/>
              <a:defRPr/>
            </a:pPr>
            <a:r>
              <a:rPr lang="en-US" sz="2800" b="1" smtClean="0">
                <a:solidFill>
                  <a:schemeClr val="tx2"/>
                </a:solidFill>
                <a:latin typeface="Comic Sans MS" pitchFamily="66" charset="0"/>
              </a:rPr>
              <a:t>Female frogs a pair of large, lobed ovaries containing thou­sands of tiny immature eggs lie near the kidneys</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During the breeding season eggs enlarge, mature, and burst through the thin ovarian walls into the body cavity. </a:t>
            </a:r>
          </a:p>
          <a:p>
            <a:pPr eaLnBrk="1" hangingPunct="1">
              <a:lnSpc>
                <a:spcPct val="80000"/>
              </a:lnSpc>
              <a:buFont typeface="Wingdings" pitchFamily="2" charset="2"/>
              <a:buChar char="q"/>
              <a:defRPr/>
            </a:pPr>
            <a:r>
              <a:rPr lang="en-US" sz="2800" b="1" smtClean="0">
                <a:solidFill>
                  <a:schemeClr val="tx2"/>
                </a:solidFill>
                <a:latin typeface="Comic Sans MS" pitchFamily="66" charset="0"/>
              </a:rPr>
              <a:t>They remain in structures called ovisacs until ovulation is complete and then leave the body through the cloacae opening.</a:t>
            </a:r>
            <a:br>
              <a:rPr lang="en-US" sz="2800" b="1" smtClean="0">
                <a:solidFill>
                  <a:schemeClr val="tx2"/>
                </a:solidFill>
                <a:latin typeface="Comic Sans MS" pitchFamily="66" charset="0"/>
              </a:rPr>
            </a:br>
            <a:endParaRPr lang="en-US" sz="2800" b="1" smtClean="0">
              <a:solidFill>
                <a:schemeClr val="tx2"/>
              </a:solidFill>
              <a:latin typeface="Comic Sans MS" pitchFamily="66" charset="0"/>
            </a:endParaRPr>
          </a:p>
        </p:txBody>
      </p:sp>
      <p:pic>
        <p:nvPicPr>
          <p:cNvPr id="73732" name="Picture 9"/>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19800" y="1905000"/>
            <a:ext cx="2732088" cy="3962400"/>
          </a:xfrm>
          <a:noFill/>
          <a:extLst>
            <a:ext uri="{909E8E84-426E-40DD-AFC4-6F175D3DCCD1}">
              <a14:hiddenFill xmlns:a14="http://schemas.microsoft.com/office/drawing/2010/main">
                <a:solidFill>
                  <a:srgbClr val="FFFFFF"/>
                </a:solidFill>
              </a14:hiddenFill>
            </a:ext>
          </a:extLst>
        </p:spPr>
      </p:pic>
      <p:sp>
        <p:nvSpPr>
          <p:cNvPr id="73733" name="Text Box 16"/>
          <p:cNvSpPr txBox="1">
            <a:spLocks noChangeArrowheads="1"/>
          </p:cNvSpPr>
          <p:nvPr/>
        </p:nvSpPr>
        <p:spPr bwMode="auto">
          <a:xfrm>
            <a:off x="6019800" y="6096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b="1">
                <a:solidFill>
                  <a:srgbClr val="1C1C1C"/>
                </a:solidFill>
                <a:latin typeface="Comic Sans MS" pitchFamily="66" charset="0"/>
              </a:rPr>
              <a:t>Female System</a:t>
            </a:r>
          </a:p>
        </p:txBody>
      </p:sp>
      <p:sp>
        <p:nvSpPr>
          <p:cNvPr id="8" name="Footer Placeholder 7"/>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3" name="Rectangle 5"/>
          <p:cNvSpPr>
            <a:spLocks noGrp="1" noRot="1" noChangeArrowheads="1"/>
          </p:cNvSpPr>
          <p:nvPr>
            <p:ph type="title"/>
          </p:nvPr>
        </p:nvSpPr>
        <p:spPr/>
        <p:txBody>
          <a:bodyPr/>
          <a:lstStyle/>
          <a:p>
            <a:pPr algn="ctr" eaLnBrk="1" hangingPunct="1">
              <a:defRPr/>
            </a:pPr>
            <a:r>
              <a:rPr lang="en-US" sz="5400" smtClean="0">
                <a:latin typeface="Comic Sans MS" pitchFamily="66" charset="0"/>
              </a:rPr>
              <a:t>Reproductive System</a:t>
            </a:r>
          </a:p>
        </p:txBody>
      </p:sp>
      <p:sp>
        <p:nvSpPr>
          <p:cNvPr id="43011" name="Rectangle 3"/>
          <p:cNvSpPr>
            <a:spLocks noGrp="1" noRot="1" noChangeArrowheads="1"/>
          </p:cNvSpPr>
          <p:nvPr>
            <p:ph type="body" sz="half" idx="1"/>
          </p:nvPr>
        </p:nvSpPr>
        <p:spPr>
          <a:xfrm>
            <a:off x="304800" y="1905000"/>
            <a:ext cx="5257800" cy="4191000"/>
          </a:xfrm>
        </p:spPr>
        <p:txBody>
          <a:bodyPr/>
          <a:lstStyle/>
          <a:p>
            <a:pPr eaLnBrk="1" hangingPunct="1">
              <a:lnSpc>
                <a:spcPct val="90000"/>
              </a:lnSpc>
              <a:defRPr/>
            </a:pPr>
            <a:r>
              <a:rPr lang="en-US" sz="2800" b="1" smtClean="0">
                <a:solidFill>
                  <a:schemeClr val="tx2"/>
                </a:solidFill>
                <a:latin typeface="Comic Sans MS" pitchFamily="66" charset="0"/>
              </a:rPr>
              <a:t>The vast majority of eggs and tadpoles are eaten by predators such as fish, birds, snakes, and turtles. Some species of frogs have</a:t>
            </a:r>
            <a:br>
              <a:rPr lang="en-US" sz="2800" b="1" smtClean="0">
                <a:solidFill>
                  <a:schemeClr val="tx2"/>
                </a:solidFill>
                <a:latin typeface="Comic Sans MS" pitchFamily="66" charset="0"/>
              </a:rPr>
            </a:br>
            <a:endParaRPr lang="en-US" sz="2800" b="1" smtClean="0">
              <a:solidFill>
                <a:schemeClr val="tx2"/>
              </a:solidFill>
              <a:latin typeface="Comic Sans MS" pitchFamily="66" charset="0"/>
            </a:endParaRPr>
          </a:p>
          <a:p>
            <a:pPr eaLnBrk="1" hangingPunct="1">
              <a:lnSpc>
                <a:spcPct val="90000"/>
              </a:lnSpc>
              <a:defRPr/>
            </a:pPr>
            <a:r>
              <a:rPr lang="en-US" sz="2800" b="1" smtClean="0">
                <a:solidFill>
                  <a:schemeClr val="tx2"/>
                </a:solidFill>
                <a:latin typeface="Comic Sans MS" pitchFamily="66" charset="0"/>
              </a:rPr>
              <a:t>The vast majority of eggs and tadpoles are eaten by predators such as fish, birds, snakes, and turtles</a:t>
            </a:r>
            <a:r>
              <a:rPr lang="en-US" sz="2800" b="1" smtClean="0">
                <a:latin typeface="Comic Sans MS" pitchFamily="66" charset="0"/>
              </a:rPr>
              <a:t>. </a:t>
            </a:r>
          </a:p>
        </p:txBody>
      </p:sp>
      <p:pic>
        <p:nvPicPr>
          <p:cNvPr id="74756" name="Picture 4" descr="golden-toads">
            <a:hlinkClick r:id="rId3"/>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15000" y="2590800"/>
            <a:ext cx="3124200" cy="2895600"/>
          </a:xfrm>
        </p:spPr>
      </p:pic>
      <p:sp>
        <p:nvSpPr>
          <p:cNvPr id="74757" name="Text Box 8"/>
          <p:cNvSpPr txBox="1">
            <a:spLocks noChangeArrowheads="1"/>
          </p:cNvSpPr>
          <p:nvPr/>
        </p:nvSpPr>
        <p:spPr bwMode="auto">
          <a:xfrm>
            <a:off x="5867400" y="5715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b="1">
                <a:latin typeface="Comic Sans MS" pitchFamily="66" charset="0"/>
              </a:rPr>
              <a:t>Amplexus</a:t>
            </a:r>
          </a:p>
        </p:txBody>
      </p:sp>
      <p:sp>
        <p:nvSpPr>
          <p:cNvPr id="8" name="Footer Placeholder 7"/>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1026"/>
          <p:cNvSpPr>
            <a:spLocks noGrp="1" noRot="1" noChangeArrowheads="1"/>
          </p:cNvSpPr>
          <p:nvPr>
            <p:ph type="title"/>
          </p:nvPr>
        </p:nvSpPr>
        <p:spPr/>
        <p:txBody>
          <a:bodyPr/>
          <a:lstStyle/>
          <a:p>
            <a:pPr algn="ctr" eaLnBrk="1" hangingPunct="1">
              <a:defRPr/>
            </a:pPr>
            <a:r>
              <a:rPr lang="en-US" sz="5400" smtClean="0">
                <a:latin typeface="Comic Sans MS" pitchFamily="66" charset="0"/>
              </a:rPr>
              <a:t>Metamorphosis</a:t>
            </a:r>
          </a:p>
        </p:txBody>
      </p:sp>
      <p:sp>
        <p:nvSpPr>
          <p:cNvPr id="154627" name="Rectangle 1027"/>
          <p:cNvSpPr>
            <a:spLocks noGrp="1" noRot="1" noChangeArrowheads="1"/>
          </p:cNvSpPr>
          <p:nvPr>
            <p:ph type="body" sz="half" idx="1"/>
          </p:nvPr>
        </p:nvSpPr>
        <p:spPr>
          <a:xfrm>
            <a:off x="838200" y="1905000"/>
            <a:ext cx="7772400" cy="4191000"/>
          </a:xfrm>
        </p:spPr>
        <p:txBody>
          <a:bodyPr/>
          <a:lstStyle/>
          <a:p>
            <a:pPr eaLnBrk="1" hangingPunct="1">
              <a:lnSpc>
                <a:spcPct val="80000"/>
              </a:lnSpc>
              <a:buFont typeface="Wingdings" pitchFamily="2" charset="2"/>
              <a:buChar char="q"/>
              <a:defRPr/>
            </a:pPr>
            <a:r>
              <a:rPr lang="en-US" b="1" smtClean="0">
                <a:solidFill>
                  <a:schemeClr val="tx2"/>
                </a:solidFill>
                <a:latin typeface="Comic Sans MS" pitchFamily="66" charset="0"/>
              </a:rPr>
              <a:t>Newly hatched tadpoles live off yolk stored in their bodies. They gradually grow larger and develop three pairs of gills. </a:t>
            </a:r>
          </a:p>
          <a:p>
            <a:pPr eaLnBrk="1" hangingPunct="1">
              <a:lnSpc>
                <a:spcPct val="80000"/>
              </a:lnSpc>
              <a:buFont typeface="Wingdings" pitchFamily="2" charset="2"/>
              <a:buChar char="q"/>
              <a:defRPr/>
            </a:pPr>
            <a:r>
              <a:rPr lang="en-US" b="1" smtClean="0">
                <a:solidFill>
                  <a:schemeClr val="tx2"/>
                </a:solidFill>
                <a:latin typeface="Comic Sans MS" pitchFamily="66" charset="0"/>
              </a:rPr>
              <a:t>Tadpoles have a two-chambered heart. Tadpoles can also regenerate injured or lost body parts such as a leg or tail.</a:t>
            </a:r>
          </a:p>
          <a:p>
            <a:pPr eaLnBrk="1" hangingPunct="1">
              <a:lnSpc>
                <a:spcPct val="80000"/>
              </a:lnSpc>
              <a:buFont typeface="Wingdings" pitchFamily="2" charset="2"/>
              <a:buChar char="q"/>
              <a:defRPr/>
            </a:pPr>
            <a:r>
              <a:rPr lang="en-US" b="1" smtClean="0">
                <a:solidFill>
                  <a:schemeClr val="tx2"/>
                </a:solidFill>
                <a:latin typeface="Comic Sans MS" pitchFamily="66" charset="0"/>
              </a:rPr>
              <a:t>Legs grow from the body, and the tail disappears.</a:t>
            </a:r>
          </a:p>
        </p:txBody>
      </p:sp>
      <p:sp>
        <p:nvSpPr>
          <p:cNvPr id="6" name="Footer Placeholder 5"/>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4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algn="ctr" eaLnBrk="1" hangingPunct="1">
              <a:defRPr/>
            </a:pPr>
            <a:r>
              <a:rPr lang="en-US" sz="4800" smtClean="0">
                <a:latin typeface="Comic Sans MS" pitchFamily="66" charset="0"/>
              </a:rPr>
              <a:t>Metamorphosis</a:t>
            </a:r>
          </a:p>
        </p:txBody>
      </p:sp>
      <p:sp>
        <p:nvSpPr>
          <p:cNvPr id="46083" name="Rectangle 3"/>
          <p:cNvSpPr>
            <a:spLocks noGrp="1" noRot="1" noChangeArrowheads="1"/>
          </p:cNvSpPr>
          <p:nvPr>
            <p:ph type="body" sz="half" idx="1"/>
          </p:nvPr>
        </p:nvSpPr>
        <p:spPr>
          <a:xfrm>
            <a:off x="228600" y="1600200"/>
            <a:ext cx="5334000" cy="4495800"/>
          </a:xfrm>
        </p:spPr>
        <p:txBody>
          <a:bodyPr/>
          <a:lstStyle/>
          <a:p>
            <a:pPr eaLnBrk="1" hangingPunct="1">
              <a:lnSpc>
                <a:spcPct val="80000"/>
              </a:lnSpc>
              <a:defRPr/>
            </a:pPr>
            <a:endParaRPr lang="en-US" sz="1800" b="1" smtClean="0">
              <a:latin typeface="Comic Sans MS" pitchFamily="66" charset="0"/>
            </a:endParaRPr>
          </a:p>
          <a:p>
            <a:pPr eaLnBrk="1" hangingPunct="1">
              <a:lnSpc>
                <a:spcPct val="80000"/>
              </a:lnSpc>
              <a:defRPr/>
            </a:pPr>
            <a:r>
              <a:rPr lang="en-US" sz="2400" b="1" smtClean="0">
                <a:solidFill>
                  <a:schemeClr val="tx2"/>
                </a:solidFill>
                <a:latin typeface="Comic Sans MS" pitchFamily="66" charset="0"/>
              </a:rPr>
              <a:t>The mouth broadens, developing teeth and jaws. A saclike bladder in the throat divides into two sacs that become lungs. The heart develops a third chamber.</a:t>
            </a:r>
          </a:p>
          <a:p>
            <a:pPr eaLnBrk="1" hangingPunct="1">
              <a:lnSpc>
                <a:spcPct val="80000"/>
              </a:lnSpc>
              <a:defRPr/>
            </a:pPr>
            <a:r>
              <a:rPr lang="en-US" sz="2400" b="1" smtClean="0">
                <a:solidFill>
                  <a:schemeClr val="tx2"/>
                </a:solidFill>
                <a:latin typeface="Comic Sans MS" pitchFamily="66" charset="0"/>
              </a:rPr>
              <a:t>A hormone called thyroxin circulates throughout the bloodstream and stimulates metamorphosis. </a:t>
            </a:r>
          </a:p>
          <a:p>
            <a:pPr eaLnBrk="1" hangingPunct="1">
              <a:lnSpc>
                <a:spcPct val="80000"/>
              </a:lnSpc>
              <a:defRPr/>
            </a:pPr>
            <a:r>
              <a:rPr lang="en-US" sz="2400" b="1" smtClean="0">
                <a:solidFill>
                  <a:schemeClr val="tx2"/>
                </a:solidFill>
                <a:latin typeface="Comic Sans MS" pitchFamily="66" charset="0"/>
              </a:rPr>
              <a:t>The cells of the tad­pole are genetically programmed to respond to thyroxin at the appropriate stage of development.</a:t>
            </a:r>
            <a:r>
              <a:rPr lang="en-US" sz="2400" b="1" smtClean="0">
                <a:latin typeface="Comic Sans MS" pitchFamily="66" charset="0"/>
              </a:rPr>
              <a:t> </a:t>
            </a:r>
          </a:p>
        </p:txBody>
      </p:sp>
      <p:pic>
        <p:nvPicPr>
          <p:cNvPr id="76804" name="Picture 9" descr="NP-tadpole-frog-lifecycle[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2209800"/>
            <a:ext cx="3546475" cy="4038600"/>
          </a:xfr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endParaRPr lang="en-US" smtClean="0"/>
          </a:p>
        </p:txBody>
      </p:sp>
      <p:sp>
        <p:nvSpPr>
          <p:cNvPr id="155651" name="Rectangle 3"/>
          <p:cNvSpPr>
            <a:spLocks noGrp="1" noRot="1" noChangeArrowheads="1"/>
          </p:cNvSpPr>
          <p:nvPr>
            <p:ph type="body" sz="half" idx="1"/>
          </p:nvPr>
        </p:nvSpPr>
        <p:spPr/>
        <p:txBody>
          <a:bodyPr/>
          <a:lstStyle/>
          <a:p>
            <a:pPr eaLnBrk="1" hangingPunct="1">
              <a:defRPr/>
            </a:pPr>
            <a:endParaRPr lang="en-US" sz="2800" smtClean="0"/>
          </a:p>
        </p:txBody>
      </p:sp>
      <p:sp>
        <p:nvSpPr>
          <p:cNvPr id="155652" name="Rectangle 4"/>
          <p:cNvSpPr>
            <a:spLocks noGrp="1" noRot="1" noChangeArrowheads="1"/>
          </p:cNvSpPr>
          <p:nvPr>
            <p:ph sz="half" idx="2"/>
          </p:nvPr>
        </p:nvSpPr>
        <p:spPr/>
        <p:txBody>
          <a:bodyPr/>
          <a:lstStyle/>
          <a:p>
            <a:pPr eaLnBrk="1" hangingPunct="1">
              <a:defRPr/>
            </a:pPr>
            <a:endParaRPr lang="en-US" sz="2800" smtClean="0"/>
          </a:p>
        </p:txBody>
      </p:sp>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04800" y="762000"/>
            <a:ext cx="8385175" cy="1431925"/>
          </a:xfrm>
        </p:spPr>
        <p:txBody>
          <a:bodyPr/>
          <a:lstStyle/>
          <a:p>
            <a:pPr eaLnBrk="1" hangingPunct="1">
              <a:defRPr/>
            </a:pPr>
            <a:r>
              <a:rPr lang="en-US" sz="3600" b="0" smtClean="0">
                <a:latin typeface="Comic Sans MS" pitchFamily="66" charset="0"/>
              </a:rPr>
              <a:t>Amphibians are cold-blooded,  which means their blood temperature rises and falls with that of the surrounding environment</a:t>
            </a:r>
          </a:p>
        </p:txBody>
      </p:sp>
      <p:sp>
        <p:nvSpPr>
          <p:cNvPr id="6147" name="Rectangle 3"/>
          <p:cNvSpPr>
            <a:spLocks noGrp="1" noRot="1" noChangeArrowheads="1"/>
          </p:cNvSpPr>
          <p:nvPr>
            <p:ph type="body" idx="1"/>
          </p:nvPr>
        </p:nvSpPr>
        <p:spPr/>
        <p:txBody>
          <a:bodyPr/>
          <a:lstStyle/>
          <a:p>
            <a:pPr eaLnBrk="1" hangingPunct="1">
              <a:lnSpc>
                <a:spcPct val="80000"/>
              </a:lnSpc>
              <a:defRPr/>
            </a:pPr>
            <a:endParaRPr lang="en-US" sz="2000" b="1" smtClean="0"/>
          </a:p>
          <a:p>
            <a:pPr eaLnBrk="1" hangingPunct="1">
              <a:lnSpc>
                <a:spcPct val="80000"/>
              </a:lnSpc>
              <a:defRPr/>
            </a:pPr>
            <a:r>
              <a:rPr lang="en-US" sz="2000" b="1" smtClean="0"/>
              <a:t> </a:t>
            </a:r>
          </a:p>
          <a:p>
            <a:pPr eaLnBrk="1" hangingPunct="1">
              <a:lnSpc>
                <a:spcPct val="80000"/>
              </a:lnSpc>
              <a:buFont typeface="Wingdings" pitchFamily="2" charset="2"/>
              <a:buNone/>
              <a:defRPr/>
            </a:pPr>
            <a:r>
              <a:rPr lang="en-US" sz="2000" b="1" smtClean="0"/>
              <a:t>•</a:t>
            </a:r>
          </a:p>
          <a:p>
            <a:pPr eaLnBrk="1" hangingPunct="1">
              <a:lnSpc>
                <a:spcPct val="80000"/>
              </a:lnSpc>
              <a:buFont typeface="Wingdings" pitchFamily="2" charset="2"/>
              <a:buNone/>
              <a:defRPr/>
            </a:pPr>
            <a:r>
              <a:rPr lang="en-US" sz="2000" i="1" smtClean="0"/>
              <a:t/>
            </a:r>
            <a:br>
              <a:rPr lang="en-US" sz="2000" i="1" smtClean="0"/>
            </a:br>
            <a:endParaRPr lang="en-US" sz="2000" i="1" smtClean="0"/>
          </a:p>
        </p:txBody>
      </p:sp>
      <p:pic>
        <p:nvPicPr>
          <p:cNvPr id="10244" name="Picture 6" descr="sonoran-toa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457200" y="457200"/>
            <a:ext cx="8385175" cy="1431925"/>
          </a:xfrm>
        </p:spPr>
        <p:txBody>
          <a:bodyPr/>
          <a:lstStyle/>
          <a:p>
            <a:pPr algn="ctr" eaLnBrk="1" hangingPunct="1">
              <a:defRPr/>
            </a:pPr>
            <a:r>
              <a:rPr lang="en-US" sz="3600" smtClean="0">
                <a:latin typeface="Comic Sans MS" pitchFamily="66" charset="0"/>
              </a:rPr>
              <a:t>They use gills, lungs, skin, and mouth cavity in respiration.</a:t>
            </a:r>
            <a:br>
              <a:rPr lang="en-US" sz="3600" smtClean="0">
                <a:latin typeface="Comic Sans MS" pitchFamily="66" charset="0"/>
              </a:rPr>
            </a:br>
            <a:endParaRPr lang="en-US" sz="3600" smtClean="0">
              <a:latin typeface="Comic Sans MS" pitchFamily="66" charset="0"/>
            </a:endParaRPr>
          </a:p>
        </p:txBody>
      </p:sp>
      <p:sp>
        <p:nvSpPr>
          <p:cNvPr id="98307" name="Rectangle 3"/>
          <p:cNvSpPr>
            <a:spLocks noGrp="1" noRot="1" noChangeArrowheads="1"/>
          </p:cNvSpPr>
          <p:nvPr>
            <p:ph type="body" idx="1"/>
          </p:nvPr>
        </p:nvSpPr>
        <p:spPr>
          <a:solidFill>
            <a:schemeClr val="tx1"/>
          </a:solidFill>
        </p:spPr>
        <p:txBody>
          <a:bodyPr/>
          <a:lstStyle/>
          <a:p>
            <a:pPr lvl="1" eaLnBrk="1" hangingPunct="1">
              <a:defRPr/>
            </a:pPr>
            <a:endParaRPr lang="en-US" smtClean="0">
              <a:effectLst>
                <a:outerShdw blurRad="38100" dist="38100" dir="2700000" algn="tl">
                  <a:srgbClr val="C0C0C0"/>
                </a:outerShdw>
              </a:effectLst>
            </a:endParaRPr>
          </a:p>
        </p:txBody>
      </p:sp>
      <p:pic>
        <p:nvPicPr>
          <p:cNvPr id="11268" name="Picture 4" descr="frogg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2228850"/>
            <a:ext cx="6507162"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Copyright Cmassengale</a:t>
            </a:r>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2312</TotalTime>
  <Words>2277</Words>
  <Application>Microsoft Office PowerPoint</Application>
  <PresentationFormat>On-screen Show (4:3)</PresentationFormat>
  <Paragraphs>345</Paragraphs>
  <Slides>74</Slides>
  <Notes>74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Arial Black</vt:lpstr>
      <vt:lpstr>Wingdings</vt:lpstr>
      <vt:lpstr>Times New Roman</vt:lpstr>
      <vt:lpstr>Comic Sans MS</vt:lpstr>
      <vt:lpstr>Glass Layers</vt:lpstr>
      <vt:lpstr>Amphibians</vt:lpstr>
      <vt:lpstr>Evolution of Amphibians</vt:lpstr>
      <vt:lpstr>PowerPoint Presentation</vt:lpstr>
      <vt:lpstr>Crossopterygian</vt:lpstr>
      <vt:lpstr>Biologist conclude that amphibians appeared during the late Devonian period, about 345 million years ago.</vt:lpstr>
      <vt:lpstr>Crossopterygians had no gills but they had internal nostrils and a primitive lung that may have enabled them then to respire for periods of time on land.</vt:lpstr>
      <vt:lpstr>Characteristics of Amphibians</vt:lpstr>
      <vt:lpstr>Amphibians are cold-blooded,  which means their blood temperature rises and falls with that of the surrounding environment</vt:lpstr>
      <vt:lpstr>They use gills, lungs, skin, and mouth cavity in respiration. </vt:lpstr>
      <vt:lpstr>They have moist, smooth, thin skin with no scales.Feet are webbed and the toes lack claws.</vt:lpstr>
      <vt:lpstr>Amphibians have many prominent characteristics that are adaptations to a life spent both on land and in water: They change from an aquatic larval stage to a terrestrial adult form. This transformation is called metamorphosis</vt:lpstr>
      <vt:lpstr>PowerPoint Presentation</vt:lpstr>
      <vt:lpstr>Such states of inactivity are known as known as:</vt:lpstr>
      <vt:lpstr>Larvae have two-chambered hearts; adults have three-chambered hearts and well-developed circulation.</vt:lpstr>
      <vt:lpstr>Eggs lack multicellular membranes or shells. They are usually laid in water or in a moist environment and fertilized externally. </vt:lpstr>
      <vt:lpstr>Classification of Amphibians</vt:lpstr>
      <vt:lpstr>Biologists have identified about 2,375 living species of amphibians and have classified them into four orders</vt:lpstr>
      <vt:lpstr>Frogs and toads make up the Order Anura ("without a tail").</vt:lpstr>
      <vt:lpstr>Salamanders and other amphibians with legs and tails make up the Order Urodela ("visible tail").</vt:lpstr>
      <vt:lpstr>PowerPoint Presentation</vt:lpstr>
      <vt:lpstr>.</vt:lpstr>
      <vt:lpstr>Siren</vt:lpstr>
      <vt:lpstr>Apoda includes caecilians, a tropical, burrowing worm-like amphibians that is often  Legless  </vt:lpstr>
      <vt:lpstr>Anuran Characteristics</vt:lpstr>
      <vt:lpstr>Frogs and toads comprise the order Anura  There are about 3,500 known species of frogs and 300 kinds of toads  They are found on every continent except Antarctica</vt:lpstr>
      <vt:lpstr>Some types spend their entire life in or near water, but others live mainly on land and come to the water only to mate</vt:lpstr>
      <vt:lpstr>Some frogs and toads are climbers that dwell in trees or burrowers that live underground.  </vt:lpstr>
      <vt:lpstr>Toads and frogs have many similarities in the way they look. Some basic differences between them are: toads have dry, warty skin, while frogs have smooth, wet skin.</vt:lpstr>
      <vt:lpstr>Both frogs and toads return to water to reproduce. In nearly all species eggs are fertilized externally. The fertilized eggs hatch into swimming larval forms called tadpoles</vt:lpstr>
      <vt:lpstr>Urodelan Characteristics</vt:lpstr>
      <vt:lpstr>Salamanders, typical members of the Order Urodela, have elongated bodies, long tails, and smooth, moist skin</vt:lpstr>
      <vt:lpstr>Compared to the anurans, salamanders are less able to remain on dry land, although some can live in dry areas by remaining inactive during the day</vt:lpstr>
      <vt:lpstr>Salamander lay their eggs in water and like anurans they hatch into swimming larva</vt:lpstr>
      <vt:lpstr>Other species can reproduce in damp land environments. Eggs laid on land hatch into miniature adult salamanders</vt:lpstr>
      <vt:lpstr>Apodan Characteristics</vt:lpstr>
      <vt:lpstr>Caecilians, members of the Order Apoda, compose a highly specialized group of tropical burrowing amphibians</vt:lpstr>
      <vt:lpstr>PowerPoint Presentation</vt:lpstr>
      <vt:lpstr>The caecilian male deposits sperm directly into the female, and the female bears live young</vt:lpstr>
      <vt:lpstr>Trachystoma Characteristics</vt:lpstr>
      <vt:lpstr> </vt:lpstr>
      <vt:lpstr>Frog External Anatomy</vt:lpstr>
      <vt:lpstr>PowerPoint Presentation</vt:lpstr>
      <vt:lpstr>Frog's eyes also work equally well in or out of water. Because the eyes bulge out from the head, the frog can stay submerged while literally "keeping an eye out" for predators</vt:lpstr>
      <vt:lpstr>PowerPoint Presentation</vt:lpstr>
      <vt:lpstr>Frogs have eardrums, or tympanic membranes, which are circular structures located behind each eye</vt:lpstr>
      <vt:lpstr>PowerPoint Presentation</vt:lpstr>
      <vt:lpstr>Some glands secrete foul-tasting or poisonous substances that protect the frog from enemies</vt:lpstr>
      <vt:lpstr>Some frogs, such as Hyla versicolor, can change color in order to blend with the environment. </vt:lpstr>
      <vt:lpstr>Frog Internal Anatomy</vt:lpstr>
      <vt:lpstr>Skeletal System</vt:lpstr>
      <vt:lpstr>Skeletal System</vt:lpstr>
      <vt:lpstr>Skeletal System</vt:lpstr>
      <vt:lpstr>Digestive System</vt:lpstr>
      <vt:lpstr>Digestive System</vt:lpstr>
      <vt:lpstr>Digestive System</vt:lpstr>
      <vt:lpstr>Digestive System</vt:lpstr>
      <vt:lpstr>Circulatory System</vt:lpstr>
      <vt:lpstr>PowerPoint Presentation</vt:lpstr>
      <vt:lpstr>PowerPoint Presentation</vt:lpstr>
      <vt:lpstr>PowerPoint Presentation</vt:lpstr>
      <vt:lpstr>PowerPoint Presentation</vt:lpstr>
      <vt:lpstr>Respiratory System</vt:lpstr>
      <vt:lpstr>Respiratory System</vt:lpstr>
      <vt:lpstr>Respiratory System</vt:lpstr>
      <vt:lpstr>Excretory System</vt:lpstr>
      <vt:lpstr>Excretory System</vt:lpstr>
      <vt:lpstr>The Nervous System</vt:lpstr>
      <vt:lpstr>Nervous System</vt:lpstr>
      <vt:lpstr>Reproductive System</vt:lpstr>
      <vt:lpstr>Reproductive System </vt:lpstr>
      <vt:lpstr>Reproductive System</vt:lpstr>
      <vt:lpstr>Metamorphosis</vt:lpstr>
      <vt:lpstr>Metamorphosis</vt:lpstr>
      <vt:lpstr>PowerPoint Presentation</vt:lpstr>
    </vt:vector>
  </TitlesOfParts>
  <Company>Stuttgart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Amphibians</dc:title>
  <dc:creator>Cheryl Massengale</dc:creator>
  <cp:lastModifiedBy>Teacher E-Solutions</cp:lastModifiedBy>
  <cp:revision>42</cp:revision>
  <dcterms:created xsi:type="dcterms:W3CDTF">2005-07-31T20:18:30Z</dcterms:created>
  <dcterms:modified xsi:type="dcterms:W3CDTF">2019-01-18T16:35:43Z</dcterms:modified>
</cp:coreProperties>
</file>