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0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96" r:id="rId17"/>
    <p:sldId id="272" r:id="rId18"/>
    <p:sldId id="274" r:id="rId19"/>
    <p:sldId id="275" r:id="rId20"/>
    <p:sldId id="277" r:id="rId21"/>
    <p:sldId id="302" r:id="rId22"/>
    <p:sldId id="300" r:id="rId23"/>
    <p:sldId id="299" r:id="rId24"/>
    <p:sldId id="306" r:id="rId25"/>
    <p:sldId id="307" r:id="rId26"/>
    <p:sldId id="308" r:id="rId27"/>
    <p:sldId id="309" r:id="rId28"/>
    <p:sldId id="310" r:id="rId29"/>
    <p:sldId id="311" r:id="rId30"/>
    <p:sldId id="289" r:id="rId31"/>
    <p:sldId id="279" r:id="rId32"/>
    <p:sldId id="281" r:id="rId33"/>
    <p:sldId id="283" r:id="rId34"/>
    <p:sldId id="285" r:id="rId35"/>
    <p:sldId id="304" r:id="rId36"/>
    <p:sldId id="303" r:id="rId37"/>
    <p:sldId id="286" r:id="rId38"/>
    <p:sldId id="288" r:id="rId39"/>
    <p:sldId id="290" r:id="rId40"/>
    <p:sldId id="291" r:id="rId41"/>
    <p:sldId id="305" r:id="rId42"/>
    <p:sldId id="287" r:id="rId43"/>
    <p:sldId id="293" r:id="rId44"/>
    <p:sldId id="313" r:id="rId45"/>
    <p:sldId id="314" r:id="rId46"/>
    <p:sldId id="315" r:id="rId47"/>
    <p:sldId id="312" r:id="rId48"/>
    <p:sldId id="297" r:id="rId49"/>
    <p:sldId id="295" r:id="rId50"/>
    <p:sldId id="292" r:id="rId51"/>
    <p:sldId id="294" r:id="rId52"/>
    <p:sldId id="318" r:id="rId53"/>
    <p:sldId id="317" r:id="rId54"/>
    <p:sldId id="316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-28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8687280-CAC0-4706-8F18-DE5FD0008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ABC49B9-030B-4E07-9AAC-84CA81E3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78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6799263" y="1873250"/>
            <a:ext cx="858837" cy="8588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2824163"/>
            <a:ext cx="9172575" cy="4056062"/>
            <a:chOff x="0" y="1779"/>
            <a:chExt cx="5778" cy="255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3268"/>
              <a:ext cx="5778" cy="1066"/>
            </a:xfrm>
            <a:custGeom>
              <a:avLst/>
              <a:gdLst/>
              <a:ahLst/>
              <a:cxnLst>
                <a:cxn ang="0">
                  <a:pos x="0" y="1065"/>
                </a:cxn>
                <a:cxn ang="0">
                  <a:pos x="85" y="14"/>
                </a:cxn>
                <a:cxn ang="0">
                  <a:pos x="261" y="112"/>
                </a:cxn>
                <a:cxn ang="0">
                  <a:pos x="489" y="260"/>
                </a:cxn>
                <a:cxn ang="0">
                  <a:pos x="760" y="275"/>
                </a:cxn>
                <a:cxn ang="0">
                  <a:pos x="988" y="379"/>
                </a:cxn>
                <a:cxn ang="0">
                  <a:pos x="1091" y="444"/>
                </a:cxn>
                <a:cxn ang="0">
                  <a:pos x="1135" y="435"/>
                </a:cxn>
                <a:cxn ang="0">
                  <a:pos x="1274" y="508"/>
                </a:cxn>
                <a:cxn ang="0">
                  <a:pos x="1318" y="508"/>
                </a:cxn>
                <a:cxn ang="0">
                  <a:pos x="1384" y="563"/>
                </a:cxn>
                <a:cxn ang="0">
                  <a:pos x="1465" y="636"/>
                </a:cxn>
                <a:cxn ang="0">
                  <a:pos x="1589" y="610"/>
                </a:cxn>
                <a:cxn ang="0">
                  <a:pos x="1733" y="614"/>
                </a:cxn>
                <a:cxn ang="0">
                  <a:pos x="1766" y="653"/>
                </a:cxn>
                <a:cxn ang="0">
                  <a:pos x="1817" y="645"/>
                </a:cxn>
                <a:cxn ang="0">
                  <a:pos x="1957" y="518"/>
                </a:cxn>
                <a:cxn ang="0">
                  <a:pos x="2070" y="463"/>
                </a:cxn>
                <a:cxn ang="0">
                  <a:pos x="2169" y="499"/>
                </a:cxn>
                <a:cxn ang="0">
                  <a:pos x="2265" y="477"/>
                </a:cxn>
                <a:cxn ang="0">
                  <a:pos x="2419" y="506"/>
                </a:cxn>
                <a:cxn ang="0">
                  <a:pos x="2503" y="513"/>
                </a:cxn>
                <a:cxn ang="0">
                  <a:pos x="2542" y="626"/>
                </a:cxn>
                <a:cxn ang="0">
                  <a:pos x="2639" y="636"/>
                </a:cxn>
                <a:cxn ang="0">
                  <a:pos x="2699" y="582"/>
                </a:cxn>
                <a:cxn ang="0">
                  <a:pos x="2792" y="564"/>
                </a:cxn>
                <a:cxn ang="0">
                  <a:pos x="2876" y="582"/>
                </a:cxn>
                <a:cxn ang="0">
                  <a:pos x="2985" y="566"/>
                </a:cxn>
                <a:cxn ang="0">
                  <a:pos x="3060" y="558"/>
                </a:cxn>
                <a:cxn ang="0">
                  <a:pos x="3159" y="548"/>
                </a:cxn>
                <a:cxn ang="0">
                  <a:pos x="3292" y="526"/>
                </a:cxn>
                <a:cxn ang="0">
                  <a:pos x="3322" y="472"/>
                </a:cxn>
                <a:cxn ang="0">
                  <a:pos x="3336" y="454"/>
                </a:cxn>
                <a:cxn ang="0">
                  <a:pos x="3453" y="364"/>
                </a:cxn>
                <a:cxn ang="0">
                  <a:pos x="3483" y="342"/>
                </a:cxn>
                <a:cxn ang="0">
                  <a:pos x="3803" y="413"/>
                </a:cxn>
                <a:cxn ang="0">
                  <a:pos x="4077" y="444"/>
                </a:cxn>
                <a:cxn ang="0">
                  <a:pos x="4136" y="444"/>
                </a:cxn>
                <a:cxn ang="0">
                  <a:pos x="4181" y="427"/>
                </a:cxn>
                <a:cxn ang="0">
                  <a:pos x="4224" y="399"/>
                </a:cxn>
                <a:cxn ang="0">
                  <a:pos x="4290" y="417"/>
                </a:cxn>
                <a:cxn ang="0">
                  <a:pos x="4400" y="381"/>
                </a:cxn>
                <a:cxn ang="0">
                  <a:pos x="4473" y="399"/>
                </a:cxn>
                <a:cxn ang="0">
                  <a:pos x="4621" y="529"/>
                </a:cxn>
                <a:cxn ang="0">
                  <a:pos x="4951" y="394"/>
                </a:cxn>
                <a:cxn ang="0">
                  <a:pos x="5157" y="484"/>
                </a:cxn>
                <a:cxn ang="0">
                  <a:pos x="5303" y="513"/>
                </a:cxn>
                <a:cxn ang="0">
                  <a:pos x="5420" y="454"/>
                </a:cxn>
                <a:cxn ang="0">
                  <a:pos x="5633" y="424"/>
                </a:cxn>
              </a:cxnLst>
              <a:rect l="0" t="0" r="r" b="b"/>
              <a:pathLst>
                <a:path w="5778" h="1066">
                  <a:moveTo>
                    <a:pt x="5777" y="1065"/>
                  </a:moveTo>
                  <a:lnTo>
                    <a:pt x="0" y="1065"/>
                  </a:lnTo>
                  <a:lnTo>
                    <a:pt x="0" y="0"/>
                  </a:lnTo>
                  <a:lnTo>
                    <a:pt x="85" y="14"/>
                  </a:lnTo>
                  <a:lnTo>
                    <a:pt x="173" y="29"/>
                  </a:lnTo>
                  <a:lnTo>
                    <a:pt x="261" y="112"/>
                  </a:lnTo>
                  <a:lnTo>
                    <a:pt x="342" y="179"/>
                  </a:lnTo>
                  <a:lnTo>
                    <a:pt x="489" y="260"/>
                  </a:lnTo>
                  <a:lnTo>
                    <a:pt x="665" y="246"/>
                  </a:lnTo>
                  <a:lnTo>
                    <a:pt x="760" y="275"/>
                  </a:lnTo>
                  <a:lnTo>
                    <a:pt x="877" y="336"/>
                  </a:lnTo>
                  <a:lnTo>
                    <a:pt x="988" y="379"/>
                  </a:lnTo>
                  <a:lnTo>
                    <a:pt x="1047" y="453"/>
                  </a:lnTo>
                  <a:lnTo>
                    <a:pt x="1091" y="444"/>
                  </a:lnTo>
                  <a:lnTo>
                    <a:pt x="1113" y="444"/>
                  </a:lnTo>
                  <a:lnTo>
                    <a:pt x="1135" y="435"/>
                  </a:lnTo>
                  <a:lnTo>
                    <a:pt x="1230" y="490"/>
                  </a:lnTo>
                  <a:lnTo>
                    <a:pt x="1274" y="508"/>
                  </a:lnTo>
                  <a:lnTo>
                    <a:pt x="1296" y="508"/>
                  </a:lnTo>
                  <a:lnTo>
                    <a:pt x="1318" y="508"/>
                  </a:lnTo>
                  <a:lnTo>
                    <a:pt x="1340" y="535"/>
                  </a:lnTo>
                  <a:lnTo>
                    <a:pt x="1384" y="563"/>
                  </a:lnTo>
                  <a:lnTo>
                    <a:pt x="1406" y="572"/>
                  </a:lnTo>
                  <a:lnTo>
                    <a:pt x="1465" y="636"/>
                  </a:lnTo>
                  <a:lnTo>
                    <a:pt x="1516" y="645"/>
                  </a:lnTo>
                  <a:lnTo>
                    <a:pt x="1589" y="610"/>
                  </a:lnTo>
                  <a:lnTo>
                    <a:pt x="1649" y="587"/>
                  </a:lnTo>
                  <a:lnTo>
                    <a:pt x="1733" y="614"/>
                  </a:lnTo>
                  <a:lnTo>
                    <a:pt x="1744" y="663"/>
                  </a:lnTo>
                  <a:lnTo>
                    <a:pt x="1766" y="653"/>
                  </a:lnTo>
                  <a:lnTo>
                    <a:pt x="1788" y="653"/>
                  </a:lnTo>
                  <a:lnTo>
                    <a:pt x="1817" y="645"/>
                  </a:lnTo>
                  <a:lnTo>
                    <a:pt x="1839" y="636"/>
                  </a:lnTo>
                  <a:lnTo>
                    <a:pt x="1957" y="518"/>
                  </a:lnTo>
                  <a:lnTo>
                    <a:pt x="2070" y="463"/>
                  </a:lnTo>
                  <a:lnTo>
                    <a:pt x="2070" y="463"/>
                  </a:lnTo>
                  <a:lnTo>
                    <a:pt x="2132" y="492"/>
                  </a:lnTo>
                  <a:lnTo>
                    <a:pt x="2169" y="499"/>
                  </a:lnTo>
                  <a:lnTo>
                    <a:pt x="2206" y="484"/>
                  </a:lnTo>
                  <a:lnTo>
                    <a:pt x="2265" y="477"/>
                  </a:lnTo>
                  <a:lnTo>
                    <a:pt x="2353" y="492"/>
                  </a:lnTo>
                  <a:lnTo>
                    <a:pt x="2419" y="506"/>
                  </a:lnTo>
                  <a:lnTo>
                    <a:pt x="2463" y="506"/>
                  </a:lnTo>
                  <a:lnTo>
                    <a:pt x="2503" y="513"/>
                  </a:lnTo>
                  <a:lnTo>
                    <a:pt x="2554" y="570"/>
                  </a:lnTo>
                  <a:lnTo>
                    <a:pt x="2542" y="626"/>
                  </a:lnTo>
                  <a:lnTo>
                    <a:pt x="2603" y="642"/>
                  </a:lnTo>
                  <a:lnTo>
                    <a:pt x="2639" y="636"/>
                  </a:lnTo>
                  <a:lnTo>
                    <a:pt x="2696" y="614"/>
                  </a:lnTo>
                  <a:lnTo>
                    <a:pt x="2699" y="582"/>
                  </a:lnTo>
                  <a:lnTo>
                    <a:pt x="2744" y="564"/>
                  </a:lnTo>
                  <a:lnTo>
                    <a:pt x="2792" y="564"/>
                  </a:lnTo>
                  <a:lnTo>
                    <a:pt x="2825" y="591"/>
                  </a:lnTo>
                  <a:lnTo>
                    <a:pt x="2876" y="582"/>
                  </a:lnTo>
                  <a:lnTo>
                    <a:pt x="2889" y="564"/>
                  </a:lnTo>
                  <a:lnTo>
                    <a:pt x="2985" y="566"/>
                  </a:lnTo>
                  <a:lnTo>
                    <a:pt x="3015" y="560"/>
                  </a:lnTo>
                  <a:lnTo>
                    <a:pt x="3060" y="558"/>
                  </a:lnTo>
                  <a:lnTo>
                    <a:pt x="3138" y="545"/>
                  </a:lnTo>
                  <a:lnTo>
                    <a:pt x="3159" y="548"/>
                  </a:lnTo>
                  <a:lnTo>
                    <a:pt x="3270" y="545"/>
                  </a:lnTo>
                  <a:lnTo>
                    <a:pt x="3292" y="526"/>
                  </a:lnTo>
                  <a:lnTo>
                    <a:pt x="3307" y="499"/>
                  </a:lnTo>
                  <a:lnTo>
                    <a:pt x="3322" y="472"/>
                  </a:lnTo>
                  <a:lnTo>
                    <a:pt x="3344" y="453"/>
                  </a:lnTo>
                  <a:lnTo>
                    <a:pt x="3336" y="454"/>
                  </a:lnTo>
                  <a:lnTo>
                    <a:pt x="3395" y="424"/>
                  </a:lnTo>
                  <a:lnTo>
                    <a:pt x="3453" y="364"/>
                  </a:lnTo>
                  <a:lnTo>
                    <a:pt x="3453" y="381"/>
                  </a:lnTo>
                  <a:lnTo>
                    <a:pt x="3483" y="342"/>
                  </a:lnTo>
                  <a:lnTo>
                    <a:pt x="3645" y="364"/>
                  </a:lnTo>
                  <a:lnTo>
                    <a:pt x="3803" y="413"/>
                  </a:lnTo>
                  <a:lnTo>
                    <a:pt x="3948" y="463"/>
                  </a:lnTo>
                  <a:lnTo>
                    <a:pt x="4077" y="444"/>
                  </a:lnTo>
                  <a:lnTo>
                    <a:pt x="4106" y="444"/>
                  </a:lnTo>
                  <a:lnTo>
                    <a:pt x="4136" y="444"/>
                  </a:lnTo>
                  <a:lnTo>
                    <a:pt x="4158" y="435"/>
                  </a:lnTo>
                  <a:lnTo>
                    <a:pt x="4181" y="427"/>
                  </a:lnTo>
                  <a:lnTo>
                    <a:pt x="4203" y="417"/>
                  </a:lnTo>
                  <a:lnTo>
                    <a:pt x="4224" y="399"/>
                  </a:lnTo>
                  <a:lnTo>
                    <a:pt x="4268" y="427"/>
                  </a:lnTo>
                  <a:lnTo>
                    <a:pt x="4290" y="417"/>
                  </a:lnTo>
                  <a:lnTo>
                    <a:pt x="4356" y="389"/>
                  </a:lnTo>
                  <a:lnTo>
                    <a:pt x="4400" y="381"/>
                  </a:lnTo>
                  <a:lnTo>
                    <a:pt x="4451" y="389"/>
                  </a:lnTo>
                  <a:lnTo>
                    <a:pt x="4473" y="399"/>
                  </a:lnTo>
                  <a:lnTo>
                    <a:pt x="4518" y="506"/>
                  </a:lnTo>
                  <a:lnTo>
                    <a:pt x="4621" y="529"/>
                  </a:lnTo>
                  <a:lnTo>
                    <a:pt x="4745" y="499"/>
                  </a:lnTo>
                  <a:lnTo>
                    <a:pt x="4951" y="394"/>
                  </a:lnTo>
                  <a:lnTo>
                    <a:pt x="5060" y="409"/>
                  </a:lnTo>
                  <a:lnTo>
                    <a:pt x="5157" y="484"/>
                  </a:lnTo>
                  <a:lnTo>
                    <a:pt x="5237" y="490"/>
                  </a:lnTo>
                  <a:lnTo>
                    <a:pt x="5303" y="513"/>
                  </a:lnTo>
                  <a:lnTo>
                    <a:pt x="5347" y="454"/>
                  </a:lnTo>
                  <a:lnTo>
                    <a:pt x="5420" y="454"/>
                  </a:lnTo>
                  <a:lnTo>
                    <a:pt x="5479" y="462"/>
                  </a:lnTo>
                  <a:lnTo>
                    <a:pt x="5633" y="424"/>
                  </a:lnTo>
                  <a:lnTo>
                    <a:pt x="5772" y="439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0" y="1779"/>
              <a:ext cx="688" cy="1765"/>
            </a:xfrm>
            <a:custGeom>
              <a:avLst/>
              <a:gdLst/>
              <a:ahLst/>
              <a:cxnLst>
                <a:cxn ang="0">
                  <a:pos x="63" y="260"/>
                </a:cxn>
                <a:cxn ang="0">
                  <a:pos x="71" y="193"/>
                </a:cxn>
                <a:cxn ang="0">
                  <a:pos x="63" y="103"/>
                </a:cxn>
                <a:cxn ang="0">
                  <a:pos x="107" y="89"/>
                </a:cxn>
                <a:cxn ang="0">
                  <a:pos x="122" y="44"/>
                </a:cxn>
                <a:cxn ang="0">
                  <a:pos x="195" y="67"/>
                </a:cxn>
                <a:cxn ang="0">
                  <a:pos x="180" y="141"/>
                </a:cxn>
                <a:cxn ang="0">
                  <a:pos x="144" y="222"/>
                </a:cxn>
                <a:cxn ang="0">
                  <a:pos x="290" y="208"/>
                </a:cxn>
                <a:cxn ang="0">
                  <a:pos x="210" y="282"/>
                </a:cxn>
                <a:cxn ang="0">
                  <a:pos x="268" y="289"/>
                </a:cxn>
                <a:cxn ang="0">
                  <a:pos x="202" y="357"/>
                </a:cxn>
                <a:cxn ang="0">
                  <a:pos x="217" y="408"/>
                </a:cxn>
                <a:cxn ang="0">
                  <a:pos x="350" y="379"/>
                </a:cxn>
                <a:cxn ang="0">
                  <a:pos x="232" y="453"/>
                </a:cxn>
                <a:cxn ang="0">
                  <a:pos x="232" y="483"/>
                </a:cxn>
                <a:cxn ang="0">
                  <a:pos x="180" y="550"/>
                </a:cxn>
                <a:cxn ang="0">
                  <a:pos x="173" y="639"/>
                </a:cxn>
                <a:cxn ang="0">
                  <a:pos x="327" y="624"/>
                </a:cxn>
                <a:cxn ang="0">
                  <a:pos x="445" y="588"/>
                </a:cxn>
                <a:cxn ang="0">
                  <a:pos x="305" y="669"/>
                </a:cxn>
                <a:cxn ang="0">
                  <a:pos x="261" y="707"/>
                </a:cxn>
                <a:cxn ang="0">
                  <a:pos x="416" y="655"/>
                </a:cxn>
                <a:cxn ang="0">
                  <a:pos x="386" y="722"/>
                </a:cxn>
                <a:cxn ang="0">
                  <a:pos x="232" y="758"/>
                </a:cxn>
                <a:cxn ang="0">
                  <a:pos x="334" y="751"/>
                </a:cxn>
                <a:cxn ang="0">
                  <a:pos x="276" y="833"/>
                </a:cxn>
                <a:cxn ang="0">
                  <a:pos x="341" y="855"/>
                </a:cxn>
                <a:cxn ang="0">
                  <a:pos x="364" y="922"/>
                </a:cxn>
                <a:cxn ang="0">
                  <a:pos x="525" y="886"/>
                </a:cxn>
                <a:cxn ang="0">
                  <a:pos x="533" y="937"/>
                </a:cxn>
                <a:cxn ang="0">
                  <a:pos x="394" y="989"/>
                </a:cxn>
                <a:cxn ang="0">
                  <a:pos x="261" y="1034"/>
                </a:cxn>
                <a:cxn ang="0">
                  <a:pos x="364" y="1034"/>
                </a:cxn>
                <a:cxn ang="0">
                  <a:pos x="445" y="1041"/>
                </a:cxn>
                <a:cxn ang="0">
                  <a:pos x="298" y="1086"/>
                </a:cxn>
                <a:cxn ang="0">
                  <a:pos x="416" y="1108"/>
                </a:cxn>
                <a:cxn ang="0">
                  <a:pos x="511" y="1086"/>
                </a:cxn>
                <a:cxn ang="0">
                  <a:pos x="357" y="1198"/>
                </a:cxn>
                <a:cxn ang="0">
                  <a:pos x="416" y="1205"/>
                </a:cxn>
                <a:cxn ang="0">
                  <a:pos x="386" y="1265"/>
                </a:cxn>
                <a:cxn ang="0">
                  <a:pos x="452" y="1279"/>
                </a:cxn>
                <a:cxn ang="0">
                  <a:pos x="518" y="1295"/>
                </a:cxn>
                <a:cxn ang="0">
                  <a:pos x="679" y="1250"/>
                </a:cxn>
                <a:cxn ang="0">
                  <a:pos x="562" y="1362"/>
                </a:cxn>
                <a:cxn ang="0">
                  <a:pos x="423" y="1406"/>
                </a:cxn>
                <a:cxn ang="0">
                  <a:pos x="569" y="1391"/>
                </a:cxn>
                <a:cxn ang="0">
                  <a:pos x="584" y="1421"/>
                </a:cxn>
                <a:cxn ang="0">
                  <a:pos x="430" y="1458"/>
                </a:cxn>
                <a:cxn ang="0">
                  <a:pos x="555" y="1474"/>
                </a:cxn>
                <a:cxn ang="0">
                  <a:pos x="408" y="1548"/>
                </a:cxn>
                <a:cxn ang="0">
                  <a:pos x="518" y="1548"/>
                </a:cxn>
                <a:cxn ang="0">
                  <a:pos x="664" y="1510"/>
                </a:cxn>
                <a:cxn ang="0">
                  <a:pos x="562" y="1593"/>
                </a:cxn>
                <a:cxn ang="0">
                  <a:pos x="416" y="1660"/>
                </a:cxn>
                <a:cxn ang="0">
                  <a:pos x="562" y="1644"/>
                </a:cxn>
                <a:cxn ang="0">
                  <a:pos x="430" y="1696"/>
                </a:cxn>
                <a:cxn ang="0">
                  <a:pos x="298" y="1719"/>
                </a:cxn>
                <a:cxn ang="0">
                  <a:pos x="166" y="1719"/>
                </a:cxn>
                <a:cxn ang="0">
                  <a:pos x="34" y="1748"/>
                </a:cxn>
                <a:cxn ang="0">
                  <a:pos x="0" y="222"/>
                </a:cxn>
              </a:cxnLst>
              <a:rect l="0" t="0" r="r" b="b"/>
              <a:pathLst>
                <a:path w="688" h="1765">
                  <a:moveTo>
                    <a:pt x="0" y="222"/>
                  </a:moveTo>
                  <a:lnTo>
                    <a:pt x="20" y="193"/>
                  </a:lnTo>
                  <a:lnTo>
                    <a:pt x="0" y="222"/>
                  </a:lnTo>
                  <a:lnTo>
                    <a:pt x="34" y="222"/>
                  </a:lnTo>
                  <a:lnTo>
                    <a:pt x="56" y="238"/>
                  </a:lnTo>
                  <a:lnTo>
                    <a:pt x="63" y="260"/>
                  </a:lnTo>
                  <a:lnTo>
                    <a:pt x="85" y="275"/>
                  </a:lnTo>
                  <a:lnTo>
                    <a:pt x="85" y="253"/>
                  </a:lnTo>
                  <a:lnTo>
                    <a:pt x="63" y="230"/>
                  </a:lnTo>
                  <a:lnTo>
                    <a:pt x="49" y="208"/>
                  </a:lnTo>
                  <a:lnTo>
                    <a:pt x="49" y="186"/>
                  </a:lnTo>
                  <a:lnTo>
                    <a:pt x="71" y="193"/>
                  </a:lnTo>
                  <a:lnTo>
                    <a:pt x="93" y="208"/>
                  </a:lnTo>
                  <a:lnTo>
                    <a:pt x="93" y="186"/>
                  </a:lnTo>
                  <a:lnTo>
                    <a:pt x="71" y="170"/>
                  </a:lnTo>
                  <a:lnTo>
                    <a:pt x="63" y="148"/>
                  </a:lnTo>
                  <a:lnTo>
                    <a:pt x="63" y="126"/>
                  </a:lnTo>
                  <a:lnTo>
                    <a:pt x="63" y="103"/>
                  </a:lnTo>
                  <a:lnTo>
                    <a:pt x="41" y="81"/>
                  </a:lnTo>
                  <a:lnTo>
                    <a:pt x="63" y="96"/>
                  </a:lnTo>
                  <a:lnTo>
                    <a:pt x="85" y="111"/>
                  </a:lnTo>
                  <a:lnTo>
                    <a:pt x="100" y="133"/>
                  </a:lnTo>
                  <a:lnTo>
                    <a:pt x="107" y="111"/>
                  </a:lnTo>
                  <a:lnTo>
                    <a:pt x="107" y="89"/>
                  </a:lnTo>
                  <a:lnTo>
                    <a:pt x="107" y="67"/>
                  </a:lnTo>
                  <a:lnTo>
                    <a:pt x="107" y="44"/>
                  </a:lnTo>
                  <a:lnTo>
                    <a:pt x="107" y="22"/>
                  </a:lnTo>
                  <a:lnTo>
                    <a:pt x="107" y="0"/>
                  </a:lnTo>
                  <a:lnTo>
                    <a:pt x="122" y="22"/>
                  </a:lnTo>
                  <a:lnTo>
                    <a:pt x="122" y="44"/>
                  </a:lnTo>
                  <a:lnTo>
                    <a:pt x="122" y="67"/>
                  </a:lnTo>
                  <a:lnTo>
                    <a:pt x="122" y="89"/>
                  </a:lnTo>
                  <a:lnTo>
                    <a:pt x="137" y="111"/>
                  </a:lnTo>
                  <a:lnTo>
                    <a:pt x="159" y="103"/>
                  </a:lnTo>
                  <a:lnTo>
                    <a:pt x="173" y="81"/>
                  </a:lnTo>
                  <a:lnTo>
                    <a:pt x="195" y="67"/>
                  </a:lnTo>
                  <a:lnTo>
                    <a:pt x="180" y="89"/>
                  </a:lnTo>
                  <a:lnTo>
                    <a:pt x="166" y="111"/>
                  </a:lnTo>
                  <a:lnTo>
                    <a:pt x="159" y="133"/>
                  </a:lnTo>
                  <a:lnTo>
                    <a:pt x="144" y="155"/>
                  </a:lnTo>
                  <a:lnTo>
                    <a:pt x="166" y="163"/>
                  </a:lnTo>
                  <a:lnTo>
                    <a:pt x="180" y="141"/>
                  </a:lnTo>
                  <a:lnTo>
                    <a:pt x="202" y="141"/>
                  </a:lnTo>
                  <a:lnTo>
                    <a:pt x="224" y="133"/>
                  </a:lnTo>
                  <a:lnTo>
                    <a:pt x="210" y="155"/>
                  </a:lnTo>
                  <a:lnTo>
                    <a:pt x="188" y="178"/>
                  </a:lnTo>
                  <a:lnTo>
                    <a:pt x="166" y="200"/>
                  </a:lnTo>
                  <a:lnTo>
                    <a:pt x="144" y="222"/>
                  </a:lnTo>
                  <a:lnTo>
                    <a:pt x="173" y="230"/>
                  </a:lnTo>
                  <a:lnTo>
                    <a:pt x="195" y="222"/>
                  </a:lnTo>
                  <a:lnTo>
                    <a:pt x="217" y="215"/>
                  </a:lnTo>
                  <a:lnTo>
                    <a:pt x="239" y="215"/>
                  </a:lnTo>
                  <a:lnTo>
                    <a:pt x="261" y="208"/>
                  </a:lnTo>
                  <a:lnTo>
                    <a:pt x="290" y="208"/>
                  </a:lnTo>
                  <a:lnTo>
                    <a:pt x="268" y="222"/>
                  </a:lnTo>
                  <a:lnTo>
                    <a:pt x="246" y="230"/>
                  </a:lnTo>
                  <a:lnTo>
                    <a:pt x="232" y="253"/>
                  </a:lnTo>
                  <a:lnTo>
                    <a:pt x="210" y="275"/>
                  </a:lnTo>
                  <a:lnTo>
                    <a:pt x="188" y="282"/>
                  </a:lnTo>
                  <a:lnTo>
                    <a:pt x="210" y="282"/>
                  </a:lnTo>
                  <a:lnTo>
                    <a:pt x="232" y="275"/>
                  </a:lnTo>
                  <a:lnTo>
                    <a:pt x="254" y="267"/>
                  </a:lnTo>
                  <a:lnTo>
                    <a:pt x="283" y="260"/>
                  </a:lnTo>
                  <a:lnTo>
                    <a:pt x="305" y="260"/>
                  </a:lnTo>
                  <a:lnTo>
                    <a:pt x="290" y="282"/>
                  </a:lnTo>
                  <a:lnTo>
                    <a:pt x="268" y="289"/>
                  </a:lnTo>
                  <a:lnTo>
                    <a:pt x="246" y="312"/>
                  </a:lnTo>
                  <a:lnTo>
                    <a:pt x="224" y="319"/>
                  </a:lnTo>
                  <a:lnTo>
                    <a:pt x="202" y="334"/>
                  </a:lnTo>
                  <a:lnTo>
                    <a:pt x="180" y="341"/>
                  </a:lnTo>
                  <a:lnTo>
                    <a:pt x="166" y="364"/>
                  </a:lnTo>
                  <a:lnTo>
                    <a:pt x="202" y="357"/>
                  </a:lnTo>
                  <a:lnTo>
                    <a:pt x="232" y="349"/>
                  </a:lnTo>
                  <a:lnTo>
                    <a:pt x="261" y="349"/>
                  </a:lnTo>
                  <a:lnTo>
                    <a:pt x="239" y="372"/>
                  </a:lnTo>
                  <a:lnTo>
                    <a:pt x="217" y="386"/>
                  </a:lnTo>
                  <a:lnTo>
                    <a:pt x="195" y="401"/>
                  </a:lnTo>
                  <a:lnTo>
                    <a:pt x="217" y="408"/>
                  </a:lnTo>
                  <a:lnTo>
                    <a:pt x="239" y="408"/>
                  </a:lnTo>
                  <a:lnTo>
                    <a:pt x="261" y="408"/>
                  </a:lnTo>
                  <a:lnTo>
                    <a:pt x="283" y="401"/>
                  </a:lnTo>
                  <a:lnTo>
                    <a:pt x="305" y="394"/>
                  </a:lnTo>
                  <a:lnTo>
                    <a:pt x="327" y="386"/>
                  </a:lnTo>
                  <a:lnTo>
                    <a:pt x="350" y="379"/>
                  </a:lnTo>
                  <a:lnTo>
                    <a:pt x="341" y="401"/>
                  </a:lnTo>
                  <a:lnTo>
                    <a:pt x="319" y="417"/>
                  </a:lnTo>
                  <a:lnTo>
                    <a:pt x="298" y="431"/>
                  </a:lnTo>
                  <a:lnTo>
                    <a:pt x="276" y="438"/>
                  </a:lnTo>
                  <a:lnTo>
                    <a:pt x="254" y="446"/>
                  </a:lnTo>
                  <a:lnTo>
                    <a:pt x="232" y="453"/>
                  </a:lnTo>
                  <a:lnTo>
                    <a:pt x="210" y="468"/>
                  </a:lnTo>
                  <a:lnTo>
                    <a:pt x="188" y="476"/>
                  </a:lnTo>
                  <a:lnTo>
                    <a:pt x="166" y="498"/>
                  </a:lnTo>
                  <a:lnTo>
                    <a:pt x="188" y="498"/>
                  </a:lnTo>
                  <a:lnTo>
                    <a:pt x="210" y="491"/>
                  </a:lnTo>
                  <a:lnTo>
                    <a:pt x="232" y="483"/>
                  </a:lnTo>
                  <a:lnTo>
                    <a:pt x="254" y="483"/>
                  </a:lnTo>
                  <a:lnTo>
                    <a:pt x="276" y="483"/>
                  </a:lnTo>
                  <a:lnTo>
                    <a:pt x="246" y="505"/>
                  </a:lnTo>
                  <a:lnTo>
                    <a:pt x="224" y="527"/>
                  </a:lnTo>
                  <a:lnTo>
                    <a:pt x="202" y="543"/>
                  </a:lnTo>
                  <a:lnTo>
                    <a:pt x="180" y="550"/>
                  </a:lnTo>
                  <a:lnTo>
                    <a:pt x="202" y="550"/>
                  </a:lnTo>
                  <a:lnTo>
                    <a:pt x="224" y="558"/>
                  </a:lnTo>
                  <a:lnTo>
                    <a:pt x="232" y="580"/>
                  </a:lnTo>
                  <a:lnTo>
                    <a:pt x="217" y="602"/>
                  </a:lnTo>
                  <a:lnTo>
                    <a:pt x="195" y="624"/>
                  </a:lnTo>
                  <a:lnTo>
                    <a:pt x="173" y="639"/>
                  </a:lnTo>
                  <a:lnTo>
                    <a:pt x="195" y="647"/>
                  </a:lnTo>
                  <a:lnTo>
                    <a:pt x="217" y="647"/>
                  </a:lnTo>
                  <a:lnTo>
                    <a:pt x="239" y="639"/>
                  </a:lnTo>
                  <a:lnTo>
                    <a:pt x="268" y="632"/>
                  </a:lnTo>
                  <a:lnTo>
                    <a:pt x="298" y="624"/>
                  </a:lnTo>
                  <a:lnTo>
                    <a:pt x="327" y="624"/>
                  </a:lnTo>
                  <a:lnTo>
                    <a:pt x="357" y="617"/>
                  </a:lnTo>
                  <a:lnTo>
                    <a:pt x="379" y="610"/>
                  </a:lnTo>
                  <a:lnTo>
                    <a:pt x="401" y="588"/>
                  </a:lnTo>
                  <a:lnTo>
                    <a:pt x="423" y="580"/>
                  </a:lnTo>
                  <a:lnTo>
                    <a:pt x="445" y="565"/>
                  </a:lnTo>
                  <a:lnTo>
                    <a:pt x="445" y="588"/>
                  </a:lnTo>
                  <a:lnTo>
                    <a:pt x="423" y="610"/>
                  </a:lnTo>
                  <a:lnTo>
                    <a:pt x="401" y="624"/>
                  </a:lnTo>
                  <a:lnTo>
                    <a:pt x="372" y="639"/>
                  </a:lnTo>
                  <a:lnTo>
                    <a:pt x="350" y="655"/>
                  </a:lnTo>
                  <a:lnTo>
                    <a:pt x="327" y="662"/>
                  </a:lnTo>
                  <a:lnTo>
                    <a:pt x="305" y="669"/>
                  </a:lnTo>
                  <a:lnTo>
                    <a:pt x="283" y="677"/>
                  </a:lnTo>
                  <a:lnTo>
                    <a:pt x="254" y="691"/>
                  </a:lnTo>
                  <a:lnTo>
                    <a:pt x="232" y="699"/>
                  </a:lnTo>
                  <a:lnTo>
                    <a:pt x="210" y="707"/>
                  </a:lnTo>
                  <a:lnTo>
                    <a:pt x="232" y="714"/>
                  </a:lnTo>
                  <a:lnTo>
                    <a:pt x="261" y="707"/>
                  </a:lnTo>
                  <a:lnTo>
                    <a:pt x="290" y="699"/>
                  </a:lnTo>
                  <a:lnTo>
                    <a:pt x="312" y="691"/>
                  </a:lnTo>
                  <a:lnTo>
                    <a:pt x="341" y="684"/>
                  </a:lnTo>
                  <a:lnTo>
                    <a:pt x="364" y="677"/>
                  </a:lnTo>
                  <a:lnTo>
                    <a:pt x="394" y="669"/>
                  </a:lnTo>
                  <a:lnTo>
                    <a:pt x="416" y="655"/>
                  </a:lnTo>
                  <a:lnTo>
                    <a:pt x="438" y="647"/>
                  </a:lnTo>
                  <a:lnTo>
                    <a:pt x="467" y="639"/>
                  </a:lnTo>
                  <a:lnTo>
                    <a:pt x="459" y="662"/>
                  </a:lnTo>
                  <a:lnTo>
                    <a:pt x="430" y="684"/>
                  </a:lnTo>
                  <a:lnTo>
                    <a:pt x="408" y="699"/>
                  </a:lnTo>
                  <a:lnTo>
                    <a:pt x="386" y="722"/>
                  </a:lnTo>
                  <a:lnTo>
                    <a:pt x="357" y="729"/>
                  </a:lnTo>
                  <a:lnTo>
                    <a:pt x="327" y="736"/>
                  </a:lnTo>
                  <a:lnTo>
                    <a:pt x="298" y="744"/>
                  </a:lnTo>
                  <a:lnTo>
                    <a:pt x="276" y="751"/>
                  </a:lnTo>
                  <a:lnTo>
                    <a:pt x="254" y="758"/>
                  </a:lnTo>
                  <a:lnTo>
                    <a:pt x="232" y="758"/>
                  </a:lnTo>
                  <a:lnTo>
                    <a:pt x="210" y="766"/>
                  </a:lnTo>
                  <a:lnTo>
                    <a:pt x="239" y="758"/>
                  </a:lnTo>
                  <a:lnTo>
                    <a:pt x="261" y="758"/>
                  </a:lnTo>
                  <a:lnTo>
                    <a:pt x="283" y="751"/>
                  </a:lnTo>
                  <a:lnTo>
                    <a:pt x="305" y="751"/>
                  </a:lnTo>
                  <a:lnTo>
                    <a:pt x="334" y="751"/>
                  </a:lnTo>
                  <a:lnTo>
                    <a:pt x="364" y="751"/>
                  </a:lnTo>
                  <a:lnTo>
                    <a:pt x="341" y="766"/>
                  </a:lnTo>
                  <a:lnTo>
                    <a:pt x="319" y="781"/>
                  </a:lnTo>
                  <a:lnTo>
                    <a:pt x="305" y="803"/>
                  </a:lnTo>
                  <a:lnTo>
                    <a:pt x="298" y="826"/>
                  </a:lnTo>
                  <a:lnTo>
                    <a:pt x="276" y="833"/>
                  </a:lnTo>
                  <a:lnTo>
                    <a:pt x="254" y="841"/>
                  </a:lnTo>
                  <a:lnTo>
                    <a:pt x="290" y="841"/>
                  </a:lnTo>
                  <a:lnTo>
                    <a:pt x="312" y="841"/>
                  </a:lnTo>
                  <a:lnTo>
                    <a:pt x="341" y="833"/>
                  </a:lnTo>
                  <a:lnTo>
                    <a:pt x="364" y="833"/>
                  </a:lnTo>
                  <a:lnTo>
                    <a:pt x="341" y="855"/>
                  </a:lnTo>
                  <a:lnTo>
                    <a:pt x="319" y="877"/>
                  </a:lnTo>
                  <a:lnTo>
                    <a:pt x="298" y="900"/>
                  </a:lnTo>
                  <a:lnTo>
                    <a:pt x="276" y="922"/>
                  </a:lnTo>
                  <a:lnTo>
                    <a:pt x="319" y="929"/>
                  </a:lnTo>
                  <a:lnTo>
                    <a:pt x="341" y="929"/>
                  </a:lnTo>
                  <a:lnTo>
                    <a:pt x="364" y="922"/>
                  </a:lnTo>
                  <a:lnTo>
                    <a:pt x="401" y="915"/>
                  </a:lnTo>
                  <a:lnTo>
                    <a:pt x="423" y="915"/>
                  </a:lnTo>
                  <a:lnTo>
                    <a:pt x="452" y="908"/>
                  </a:lnTo>
                  <a:lnTo>
                    <a:pt x="481" y="900"/>
                  </a:lnTo>
                  <a:lnTo>
                    <a:pt x="503" y="893"/>
                  </a:lnTo>
                  <a:lnTo>
                    <a:pt x="525" y="886"/>
                  </a:lnTo>
                  <a:lnTo>
                    <a:pt x="547" y="877"/>
                  </a:lnTo>
                  <a:lnTo>
                    <a:pt x="569" y="870"/>
                  </a:lnTo>
                  <a:lnTo>
                    <a:pt x="598" y="870"/>
                  </a:lnTo>
                  <a:lnTo>
                    <a:pt x="577" y="893"/>
                  </a:lnTo>
                  <a:lnTo>
                    <a:pt x="547" y="915"/>
                  </a:lnTo>
                  <a:lnTo>
                    <a:pt x="533" y="937"/>
                  </a:lnTo>
                  <a:lnTo>
                    <a:pt x="511" y="945"/>
                  </a:lnTo>
                  <a:lnTo>
                    <a:pt x="489" y="960"/>
                  </a:lnTo>
                  <a:lnTo>
                    <a:pt x="459" y="967"/>
                  </a:lnTo>
                  <a:lnTo>
                    <a:pt x="438" y="974"/>
                  </a:lnTo>
                  <a:lnTo>
                    <a:pt x="416" y="982"/>
                  </a:lnTo>
                  <a:lnTo>
                    <a:pt x="394" y="989"/>
                  </a:lnTo>
                  <a:lnTo>
                    <a:pt x="372" y="1005"/>
                  </a:lnTo>
                  <a:lnTo>
                    <a:pt x="350" y="1012"/>
                  </a:lnTo>
                  <a:lnTo>
                    <a:pt x="327" y="1019"/>
                  </a:lnTo>
                  <a:lnTo>
                    <a:pt x="305" y="1027"/>
                  </a:lnTo>
                  <a:lnTo>
                    <a:pt x="283" y="1027"/>
                  </a:lnTo>
                  <a:lnTo>
                    <a:pt x="261" y="1034"/>
                  </a:lnTo>
                  <a:lnTo>
                    <a:pt x="239" y="1049"/>
                  </a:lnTo>
                  <a:lnTo>
                    <a:pt x="261" y="1049"/>
                  </a:lnTo>
                  <a:lnTo>
                    <a:pt x="283" y="1049"/>
                  </a:lnTo>
                  <a:lnTo>
                    <a:pt x="305" y="1041"/>
                  </a:lnTo>
                  <a:lnTo>
                    <a:pt x="341" y="1034"/>
                  </a:lnTo>
                  <a:lnTo>
                    <a:pt x="364" y="1034"/>
                  </a:lnTo>
                  <a:lnTo>
                    <a:pt x="386" y="1027"/>
                  </a:lnTo>
                  <a:lnTo>
                    <a:pt x="416" y="1019"/>
                  </a:lnTo>
                  <a:lnTo>
                    <a:pt x="438" y="1019"/>
                  </a:lnTo>
                  <a:lnTo>
                    <a:pt x="459" y="1012"/>
                  </a:lnTo>
                  <a:lnTo>
                    <a:pt x="467" y="1034"/>
                  </a:lnTo>
                  <a:lnTo>
                    <a:pt x="445" y="1041"/>
                  </a:lnTo>
                  <a:lnTo>
                    <a:pt x="416" y="1049"/>
                  </a:lnTo>
                  <a:lnTo>
                    <a:pt x="394" y="1064"/>
                  </a:lnTo>
                  <a:lnTo>
                    <a:pt x="364" y="1079"/>
                  </a:lnTo>
                  <a:lnTo>
                    <a:pt x="341" y="1086"/>
                  </a:lnTo>
                  <a:lnTo>
                    <a:pt x="319" y="1093"/>
                  </a:lnTo>
                  <a:lnTo>
                    <a:pt x="298" y="1086"/>
                  </a:lnTo>
                  <a:lnTo>
                    <a:pt x="283" y="1108"/>
                  </a:lnTo>
                  <a:lnTo>
                    <a:pt x="312" y="1115"/>
                  </a:lnTo>
                  <a:lnTo>
                    <a:pt x="341" y="1115"/>
                  </a:lnTo>
                  <a:lnTo>
                    <a:pt x="364" y="1115"/>
                  </a:lnTo>
                  <a:lnTo>
                    <a:pt x="394" y="1108"/>
                  </a:lnTo>
                  <a:lnTo>
                    <a:pt x="416" y="1108"/>
                  </a:lnTo>
                  <a:lnTo>
                    <a:pt x="438" y="1101"/>
                  </a:lnTo>
                  <a:lnTo>
                    <a:pt x="467" y="1086"/>
                  </a:lnTo>
                  <a:lnTo>
                    <a:pt x="489" y="1079"/>
                  </a:lnTo>
                  <a:lnTo>
                    <a:pt x="518" y="1064"/>
                  </a:lnTo>
                  <a:lnTo>
                    <a:pt x="540" y="1056"/>
                  </a:lnTo>
                  <a:lnTo>
                    <a:pt x="511" y="1086"/>
                  </a:lnTo>
                  <a:lnTo>
                    <a:pt x="489" y="1108"/>
                  </a:lnTo>
                  <a:lnTo>
                    <a:pt x="467" y="1131"/>
                  </a:lnTo>
                  <a:lnTo>
                    <a:pt x="445" y="1146"/>
                  </a:lnTo>
                  <a:lnTo>
                    <a:pt x="416" y="1168"/>
                  </a:lnTo>
                  <a:lnTo>
                    <a:pt x="386" y="1183"/>
                  </a:lnTo>
                  <a:lnTo>
                    <a:pt x="357" y="1198"/>
                  </a:lnTo>
                  <a:lnTo>
                    <a:pt x="334" y="1205"/>
                  </a:lnTo>
                  <a:lnTo>
                    <a:pt x="312" y="1213"/>
                  </a:lnTo>
                  <a:lnTo>
                    <a:pt x="341" y="1213"/>
                  </a:lnTo>
                  <a:lnTo>
                    <a:pt x="364" y="1213"/>
                  </a:lnTo>
                  <a:lnTo>
                    <a:pt x="386" y="1213"/>
                  </a:lnTo>
                  <a:lnTo>
                    <a:pt x="416" y="1205"/>
                  </a:lnTo>
                  <a:lnTo>
                    <a:pt x="438" y="1205"/>
                  </a:lnTo>
                  <a:lnTo>
                    <a:pt x="459" y="1205"/>
                  </a:lnTo>
                  <a:lnTo>
                    <a:pt x="452" y="1227"/>
                  </a:lnTo>
                  <a:lnTo>
                    <a:pt x="430" y="1243"/>
                  </a:lnTo>
                  <a:lnTo>
                    <a:pt x="408" y="1250"/>
                  </a:lnTo>
                  <a:lnTo>
                    <a:pt x="386" y="1265"/>
                  </a:lnTo>
                  <a:lnTo>
                    <a:pt x="423" y="1265"/>
                  </a:lnTo>
                  <a:lnTo>
                    <a:pt x="445" y="1257"/>
                  </a:lnTo>
                  <a:lnTo>
                    <a:pt x="474" y="1257"/>
                  </a:lnTo>
                  <a:lnTo>
                    <a:pt x="496" y="1257"/>
                  </a:lnTo>
                  <a:lnTo>
                    <a:pt x="474" y="1265"/>
                  </a:lnTo>
                  <a:lnTo>
                    <a:pt x="452" y="1279"/>
                  </a:lnTo>
                  <a:lnTo>
                    <a:pt x="430" y="1287"/>
                  </a:lnTo>
                  <a:lnTo>
                    <a:pt x="408" y="1310"/>
                  </a:lnTo>
                  <a:lnTo>
                    <a:pt x="438" y="1310"/>
                  </a:lnTo>
                  <a:lnTo>
                    <a:pt x="467" y="1302"/>
                  </a:lnTo>
                  <a:lnTo>
                    <a:pt x="496" y="1302"/>
                  </a:lnTo>
                  <a:lnTo>
                    <a:pt x="518" y="1295"/>
                  </a:lnTo>
                  <a:lnTo>
                    <a:pt x="540" y="1287"/>
                  </a:lnTo>
                  <a:lnTo>
                    <a:pt x="577" y="1279"/>
                  </a:lnTo>
                  <a:lnTo>
                    <a:pt x="606" y="1265"/>
                  </a:lnTo>
                  <a:lnTo>
                    <a:pt x="635" y="1257"/>
                  </a:lnTo>
                  <a:lnTo>
                    <a:pt x="657" y="1250"/>
                  </a:lnTo>
                  <a:lnTo>
                    <a:pt x="679" y="1250"/>
                  </a:lnTo>
                  <a:lnTo>
                    <a:pt x="664" y="1272"/>
                  </a:lnTo>
                  <a:lnTo>
                    <a:pt x="650" y="1295"/>
                  </a:lnTo>
                  <a:lnTo>
                    <a:pt x="628" y="1317"/>
                  </a:lnTo>
                  <a:lnTo>
                    <a:pt x="606" y="1332"/>
                  </a:lnTo>
                  <a:lnTo>
                    <a:pt x="584" y="1355"/>
                  </a:lnTo>
                  <a:lnTo>
                    <a:pt x="562" y="1362"/>
                  </a:lnTo>
                  <a:lnTo>
                    <a:pt x="533" y="1369"/>
                  </a:lnTo>
                  <a:lnTo>
                    <a:pt x="511" y="1377"/>
                  </a:lnTo>
                  <a:lnTo>
                    <a:pt x="489" y="1384"/>
                  </a:lnTo>
                  <a:lnTo>
                    <a:pt x="467" y="1391"/>
                  </a:lnTo>
                  <a:lnTo>
                    <a:pt x="445" y="1399"/>
                  </a:lnTo>
                  <a:lnTo>
                    <a:pt x="423" y="1406"/>
                  </a:lnTo>
                  <a:lnTo>
                    <a:pt x="452" y="1421"/>
                  </a:lnTo>
                  <a:lnTo>
                    <a:pt x="474" y="1421"/>
                  </a:lnTo>
                  <a:lnTo>
                    <a:pt x="496" y="1414"/>
                  </a:lnTo>
                  <a:lnTo>
                    <a:pt x="525" y="1406"/>
                  </a:lnTo>
                  <a:lnTo>
                    <a:pt x="547" y="1399"/>
                  </a:lnTo>
                  <a:lnTo>
                    <a:pt x="569" y="1391"/>
                  </a:lnTo>
                  <a:lnTo>
                    <a:pt x="606" y="1377"/>
                  </a:lnTo>
                  <a:lnTo>
                    <a:pt x="628" y="1377"/>
                  </a:lnTo>
                  <a:lnTo>
                    <a:pt x="650" y="1369"/>
                  </a:lnTo>
                  <a:lnTo>
                    <a:pt x="620" y="1391"/>
                  </a:lnTo>
                  <a:lnTo>
                    <a:pt x="598" y="1399"/>
                  </a:lnTo>
                  <a:lnTo>
                    <a:pt x="584" y="1421"/>
                  </a:lnTo>
                  <a:lnTo>
                    <a:pt x="562" y="1436"/>
                  </a:lnTo>
                  <a:lnTo>
                    <a:pt x="533" y="1443"/>
                  </a:lnTo>
                  <a:lnTo>
                    <a:pt x="503" y="1443"/>
                  </a:lnTo>
                  <a:lnTo>
                    <a:pt x="481" y="1443"/>
                  </a:lnTo>
                  <a:lnTo>
                    <a:pt x="452" y="1451"/>
                  </a:lnTo>
                  <a:lnTo>
                    <a:pt x="430" y="1458"/>
                  </a:lnTo>
                  <a:lnTo>
                    <a:pt x="459" y="1465"/>
                  </a:lnTo>
                  <a:lnTo>
                    <a:pt x="496" y="1458"/>
                  </a:lnTo>
                  <a:lnTo>
                    <a:pt x="525" y="1458"/>
                  </a:lnTo>
                  <a:lnTo>
                    <a:pt x="547" y="1451"/>
                  </a:lnTo>
                  <a:lnTo>
                    <a:pt x="569" y="1451"/>
                  </a:lnTo>
                  <a:lnTo>
                    <a:pt x="555" y="1474"/>
                  </a:lnTo>
                  <a:lnTo>
                    <a:pt x="533" y="1496"/>
                  </a:lnTo>
                  <a:lnTo>
                    <a:pt x="511" y="1510"/>
                  </a:lnTo>
                  <a:lnTo>
                    <a:pt x="489" y="1525"/>
                  </a:lnTo>
                  <a:lnTo>
                    <a:pt x="459" y="1541"/>
                  </a:lnTo>
                  <a:lnTo>
                    <a:pt x="430" y="1541"/>
                  </a:lnTo>
                  <a:lnTo>
                    <a:pt x="408" y="1548"/>
                  </a:lnTo>
                  <a:lnTo>
                    <a:pt x="386" y="1555"/>
                  </a:lnTo>
                  <a:lnTo>
                    <a:pt x="408" y="1555"/>
                  </a:lnTo>
                  <a:lnTo>
                    <a:pt x="438" y="1555"/>
                  </a:lnTo>
                  <a:lnTo>
                    <a:pt x="467" y="1555"/>
                  </a:lnTo>
                  <a:lnTo>
                    <a:pt x="489" y="1548"/>
                  </a:lnTo>
                  <a:lnTo>
                    <a:pt x="518" y="1548"/>
                  </a:lnTo>
                  <a:lnTo>
                    <a:pt x="540" y="1541"/>
                  </a:lnTo>
                  <a:lnTo>
                    <a:pt x="569" y="1541"/>
                  </a:lnTo>
                  <a:lnTo>
                    <a:pt x="591" y="1533"/>
                  </a:lnTo>
                  <a:lnTo>
                    <a:pt x="613" y="1525"/>
                  </a:lnTo>
                  <a:lnTo>
                    <a:pt x="642" y="1518"/>
                  </a:lnTo>
                  <a:lnTo>
                    <a:pt x="664" y="1510"/>
                  </a:lnTo>
                  <a:lnTo>
                    <a:pt x="687" y="1503"/>
                  </a:lnTo>
                  <a:lnTo>
                    <a:pt x="664" y="1525"/>
                  </a:lnTo>
                  <a:lnTo>
                    <a:pt x="642" y="1548"/>
                  </a:lnTo>
                  <a:lnTo>
                    <a:pt x="620" y="1562"/>
                  </a:lnTo>
                  <a:lnTo>
                    <a:pt x="584" y="1584"/>
                  </a:lnTo>
                  <a:lnTo>
                    <a:pt x="562" y="1593"/>
                  </a:lnTo>
                  <a:lnTo>
                    <a:pt x="540" y="1607"/>
                  </a:lnTo>
                  <a:lnTo>
                    <a:pt x="518" y="1615"/>
                  </a:lnTo>
                  <a:lnTo>
                    <a:pt x="481" y="1629"/>
                  </a:lnTo>
                  <a:lnTo>
                    <a:pt x="459" y="1644"/>
                  </a:lnTo>
                  <a:lnTo>
                    <a:pt x="438" y="1652"/>
                  </a:lnTo>
                  <a:lnTo>
                    <a:pt x="416" y="1660"/>
                  </a:lnTo>
                  <a:lnTo>
                    <a:pt x="445" y="1667"/>
                  </a:lnTo>
                  <a:lnTo>
                    <a:pt x="467" y="1667"/>
                  </a:lnTo>
                  <a:lnTo>
                    <a:pt x="489" y="1660"/>
                  </a:lnTo>
                  <a:lnTo>
                    <a:pt x="511" y="1652"/>
                  </a:lnTo>
                  <a:lnTo>
                    <a:pt x="540" y="1644"/>
                  </a:lnTo>
                  <a:lnTo>
                    <a:pt x="562" y="1644"/>
                  </a:lnTo>
                  <a:lnTo>
                    <a:pt x="540" y="1660"/>
                  </a:lnTo>
                  <a:lnTo>
                    <a:pt x="518" y="1674"/>
                  </a:lnTo>
                  <a:lnTo>
                    <a:pt x="496" y="1682"/>
                  </a:lnTo>
                  <a:lnTo>
                    <a:pt x="474" y="1689"/>
                  </a:lnTo>
                  <a:lnTo>
                    <a:pt x="452" y="1696"/>
                  </a:lnTo>
                  <a:lnTo>
                    <a:pt x="430" y="1696"/>
                  </a:lnTo>
                  <a:lnTo>
                    <a:pt x="408" y="1704"/>
                  </a:lnTo>
                  <a:lnTo>
                    <a:pt x="386" y="1712"/>
                  </a:lnTo>
                  <a:lnTo>
                    <a:pt x="364" y="1719"/>
                  </a:lnTo>
                  <a:lnTo>
                    <a:pt x="341" y="1719"/>
                  </a:lnTo>
                  <a:lnTo>
                    <a:pt x="319" y="1719"/>
                  </a:lnTo>
                  <a:lnTo>
                    <a:pt x="298" y="1719"/>
                  </a:lnTo>
                  <a:lnTo>
                    <a:pt x="276" y="1712"/>
                  </a:lnTo>
                  <a:lnTo>
                    <a:pt x="254" y="1704"/>
                  </a:lnTo>
                  <a:lnTo>
                    <a:pt x="232" y="1704"/>
                  </a:lnTo>
                  <a:lnTo>
                    <a:pt x="210" y="1704"/>
                  </a:lnTo>
                  <a:lnTo>
                    <a:pt x="188" y="1712"/>
                  </a:lnTo>
                  <a:lnTo>
                    <a:pt x="166" y="1719"/>
                  </a:lnTo>
                  <a:lnTo>
                    <a:pt x="144" y="1726"/>
                  </a:lnTo>
                  <a:lnTo>
                    <a:pt x="122" y="1734"/>
                  </a:lnTo>
                  <a:lnTo>
                    <a:pt x="100" y="1741"/>
                  </a:lnTo>
                  <a:lnTo>
                    <a:pt x="78" y="1741"/>
                  </a:lnTo>
                  <a:lnTo>
                    <a:pt x="56" y="1748"/>
                  </a:lnTo>
                  <a:lnTo>
                    <a:pt x="34" y="1748"/>
                  </a:lnTo>
                  <a:lnTo>
                    <a:pt x="12" y="1756"/>
                  </a:lnTo>
                  <a:lnTo>
                    <a:pt x="0" y="1756"/>
                  </a:lnTo>
                  <a:lnTo>
                    <a:pt x="0" y="1764"/>
                  </a:lnTo>
                  <a:lnTo>
                    <a:pt x="0" y="1756"/>
                  </a:lnTo>
                  <a:lnTo>
                    <a:pt x="0" y="1748"/>
                  </a:lnTo>
                  <a:lnTo>
                    <a:pt x="0" y="222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4" y="1886"/>
              <a:ext cx="1431" cy="2011"/>
            </a:xfrm>
            <a:custGeom>
              <a:avLst/>
              <a:gdLst/>
              <a:ahLst/>
              <a:cxnLst>
                <a:cxn ang="0">
                  <a:pos x="292" y="1510"/>
                </a:cxn>
                <a:cxn ang="0">
                  <a:pos x="161" y="1421"/>
                </a:cxn>
                <a:cxn ang="0">
                  <a:pos x="168" y="1369"/>
                </a:cxn>
                <a:cxn ang="0">
                  <a:pos x="234" y="1346"/>
                </a:cxn>
                <a:cxn ang="0">
                  <a:pos x="227" y="1294"/>
                </a:cxn>
                <a:cxn ang="0">
                  <a:pos x="102" y="1279"/>
                </a:cxn>
                <a:cxn ang="0">
                  <a:pos x="183" y="1220"/>
                </a:cxn>
                <a:cxn ang="0">
                  <a:pos x="424" y="1138"/>
                </a:cxn>
                <a:cxn ang="0">
                  <a:pos x="168" y="1190"/>
                </a:cxn>
                <a:cxn ang="0">
                  <a:pos x="248" y="1115"/>
                </a:cxn>
                <a:cxn ang="0">
                  <a:pos x="124" y="1071"/>
                </a:cxn>
                <a:cxn ang="0">
                  <a:pos x="472" y="993"/>
                </a:cxn>
                <a:cxn ang="0">
                  <a:pos x="329" y="922"/>
                </a:cxn>
                <a:cxn ang="0">
                  <a:pos x="234" y="893"/>
                </a:cxn>
                <a:cxn ang="0">
                  <a:pos x="300" y="840"/>
                </a:cxn>
                <a:cxn ang="0">
                  <a:pos x="454" y="732"/>
                </a:cxn>
                <a:cxn ang="0">
                  <a:pos x="314" y="729"/>
                </a:cxn>
                <a:cxn ang="0">
                  <a:pos x="504" y="491"/>
                </a:cxn>
                <a:cxn ang="0">
                  <a:pos x="447" y="387"/>
                </a:cxn>
                <a:cxn ang="0">
                  <a:pos x="535" y="245"/>
                </a:cxn>
                <a:cxn ang="0">
                  <a:pos x="623" y="43"/>
                </a:cxn>
                <a:cxn ang="0">
                  <a:pos x="666" y="170"/>
                </a:cxn>
                <a:cxn ang="0">
                  <a:pos x="710" y="222"/>
                </a:cxn>
                <a:cxn ang="0">
                  <a:pos x="777" y="282"/>
                </a:cxn>
                <a:cxn ang="0">
                  <a:pos x="726" y="393"/>
                </a:cxn>
                <a:cxn ang="0">
                  <a:pos x="945" y="364"/>
                </a:cxn>
                <a:cxn ang="0">
                  <a:pos x="741" y="460"/>
                </a:cxn>
                <a:cxn ang="0">
                  <a:pos x="858" y="476"/>
                </a:cxn>
                <a:cxn ang="0">
                  <a:pos x="872" y="550"/>
                </a:cxn>
                <a:cxn ang="0">
                  <a:pos x="1019" y="572"/>
                </a:cxn>
                <a:cxn ang="0">
                  <a:pos x="785" y="639"/>
                </a:cxn>
                <a:cxn ang="0">
                  <a:pos x="997" y="662"/>
                </a:cxn>
                <a:cxn ang="0">
                  <a:pos x="843" y="743"/>
                </a:cxn>
                <a:cxn ang="0">
                  <a:pos x="843" y="796"/>
                </a:cxn>
                <a:cxn ang="0">
                  <a:pos x="777" y="884"/>
                </a:cxn>
                <a:cxn ang="0">
                  <a:pos x="995" y="936"/>
                </a:cxn>
                <a:cxn ang="0">
                  <a:pos x="1007" y="970"/>
                </a:cxn>
                <a:cxn ang="0">
                  <a:pos x="850" y="1026"/>
                </a:cxn>
                <a:cxn ang="0">
                  <a:pos x="1085" y="1041"/>
                </a:cxn>
                <a:cxn ang="0">
                  <a:pos x="821" y="1108"/>
                </a:cxn>
                <a:cxn ang="0">
                  <a:pos x="1078" y="1138"/>
                </a:cxn>
                <a:cxn ang="0">
                  <a:pos x="992" y="1205"/>
                </a:cxn>
                <a:cxn ang="0">
                  <a:pos x="748" y="1198"/>
                </a:cxn>
                <a:cxn ang="0">
                  <a:pos x="1136" y="1273"/>
                </a:cxn>
                <a:cxn ang="0">
                  <a:pos x="1155" y="1368"/>
                </a:cxn>
                <a:cxn ang="0">
                  <a:pos x="868" y="1286"/>
                </a:cxn>
                <a:cxn ang="0">
                  <a:pos x="1093" y="1436"/>
                </a:cxn>
                <a:cxn ang="0">
                  <a:pos x="1250" y="1475"/>
                </a:cxn>
                <a:cxn ang="0">
                  <a:pos x="1048" y="1443"/>
                </a:cxn>
                <a:cxn ang="0">
                  <a:pos x="945" y="1466"/>
                </a:cxn>
                <a:cxn ang="0">
                  <a:pos x="1320" y="1562"/>
                </a:cxn>
                <a:cxn ang="0">
                  <a:pos x="973" y="1527"/>
                </a:cxn>
                <a:cxn ang="0">
                  <a:pos x="1320" y="1667"/>
                </a:cxn>
                <a:cxn ang="0">
                  <a:pos x="1261" y="1703"/>
                </a:cxn>
                <a:cxn ang="0">
                  <a:pos x="997" y="1674"/>
                </a:cxn>
                <a:cxn ang="0">
                  <a:pos x="1254" y="1763"/>
                </a:cxn>
                <a:cxn ang="0">
                  <a:pos x="1122" y="1808"/>
                </a:cxn>
                <a:cxn ang="0">
                  <a:pos x="1190" y="1858"/>
                </a:cxn>
                <a:cxn ang="0">
                  <a:pos x="1294" y="1904"/>
                </a:cxn>
                <a:cxn ang="0">
                  <a:pos x="1330" y="1973"/>
                </a:cxn>
                <a:cxn ang="0">
                  <a:pos x="278" y="1659"/>
                </a:cxn>
              </a:cxnLst>
              <a:rect l="0" t="0" r="r" b="b"/>
              <a:pathLst>
                <a:path w="1431" h="2011">
                  <a:moveTo>
                    <a:pt x="278" y="1659"/>
                  </a:moveTo>
                  <a:lnTo>
                    <a:pt x="206" y="1696"/>
                  </a:lnTo>
                  <a:lnTo>
                    <a:pt x="53" y="1702"/>
                  </a:lnTo>
                  <a:lnTo>
                    <a:pt x="103" y="1635"/>
                  </a:lnTo>
                  <a:lnTo>
                    <a:pt x="159" y="1611"/>
                  </a:lnTo>
                  <a:lnTo>
                    <a:pt x="171" y="1562"/>
                  </a:lnTo>
                  <a:lnTo>
                    <a:pt x="227" y="1552"/>
                  </a:lnTo>
                  <a:lnTo>
                    <a:pt x="248" y="1517"/>
                  </a:lnTo>
                  <a:lnTo>
                    <a:pt x="270" y="1517"/>
                  </a:lnTo>
                  <a:lnTo>
                    <a:pt x="292" y="1510"/>
                  </a:lnTo>
                  <a:lnTo>
                    <a:pt x="314" y="1503"/>
                  </a:lnTo>
                  <a:lnTo>
                    <a:pt x="292" y="1495"/>
                  </a:lnTo>
                  <a:lnTo>
                    <a:pt x="270" y="1488"/>
                  </a:lnTo>
                  <a:lnTo>
                    <a:pt x="248" y="1472"/>
                  </a:lnTo>
                  <a:lnTo>
                    <a:pt x="227" y="1458"/>
                  </a:lnTo>
                  <a:lnTo>
                    <a:pt x="205" y="1443"/>
                  </a:lnTo>
                  <a:lnTo>
                    <a:pt x="153" y="1476"/>
                  </a:lnTo>
                  <a:lnTo>
                    <a:pt x="161" y="1436"/>
                  </a:lnTo>
                  <a:lnTo>
                    <a:pt x="139" y="1421"/>
                  </a:lnTo>
                  <a:lnTo>
                    <a:pt x="161" y="1421"/>
                  </a:lnTo>
                  <a:lnTo>
                    <a:pt x="183" y="1413"/>
                  </a:lnTo>
                  <a:lnTo>
                    <a:pt x="219" y="1413"/>
                  </a:lnTo>
                  <a:lnTo>
                    <a:pt x="241" y="1413"/>
                  </a:lnTo>
                  <a:lnTo>
                    <a:pt x="263" y="1421"/>
                  </a:lnTo>
                  <a:lnTo>
                    <a:pt x="326" y="1414"/>
                  </a:lnTo>
                  <a:lnTo>
                    <a:pt x="256" y="1398"/>
                  </a:lnTo>
                  <a:lnTo>
                    <a:pt x="234" y="1391"/>
                  </a:lnTo>
                  <a:lnTo>
                    <a:pt x="212" y="1384"/>
                  </a:lnTo>
                  <a:lnTo>
                    <a:pt x="190" y="1384"/>
                  </a:lnTo>
                  <a:lnTo>
                    <a:pt x="168" y="1369"/>
                  </a:lnTo>
                  <a:lnTo>
                    <a:pt x="146" y="1369"/>
                  </a:lnTo>
                  <a:lnTo>
                    <a:pt x="124" y="1362"/>
                  </a:lnTo>
                  <a:lnTo>
                    <a:pt x="109" y="1339"/>
                  </a:lnTo>
                  <a:lnTo>
                    <a:pt x="88" y="1339"/>
                  </a:lnTo>
                  <a:lnTo>
                    <a:pt x="80" y="1317"/>
                  </a:lnTo>
                  <a:lnTo>
                    <a:pt x="102" y="1331"/>
                  </a:lnTo>
                  <a:lnTo>
                    <a:pt x="124" y="1331"/>
                  </a:lnTo>
                  <a:lnTo>
                    <a:pt x="146" y="1339"/>
                  </a:lnTo>
                  <a:lnTo>
                    <a:pt x="212" y="1346"/>
                  </a:lnTo>
                  <a:lnTo>
                    <a:pt x="234" y="1346"/>
                  </a:lnTo>
                  <a:lnTo>
                    <a:pt x="373" y="1353"/>
                  </a:lnTo>
                  <a:lnTo>
                    <a:pt x="322" y="1324"/>
                  </a:lnTo>
                  <a:lnTo>
                    <a:pt x="344" y="1317"/>
                  </a:lnTo>
                  <a:lnTo>
                    <a:pt x="366" y="1306"/>
                  </a:lnTo>
                  <a:lnTo>
                    <a:pt x="344" y="1310"/>
                  </a:lnTo>
                  <a:lnTo>
                    <a:pt x="322" y="1310"/>
                  </a:lnTo>
                  <a:lnTo>
                    <a:pt x="300" y="1302"/>
                  </a:lnTo>
                  <a:lnTo>
                    <a:pt x="278" y="1302"/>
                  </a:lnTo>
                  <a:lnTo>
                    <a:pt x="256" y="1294"/>
                  </a:lnTo>
                  <a:lnTo>
                    <a:pt x="227" y="1294"/>
                  </a:lnTo>
                  <a:lnTo>
                    <a:pt x="117" y="1302"/>
                  </a:lnTo>
                  <a:lnTo>
                    <a:pt x="88" y="1302"/>
                  </a:lnTo>
                  <a:lnTo>
                    <a:pt x="66" y="1302"/>
                  </a:lnTo>
                  <a:lnTo>
                    <a:pt x="44" y="1294"/>
                  </a:lnTo>
                  <a:lnTo>
                    <a:pt x="22" y="1294"/>
                  </a:lnTo>
                  <a:lnTo>
                    <a:pt x="0" y="1302"/>
                  </a:lnTo>
                  <a:lnTo>
                    <a:pt x="22" y="1294"/>
                  </a:lnTo>
                  <a:lnTo>
                    <a:pt x="44" y="1294"/>
                  </a:lnTo>
                  <a:lnTo>
                    <a:pt x="80" y="1287"/>
                  </a:lnTo>
                  <a:lnTo>
                    <a:pt x="102" y="1279"/>
                  </a:lnTo>
                  <a:lnTo>
                    <a:pt x="131" y="1272"/>
                  </a:lnTo>
                  <a:lnTo>
                    <a:pt x="153" y="1265"/>
                  </a:lnTo>
                  <a:lnTo>
                    <a:pt x="175" y="1257"/>
                  </a:lnTo>
                  <a:lnTo>
                    <a:pt x="197" y="1250"/>
                  </a:lnTo>
                  <a:lnTo>
                    <a:pt x="376" y="1256"/>
                  </a:lnTo>
                  <a:lnTo>
                    <a:pt x="429" y="1228"/>
                  </a:lnTo>
                  <a:lnTo>
                    <a:pt x="309" y="1216"/>
                  </a:lnTo>
                  <a:lnTo>
                    <a:pt x="227" y="1205"/>
                  </a:lnTo>
                  <a:lnTo>
                    <a:pt x="205" y="1212"/>
                  </a:lnTo>
                  <a:lnTo>
                    <a:pt x="183" y="1220"/>
                  </a:lnTo>
                  <a:lnTo>
                    <a:pt x="161" y="1227"/>
                  </a:lnTo>
                  <a:lnTo>
                    <a:pt x="183" y="1205"/>
                  </a:lnTo>
                  <a:lnTo>
                    <a:pt x="205" y="1198"/>
                  </a:lnTo>
                  <a:lnTo>
                    <a:pt x="227" y="1190"/>
                  </a:lnTo>
                  <a:lnTo>
                    <a:pt x="248" y="1183"/>
                  </a:lnTo>
                  <a:lnTo>
                    <a:pt x="270" y="1175"/>
                  </a:lnTo>
                  <a:lnTo>
                    <a:pt x="292" y="1160"/>
                  </a:lnTo>
                  <a:lnTo>
                    <a:pt x="307" y="1138"/>
                  </a:lnTo>
                  <a:lnTo>
                    <a:pt x="399" y="1149"/>
                  </a:lnTo>
                  <a:lnTo>
                    <a:pt x="424" y="1138"/>
                  </a:lnTo>
                  <a:lnTo>
                    <a:pt x="462" y="1128"/>
                  </a:lnTo>
                  <a:lnTo>
                    <a:pt x="390" y="1131"/>
                  </a:lnTo>
                  <a:lnTo>
                    <a:pt x="450" y="1095"/>
                  </a:lnTo>
                  <a:lnTo>
                    <a:pt x="307" y="1131"/>
                  </a:lnTo>
                  <a:lnTo>
                    <a:pt x="278" y="1146"/>
                  </a:lnTo>
                  <a:lnTo>
                    <a:pt x="256" y="1160"/>
                  </a:lnTo>
                  <a:lnTo>
                    <a:pt x="234" y="1175"/>
                  </a:lnTo>
                  <a:lnTo>
                    <a:pt x="212" y="1183"/>
                  </a:lnTo>
                  <a:lnTo>
                    <a:pt x="190" y="1190"/>
                  </a:lnTo>
                  <a:lnTo>
                    <a:pt x="168" y="1190"/>
                  </a:lnTo>
                  <a:lnTo>
                    <a:pt x="139" y="1198"/>
                  </a:lnTo>
                  <a:lnTo>
                    <a:pt x="109" y="1198"/>
                  </a:lnTo>
                  <a:lnTo>
                    <a:pt x="88" y="1198"/>
                  </a:lnTo>
                  <a:lnTo>
                    <a:pt x="109" y="1183"/>
                  </a:lnTo>
                  <a:lnTo>
                    <a:pt x="139" y="1175"/>
                  </a:lnTo>
                  <a:lnTo>
                    <a:pt x="161" y="1160"/>
                  </a:lnTo>
                  <a:lnTo>
                    <a:pt x="183" y="1146"/>
                  </a:lnTo>
                  <a:lnTo>
                    <a:pt x="205" y="1138"/>
                  </a:lnTo>
                  <a:lnTo>
                    <a:pt x="227" y="1131"/>
                  </a:lnTo>
                  <a:lnTo>
                    <a:pt x="248" y="1115"/>
                  </a:lnTo>
                  <a:lnTo>
                    <a:pt x="270" y="1108"/>
                  </a:lnTo>
                  <a:lnTo>
                    <a:pt x="312" y="1091"/>
                  </a:lnTo>
                  <a:lnTo>
                    <a:pt x="332" y="1070"/>
                  </a:lnTo>
                  <a:lnTo>
                    <a:pt x="263" y="1048"/>
                  </a:lnTo>
                  <a:lnTo>
                    <a:pt x="241" y="1056"/>
                  </a:lnTo>
                  <a:lnTo>
                    <a:pt x="219" y="1056"/>
                  </a:lnTo>
                  <a:lnTo>
                    <a:pt x="190" y="1063"/>
                  </a:lnTo>
                  <a:lnTo>
                    <a:pt x="168" y="1063"/>
                  </a:lnTo>
                  <a:lnTo>
                    <a:pt x="146" y="1071"/>
                  </a:lnTo>
                  <a:lnTo>
                    <a:pt x="124" y="1071"/>
                  </a:lnTo>
                  <a:lnTo>
                    <a:pt x="175" y="1048"/>
                  </a:lnTo>
                  <a:lnTo>
                    <a:pt x="113" y="987"/>
                  </a:lnTo>
                  <a:lnTo>
                    <a:pt x="205" y="1041"/>
                  </a:lnTo>
                  <a:lnTo>
                    <a:pt x="168" y="993"/>
                  </a:lnTo>
                  <a:lnTo>
                    <a:pt x="256" y="1012"/>
                  </a:lnTo>
                  <a:lnTo>
                    <a:pt x="278" y="1003"/>
                  </a:lnTo>
                  <a:lnTo>
                    <a:pt x="335" y="1025"/>
                  </a:lnTo>
                  <a:lnTo>
                    <a:pt x="361" y="994"/>
                  </a:lnTo>
                  <a:lnTo>
                    <a:pt x="391" y="1010"/>
                  </a:lnTo>
                  <a:lnTo>
                    <a:pt x="472" y="993"/>
                  </a:lnTo>
                  <a:lnTo>
                    <a:pt x="321" y="969"/>
                  </a:lnTo>
                  <a:lnTo>
                    <a:pt x="417" y="942"/>
                  </a:lnTo>
                  <a:lnTo>
                    <a:pt x="307" y="960"/>
                  </a:lnTo>
                  <a:lnTo>
                    <a:pt x="285" y="974"/>
                  </a:lnTo>
                  <a:lnTo>
                    <a:pt x="263" y="982"/>
                  </a:lnTo>
                  <a:lnTo>
                    <a:pt x="241" y="989"/>
                  </a:lnTo>
                  <a:lnTo>
                    <a:pt x="256" y="967"/>
                  </a:lnTo>
                  <a:lnTo>
                    <a:pt x="278" y="960"/>
                  </a:lnTo>
                  <a:lnTo>
                    <a:pt x="307" y="944"/>
                  </a:lnTo>
                  <a:lnTo>
                    <a:pt x="329" y="922"/>
                  </a:lnTo>
                  <a:lnTo>
                    <a:pt x="453" y="909"/>
                  </a:lnTo>
                  <a:lnTo>
                    <a:pt x="474" y="891"/>
                  </a:lnTo>
                  <a:lnTo>
                    <a:pt x="457" y="866"/>
                  </a:lnTo>
                  <a:lnTo>
                    <a:pt x="367" y="877"/>
                  </a:lnTo>
                  <a:lnTo>
                    <a:pt x="356" y="867"/>
                  </a:lnTo>
                  <a:lnTo>
                    <a:pt x="329" y="862"/>
                  </a:lnTo>
                  <a:lnTo>
                    <a:pt x="300" y="877"/>
                  </a:lnTo>
                  <a:lnTo>
                    <a:pt x="278" y="884"/>
                  </a:lnTo>
                  <a:lnTo>
                    <a:pt x="256" y="884"/>
                  </a:lnTo>
                  <a:lnTo>
                    <a:pt x="234" y="893"/>
                  </a:lnTo>
                  <a:lnTo>
                    <a:pt x="243" y="854"/>
                  </a:lnTo>
                  <a:lnTo>
                    <a:pt x="212" y="893"/>
                  </a:lnTo>
                  <a:lnTo>
                    <a:pt x="190" y="893"/>
                  </a:lnTo>
                  <a:lnTo>
                    <a:pt x="129" y="899"/>
                  </a:lnTo>
                  <a:lnTo>
                    <a:pt x="171" y="866"/>
                  </a:lnTo>
                  <a:lnTo>
                    <a:pt x="213" y="845"/>
                  </a:lnTo>
                  <a:lnTo>
                    <a:pt x="266" y="815"/>
                  </a:lnTo>
                  <a:lnTo>
                    <a:pt x="270" y="848"/>
                  </a:lnTo>
                  <a:lnTo>
                    <a:pt x="294" y="824"/>
                  </a:lnTo>
                  <a:lnTo>
                    <a:pt x="300" y="840"/>
                  </a:lnTo>
                  <a:lnTo>
                    <a:pt x="322" y="833"/>
                  </a:lnTo>
                  <a:lnTo>
                    <a:pt x="320" y="814"/>
                  </a:lnTo>
                  <a:lnTo>
                    <a:pt x="344" y="825"/>
                  </a:lnTo>
                  <a:lnTo>
                    <a:pt x="367" y="818"/>
                  </a:lnTo>
                  <a:lnTo>
                    <a:pt x="388" y="810"/>
                  </a:lnTo>
                  <a:lnTo>
                    <a:pt x="430" y="810"/>
                  </a:lnTo>
                  <a:lnTo>
                    <a:pt x="495" y="784"/>
                  </a:lnTo>
                  <a:lnTo>
                    <a:pt x="438" y="769"/>
                  </a:lnTo>
                  <a:lnTo>
                    <a:pt x="427" y="756"/>
                  </a:lnTo>
                  <a:lnTo>
                    <a:pt x="454" y="732"/>
                  </a:lnTo>
                  <a:lnTo>
                    <a:pt x="513" y="698"/>
                  </a:lnTo>
                  <a:lnTo>
                    <a:pt x="520" y="676"/>
                  </a:lnTo>
                  <a:lnTo>
                    <a:pt x="498" y="684"/>
                  </a:lnTo>
                  <a:lnTo>
                    <a:pt x="476" y="698"/>
                  </a:lnTo>
                  <a:lnTo>
                    <a:pt x="454" y="714"/>
                  </a:lnTo>
                  <a:lnTo>
                    <a:pt x="432" y="721"/>
                  </a:lnTo>
                  <a:lnTo>
                    <a:pt x="285" y="765"/>
                  </a:lnTo>
                  <a:lnTo>
                    <a:pt x="299" y="747"/>
                  </a:lnTo>
                  <a:lnTo>
                    <a:pt x="302" y="732"/>
                  </a:lnTo>
                  <a:lnTo>
                    <a:pt x="314" y="729"/>
                  </a:lnTo>
                  <a:lnTo>
                    <a:pt x="374" y="691"/>
                  </a:lnTo>
                  <a:lnTo>
                    <a:pt x="396" y="684"/>
                  </a:lnTo>
                  <a:lnTo>
                    <a:pt x="418" y="669"/>
                  </a:lnTo>
                  <a:lnTo>
                    <a:pt x="432" y="632"/>
                  </a:lnTo>
                  <a:lnTo>
                    <a:pt x="311" y="558"/>
                  </a:lnTo>
                  <a:lnTo>
                    <a:pt x="543" y="613"/>
                  </a:lnTo>
                  <a:lnTo>
                    <a:pt x="576" y="607"/>
                  </a:lnTo>
                  <a:lnTo>
                    <a:pt x="594" y="549"/>
                  </a:lnTo>
                  <a:lnTo>
                    <a:pt x="561" y="500"/>
                  </a:lnTo>
                  <a:lnTo>
                    <a:pt x="504" y="491"/>
                  </a:lnTo>
                  <a:lnTo>
                    <a:pt x="492" y="479"/>
                  </a:lnTo>
                  <a:lnTo>
                    <a:pt x="462" y="488"/>
                  </a:lnTo>
                  <a:lnTo>
                    <a:pt x="423" y="497"/>
                  </a:lnTo>
                  <a:lnTo>
                    <a:pt x="356" y="427"/>
                  </a:lnTo>
                  <a:lnTo>
                    <a:pt x="440" y="446"/>
                  </a:lnTo>
                  <a:lnTo>
                    <a:pt x="558" y="463"/>
                  </a:lnTo>
                  <a:lnTo>
                    <a:pt x="561" y="433"/>
                  </a:lnTo>
                  <a:lnTo>
                    <a:pt x="469" y="379"/>
                  </a:lnTo>
                  <a:lnTo>
                    <a:pt x="447" y="393"/>
                  </a:lnTo>
                  <a:lnTo>
                    <a:pt x="447" y="387"/>
                  </a:lnTo>
                  <a:lnTo>
                    <a:pt x="420" y="378"/>
                  </a:lnTo>
                  <a:lnTo>
                    <a:pt x="417" y="311"/>
                  </a:lnTo>
                  <a:lnTo>
                    <a:pt x="440" y="348"/>
                  </a:lnTo>
                  <a:lnTo>
                    <a:pt x="462" y="341"/>
                  </a:lnTo>
                  <a:lnTo>
                    <a:pt x="558" y="369"/>
                  </a:lnTo>
                  <a:lnTo>
                    <a:pt x="621" y="393"/>
                  </a:lnTo>
                  <a:lnTo>
                    <a:pt x="615" y="366"/>
                  </a:lnTo>
                  <a:lnTo>
                    <a:pt x="618" y="320"/>
                  </a:lnTo>
                  <a:lnTo>
                    <a:pt x="513" y="238"/>
                  </a:lnTo>
                  <a:lnTo>
                    <a:pt x="535" y="245"/>
                  </a:lnTo>
                  <a:lnTo>
                    <a:pt x="557" y="245"/>
                  </a:lnTo>
                  <a:lnTo>
                    <a:pt x="600" y="274"/>
                  </a:lnTo>
                  <a:lnTo>
                    <a:pt x="615" y="200"/>
                  </a:lnTo>
                  <a:lnTo>
                    <a:pt x="623" y="178"/>
                  </a:lnTo>
                  <a:lnTo>
                    <a:pt x="623" y="155"/>
                  </a:lnTo>
                  <a:lnTo>
                    <a:pt x="615" y="133"/>
                  </a:lnTo>
                  <a:lnTo>
                    <a:pt x="615" y="110"/>
                  </a:lnTo>
                  <a:lnTo>
                    <a:pt x="623" y="88"/>
                  </a:lnTo>
                  <a:lnTo>
                    <a:pt x="623" y="66"/>
                  </a:lnTo>
                  <a:lnTo>
                    <a:pt x="623" y="43"/>
                  </a:lnTo>
                  <a:lnTo>
                    <a:pt x="623" y="22"/>
                  </a:lnTo>
                  <a:lnTo>
                    <a:pt x="623" y="0"/>
                  </a:lnTo>
                  <a:lnTo>
                    <a:pt x="645" y="14"/>
                  </a:lnTo>
                  <a:lnTo>
                    <a:pt x="645" y="36"/>
                  </a:lnTo>
                  <a:lnTo>
                    <a:pt x="652" y="58"/>
                  </a:lnTo>
                  <a:lnTo>
                    <a:pt x="652" y="81"/>
                  </a:lnTo>
                  <a:lnTo>
                    <a:pt x="652" y="103"/>
                  </a:lnTo>
                  <a:lnTo>
                    <a:pt x="659" y="126"/>
                  </a:lnTo>
                  <a:lnTo>
                    <a:pt x="666" y="148"/>
                  </a:lnTo>
                  <a:lnTo>
                    <a:pt x="666" y="170"/>
                  </a:lnTo>
                  <a:lnTo>
                    <a:pt x="666" y="193"/>
                  </a:lnTo>
                  <a:lnTo>
                    <a:pt x="659" y="215"/>
                  </a:lnTo>
                  <a:lnTo>
                    <a:pt x="681" y="215"/>
                  </a:lnTo>
                  <a:lnTo>
                    <a:pt x="696" y="193"/>
                  </a:lnTo>
                  <a:lnTo>
                    <a:pt x="710" y="170"/>
                  </a:lnTo>
                  <a:lnTo>
                    <a:pt x="733" y="155"/>
                  </a:lnTo>
                  <a:lnTo>
                    <a:pt x="755" y="148"/>
                  </a:lnTo>
                  <a:lnTo>
                    <a:pt x="741" y="170"/>
                  </a:lnTo>
                  <a:lnTo>
                    <a:pt x="726" y="200"/>
                  </a:lnTo>
                  <a:lnTo>
                    <a:pt x="710" y="222"/>
                  </a:lnTo>
                  <a:lnTo>
                    <a:pt x="696" y="245"/>
                  </a:lnTo>
                  <a:lnTo>
                    <a:pt x="719" y="245"/>
                  </a:lnTo>
                  <a:lnTo>
                    <a:pt x="741" y="238"/>
                  </a:lnTo>
                  <a:lnTo>
                    <a:pt x="763" y="229"/>
                  </a:lnTo>
                  <a:lnTo>
                    <a:pt x="785" y="222"/>
                  </a:lnTo>
                  <a:lnTo>
                    <a:pt x="806" y="215"/>
                  </a:lnTo>
                  <a:lnTo>
                    <a:pt x="828" y="207"/>
                  </a:lnTo>
                  <a:lnTo>
                    <a:pt x="814" y="238"/>
                  </a:lnTo>
                  <a:lnTo>
                    <a:pt x="792" y="260"/>
                  </a:lnTo>
                  <a:lnTo>
                    <a:pt x="777" y="282"/>
                  </a:lnTo>
                  <a:lnTo>
                    <a:pt x="755" y="297"/>
                  </a:lnTo>
                  <a:lnTo>
                    <a:pt x="733" y="312"/>
                  </a:lnTo>
                  <a:lnTo>
                    <a:pt x="733" y="334"/>
                  </a:lnTo>
                  <a:lnTo>
                    <a:pt x="755" y="334"/>
                  </a:lnTo>
                  <a:lnTo>
                    <a:pt x="777" y="334"/>
                  </a:lnTo>
                  <a:lnTo>
                    <a:pt x="799" y="327"/>
                  </a:lnTo>
                  <a:lnTo>
                    <a:pt x="792" y="357"/>
                  </a:lnTo>
                  <a:lnTo>
                    <a:pt x="770" y="364"/>
                  </a:lnTo>
                  <a:lnTo>
                    <a:pt x="748" y="379"/>
                  </a:lnTo>
                  <a:lnTo>
                    <a:pt x="726" y="393"/>
                  </a:lnTo>
                  <a:lnTo>
                    <a:pt x="703" y="401"/>
                  </a:lnTo>
                  <a:lnTo>
                    <a:pt x="733" y="408"/>
                  </a:lnTo>
                  <a:lnTo>
                    <a:pt x="755" y="401"/>
                  </a:lnTo>
                  <a:lnTo>
                    <a:pt x="792" y="401"/>
                  </a:lnTo>
                  <a:lnTo>
                    <a:pt x="814" y="393"/>
                  </a:lnTo>
                  <a:lnTo>
                    <a:pt x="850" y="386"/>
                  </a:lnTo>
                  <a:lnTo>
                    <a:pt x="872" y="386"/>
                  </a:lnTo>
                  <a:lnTo>
                    <a:pt x="902" y="379"/>
                  </a:lnTo>
                  <a:lnTo>
                    <a:pt x="924" y="371"/>
                  </a:lnTo>
                  <a:lnTo>
                    <a:pt x="945" y="364"/>
                  </a:lnTo>
                  <a:lnTo>
                    <a:pt x="967" y="364"/>
                  </a:lnTo>
                  <a:lnTo>
                    <a:pt x="945" y="379"/>
                  </a:lnTo>
                  <a:lnTo>
                    <a:pt x="916" y="393"/>
                  </a:lnTo>
                  <a:lnTo>
                    <a:pt x="894" y="408"/>
                  </a:lnTo>
                  <a:lnTo>
                    <a:pt x="872" y="424"/>
                  </a:lnTo>
                  <a:lnTo>
                    <a:pt x="843" y="424"/>
                  </a:lnTo>
                  <a:lnTo>
                    <a:pt x="814" y="438"/>
                  </a:lnTo>
                  <a:lnTo>
                    <a:pt x="792" y="446"/>
                  </a:lnTo>
                  <a:lnTo>
                    <a:pt x="770" y="460"/>
                  </a:lnTo>
                  <a:lnTo>
                    <a:pt x="741" y="460"/>
                  </a:lnTo>
                  <a:lnTo>
                    <a:pt x="719" y="468"/>
                  </a:lnTo>
                  <a:lnTo>
                    <a:pt x="741" y="468"/>
                  </a:lnTo>
                  <a:lnTo>
                    <a:pt x="763" y="468"/>
                  </a:lnTo>
                  <a:lnTo>
                    <a:pt x="785" y="468"/>
                  </a:lnTo>
                  <a:lnTo>
                    <a:pt x="814" y="460"/>
                  </a:lnTo>
                  <a:lnTo>
                    <a:pt x="843" y="460"/>
                  </a:lnTo>
                  <a:lnTo>
                    <a:pt x="865" y="453"/>
                  </a:lnTo>
                  <a:lnTo>
                    <a:pt x="894" y="446"/>
                  </a:lnTo>
                  <a:lnTo>
                    <a:pt x="880" y="468"/>
                  </a:lnTo>
                  <a:lnTo>
                    <a:pt x="858" y="476"/>
                  </a:lnTo>
                  <a:lnTo>
                    <a:pt x="836" y="498"/>
                  </a:lnTo>
                  <a:lnTo>
                    <a:pt x="814" y="512"/>
                  </a:lnTo>
                  <a:lnTo>
                    <a:pt x="792" y="527"/>
                  </a:lnTo>
                  <a:lnTo>
                    <a:pt x="770" y="535"/>
                  </a:lnTo>
                  <a:lnTo>
                    <a:pt x="748" y="550"/>
                  </a:lnTo>
                  <a:lnTo>
                    <a:pt x="770" y="565"/>
                  </a:lnTo>
                  <a:lnTo>
                    <a:pt x="792" y="565"/>
                  </a:lnTo>
                  <a:lnTo>
                    <a:pt x="821" y="557"/>
                  </a:lnTo>
                  <a:lnTo>
                    <a:pt x="843" y="557"/>
                  </a:lnTo>
                  <a:lnTo>
                    <a:pt x="872" y="550"/>
                  </a:lnTo>
                  <a:lnTo>
                    <a:pt x="894" y="550"/>
                  </a:lnTo>
                  <a:lnTo>
                    <a:pt x="916" y="550"/>
                  </a:lnTo>
                  <a:lnTo>
                    <a:pt x="938" y="543"/>
                  </a:lnTo>
                  <a:lnTo>
                    <a:pt x="960" y="543"/>
                  </a:lnTo>
                  <a:lnTo>
                    <a:pt x="982" y="543"/>
                  </a:lnTo>
                  <a:lnTo>
                    <a:pt x="1004" y="535"/>
                  </a:lnTo>
                  <a:lnTo>
                    <a:pt x="1026" y="535"/>
                  </a:lnTo>
                  <a:lnTo>
                    <a:pt x="1048" y="535"/>
                  </a:lnTo>
                  <a:lnTo>
                    <a:pt x="1026" y="550"/>
                  </a:lnTo>
                  <a:lnTo>
                    <a:pt x="1019" y="572"/>
                  </a:lnTo>
                  <a:lnTo>
                    <a:pt x="997" y="587"/>
                  </a:lnTo>
                  <a:lnTo>
                    <a:pt x="967" y="595"/>
                  </a:lnTo>
                  <a:lnTo>
                    <a:pt x="945" y="602"/>
                  </a:lnTo>
                  <a:lnTo>
                    <a:pt x="924" y="617"/>
                  </a:lnTo>
                  <a:lnTo>
                    <a:pt x="902" y="624"/>
                  </a:lnTo>
                  <a:lnTo>
                    <a:pt x="880" y="624"/>
                  </a:lnTo>
                  <a:lnTo>
                    <a:pt x="850" y="624"/>
                  </a:lnTo>
                  <a:lnTo>
                    <a:pt x="828" y="624"/>
                  </a:lnTo>
                  <a:lnTo>
                    <a:pt x="806" y="632"/>
                  </a:lnTo>
                  <a:lnTo>
                    <a:pt x="785" y="639"/>
                  </a:lnTo>
                  <a:lnTo>
                    <a:pt x="806" y="646"/>
                  </a:lnTo>
                  <a:lnTo>
                    <a:pt x="828" y="655"/>
                  </a:lnTo>
                  <a:lnTo>
                    <a:pt x="858" y="662"/>
                  </a:lnTo>
                  <a:lnTo>
                    <a:pt x="821" y="675"/>
                  </a:lnTo>
                  <a:lnTo>
                    <a:pt x="880" y="669"/>
                  </a:lnTo>
                  <a:lnTo>
                    <a:pt x="909" y="669"/>
                  </a:lnTo>
                  <a:lnTo>
                    <a:pt x="866" y="681"/>
                  </a:lnTo>
                  <a:lnTo>
                    <a:pt x="938" y="669"/>
                  </a:lnTo>
                  <a:lnTo>
                    <a:pt x="967" y="669"/>
                  </a:lnTo>
                  <a:lnTo>
                    <a:pt x="997" y="662"/>
                  </a:lnTo>
                  <a:lnTo>
                    <a:pt x="1019" y="662"/>
                  </a:lnTo>
                  <a:lnTo>
                    <a:pt x="1041" y="662"/>
                  </a:lnTo>
                  <a:lnTo>
                    <a:pt x="1011" y="684"/>
                  </a:lnTo>
                  <a:lnTo>
                    <a:pt x="989" y="706"/>
                  </a:lnTo>
                  <a:lnTo>
                    <a:pt x="967" y="714"/>
                  </a:lnTo>
                  <a:lnTo>
                    <a:pt x="945" y="714"/>
                  </a:lnTo>
                  <a:lnTo>
                    <a:pt x="909" y="721"/>
                  </a:lnTo>
                  <a:lnTo>
                    <a:pt x="887" y="729"/>
                  </a:lnTo>
                  <a:lnTo>
                    <a:pt x="865" y="729"/>
                  </a:lnTo>
                  <a:lnTo>
                    <a:pt x="843" y="743"/>
                  </a:lnTo>
                  <a:lnTo>
                    <a:pt x="872" y="743"/>
                  </a:lnTo>
                  <a:lnTo>
                    <a:pt x="894" y="736"/>
                  </a:lnTo>
                  <a:lnTo>
                    <a:pt x="916" y="736"/>
                  </a:lnTo>
                  <a:lnTo>
                    <a:pt x="945" y="736"/>
                  </a:lnTo>
                  <a:lnTo>
                    <a:pt x="931" y="758"/>
                  </a:lnTo>
                  <a:lnTo>
                    <a:pt x="878" y="772"/>
                  </a:lnTo>
                  <a:lnTo>
                    <a:pt x="887" y="781"/>
                  </a:lnTo>
                  <a:lnTo>
                    <a:pt x="865" y="788"/>
                  </a:lnTo>
                  <a:lnTo>
                    <a:pt x="796" y="784"/>
                  </a:lnTo>
                  <a:lnTo>
                    <a:pt x="843" y="796"/>
                  </a:lnTo>
                  <a:lnTo>
                    <a:pt x="821" y="803"/>
                  </a:lnTo>
                  <a:lnTo>
                    <a:pt x="799" y="810"/>
                  </a:lnTo>
                  <a:lnTo>
                    <a:pt x="821" y="818"/>
                  </a:lnTo>
                  <a:lnTo>
                    <a:pt x="843" y="818"/>
                  </a:lnTo>
                  <a:lnTo>
                    <a:pt x="917" y="811"/>
                  </a:lnTo>
                  <a:lnTo>
                    <a:pt x="901" y="831"/>
                  </a:lnTo>
                  <a:lnTo>
                    <a:pt x="850" y="848"/>
                  </a:lnTo>
                  <a:lnTo>
                    <a:pt x="914" y="866"/>
                  </a:lnTo>
                  <a:lnTo>
                    <a:pt x="749" y="848"/>
                  </a:lnTo>
                  <a:lnTo>
                    <a:pt x="777" y="884"/>
                  </a:lnTo>
                  <a:lnTo>
                    <a:pt x="865" y="925"/>
                  </a:lnTo>
                  <a:lnTo>
                    <a:pt x="793" y="937"/>
                  </a:lnTo>
                  <a:lnTo>
                    <a:pt x="741" y="952"/>
                  </a:lnTo>
                  <a:lnTo>
                    <a:pt x="763" y="944"/>
                  </a:lnTo>
                  <a:lnTo>
                    <a:pt x="814" y="944"/>
                  </a:lnTo>
                  <a:lnTo>
                    <a:pt x="836" y="944"/>
                  </a:lnTo>
                  <a:lnTo>
                    <a:pt x="902" y="953"/>
                  </a:lnTo>
                  <a:lnTo>
                    <a:pt x="950" y="952"/>
                  </a:lnTo>
                  <a:lnTo>
                    <a:pt x="1016" y="904"/>
                  </a:lnTo>
                  <a:lnTo>
                    <a:pt x="995" y="936"/>
                  </a:lnTo>
                  <a:lnTo>
                    <a:pt x="1076" y="894"/>
                  </a:lnTo>
                  <a:lnTo>
                    <a:pt x="1036" y="933"/>
                  </a:lnTo>
                  <a:lnTo>
                    <a:pt x="1115" y="915"/>
                  </a:lnTo>
                  <a:lnTo>
                    <a:pt x="1137" y="907"/>
                  </a:lnTo>
                  <a:lnTo>
                    <a:pt x="1159" y="900"/>
                  </a:lnTo>
                  <a:lnTo>
                    <a:pt x="1137" y="915"/>
                  </a:lnTo>
                  <a:lnTo>
                    <a:pt x="1082" y="946"/>
                  </a:lnTo>
                  <a:lnTo>
                    <a:pt x="1109" y="956"/>
                  </a:lnTo>
                  <a:lnTo>
                    <a:pt x="1048" y="960"/>
                  </a:lnTo>
                  <a:lnTo>
                    <a:pt x="1007" y="970"/>
                  </a:lnTo>
                  <a:lnTo>
                    <a:pt x="1058" y="995"/>
                  </a:lnTo>
                  <a:lnTo>
                    <a:pt x="975" y="982"/>
                  </a:lnTo>
                  <a:lnTo>
                    <a:pt x="945" y="989"/>
                  </a:lnTo>
                  <a:lnTo>
                    <a:pt x="956" y="1001"/>
                  </a:lnTo>
                  <a:lnTo>
                    <a:pt x="950" y="1008"/>
                  </a:lnTo>
                  <a:lnTo>
                    <a:pt x="894" y="1003"/>
                  </a:lnTo>
                  <a:lnTo>
                    <a:pt x="836" y="1012"/>
                  </a:lnTo>
                  <a:lnTo>
                    <a:pt x="792" y="1019"/>
                  </a:lnTo>
                  <a:lnTo>
                    <a:pt x="828" y="1026"/>
                  </a:lnTo>
                  <a:lnTo>
                    <a:pt x="850" y="1026"/>
                  </a:lnTo>
                  <a:lnTo>
                    <a:pt x="880" y="1034"/>
                  </a:lnTo>
                  <a:lnTo>
                    <a:pt x="902" y="1034"/>
                  </a:lnTo>
                  <a:lnTo>
                    <a:pt x="945" y="1034"/>
                  </a:lnTo>
                  <a:lnTo>
                    <a:pt x="975" y="1026"/>
                  </a:lnTo>
                  <a:lnTo>
                    <a:pt x="1011" y="1026"/>
                  </a:lnTo>
                  <a:lnTo>
                    <a:pt x="1041" y="1026"/>
                  </a:lnTo>
                  <a:lnTo>
                    <a:pt x="1063" y="1026"/>
                  </a:lnTo>
                  <a:lnTo>
                    <a:pt x="1085" y="1026"/>
                  </a:lnTo>
                  <a:lnTo>
                    <a:pt x="1107" y="1026"/>
                  </a:lnTo>
                  <a:lnTo>
                    <a:pt x="1085" y="1041"/>
                  </a:lnTo>
                  <a:lnTo>
                    <a:pt x="1063" y="1056"/>
                  </a:lnTo>
                  <a:lnTo>
                    <a:pt x="1033" y="1063"/>
                  </a:lnTo>
                  <a:lnTo>
                    <a:pt x="1011" y="1071"/>
                  </a:lnTo>
                  <a:lnTo>
                    <a:pt x="975" y="1086"/>
                  </a:lnTo>
                  <a:lnTo>
                    <a:pt x="945" y="1093"/>
                  </a:lnTo>
                  <a:lnTo>
                    <a:pt x="924" y="1101"/>
                  </a:lnTo>
                  <a:lnTo>
                    <a:pt x="902" y="1101"/>
                  </a:lnTo>
                  <a:lnTo>
                    <a:pt x="872" y="1101"/>
                  </a:lnTo>
                  <a:lnTo>
                    <a:pt x="850" y="1108"/>
                  </a:lnTo>
                  <a:lnTo>
                    <a:pt x="821" y="1108"/>
                  </a:lnTo>
                  <a:lnTo>
                    <a:pt x="799" y="1108"/>
                  </a:lnTo>
                  <a:lnTo>
                    <a:pt x="821" y="1124"/>
                  </a:lnTo>
                  <a:lnTo>
                    <a:pt x="872" y="1131"/>
                  </a:lnTo>
                  <a:lnTo>
                    <a:pt x="916" y="1131"/>
                  </a:lnTo>
                  <a:lnTo>
                    <a:pt x="938" y="1138"/>
                  </a:lnTo>
                  <a:lnTo>
                    <a:pt x="975" y="1138"/>
                  </a:lnTo>
                  <a:lnTo>
                    <a:pt x="971" y="1150"/>
                  </a:lnTo>
                  <a:lnTo>
                    <a:pt x="1019" y="1138"/>
                  </a:lnTo>
                  <a:lnTo>
                    <a:pt x="1027" y="1153"/>
                  </a:lnTo>
                  <a:lnTo>
                    <a:pt x="1078" y="1138"/>
                  </a:lnTo>
                  <a:lnTo>
                    <a:pt x="1100" y="1138"/>
                  </a:lnTo>
                  <a:lnTo>
                    <a:pt x="1085" y="1152"/>
                  </a:lnTo>
                  <a:lnTo>
                    <a:pt x="1122" y="1138"/>
                  </a:lnTo>
                  <a:lnTo>
                    <a:pt x="1154" y="1129"/>
                  </a:lnTo>
                  <a:lnTo>
                    <a:pt x="1122" y="1167"/>
                  </a:lnTo>
                  <a:lnTo>
                    <a:pt x="1089" y="1170"/>
                  </a:lnTo>
                  <a:lnTo>
                    <a:pt x="1052" y="1179"/>
                  </a:lnTo>
                  <a:lnTo>
                    <a:pt x="1048" y="1212"/>
                  </a:lnTo>
                  <a:lnTo>
                    <a:pt x="1021" y="1196"/>
                  </a:lnTo>
                  <a:lnTo>
                    <a:pt x="992" y="1205"/>
                  </a:lnTo>
                  <a:lnTo>
                    <a:pt x="975" y="1234"/>
                  </a:lnTo>
                  <a:lnTo>
                    <a:pt x="958" y="1193"/>
                  </a:lnTo>
                  <a:lnTo>
                    <a:pt x="887" y="1243"/>
                  </a:lnTo>
                  <a:lnTo>
                    <a:pt x="865" y="1234"/>
                  </a:lnTo>
                  <a:lnTo>
                    <a:pt x="830" y="1201"/>
                  </a:lnTo>
                  <a:lnTo>
                    <a:pt x="836" y="1220"/>
                  </a:lnTo>
                  <a:lnTo>
                    <a:pt x="814" y="1212"/>
                  </a:lnTo>
                  <a:lnTo>
                    <a:pt x="792" y="1205"/>
                  </a:lnTo>
                  <a:lnTo>
                    <a:pt x="770" y="1198"/>
                  </a:lnTo>
                  <a:lnTo>
                    <a:pt x="748" y="1198"/>
                  </a:lnTo>
                  <a:lnTo>
                    <a:pt x="770" y="1212"/>
                  </a:lnTo>
                  <a:lnTo>
                    <a:pt x="792" y="1220"/>
                  </a:lnTo>
                  <a:lnTo>
                    <a:pt x="836" y="1227"/>
                  </a:lnTo>
                  <a:lnTo>
                    <a:pt x="865" y="1234"/>
                  </a:lnTo>
                  <a:lnTo>
                    <a:pt x="953" y="1250"/>
                  </a:lnTo>
                  <a:lnTo>
                    <a:pt x="949" y="1273"/>
                  </a:lnTo>
                  <a:lnTo>
                    <a:pt x="1053" y="1261"/>
                  </a:lnTo>
                  <a:lnTo>
                    <a:pt x="976" y="1283"/>
                  </a:lnTo>
                  <a:lnTo>
                    <a:pt x="1043" y="1295"/>
                  </a:lnTo>
                  <a:lnTo>
                    <a:pt x="1136" y="1273"/>
                  </a:lnTo>
                  <a:lnTo>
                    <a:pt x="1086" y="1306"/>
                  </a:lnTo>
                  <a:lnTo>
                    <a:pt x="1151" y="1310"/>
                  </a:lnTo>
                  <a:lnTo>
                    <a:pt x="1173" y="1317"/>
                  </a:lnTo>
                  <a:lnTo>
                    <a:pt x="1217" y="1324"/>
                  </a:lnTo>
                  <a:lnTo>
                    <a:pt x="1268" y="1346"/>
                  </a:lnTo>
                  <a:lnTo>
                    <a:pt x="1246" y="1346"/>
                  </a:lnTo>
                  <a:lnTo>
                    <a:pt x="1217" y="1339"/>
                  </a:lnTo>
                  <a:lnTo>
                    <a:pt x="1181" y="1339"/>
                  </a:lnTo>
                  <a:lnTo>
                    <a:pt x="1144" y="1339"/>
                  </a:lnTo>
                  <a:lnTo>
                    <a:pt x="1155" y="1368"/>
                  </a:lnTo>
                  <a:lnTo>
                    <a:pt x="1100" y="1331"/>
                  </a:lnTo>
                  <a:lnTo>
                    <a:pt x="1089" y="1347"/>
                  </a:lnTo>
                  <a:lnTo>
                    <a:pt x="1063" y="1331"/>
                  </a:lnTo>
                  <a:lnTo>
                    <a:pt x="1033" y="1331"/>
                  </a:lnTo>
                  <a:lnTo>
                    <a:pt x="1071" y="1385"/>
                  </a:lnTo>
                  <a:lnTo>
                    <a:pt x="1025" y="1352"/>
                  </a:lnTo>
                  <a:lnTo>
                    <a:pt x="947" y="1310"/>
                  </a:lnTo>
                  <a:lnTo>
                    <a:pt x="895" y="1312"/>
                  </a:lnTo>
                  <a:lnTo>
                    <a:pt x="881" y="1280"/>
                  </a:lnTo>
                  <a:lnTo>
                    <a:pt x="868" y="1286"/>
                  </a:lnTo>
                  <a:lnTo>
                    <a:pt x="808" y="1281"/>
                  </a:lnTo>
                  <a:lnTo>
                    <a:pt x="931" y="1343"/>
                  </a:lnTo>
                  <a:lnTo>
                    <a:pt x="865" y="1362"/>
                  </a:lnTo>
                  <a:lnTo>
                    <a:pt x="988" y="1351"/>
                  </a:lnTo>
                  <a:lnTo>
                    <a:pt x="950" y="1373"/>
                  </a:lnTo>
                  <a:lnTo>
                    <a:pt x="924" y="1384"/>
                  </a:lnTo>
                  <a:lnTo>
                    <a:pt x="983" y="1385"/>
                  </a:lnTo>
                  <a:lnTo>
                    <a:pt x="1051" y="1420"/>
                  </a:lnTo>
                  <a:lnTo>
                    <a:pt x="1146" y="1410"/>
                  </a:lnTo>
                  <a:lnTo>
                    <a:pt x="1093" y="1436"/>
                  </a:lnTo>
                  <a:lnTo>
                    <a:pt x="1106" y="1435"/>
                  </a:lnTo>
                  <a:lnTo>
                    <a:pt x="1115" y="1436"/>
                  </a:lnTo>
                  <a:lnTo>
                    <a:pt x="1144" y="1443"/>
                  </a:lnTo>
                  <a:lnTo>
                    <a:pt x="1202" y="1436"/>
                  </a:lnTo>
                  <a:lnTo>
                    <a:pt x="1173" y="1443"/>
                  </a:lnTo>
                  <a:lnTo>
                    <a:pt x="1195" y="1451"/>
                  </a:lnTo>
                  <a:lnTo>
                    <a:pt x="1217" y="1451"/>
                  </a:lnTo>
                  <a:lnTo>
                    <a:pt x="1223" y="1465"/>
                  </a:lnTo>
                  <a:lnTo>
                    <a:pt x="1276" y="1465"/>
                  </a:lnTo>
                  <a:lnTo>
                    <a:pt x="1250" y="1475"/>
                  </a:lnTo>
                  <a:lnTo>
                    <a:pt x="1320" y="1488"/>
                  </a:lnTo>
                  <a:lnTo>
                    <a:pt x="1298" y="1495"/>
                  </a:lnTo>
                  <a:lnTo>
                    <a:pt x="1268" y="1495"/>
                  </a:lnTo>
                  <a:lnTo>
                    <a:pt x="1239" y="1495"/>
                  </a:lnTo>
                  <a:lnTo>
                    <a:pt x="1210" y="1481"/>
                  </a:lnTo>
                  <a:lnTo>
                    <a:pt x="1188" y="1472"/>
                  </a:lnTo>
                  <a:lnTo>
                    <a:pt x="1159" y="1465"/>
                  </a:lnTo>
                  <a:lnTo>
                    <a:pt x="1122" y="1458"/>
                  </a:lnTo>
                  <a:lnTo>
                    <a:pt x="1085" y="1451"/>
                  </a:lnTo>
                  <a:lnTo>
                    <a:pt x="1048" y="1443"/>
                  </a:lnTo>
                  <a:lnTo>
                    <a:pt x="1019" y="1436"/>
                  </a:lnTo>
                  <a:lnTo>
                    <a:pt x="982" y="1436"/>
                  </a:lnTo>
                  <a:lnTo>
                    <a:pt x="938" y="1429"/>
                  </a:lnTo>
                  <a:lnTo>
                    <a:pt x="909" y="1421"/>
                  </a:lnTo>
                  <a:lnTo>
                    <a:pt x="887" y="1413"/>
                  </a:lnTo>
                  <a:lnTo>
                    <a:pt x="865" y="1413"/>
                  </a:lnTo>
                  <a:lnTo>
                    <a:pt x="902" y="1429"/>
                  </a:lnTo>
                  <a:lnTo>
                    <a:pt x="924" y="1443"/>
                  </a:lnTo>
                  <a:lnTo>
                    <a:pt x="969" y="1446"/>
                  </a:lnTo>
                  <a:lnTo>
                    <a:pt x="945" y="1466"/>
                  </a:lnTo>
                  <a:lnTo>
                    <a:pt x="1019" y="1474"/>
                  </a:lnTo>
                  <a:lnTo>
                    <a:pt x="1055" y="1495"/>
                  </a:lnTo>
                  <a:lnTo>
                    <a:pt x="1093" y="1503"/>
                  </a:lnTo>
                  <a:lnTo>
                    <a:pt x="1130" y="1519"/>
                  </a:lnTo>
                  <a:lnTo>
                    <a:pt x="1144" y="1517"/>
                  </a:lnTo>
                  <a:lnTo>
                    <a:pt x="1173" y="1525"/>
                  </a:lnTo>
                  <a:lnTo>
                    <a:pt x="1210" y="1532"/>
                  </a:lnTo>
                  <a:lnTo>
                    <a:pt x="1261" y="1548"/>
                  </a:lnTo>
                  <a:lnTo>
                    <a:pt x="1290" y="1555"/>
                  </a:lnTo>
                  <a:lnTo>
                    <a:pt x="1320" y="1562"/>
                  </a:lnTo>
                  <a:lnTo>
                    <a:pt x="1286" y="1572"/>
                  </a:lnTo>
                  <a:lnTo>
                    <a:pt x="1200" y="1554"/>
                  </a:lnTo>
                  <a:lnTo>
                    <a:pt x="1232" y="1584"/>
                  </a:lnTo>
                  <a:lnTo>
                    <a:pt x="1152" y="1550"/>
                  </a:lnTo>
                  <a:lnTo>
                    <a:pt x="1184" y="1584"/>
                  </a:lnTo>
                  <a:lnTo>
                    <a:pt x="1082" y="1558"/>
                  </a:lnTo>
                  <a:lnTo>
                    <a:pt x="1098" y="1601"/>
                  </a:lnTo>
                  <a:lnTo>
                    <a:pt x="1019" y="1535"/>
                  </a:lnTo>
                  <a:lnTo>
                    <a:pt x="1017" y="1576"/>
                  </a:lnTo>
                  <a:lnTo>
                    <a:pt x="973" y="1527"/>
                  </a:lnTo>
                  <a:lnTo>
                    <a:pt x="967" y="1562"/>
                  </a:lnTo>
                  <a:lnTo>
                    <a:pt x="987" y="1578"/>
                  </a:lnTo>
                  <a:lnTo>
                    <a:pt x="1019" y="1577"/>
                  </a:lnTo>
                  <a:lnTo>
                    <a:pt x="1023" y="1603"/>
                  </a:lnTo>
                  <a:lnTo>
                    <a:pt x="1078" y="1600"/>
                  </a:lnTo>
                  <a:lnTo>
                    <a:pt x="1115" y="1615"/>
                  </a:lnTo>
                  <a:lnTo>
                    <a:pt x="1151" y="1622"/>
                  </a:lnTo>
                  <a:lnTo>
                    <a:pt x="1288" y="1617"/>
                  </a:lnTo>
                  <a:lnTo>
                    <a:pt x="1230" y="1639"/>
                  </a:lnTo>
                  <a:lnTo>
                    <a:pt x="1320" y="1667"/>
                  </a:lnTo>
                  <a:lnTo>
                    <a:pt x="1349" y="1667"/>
                  </a:lnTo>
                  <a:lnTo>
                    <a:pt x="1378" y="1674"/>
                  </a:lnTo>
                  <a:lnTo>
                    <a:pt x="1407" y="1681"/>
                  </a:lnTo>
                  <a:lnTo>
                    <a:pt x="1430" y="1681"/>
                  </a:lnTo>
                  <a:lnTo>
                    <a:pt x="1393" y="1689"/>
                  </a:lnTo>
                  <a:lnTo>
                    <a:pt x="1324" y="1690"/>
                  </a:lnTo>
                  <a:lnTo>
                    <a:pt x="1406" y="1723"/>
                  </a:lnTo>
                  <a:lnTo>
                    <a:pt x="1283" y="1703"/>
                  </a:lnTo>
                  <a:lnTo>
                    <a:pt x="1288" y="1735"/>
                  </a:lnTo>
                  <a:lnTo>
                    <a:pt x="1261" y="1703"/>
                  </a:lnTo>
                  <a:lnTo>
                    <a:pt x="1190" y="1687"/>
                  </a:lnTo>
                  <a:lnTo>
                    <a:pt x="1217" y="1703"/>
                  </a:lnTo>
                  <a:lnTo>
                    <a:pt x="1224" y="1729"/>
                  </a:lnTo>
                  <a:lnTo>
                    <a:pt x="1151" y="1684"/>
                  </a:lnTo>
                  <a:lnTo>
                    <a:pt x="1194" y="1735"/>
                  </a:lnTo>
                  <a:lnTo>
                    <a:pt x="1132" y="1725"/>
                  </a:lnTo>
                  <a:lnTo>
                    <a:pt x="1069" y="1657"/>
                  </a:lnTo>
                  <a:lnTo>
                    <a:pt x="1078" y="1689"/>
                  </a:lnTo>
                  <a:lnTo>
                    <a:pt x="1048" y="1681"/>
                  </a:lnTo>
                  <a:lnTo>
                    <a:pt x="997" y="1674"/>
                  </a:lnTo>
                  <a:lnTo>
                    <a:pt x="925" y="1653"/>
                  </a:lnTo>
                  <a:lnTo>
                    <a:pt x="967" y="1681"/>
                  </a:lnTo>
                  <a:lnTo>
                    <a:pt x="989" y="1689"/>
                  </a:lnTo>
                  <a:lnTo>
                    <a:pt x="1026" y="1703"/>
                  </a:lnTo>
                  <a:lnTo>
                    <a:pt x="1063" y="1711"/>
                  </a:lnTo>
                  <a:lnTo>
                    <a:pt x="1115" y="1726"/>
                  </a:lnTo>
                  <a:lnTo>
                    <a:pt x="1151" y="1741"/>
                  </a:lnTo>
                  <a:lnTo>
                    <a:pt x="1203" y="1756"/>
                  </a:lnTo>
                  <a:lnTo>
                    <a:pt x="1232" y="1763"/>
                  </a:lnTo>
                  <a:lnTo>
                    <a:pt x="1254" y="1763"/>
                  </a:lnTo>
                  <a:lnTo>
                    <a:pt x="1276" y="1770"/>
                  </a:lnTo>
                  <a:lnTo>
                    <a:pt x="1312" y="1770"/>
                  </a:lnTo>
                  <a:lnTo>
                    <a:pt x="1334" y="1779"/>
                  </a:lnTo>
                  <a:lnTo>
                    <a:pt x="1305" y="1793"/>
                  </a:lnTo>
                  <a:lnTo>
                    <a:pt x="1283" y="1800"/>
                  </a:lnTo>
                  <a:lnTo>
                    <a:pt x="1254" y="1815"/>
                  </a:lnTo>
                  <a:lnTo>
                    <a:pt x="1232" y="1815"/>
                  </a:lnTo>
                  <a:lnTo>
                    <a:pt x="1203" y="1815"/>
                  </a:lnTo>
                  <a:lnTo>
                    <a:pt x="1136" y="1800"/>
                  </a:lnTo>
                  <a:lnTo>
                    <a:pt x="1122" y="1808"/>
                  </a:lnTo>
                  <a:lnTo>
                    <a:pt x="1079" y="1779"/>
                  </a:lnTo>
                  <a:lnTo>
                    <a:pt x="1041" y="1786"/>
                  </a:lnTo>
                  <a:lnTo>
                    <a:pt x="967" y="1745"/>
                  </a:lnTo>
                  <a:lnTo>
                    <a:pt x="982" y="1770"/>
                  </a:lnTo>
                  <a:lnTo>
                    <a:pt x="907" y="1772"/>
                  </a:lnTo>
                  <a:lnTo>
                    <a:pt x="1063" y="1809"/>
                  </a:lnTo>
                  <a:lnTo>
                    <a:pt x="1070" y="1838"/>
                  </a:lnTo>
                  <a:lnTo>
                    <a:pt x="1148" y="1821"/>
                  </a:lnTo>
                  <a:lnTo>
                    <a:pt x="1144" y="1853"/>
                  </a:lnTo>
                  <a:lnTo>
                    <a:pt x="1190" y="1858"/>
                  </a:lnTo>
                  <a:lnTo>
                    <a:pt x="1203" y="1867"/>
                  </a:lnTo>
                  <a:lnTo>
                    <a:pt x="1239" y="1875"/>
                  </a:lnTo>
                  <a:lnTo>
                    <a:pt x="1210" y="1889"/>
                  </a:lnTo>
                  <a:lnTo>
                    <a:pt x="1188" y="1889"/>
                  </a:lnTo>
                  <a:lnTo>
                    <a:pt x="1144" y="1905"/>
                  </a:lnTo>
                  <a:lnTo>
                    <a:pt x="1100" y="1905"/>
                  </a:lnTo>
                  <a:lnTo>
                    <a:pt x="1137" y="1912"/>
                  </a:lnTo>
                  <a:lnTo>
                    <a:pt x="1159" y="1912"/>
                  </a:lnTo>
                  <a:lnTo>
                    <a:pt x="1195" y="1920"/>
                  </a:lnTo>
                  <a:lnTo>
                    <a:pt x="1294" y="1904"/>
                  </a:lnTo>
                  <a:lnTo>
                    <a:pt x="1258" y="1934"/>
                  </a:lnTo>
                  <a:lnTo>
                    <a:pt x="1302" y="1912"/>
                  </a:lnTo>
                  <a:lnTo>
                    <a:pt x="1254" y="1951"/>
                  </a:lnTo>
                  <a:lnTo>
                    <a:pt x="1310" y="1955"/>
                  </a:lnTo>
                  <a:lnTo>
                    <a:pt x="1378" y="1942"/>
                  </a:lnTo>
                  <a:lnTo>
                    <a:pt x="1400" y="1949"/>
                  </a:lnTo>
                  <a:lnTo>
                    <a:pt x="1422" y="1949"/>
                  </a:lnTo>
                  <a:lnTo>
                    <a:pt x="1400" y="1972"/>
                  </a:lnTo>
                  <a:lnTo>
                    <a:pt x="1378" y="1972"/>
                  </a:lnTo>
                  <a:lnTo>
                    <a:pt x="1330" y="1973"/>
                  </a:lnTo>
                  <a:lnTo>
                    <a:pt x="1327" y="1994"/>
                  </a:lnTo>
                  <a:lnTo>
                    <a:pt x="1262" y="1969"/>
                  </a:lnTo>
                  <a:lnTo>
                    <a:pt x="1276" y="1994"/>
                  </a:lnTo>
                  <a:lnTo>
                    <a:pt x="1232" y="1971"/>
                  </a:lnTo>
                  <a:lnTo>
                    <a:pt x="1226" y="2010"/>
                  </a:lnTo>
                  <a:lnTo>
                    <a:pt x="1148" y="1957"/>
                  </a:lnTo>
                  <a:lnTo>
                    <a:pt x="1166" y="1986"/>
                  </a:lnTo>
                  <a:lnTo>
                    <a:pt x="1114" y="1957"/>
                  </a:lnTo>
                  <a:lnTo>
                    <a:pt x="640" y="1898"/>
                  </a:lnTo>
                  <a:lnTo>
                    <a:pt x="278" y="1659"/>
                  </a:lnTo>
                  <a:lnTo>
                    <a:pt x="278" y="1659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93675" y="6313488"/>
            <a:ext cx="2613025" cy="457200"/>
          </a:xfrm>
          <a:ln w="9525"/>
        </p:spPr>
        <p:txBody>
          <a:bodyPr wrap="none" lIns="92075" tIns="46038" rIns="92075" bIns="46038" anchor="ctr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1475" y="6313488"/>
            <a:ext cx="3332163" cy="457200"/>
          </a:xfrm>
          <a:ln w="9525"/>
        </p:spPr>
        <p:txBody>
          <a:bodyPr wrap="none" lIns="92075" tIns="46038" rIns="92075" bIns="46038" anchor="ctr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48413" y="6313488"/>
            <a:ext cx="2695575" cy="457200"/>
          </a:xfrm>
          <a:ln w="9525"/>
        </p:spPr>
        <p:txBody>
          <a:bodyPr wrap="none" lIns="92075" tIns="46038" rIns="92075" bIns="46038" anchor="ctr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95070-7ECF-4B58-939A-F92C02D72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3065F-EE75-4135-B307-307EC4C8F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2422B-AA41-470A-A12B-447402F32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5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23785-00F6-49D6-B048-48B6ED30F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5F515-825C-46EA-8294-68D1C9390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1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59E19-A07D-4087-9346-E45D63FAA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47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80FDF-1227-4A9F-8C1E-223305744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52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AE7AA-5ABE-4D9C-9C4E-F44104859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9E31-859E-4B69-97AC-CCA19B57F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1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BAA96-E405-4282-B024-8326A7077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2D02-E66B-49C4-BBBE-FB4AF4425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73604-B01E-400C-8B05-7F016901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7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E2AC-F67C-4399-B454-DDCF66CE1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7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90C0-AC12-47C8-B319-8B2FA27B2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3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B5D7B-F539-45C6-BB7D-4060F9694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713F-B410-4C95-8C03-77E1AFF07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6E4DC-6FD1-463E-B36D-968963BF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B3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ltGray">
          <a:xfrm>
            <a:off x="7467600" y="2286000"/>
            <a:ext cx="858838" cy="8588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0" y="2871788"/>
            <a:ext cx="9172575" cy="4008437"/>
            <a:chOff x="0" y="1809"/>
            <a:chExt cx="5778" cy="2525"/>
          </a:xfrm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0" y="3272"/>
              <a:ext cx="5778" cy="1062"/>
            </a:xfrm>
            <a:custGeom>
              <a:avLst/>
              <a:gdLst/>
              <a:ahLst/>
              <a:cxnLst>
                <a:cxn ang="0">
                  <a:pos x="0" y="1061"/>
                </a:cxn>
                <a:cxn ang="0">
                  <a:pos x="85" y="14"/>
                </a:cxn>
                <a:cxn ang="0">
                  <a:pos x="261" y="111"/>
                </a:cxn>
                <a:cxn ang="0">
                  <a:pos x="489" y="259"/>
                </a:cxn>
                <a:cxn ang="0">
                  <a:pos x="760" y="274"/>
                </a:cxn>
                <a:cxn ang="0">
                  <a:pos x="988" y="378"/>
                </a:cxn>
                <a:cxn ang="0">
                  <a:pos x="1091" y="443"/>
                </a:cxn>
                <a:cxn ang="0">
                  <a:pos x="1135" y="434"/>
                </a:cxn>
                <a:cxn ang="0">
                  <a:pos x="1274" y="506"/>
                </a:cxn>
                <a:cxn ang="0">
                  <a:pos x="1318" y="506"/>
                </a:cxn>
                <a:cxn ang="0">
                  <a:pos x="1384" y="560"/>
                </a:cxn>
                <a:cxn ang="0">
                  <a:pos x="1465" y="634"/>
                </a:cxn>
                <a:cxn ang="0">
                  <a:pos x="1589" y="608"/>
                </a:cxn>
                <a:cxn ang="0">
                  <a:pos x="1733" y="611"/>
                </a:cxn>
                <a:cxn ang="0">
                  <a:pos x="1766" y="651"/>
                </a:cxn>
                <a:cxn ang="0">
                  <a:pos x="1817" y="642"/>
                </a:cxn>
                <a:cxn ang="0">
                  <a:pos x="1957" y="516"/>
                </a:cxn>
                <a:cxn ang="0">
                  <a:pos x="2070" y="461"/>
                </a:cxn>
                <a:cxn ang="0">
                  <a:pos x="2169" y="497"/>
                </a:cxn>
                <a:cxn ang="0">
                  <a:pos x="2265" y="475"/>
                </a:cxn>
                <a:cxn ang="0">
                  <a:pos x="2419" y="505"/>
                </a:cxn>
                <a:cxn ang="0">
                  <a:pos x="2503" y="511"/>
                </a:cxn>
                <a:cxn ang="0">
                  <a:pos x="2542" y="624"/>
                </a:cxn>
                <a:cxn ang="0">
                  <a:pos x="2639" y="634"/>
                </a:cxn>
                <a:cxn ang="0">
                  <a:pos x="2699" y="580"/>
                </a:cxn>
                <a:cxn ang="0">
                  <a:pos x="2792" y="562"/>
                </a:cxn>
                <a:cxn ang="0">
                  <a:pos x="2876" y="580"/>
                </a:cxn>
                <a:cxn ang="0">
                  <a:pos x="2985" y="564"/>
                </a:cxn>
                <a:cxn ang="0">
                  <a:pos x="3060" y="555"/>
                </a:cxn>
                <a:cxn ang="0">
                  <a:pos x="3159" y="546"/>
                </a:cxn>
                <a:cxn ang="0">
                  <a:pos x="3292" y="524"/>
                </a:cxn>
                <a:cxn ang="0">
                  <a:pos x="3322" y="470"/>
                </a:cxn>
                <a:cxn ang="0">
                  <a:pos x="3336" y="452"/>
                </a:cxn>
                <a:cxn ang="0">
                  <a:pos x="3453" y="363"/>
                </a:cxn>
                <a:cxn ang="0">
                  <a:pos x="3483" y="341"/>
                </a:cxn>
                <a:cxn ang="0">
                  <a:pos x="3803" y="411"/>
                </a:cxn>
                <a:cxn ang="0">
                  <a:pos x="4077" y="443"/>
                </a:cxn>
                <a:cxn ang="0">
                  <a:pos x="4136" y="443"/>
                </a:cxn>
                <a:cxn ang="0">
                  <a:pos x="4181" y="425"/>
                </a:cxn>
                <a:cxn ang="0">
                  <a:pos x="4224" y="398"/>
                </a:cxn>
                <a:cxn ang="0">
                  <a:pos x="4290" y="415"/>
                </a:cxn>
                <a:cxn ang="0">
                  <a:pos x="4400" y="379"/>
                </a:cxn>
                <a:cxn ang="0">
                  <a:pos x="4473" y="398"/>
                </a:cxn>
                <a:cxn ang="0">
                  <a:pos x="4621" y="527"/>
                </a:cxn>
                <a:cxn ang="0">
                  <a:pos x="4951" y="393"/>
                </a:cxn>
                <a:cxn ang="0">
                  <a:pos x="5157" y="482"/>
                </a:cxn>
                <a:cxn ang="0">
                  <a:pos x="5303" y="511"/>
                </a:cxn>
                <a:cxn ang="0">
                  <a:pos x="5420" y="452"/>
                </a:cxn>
                <a:cxn ang="0">
                  <a:pos x="5633" y="423"/>
                </a:cxn>
              </a:cxnLst>
              <a:rect l="0" t="0" r="r" b="b"/>
              <a:pathLst>
                <a:path w="5778" h="1062">
                  <a:moveTo>
                    <a:pt x="5777" y="1061"/>
                  </a:moveTo>
                  <a:lnTo>
                    <a:pt x="0" y="1061"/>
                  </a:lnTo>
                  <a:lnTo>
                    <a:pt x="0" y="0"/>
                  </a:lnTo>
                  <a:lnTo>
                    <a:pt x="85" y="14"/>
                  </a:lnTo>
                  <a:lnTo>
                    <a:pt x="173" y="29"/>
                  </a:lnTo>
                  <a:lnTo>
                    <a:pt x="261" y="111"/>
                  </a:lnTo>
                  <a:lnTo>
                    <a:pt x="342" y="178"/>
                  </a:lnTo>
                  <a:lnTo>
                    <a:pt x="489" y="259"/>
                  </a:lnTo>
                  <a:lnTo>
                    <a:pt x="665" y="245"/>
                  </a:lnTo>
                  <a:lnTo>
                    <a:pt x="760" y="274"/>
                  </a:lnTo>
                  <a:lnTo>
                    <a:pt x="877" y="335"/>
                  </a:lnTo>
                  <a:lnTo>
                    <a:pt x="988" y="378"/>
                  </a:lnTo>
                  <a:lnTo>
                    <a:pt x="1047" y="451"/>
                  </a:lnTo>
                  <a:lnTo>
                    <a:pt x="1091" y="443"/>
                  </a:lnTo>
                  <a:lnTo>
                    <a:pt x="1113" y="443"/>
                  </a:lnTo>
                  <a:lnTo>
                    <a:pt x="1135" y="434"/>
                  </a:lnTo>
                  <a:lnTo>
                    <a:pt x="1230" y="488"/>
                  </a:lnTo>
                  <a:lnTo>
                    <a:pt x="1274" y="506"/>
                  </a:lnTo>
                  <a:lnTo>
                    <a:pt x="1296" y="506"/>
                  </a:lnTo>
                  <a:lnTo>
                    <a:pt x="1318" y="506"/>
                  </a:lnTo>
                  <a:lnTo>
                    <a:pt x="1340" y="533"/>
                  </a:lnTo>
                  <a:lnTo>
                    <a:pt x="1384" y="560"/>
                  </a:lnTo>
                  <a:lnTo>
                    <a:pt x="1406" y="570"/>
                  </a:lnTo>
                  <a:lnTo>
                    <a:pt x="1465" y="634"/>
                  </a:lnTo>
                  <a:lnTo>
                    <a:pt x="1516" y="642"/>
                  </a:lnTo>
                  <a:lnTo>
                    <a:pt x="1589" y="608"/>
                  </a:lnTo>
                  <a:lnTo>
                    <a:pt x="1649" y="585"/>
                  </a:lnTo>
                  <a:lnTo>
                    <a:pt x="1733" y="611"/>
                  </a:lnTo>
                  <a:lnTo>
                    <a:pt x="1744" y="661"/>
                  </a:lnTo>
                  <a:lnTo>
                    <a:pt x="1766" y="651"/>
                  </a:lnTo>
                  <a:lnTo>
                    <a:pt x="1788" y="651"/>
                  </a:lnTo>
                  <a:lnTo>
                    <a:pt x="1817" y="642"/>
                  </a:lnTo>
                  <a:lnTo>
                    <a:pt x="1839" y="634"/>
                  </a:lnTo>
                  <a:lnTo>
                    <a:pt x="1957" y="516"/>
                  </a:lnTo>
                  <a:lnTo>
                    <a:pt x="2070" y="461"/>
                  </a:lnTo>
                  <a:lnTo>
                    <a:pt x="2070" y="461"/>
                  </a:lnTo>
                  <a:lnTo>
                    <a:pt x="2132" y="490"/>
                  </a:lnTo>
                  <a:lnTo>
                    <a:pt x="2169" y="497"/>
                  </a:lnTo>
                  <a:lnTo>
                    <a:pt x="2206" y="482"/>
                  </a:lnTo>
                  <a:lnTo>
                    <a:pt x="2265" y="475"/>
                  </a:lnTo>
                  <a:lnTo>
                    <a:pt x="2353" y="490"/>
                  </a:lnTo>
                  <a:lnTo>
                    <a:pt x="2419" y="505"/>
                  </a:lnTo>
                  <a:lnTo>
                    <a:pt x="2463" y="505"/>
                  </a:lnTo>
                  <a:lnTo>
                    <a:pt x="2503" y="511"/>
                  </a:lnTo>
                  <a:lnTo>
                    <a:pt x="2554" y="568"/>
                  </a:lnTo>
                  <a:lnTo>
                    <a:pt x="2542" y="624"/>
                  </a:lnTo>
                  <a:lnTo>
                    <a:pt x="2603" y="640"/>
                  </a:lnTo>
                  <a:lnTo>
                    <a:pt x="2639" y="634"/>
                  </a:lnTo>
                  <a:lnTo>
                    <a:pt x="2696" y="611"/>
                  </a:lnTo>
                  <a:lnTo>
                    <a:pt x="2699" y="580"/>
                  </a:lnTo>
                  <a:lnTo>
                    <a:pt x="2744" y="562"/>
                  </a:lnTo>
                  <a:lnTo>
                    <a:pt x="2792" y="562"/>
                  </a:lnTo>
                  <a:lnTo>
                    <a:pt x="2825" y="589"/>
                  </a:lnTo>
                  <a:lnTo>
                    <a:pt x="2876" y="580"/>
                  </a:lnTo>
                  <a:lnTo>
                    <a:pt x="2889" y="562"/>
                  </a:lnTo>
                  <a:lnTo>
                    <a:pt x="2985" y="564"/>
                  </a:lnTo>
                  <a:lnTo>
                    <a:pt x="3015" y="558"/>
                  </a:lnTo>
                  <a:lnTo>
                    <a:pt x="3060" y="555"/>
                  </a:lnTo>
                  <a:lnTo>
                    <a:pt x="3138" y="543"/>
                  </a:lnTo>
                  <a:lnTo>
                    <a:pt x="3159" y="546"/>
                  </a:lnTo>
                  <a:lnTo>
                    <a:pt x="3270" y="543"/>
                  </a:lnTo>
                  <a:lnTo>
                    <a:pt x="3292" y="524"/>
                  </a:lnTo>
                  <a:lnTo>
                    <a:pt x="3307" y="497"/>
                  </a:lnTo>
                  <a:lnTo>
                    <a:pt x="3322" y="470"/>
                  </a:lnTo>
                  <a:lnTo>
                    <a:pt x="3344" y="451"/>
                  </a:lnTo>
                  <a:lnTo>
                    <a:pt x="3336" y="452"/>
                  </a:lnTo>
                  <a:lnTo>
                    <a:pt x="3395" y="423"/>
                  </a:lnTo>
                  <a:lnTo>
                    <a:pt x="3453" y="363"/>
                  </a:lnTo>
                  <a:lnTo>
                    <a:pt x="3453" y="379"/>
                  </a:lnTo>
                  <a:lnTo>
                    <a:pt x="3483" y="341"/>
                  </a:lnTo>
                  <a:lnTo>
                    <a:pt x="3645" y="363"/>
                  </a:lnTo>
                  <a:lnTo>
                    <a:pt x="3803" y="411"/>
                  </a:lnTo>
                  <a:lnTo>
                    <a:pt x="3948" y="461"/>
                  </a:lnTo>
                  <a:lnTo>
                    <a:pt x="4077" y="443"/>
                  </a:lnTo>
                  <a:lnTo>
                    <a:pt x="4106" y="443"/>
                  </a:lnTo>
                  <a:lnTo>
                    <a:pt x="4136" y="443"/>
                  </a:lnTo>
                  <a:lnTo>
                    <a:pt x="4158" y="434"/>
                  </a:lnTo>
                  <a:lnTo>
                    <a:pt x="4181" y="425"/>
                  </a:lnTo>
                  <a:lnTo>
                    <a:pt x="4203" y="415"/>
                  </a:lnTo>
                  <a:lnTo>
                    <a:pt x="4224" y="398"/>
                  </a:lnTo>
                  <a:lnTo>
                    <a:pt x="4268" y="425"/>
                  </a:lnTo>
                  <a:lnTo>
                    <a:pt x="4290" y="415"/>
                  </a:lnTo>
                  <a:lnTo>
                    <a:pt x="4356" y="388"/>
                  </a:lnTo>
                  <a:lnTo>
                    <a:pt x="4400" y="379"/>
                  </a:lnTo>
                  <a:lnTo>
                    <a:pt x="4451" y="388"/>
                  </a:lnTo>
                  <a:lnTo>
                    <a:pt x="4473" y="398"/>
                  </a:lnTo>
                  <a:lnTo>
                    <a:pt x="4518" y="505"/>
                  </a:lnTo>
                  <a:lnTo>
                    <a:pt x="4621" y="527"/>
                  </a:lnTo>
                  <a:lnTo>
                    <a:pt x="4745" y="497"/>
                  </a:lnTo>
                  <a:lnTo>
                    <a:pt x="4951" y="393"/>
                  </a:lnTo>
                  <a:lnTo>
                    <a:pt x="5060" y="408"/>
                  </a:lnTo>
                  <a:lnTo>
                    <a:pt x="5157" y="482"/>
                  </a:lnTo>
                  <a:lnTo>
                    <a:pt x="5237" y="488"/>
                  </a:lnTo>
                  <a:lnTo>
                    <a:pt x="5303" y="511"/>
                  </a:lnTo>
                  <a:lnTo>
                    <a:pt x="5347" y="452"/>
                  </a:lnTo>
                  <a:lnTo>
                    <a:pt x="5420" y="452"/>
                  </a:lnTo>
                  <a:lnTo>
                    <a:pt x="5479" y="460"/>
                  </a:lnTo>
                  <a:lnTo>
                    <a:pt x="5633" y="423"/>
                  </a:lnTo>
                  <a:lnTo>
                    <a:pt x="5772" y="438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0" y="1809"/>
              <a:ext cx="686" cy="1735"/>
            </a:xfrm>
            <a:custGeom>
              <a:avLst/>
              <a:gdLst/>
              <a:ahLst/>
              <a:cxnLst>
                <a:cxn ang="0">
                  <a:pos x="63" y="256"/>
                </a:cxn>
                <a:cxn ang="0">
                  <a:pos x="71" y="190"/>
                </a:cxn>
                <a:cxn ang="0">
                  <a:pos x="63" y="102"/>
                </a:cxn>
                <a:cxn ang="0">
                  <a:pos x="107" y="88"/>
                </a:cxn>
                <a:cxn ang="0">
                  <a:pos x="122" y="44"/>
                </a:cxn>
                <a:cxn ang="0">
                  <a:pos x="195" y="66"/>
                </a:cxn>
                <a:cxn ang="0">
                  <a:pos x="180" y="139"/>
                </a:cxn>
                <a:cxn ang="0">
                  <a:pos x="144" y="219"/>
                </a:cxn>
                <a:cxn ang="0">
                  <a:pos x="290" y="205"/>
                </a:cxn>
                <a:cxn ang="0">
                  <a:pos x="210" y="278"/>
                </a:cxn>
                <a:cxn ang="0">
                  <a:pos x="268" y="285"/>
                </a:cxn>
                <a:cxn ang="0">
                  <a:pos x="202" y="351"/>
                </a:cxn>
                <a:cxn ang="0">
                  <a:pos x="217" y="402"/>
                </a:cxn>
                <a:cxn ang="0">
                  <a:pos x="349" y="373"/>
                </a:cxn>
                <a:cxn ang="0">
                  <a:pos x="232" y="446"/>
                </a:cxn>
                <a:cxn ang="0">
                  <a:pos x="232" y="475"/>
                </a:cxn>
                <a:cxn ang="0">
                  <a:pos x="180" y="541"/>
                </a:cxn>
                <a:cxn ang="0">
                  <a:pos x="173" y="629"/>
                </a:cxn>
                <a:cxn ang="0">
                  <a:pos x="327" y="614"/>
                </a:cxn>
                <a:cxn ang="0">
                  <a:pos x="444" y="578"/>
                </a:cxn>
                <a:cxn ang="0">
                  <a:pos x="305" y="658"/>
                </a:cxn>
                <a:cxn ang="0">
                  <a:pos x="261" y="695"/>
                </a:cxn>
                <a:cxn ang="0">
                  <a:pos x="415" y="644"/>
                </a:cxn>
                <a:cxn ang="0">
                  <a:pos x="385" y="710"/>
                </a:cxn>
                <a:cxn ang="0">
                  <a:pos x="232" y="746"/>
                </a:cxn>
                <a:cxn ang="0">
                  <a:pos x="334" y="739"/>
                </a:cxn>
                <a:cxn ang="0">
                  <a:pos x="276" y="819"/>
                </a:cxn>
                <a:cxn ang="0">
                  <a:pos x="341" y="841"/>
                </a:cxn>
                <a:cxn ang="0">
                  <a:pos x="363" y="907"/>
                </a:cxn>
                <a:cxn ang="0">
                  <a:pos x="524" y="871"/>
                </a:cxn>
                <a:cxn ang="0">
                  <a:pos x="532" y="922"/>
                </a:cxn>
                <a:cxn ang="0">
                  <a:pos x="393" y="973"/>
                </a:cxn>
                <a:cxn ang="0">
                  <a:pos x="261" y="1017"/>
                </a:cxn>
                <a:cxn ang="0">
                  <a:pos x="363" y="1017"/>
                </a:cxn>
                <a:cxn ang="0">
                  <a:pos x="444" y="1024"/>
                </a:cxn>
                <a:cxn ang="0">
                  <a:pos x="298" y="1068"/>
                </a:cxn>
                <a:cxn ang="0">
                  <a:pos x="415" y="1090"/>
                </a:cxn>
                <a:cxn ang="0">
                  <a:pos x="510" y="1068"/>
                </a:cxn>
                <a:cxn ang="0">
                  <a:pos x="356" y="1178"/>
                </a:cxn>
                <a:cxn ang="0">
                  <a:pos x="415" y="1185"/>
                </a:cxn>
                <a:cxn ang="0">
                  <a:pos x="385" y="1244"/>
                </a:cxn>
                <a:cxn ang="0">
                  <a:pos x="451" y="1258"/>
                </a:cxn>
                <a:cxn ang="0">
                  <a:pos x="517" y="1273"/>
                </a:cxn>
                <a:cxn ang="0">
                  <a:pos x="678" y="1229"/>
                </a:cxn>
                <a:cxn ang="0">
                  <a:pos x="561" y="1339"/>
                </a:cxn>
                <a:cxn ang="0">
                  <a:pos x="422" y="1383"/>
                </a:cxn>
                <a:cxn ang="0">
                  <a:pos x="568" y="1368"/>
                </a:cxn>
                <a:cxn ang="0">
                  <a:pos x="583" y="1397"/>
                </a:cxn>
                <a:cxn ang="0">
                  <a:pos x="429" y="1434"/>
                </a:cxn>
                <a:cxn ang="0">
                  <a:pos x="554" y="1449"/>
                </a:cxn>
                <a:cxn ang="0">
                  <a:pos x="407" y="1522"/>
                </a:cxn>
                <a:cxn ang="0">
                  <a:pos x="517" y="1522"/>
                </a:cxn>
                <a:cxn ang="0">
                  <a:pos x="663" y="1485"/>
                </a:cxn>
                <a:cxn ang="0">
                  <a:pos x="561" y="1566"/>
                </a:cxn>
                <a:cxn ang="0">
                  <a:pos x="415" y="1632"/>
                </a:cxn>
                <a:cxn ang="0">
                  <a:pos x="561" y="1617"/>
                </a:cxn>
                <a:cxn ang="0">
                  <a:pos x="429" y="1668"/>
                </a:cxn>
                <a:cxn ang="0">
                  <a:pos x="298" y="1690"/>
                </a:cxn>
                <a:cxn ang="0">
                  <a:pos x="166" y="1690"/>
                </a:cxn>
                <a:cxn ang="0">
                  <a:pos x="34" y="1719"/>
                </a:cxn>
                <a:cxn ang="0">
                  <a:pos x="0" y="219"/>
                </a:cxn>
              </a:cxnLst>
              <a:rect l="0" t="0" r="r" b="b"/>
              <a:pathLst>
                <a:path w="686" h="1735">
                  <a:moveTo>
                    <a:pt x="0" y="219"/>
                  </a:moveTo>
                  <a:lnTo>
                    <a:pt x="20" y="190"/>
                  </a:lnTo>
                  <a:lnTo>
                    <a:pt x="0" y="219"/>
                  </a:lnTo>
                  <a:lnTo>
                    <a:pt x="34" y="219"/>
                  </a:lnTo>
                  <a:lnTo>
                    <a:pt x="56" y="234"/>
                  </a:lnTo>
                  <a:lnTo>
                    <a:pt x="63" y="256"/>
                  </a:lnTo>
                  <a:lnTo>
                    <a:pt x="85" y="271"/>
                  </a:lnTo>
                  <a:lnTo>
                    <a:pt x="85" y="249"/>
                  </a:lnTo>
                  <a:lnTo>
                    <a:pt x="63" y="227"/>
                  </a:lnTo>
                  <a:lnTo>
                    <a:pt x="49" y="205"/>
                  </a:lnTo>
                  <a:lnTo>
                    <a:pt x="49" y="183"/>
                  </a:lnTo>
                  <a:lnTo>
                    <a:pt x="71" y="190"/>
                  </a:lnTo>
                  <a:lnTo>
                    <a:pt x="93" y="205"/>
                  </a:lnTo>
                  <a:lnTo>
                    <a:pt x="93" y="183"/>
                  </a:lnTo>
                  <a:lnTo>
                    <a:pt x="71" y="168"/>
                  </a:lnTo>
                  <a:lnTo>
                    <a:pt x="63" y="146"/>
                  </a:lnTo>
                  <a:lnTo>
                    <a:pt x="63" y="124"/>
                  </a:lnTo>
                  <a:lnTo>
                    <a:pt x="63" y="102"/>
                  </a:lnTo>
                  <a:lnTo>
                    <a:pt x="41" y="80"/>
                  </a:lnTo>
                  <a:lnTo>
                    <a:pt x="63" y="95"/>
                  </a:lnTo>
                  <a:lnTo>
                    <a:pt x="85" y="110"/>
                  </a:lnTo>
                  <a:lnTo>
                    <a:pt x="100" y="131"/>
                  </a:lnTo>
                  <a:lnTo>
                    <a:pt x="107" y="110"/>
                  </a:lnTo>
                  <a:lnTo>
                    <a:pt x="107" y="88"/>
                  </a:lnTo>
                  <a:lnTo>
                    <a:pt x="107" y="66"/>
                  </a:lnTo>
                  <a:lnTo>
                    <a:pt x="107" y="44"/>
                  </a:lnTo>
                  <a:lnTo>
                    <a:pt x="107" y="22"/>
                  </a:lnTo>
                  <a:lnTo>
                    <a:pt x="107" y="0"/>
                  </a:lnTo>
                  <a:lnTo>
                    <a:pt x="122" y="22"/>
                  </a:lnTo>
                  <a:lnTo>
                    <a:pt x="122" y="44"/>
                  </a:lnTo>
                  <a:lnTo>
                    <a:pt x="122" y="66"/>
                  </a:lnTo>
                  <a:lnTo>
                    <a:pt x="122" y="88"/>
                  </a:lnTo>
                  <a:lnTo>
                    <a:pt x="137" y="110"/>
                  </a:lnTo>
                  <a:lnTo>
                    <a:pt x="159" y="102"/>
                  </a:lnTo>
                  <a:lnTo>
                    <a:pt x="173" y="80"/>
                  </a:lnTo>
                  <a:lnTo>
                    <a:pt x="195" y="66"/>
                  </a:lnTo>
                  <a:lnTo>
                    <a:pt x="180" y="88"/>
                  </a:lnTo>
                  <a:lnTo>
                    <a:pt x="166" y="110"/>
                  </a:lnTo>
                  <a:lnTo>
                    <a:pt x="159" y="131"/>
                  </a:lnTo>
                  <a:lnTo>
                    <a:pt x="144" y="153"/>
                  </a:lnTo>
                  <a:lnTo>
                    <a:pt x="166" y="161"/>
                  </a:lnTo>
                  <a:lnTo>
                    <a:pt x="180" y="139"/>
                  </a:lnTo>
                  <a:lnTo>
                    <a:pt x="202" y="139"/>
                  </a:lnTo>
                  <a:lnTo>
                    <a:pt x="224" y="131"/>
                  </a:lnTo>
                  <a:lnTo>
                    <a:pt x="210" y="153"/>
                  </a:lnTo>
                  <a:lnTo>
                    <a:pt x="188" y="175"/>
                  </a:lnTo>
                  <a:lnTo>
                    <a:pt x="166" y="197"/>
                  </a:lnTo>
                  <a:lnTo>
                    <a:pt x="144" y="219"/>
                  </a:lnTo>
                  <a:lnTo>
                    <a:pt x="173" y="227"/>
                  </a:lnTo>
                  <a:lnTo>
                    <a:pt x="195" y="219"/>
                  </a:lnTo>
                  <a:lnTo>
                    <a:pt x="217" y="212"/>
                  </a:lnTo>
                  <a:lnTo>
                    <a:pt x="239" y="212"/>
                  </a:lnTo>
                  <a:lnTo>
                    <a:pt x="261" y="205"/>
                  </a:lnTo>
                  <a:lnTo>
                    <a:pt x="290" y="205"/>
                  </a:lnTo>
                  <a:lnTo>
                    <a:pt x="268" y="219"/>
                  </a:lnTo>
                  <a:lnTo>
                    <a:pt x="246" y="227"/>
                  </a:lnTo>
                  <a:lnTo>
                    <a:pt x="232" y="249"/>
                  </a:lnTo>
                  <a:lnTo>
                    <a:pt x="210" y="271"/>
                  </a:lnTo>
                  <a:lnTo>
                    <a:pt x="188" y="278"/>
                  </a:lnTo>
                  <a:lnTo>
                    <a:pt x="210" y="278"/>
                  </a:lnTo>
                  <a:lnTo>
                    <a:pt x="232" y="271"/>
                  </a:lnTo>
                  <a:lnTo>
                    <a:pt x="254" y="263"/>
                  </a:lnTo>
                  <a:lnTo>
                    <a:pt x="283" y="256"/>
                  </a:lnTo>
                  <a:lnTo>
                    <a:pt x="305" y="256"/>
                  </a:lnTo>
                  <a:lnTo>
                    <a:pt x="290" y="278"/>
                  </a:lnTo>
                  <a:lnTo>
                    <a:pt x="268" y="285"/>
                  </a:lnTo>
                  <a:lnTo>
                    <a:pt x="246" y="307"/>
                  </a:lnTo>
                  <a:lnTo>
                    <a:pt x="224" y="314"/>
                  </a:lnTo>
                  <a:lnTo>
                    <a:pt x="202" y="329"/>
                  </a:lnTo>
                  <a:lnTo>
                    <a:pt x="180" y="336"/>
                  </a:lnTo>
                  <a:lnTo>
                    <a:pt x="166" y="358"/>
                  </a:lnTo>
                  <a:lnTo>
                    <a:pt x="202" y="351"/>
                  </a:lnTo>
                  <a:lnTo>
                    <a:pt x="232" y="344"/>
                  </a:lnTo>
                  <a:lnTo>
                    <a:pt x="261" y="344"/>
                  </a:lnTo>
                  <a:lnTo>
                    <a:pt x="239" y="366"/>
                  </a:lnTo>
                  <a:lnTo>
                    <a:pt x="217" y="380"/>
                  </a:lnTo>
                  <a:lnTo>
                    <a:pt x="195" y="395"/>
                  </a:lnTo>
                  <a:lnTo>
                    <a:pt x="217" y="402"/>
                  </a:lnTo>
                  <a:lnTo>
                    <a:pt x="239" y="402"/>
                  </a:lnTo>
                  <a:lnTo>
                    <a:pt x="261" y="402"/>
                  </a:lnTo>
                  <a:lnTo>
                    <a:pt x="283" y="395"/>
                  </a:lnTo>
                  <a:lnTo>
                    <a:pt x="305" y="388"/>
                  </a:lnTo>
                  <a:lnTo>
                    <a:pt x="327" y="380"/>
                  </a:lnTo>
                  <a:lnTo>
                    <a:pt x="349" y="373"/>
                  </a:lnTo>
                  <a:lnTo>
                    <a:pt x="341" y="395"/>
                  </a:lnTo>
                  <a:lnTo>
                    <a:pt x="319" y="410"/>
                  </a:lnTo>
                  <a:lnTo>
                    <a:pt x="298" y="424"/>
                  </a:lnTo>
                  <a:lnTo>
                    <a:pt x="276" y="431"/>
                  </a:lnTo>
                  <a:lnTo>
                    <a:pt x="254" y="439"/>
                  </a:lnTo>
                  <a:lnTo>
                    <a:pt x="232" y="446"/>
                  </a:lnTo>
                  <a:lnTo>
                    <a:pt x="210" y="461"/>
                  </a:lnTo>
                  <a:lnTo>
                    <a:pt x="188" y="468"/>
                  </a:lnTo>
                  <a:lnTo>
                    <a:pt x="166" y="490"/>
                  </a:lnTo>
                  <a:lnTo>
                    <a:pt x="188" y="490"/>
                  </a:lnTo>
                  <a:lnTo>
                    <a:pt x="210" y="483"/>
                  </a:lnTo>
                  <a:lnTo>
                    <a:pt x="232" y="475"/>
                  </a:lnTo>
                  <a:lnTo>
                    <a:pt x="254" y="475"/>
                  </a:lnTo>
                  <a:lnTo>
                    <a:pt x="276" y="475"/>
                  </a:lnTo>
                  <a:lnTo>
                    <a:pt x="246" y="497"/>
                  </a:lnTo>
                  <a:lnTo>
                    <a:pt x="224" y="519"/>
                  </a:lnTo>
                  <a:lnTo>
                    <a:pt x="202" y="534"/>
                  </a:lnTo>
                  <a:lnTo>
                    <a:pt x="180" y="541"/>
                  </a:lnTo>
                  <a:lnTo>
                    <a:pt x="202" y="541"/>
                  </a:lnTo>
                  <a:lnTo>
                    <a:pt x="224" y="549"/>
                  </a:lnTo>
                  <a:lnTo>
                    <a:pt x="232" y="571"/>
                  </a:lnTo>
                  <a:lnTo>
                    <a:pt x="217" y="592"/>
                  </a:lnTo>
                  <a:lnTo>
                    <a:pt x="195" y="614"/>
                  </a:lnTo>
                  <a:lnTo>
                    <a:pt x="173" y="629"/>
                  </a:lnTo>
                  <a:lnTo>
                    <a:pt x="195" y="636"/>
                  </a:lnTo>
                  <a:lnTo>
                    <a:pt x="217" y="636"/>
                  </a:lnTo>
                  <a:lnTo>
                    <a:pt x="239" y="629"/>
                  </a:lnTo>
                  <a:lnTo>
                    <a:pt x="268" y="622"/>
                  </a:lnTo>
                  <a:lnTo>
                    <a:pt x="298" y="614"/>
                  </a:lnTo>
                  <a:lnTo>
                    <a:pt x="327" y="614"/>
                  </a:lnTo>
                  <a:lnTo>
                    <a:pt x="356" y="607"/>
                  </a:lnTo>
                  <a:lnTo>
                    <a:pt x="378" y="600"/>
                  </a:lnTo>
                  <a:lnTo>
                    <a:pt x="400" y="578"/>
                  </a:lnTo>
                  <a:lnTo>
                    <a:pt x="422" y="571"/>
                  </a:lnTo>
                  <a:lnTo>
                    <a:pt x="444" y="556"/>
                  </a:lnTo>
                  <a:lnTo>
                    <a:pt x="444" y="578"/>
                  </a:lnTo>
                  <a:lnTo>
                    <a:pt x="422" y="600"/>
                  </a:lnTo>
                  <a:lnTo>
                    <a:pt x="400" y="614"/>
                  </a:lnTo>
                  <a:lnTo>
                    <a:pt x="371" y="629"/>
                  </a:lnTo>
                  <a:lnTo>
                    <a:pt x="349" y="644"/>
                  </a:lnTo>
                  <a:lnTo>
                    <a:pt x="327" y="651"/>
                  </a:lnTo>
                  <a:lnTo>
                    <a:pt x="305" y="658"/>
                  </a:lnTo>
                  <a:lnTo>
                    <a:pt x="283" y="666"/>
                  </a:lnTo>
                  <a:lnTo>
                    <a:pt x="254" y="680"/>
                  </a:lnTo>
                  <a:lnTo>
                    <a:pt x="232" y="688"/>
                  </a:lnTo>
                  <a:lnTo>
                    <a:pt x="210" y="695"/>
                  </a:lnTo>
                  <a:lnTo>
                    <a:pt x="232" y="702"/>
                  </a:lnTo>
                  <a:lnTo>
                    <a:pt x="261" y="695"/>
                  </a:lnTo>
                  <a:lnTo>
                    <a:pt x="290" y="688"/>
                  </a:lnTo>
                  <a:lnTo>
                    <a:pt x="312" y="680"/>
                  </a:lnTo>
                  <a:lnTo>
                    <a:pt x="341" y="673"/>
                  </a:lnTo>
                  <a:lnTo>
                    <a:pt x="363" y="666"/>
                  </a:lnTo>
                  <a:lnTo>
                    <a:pt x="393" y="658"/>
                  </a:lnTo>
                  <a:lnTo>
                    <a:pt x="415" y="644"/>
                  </a:lnTo>
                  <a:lnTo>
                    <a:pt x="437" y="636"/>
                  </a:lnTo>
                  <a:lnTo>
                    <a:pt x="466" y="629"/>
                  </a:lnTo>
                  <a:lnTo>
                    <a:pt x="458" y="651"/>
                  </a:lnTo>
                  <a:lnTo>
                    <a:pt x="429" y="673"/>
                  </a:lnTo>
                  <a:lnTo>
                    <a:pt x="407" y="688"/>
                  </a:lnTo>
                  <a:lnTo>
                    <a:pt x="385" y="710"/>
                  </a:lnTo>
                  <a:lnTo>
                    <a:pt x="356" y="717"/>
                  </a:lnTo>
                  <a:lnTo>
                    <a:pt x="327" y="724"/>
                  </a:lnTo>
                  <a:lnTo>
                    <a:pt x="298" y="732"/>
                  </a:lnTo>
                  <a:lnTo>
                    <a:pt x="276" y="739"/>
                  </a:lnTo>
                  <a:lnTo>
                    <a:pt x="254" y="746"/>
                  </a:lnTo>
                  <a:lnTo>
                    <a:pt x="232" y="746"/>
                  </a:lnTo>
                  <a:lnTo>
                    <a:pt x="210" y="753"/>
                  </a:lnTo>
                  <a:lnTo>
                    <a:pt x="239" y="746"/>
                  </a:lnTo>
                  <a:lnTo>
                    <a:pt x="261" y="746"/>
                  </a:lnTo>
                  <a:lnTo>
                    <a:pt x="283" y="739"/>
                  </a:lnTo>
                  <a:lnTo>
                    <a:pt x="305" y="739"/>
                  </a:lnTo>
                  <a:lnTo>
                    <a:pt x="334" y="739"/>
                  </a:lnTo>
                  <a:lnTo>
                    <a:pt x="363" y="739"/>
                  </a:lnTo>
                  <a:lnTo>
                    <a:pt x="341" y="753"/>
                  </a:lnTo>
                  <a:lnTo>
                    <a:pt x="319" y="768"/>
                  </a:lnTo>
                  <a:lnTo>
                    <a:pt x="305" y="790"/>
                  </a:lnTo>
                  <a:lnTo>
                    <a:pt x="298" y="812"/>
                  </a:lnTo>
                  <a:lnTo>
                    <a:pt x="276" y="819"/>
                  </a:lnTo>
                  <a:lnTo>
                    <a:pt x="254" y="827"/>
                  </a:lnTo>
                  <a:lnTo>
                    <a:pt x="290" y="827"/>
                  </a:lnTo>
                  <a:lnTo>
                    <a:pt x="312" y="827"/>
                  </a:lnTo>
                  <a:lnTo>
                    <a:pt x="341" y="819"/>
                  </a:lnTo>
                  <a:lnTo>
                    <a:pt x="363" y="819"/>
                  </a:lnTo>
                  <a:lnTo>
                    <a:pt x="341" y="841"/>
                  </a:lnTo>
                  <a:lnTo>
                    <a:pt x="319" y="863"/>
                  </a:lnTo>
                  <a:lnTo>
                    <a:pt x="298" y="885"/>
                  </a:lnTo>
                  <a:lnTo>
                    <a:pt x="276" y="907"/>
                  </a:lnTo>
                  <a:lnTo>
                    <a:pt x="319" y="914"/>
                  </a:lnTo>
                  <a:lnTo>
                    <a:pt x="341" y="914"/>
                  </a:lnTo>
                  <a:lnTo>
                    <a:pt x="363" y="907"/>
                  </a:lnTo>
                  <a:lnTo>
                    <a:pt x="400" y="900"/>
                  </a:lnTo>
                  <a:lnTo>
                    <a:pt x="422" y="900"/>
                  </a:lnTo>
                  <a:lnTo>
                    <a:pt x="451" y="893"/>
                  </a:lnTo>
                  <a:lnTo>
                    <a:pt x="480" y="885"/>
                  </a:lnTo>
                  <a:lnTo>
                    <a:pt x="502" y="878"/>
                  </a:lnTo>
                  <a:lnTo>
                    <a:pt x="524" y="871"/>
                  </a:lnTo>
                  <a:lnTo>
                    <a:pt x="546" y="863"/>
                  </a:lnTo>
                  <a:lnTo>
                    <a:pt x="568" y="856"/>
                  </a:lnTo>
                  <a:lnTo>
                    <a:pt x="597" y="856"/>
                  </a:lnTo>
                  <a:lnTo>
                    <a:pt x="576" y="878"/>
                  </a:lnTo>
                  <a:lnTo>
                    <a:pt x="546" y="900"/>
                  </a:lnTo>
                  <a:lnTo>
                    <a:pt x="532" y="922"/>
                  </a:lnTo>
                  <a:lnTo>
                    <a:pt x="510" y="929"/>
                  </a:lnTo>
                  <a:lnTo>
                    <a:pt x="488" y="944"/>
                  </a:lnTo>
                  <a:lnTo>
                    <a:pt x="458" y="951"/>
                  </a:lnTo>
                  <a:lnTo>
                    <a:pt x="437" y="958"/>
                  </a:lnTo>
                  <a:lnTo>
                    <a:pt x="415" y="966"/>
                  </a:lnTo>
                  <a:lnTo>
                    <a:pt x="393" y="973"/>
                  </a:lnTo>
                  <a:lnTo>
                    <a:pt x="371" y="988"/>
                  </a:lnTo>
                  <a:lnTo>
                    <a:pt x="349" y="995"/>
                  </a:lnTo>
                  <a:lnTo>
                    <a:pt x="327" y="1002"/>
                  </a:lnTo>
                  <a:lnTo>
                    <a:pt x="305" y="1010"/>
                  </a:lnTo>
                  <a:lnTo>
                    <a:pt x="283" y="1010"/>
                  </a:lnTo>
                  <a:lnTo>
                    <a:pt x="261" y="1017"/>
                  </a:lnTo>
                  <a:lnTo>
                    <a:pt x="239" y="1032"/>
                  </a:lnTo>
                  <a:lnTo>
                    <a:pt x="261" y="1032"/>
                  </a:lnTo>
                  <a:lnTo>
                    <a:pt x="283" y="1032"/>
                  </a:lnTo>
                  <a:lnTo>
                    <a:pt x="305" y="1024"/>
                  </a:lnTo>
                  <a:lnTo>
                    <a:pt x="341" y="1017"/>
                  </a:lnTo>
                  <a:lnTo>
                    <a:pt x="363" y="1017"/>
                  </a:lnTo>
                  <a:lnTo>
                    <a:pt x="385" y="1010"/>
                  </a:lnTo>
                  <a:lnTo>
                    <a:pt x="415" y="1002"/>
                  </a:lnTo>
                  <a:lnTo>
                    <a:pt x="437" y="1002"/>
                  </a:lnTo>
                  <a:lnTo>
                    <a:pt x="458" y="995"/>
                  </a:lnTo>
                  <a:lnTo>
                    <a:pt x="466" y="1017"/>
                  </a:lnTo>
                  <a:lnTo>
                    <a:pt x="444" y="1024"/>
                  </a:lnTo>
                  <a:lnTo>
                    <a:pt x="415" y="1032"/>
                  </a:lnTo>
                  <a:lnTo>
                    <a:pt x="393" y="1046"/>
                  </a:lnTo>
                  <a:lnTo>
                    <a:pt x="363" y="1061"/>
                  </a:lnTo>
                  <a:lnTo>
                    <a:pt x="341" y="1068"/>
                  </a:lnTo>
                  <a:lnTo>
                    <a:pt x="319" y="1075"/>
                  </a:lnTo>
                  <a:lnTo>
                    <a:pt x="298" y="1068"/>
                  </a:lnTo>
                  <a:lnTo>
                    <a:pt x="283" y="1090"/>
                  </a:lnTo>
                  <a:lnTo>
                    <a:pt x="312" y="1097"/>
                  </a:lnTo>
                  <a:lnTo>
                    <a:pt x="341" y="1097"/>
                  </a:lnTo>
                  <a:lnTo>
                    <a:pt x="363" y="1097"/>
                  </a:lnTo>
                  <a:lnTo>
                    <a:pt x="393" y="1090"/>
                  </a:lnTo>
                  <a:lnTo>
                    <a:pt x="415" y="1090"/>
                  </a:lnTo>
                  <a:lnTo>
                    <a:pt x="437" y="1083"/>
                  </a:lnTo>
                  <a:lnTo>
                    <a:pt x="466" y="1068"/>
                  </a:lnTo>
                  <a:lnTo>
                    <a:pt x="488" y="1061"/>
                  </a:lnTo>
                  <a:lnTo>
                    <a:pt x="517" y="1046"/>
                  </a:lnTo>
                  <a:lnTo>
                    <a:pt x="539" y="1039"/>
                  </a:lnTo>
                  <a:lnTo>
                    <a:pt x="510" y="1068"/>
                  </a:lnTo>
                  <a:lnTo>
                    <a:pt x="488" y="1090"/>
                  </a:lnTo>
                  <a:lnTo>
                    <a:pt x="466" y="1112"/>
                  </a:lnTo>
                  <a:lnTo>
                    <a:pt x="444" y="1127"/>
                  </a:lnTo>
                  <a:lnTo>
                    <a:pt x="415" y="1149"/>
                  </a:lnTo>
                  <a:lnTo>
                    <a:pt x="385" y="1163"/>
                  </a:lnTo>
                  <a:lnTo>
                    <a:pt x="356" y="1178"/>
                  </a:lnTo>
                  <a:lnTo>
                    <a:pt x="334" y="1185"/>
                  </a:lnTo>
                  <a:lnTo>
                    <a:pt x="312" y="1193"/>
                  </a:lnTo>
                  <a:lnTo>
                    <a:pt x="341" y="1193"/>
                  </a:lnTo>
                  <a:lnTo>
                    <a:pt x="363" y="1193"/>
                  </a:lnTo>
                  <a:lnTo>
                    <a:pt x="385" y="1193"/>
                  </a:lnTo>
                  <a:lnTo>
                    <a:pt x="415" y="1185"/>
                  </a:lnTo>
                  <a:lnTo>
                    <a:pt x="437" y="1185"/>
                  </a:lnTo>
                  <a:lnTo>
                    <a:pt x="458" y="1185"/>
                  </a:lnTo>
                  <a:lnTo>
                    <a:pt x="451" y="1207"/>
                  </a:lnTo>
                  <a:lnTo>
                    <a:pt x="429" y="1222"/>
                  </a:lnTo>
                  <a:lnTo>
                    <a:pt x="407" y="1229"/>
                  </a:lnTo>
                  <a:lnTo>
                    <a:pt x="385" y="1244"/>
                  </a:lnTo>
                  <a:lnTo>
                    <a:pt x="422" y="1244"/>
                  </a:lnTo>
                  <a:lnTo>
                    <a:pt x="444" y="1236"/>
                  </a:lnTo>
                  <a:lnTo>
                    <a:pt x="473" y="1236"/>
                  </a:lnTo>
                  <a:lnTo>
                    <a:pt x="495" y="1236"/>
                  </a:lnTo>
                  <a:lnTo>
                    <a:pt x="473" y="1244"/>
                  </a:lnTo>
                  <a:lnTo>
                    <a:pt x="451" y="1258"/>
                  </a:lnTo>
                  <a:lnTo>
                    <a:pt x="429" y="1266"/>
                  </a:lnTo>
                  <a:lnTo>
                    <a:pt x="407" y="1288"/>
                  </a:lnTo>
                  <a:lnTo>
                    <a:pt x="437" y="1288"/>
                  </a:lnTo>
                  <a:lnTo>
                    <a:pt x="466" y="1280"/>
                  </a:lnTo>
                  <a:lnTo>
                    <a:pt x="495" y="1280"/>
                  </a:lnTo>
                  <a:lnTo>
                    <a:pt x="517" y="1273"/>
                  </a:lnTo>
                  <a:lnTo>
                    <a:pt x="539" y="1266"/>
                  </a:lnTo>
                  <a:lnTo>
                    <a:pt x="576" y="1258"/>
                  </a:lnTo>
                  <a:lnTo>
                    <a:pt x="605" y="1244"/>
                  </a:lnTo>
                  <a:lnTo>
                    <a:pt x="634" y="1236"/>
                  </a:lnTo>
                  <a:lnTo>
                    <a:pt x="656" y="1229"/>
                  </a:lnTo>
                  <a:lnTo>
                    <a:pt x="678" y="1229"/>
                  </a:lnTo>
                  <a:lnTo>
                    <a:pt x="663" y="1251"/>
                  </a:lnTo>
                  <a:lnTo>
                    <a:pt x="649" y="1273"/>
                  </a:lnTo>
                  <a:lnTo>
                    <a:pt x="627" y="1295"/>
                  </a:lnTo>
                  <a:lnTo>
                    <a:pt x="605" y="1310"/>
                  </a:lnTo>
                  <a:lnTo>
                    <a:pt x="583" y="1332"/>
                  </a:lnTo>
                  <a:lnTo>
                    <a:pt x="561" y="1339"/>
                  </a:lnTo>
                  <a:lnTo>
                    <a:pt x="532" y="1346"/>
                  </a:lnTo>
                  <a:lnTo>
                    <a:pt x="510" y="1354"/>
                  </a:lnTo>
                  <a:lnTo>
                    <a:pt x="488" y="1361"/>
                  </a:lnTo>
                  <a:lnTo>
                    <a:pt x="466" y="1368"/>
                  </a:lnTo>
                  <a:lnTo>
                    <a:pt x="444" y="1376"/>
                  </a:lnTo>
                  <a:lnTo>
                    <a:pt x="422" y="1383"/>
                  </a:lnTo>
                  <a:lnTo>
                    <a:pt x="451" y="1397"/>
                  </a:lnTo>
                  <a:lnTo>
                    <a:pt x="473" y="1397"/>
                  </a:lnTo>
                  <a:lnTo>
                    <a:pt x="495" y="1390"/>
                  </a:lnTo>
                  <a:lnTo>
                    <a:pt x="524" y="1383"/>
                  </a:lnTo>
                  <a:lnTo>
                    <a:pt x="546" y="1376"/>
                  </a:lnTo>
                  <a:lnTo>
                    <a:pt x="568" y="1368"/>
                  </a:lnTo>
                  <a:lnTo>
                    <a:pt x="605" y="1354"/>
                  </a:lnTo>
                  <a:lnTo>
                    <a:pt x="627" y="1354"/>
                  </a:lnTo>
                  <a:lnTo>
                    <a:pt x="649" y="1346"/>
                  </a:lnTo>
                  <a:lnTo>
                    <a:pt x="619" y="1368"/>
                  </a:lnTo>
                  <a:lnTo>
                    <a:pt x="597" y="1376"/>
                  </a:lnTo>
                  <a:lnTo>
                    <a:pt x="583" y="1397"/>
                  </a:lnTo>
                  <a:lnTo>
                    <a:pt x="561" y="1412"/>
                  </a:lnTo>
                  <a:lnTo>
                    <a:pt x="532" y="1419"/>
                  </a:lnTo>
                  <a:lnTo>
                    <a:pt x="502" y="1419"/>
                  </a:lnTo>
                  <a:lnTo>
                    <a:pt x="480" y="1419"/>
                  </a:lnTo>
                  <a:lnTo>
                    <a:pt x="451" y="1427"/>
                  </a:lnTo>
                  <a:lnTo>
                    <a:pt x="429" y="1434"/>
                  </a:lnTo>
                  <a:lnTo>
                    <a:pt x="458" y="1441"/>
                  </a:lnTo>
                  <a:lnTo>
                    <a:pt x="495" y="1434"/>
                  </a:lnTo>
                  <a:lnTo>
                    <a:pt x="524" y="1434"/>
                  </a:lnTo>
                  <a:lnTo>
                    <a:pt x="546" y="1427"/>
                  </a:lnTo>
                  <a:lnTo>
                    <a:pt x="568" y="1427"/>
                  </a:lnTo>
                  <a:lnTo>
                    <a:pt x="554" y="1449"/>
                  </a:lnTo>
                  <a:lnTo>
                    <a:pt x="532" y="1471"/>
                  </a:lnTo>
                  <a:lnTo>
                    <a:pt x="510" y="1485"/>
                  </a:lnTo>
                  <a:lnTo>
                    <a:pt x="488" y="1500"/>
                  </a:lnTo>
                  <a:lnTo>
                    <a:pt x="458" y="1515"/>
                  </a:lnTo>
                  <a:lnTo>
                    <a:pt x="429" y="1515"/>
                  </a:lnTo>
                  <a:lnTo>
                    <a:pt x="407" y="1522"/>
                  </a:lnTo>
                  <a:lnTo>
                    <a:pt x="385" y="1529"/>
                  </a:lnTo>
                  <a:lnTo>
                    <a:pt x="407" y="1529"/>
                  </a:lnTo>
                  <a:lnTo>
                    <a:pt x="437" y="1529"/>
                  </a:lnTo>
                  <a:lnTo>
                    <a:pt x="466" y="1529"/>
                  </a:lnTo>
                  <a:lnTo>
                    <a:pt x="488" y="1522"/>
                  </a:lnTo>
                  <a:lnTo>
                    <a:pt x="517" y="1522"/>
                  </a:lnTo>
                  <a:lnTo>
                    <a:pt x="539" y="1515"/>
                  </a:lnTo>
                  <a:lnTo>
                    <a:pt x="568" y="1515"/>
                  </a:lnTo>
                  <a:lnTo>
                    <a:pt x="590" y="1507"/>
                  </a:lnTo>
                  <a:lnTo>
                    <a:pt x="612" y="1500"/>
                  </a:lnTo>
                  <a:lnTo>
                    <a:pt x="641" y="1493"/>
                  </a:lnTo>
                  <a:lnTo>
                    <a:pt x="663" y="1485"/>
                  </a:lnTo>
                  <a:lnTo>
                    <a:pt x="685" y="1478"/>
                  </a:lnTo>
                  <a:lnTo>
                    <a:pt x="663" y="1500"/>
                  </a:lnTo>
                  <a:lnTo>
                    <a:pt x="641" y="1522"/>
                  </a:lnTo>
                  <a:lnTo>
                    <a:pt x="619" y="1536"/>
                  </a:lnTo>
                  <a:lnTo>
                    <a:pt x="583" y="1558"/>
                  </a:lnTo>
                  <a:lnTo>
                    <a:pt x="561" y="1566"/>
                  </a:lnTo>
                  <a:lnTo>
                    <a:pt x="539" y="1580"/>
                  </a:lnTo>
                  <a:lnTo>
                    <a:pt x="517" y="1588"/>
                  </a:lnTo>
                  <a:lnTo>
                    <a:pt x="480" y="1602"/>
                  </a:lnTo>
                  <a:lnTo>
                    <a:pt x="458" y="1617"/>
                  </a:lnTo>
                  <a:lnTo>
                    <a:pt x="437" y="1624"/>
                  </a:lnTo>
                  <a:lnTo>
                    <a:pt x="415" y="1632"/>
                  </a:lnTo>
                  <a:lnTo>
                    <a:pt x="444" y="1639"/>
                  </a:lnTo>
                  <a:lnTo>
                    <a:pt x="466" y="1639"/>
                  </a:lnTo>
                  <a:lnTo>
                    <a:pt x="488" y="1632"/>
                  </a:lnTo>
                  <a:lnTo>
                    <a:pt x="510" y="1624"/>
                  </a:lnTo>
                  <a:lnTo>
                    <a:pt x="539" y="1617"/>
                  </a:lnTo>
                  <a:lnTo>
                    <a:pt x="561" y="1617"/>
                  </a:lnTo>
                  <a:lnTo>
                    <a:pt x="539" y="1632"/>
                  </a:lnTo>
                  <a:lnTo>
                    <a:pt x="517" y="1646"/>
                  </a:lnTo>
                  <a:lnTo>
                    <a:pt x="495" y="1654"/>
                  </a:lnTo>
                  <a:lnTo>
                    <a:pt x="473" y="1661"/>
                  </a:lnTo>
                  <a:lnTo>
                    <a:pt x="451" y="1668"/>
                  </a:lnTo>
                  <a:lnTo>
                    <a:pt x="429" y="1668"/>
                  </a:lnTo>
                  <a:lnTo>
                    <a:pt x="407" y="1676"/>
                  </a:lnTo>
                  <a:lnTo>
                    <a:pt x="385" y="1683"/>
                  </a:lnTo>
                  <a:lnTo>
                    <a:pt x="363" y="1690"/>
                  </a:lnTo>
                  <a:lnTo>
                    <a:pt x="341" y="1690"/>
                  </a:lnTo>
                  <a:lnTo>
                    <a:pt x="319" y="1690"/>
                  </a:lnTo>
                  <a:lnTo>
                    <a:pt x="298" y="1690"/>
                  </a:lnTo>
                  <a:lnTo>
                    <a:pt x="276" y="1683"/>
                  </a:lnTo>
                  <a:lnTo>
                    <a:pt x="254" y="1676"/>
                  </a:lnTo>
                  <a:lnTo>
                    <a:pt x="232" y="1676"/>
                  </a:lnTo>
                  <a:lnTo>
                    <a:pt x="210" y="1676"/>
                  </a:lnTo>
                  <a:lnTo>
                    <a:pt x="188" y="1683"/>
                  </a:lnTo>
                  <a:lnTo>
                    <a:pt x="166" y="1690"/>
                  </a:lnTo>
                  <a:lnTo>
                    <a:pt x="144" y="1697"/>
                  </a:lnTo>
                  <a:lnTo>
                    <a:pt x="122" y="1705"/>
                  </a:lnTo>
                  <a:lnTo>
                    <a:pt x="100" y="1712"/>
                  </a:lnTo>
                  <a:lnTo>
                    <a:pt x="78" y="1712"/>
                  </a:lnTo>
                  <a:lnTo>
                    <a:pt x="56" y="1719"/>
                  </a:lnTo>
                  <a:lnTo>
                    <a:pt x="34" y="1719"/>
                  </a:lnTo>
                  <a:lnTo>
                    <a:pt x="12" y="1727"/>
                  </a:lnTo>
                  <a:lnTo>
                    <a:pt x="0" y="1727"/>
                  </a:lnTo>
                  <a:lnTo>
                    <a:pt x="0" y="1734"/>
                  </a:lnTo>
                  <a:lnTo>
                    <a:pt x="0" y="1727"/>
                  </a:lnTo>
                  <a:lnTo>
                    <a:pt x="0" y="1719"/>
                  </a:lnTo>
                  <a:lnTo>
                    <a:pt x="0" y="219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93" y="1914"/>
              <a:ext cx="1427" cy="1977"/>
            </a:xfrm>
            <a:custGeom>
              <a:avLst/>
              <a:gdLst/>
              <a:ahLst/>
              <a:cxnLst>
                <a:cxn ang="0">
                  <a:pos x="292" y="1485"/>
                </a:cxn>
                <a:cxn ang="0">
                  <a:pos x="161" y="1397"/>
                </a:cxn>
                <a:cxn ang="0">
                  <a:pos x="168" y="1346"/>
                </a:cxn>
                <a:cxn ang="0">
                  <a:pos x="234" y="1324"/>
                </a:cxn>
                <a:cxn ang="0">
                  <a:pos x="227" y="1273"/>
                </a:cxn>
                <a:cxn ang="0">
                  <a:pos x="102" y="1258"/>
                </a:cxn>
                <a:cxn ang="0">
                  <a:pos x="183" y="1200"/>
                </a:cxn>
                <a:cxn ang="0">
                  <a:pos x="423" y="1119"/>
                </a:cxn>
                <a:cxn ang="0">
                  <a:pos x="168" y="1170"/>
                </a:cxn>
                <a:cxn ang="0">
                  <a:pos x="248" y="1097"/>
                </a:cxn>
                <a:cxn ang="0">
                  <a:pos x="124" y="1053"/>
                </a:cxn>
                <a:cxn ang="0">
                  <a:pos x="471" y="977"/>
                </a:cxn>
                <a:cxn ang="0">
                  <a:pos x="329" y="907"/>
                </a:cxn>
                <a:cxn ang="0">
                  <a:pos x="234" y="878"/>
                </a:cxn>
                <a:cxn ang="0">
                  <a:pos x="300" y="826"/>
                </a:cxn>
                <a:cxn ang="0">
                  <a:pos x="453" y="720"/>
                </a:cxn>
                <a:cxn ang="0">
                  <a:pos x="314" y="717"/>
                </a:cxn>
                <a:cxn ang="0">
                  <a:pos x="503" y="483"/>
                </a:cxn>
                <a:cxn ang="0">
                  <a:pos x="446" y="381"/>
                </a:cxn>
                <a:cxn ang="0">
                  <a:pos x="534" y="241"/>
                </a:cxn>
                <a:cxn ang="0">
                  <a:pos x="622" y="43"/>
                </a:cxn>
                <a:cxn ang="0">
                  <a:pos x="665" y="168"/>
                </a:cxn>
                <a:cxn ang="0">
                  <a:pos x="709" y="219"/>
                </a:cxn>
                <a:cxn ang="0">
                  <a:pos x="775" y="278"/>
                </a:cxn>
                <a:cxn ang="0">
                  <a:pos x="724" y="387"/>
                </a:cxn>
                <a:cxn ang="0">
                  <a:pos x="943" y="358"/>
                </a:cxn>
                <a:cxn ang="0">
                  <a:pos x="739" y="453"/>
                </a:cxn>
                <a:cxn ang="0">
                  <a:pos x="856" y="468"/>
                </a:cxn>
                <a:cxn ang="0">
                  <a:pos x="870" y="541"/>
                </a:cxn>
                <a:cxn ang="0">
                  <a:pos x="1017" y="563"/>
                </a:cxn>
                <a:cxn ang="0">
                  <a:pos x="783" y="629"/>
                </a:cxn>
                <a:cxn ang="0">
                  <a:pos x="995" y="651"/>
                </a:cxn>
                <a:cxn ang="0">
                  <a:pos x="841" y="731"/>
                </a:cxn>
                <a:cxn ang="0">
                  <a:pos x="841" y="783"/>
                </a:cxn>
                <a:cxn ang="0">
                  <a:pos x="775" y="870"/>
                </a:cxn>
                <a:cxn ang="0">
                  <a:pos x="993" y="921"/>
                </a:cxn>
                <a:cxn ang="0">
                  <a:pos x="1005" y="954"/>
                </a:cxn>
                <a:cxn ang="0">
                  <a:pos x="848" y="1009"/>
                </a:cxn>
                <a:cxn ang="0">
                  <a:pos x="1082" y="1024"/>
                </a:cxn>
                <a:cxn ang="0">
                  <a:pos x="819" y="1090"/>
                </a:cxn>
                <a:cxn ang="0">
                  <a:pos x="1075" y="1119"/>
                </a:cxn>
                <a:cxn ang="0">
                  <a:pos x="990" y="1185"/>
                </a:cxn>
                <a:cxn ang="0">
                  <a:pos x="746" y="1178"/>
                </a:cxn>
                <a:cxn ang="0">
                  <a:pos x="1133" y="1252"/>
                </a:cxn>
                <a:cxn ang="0">
                  <a:pos x="1152" y="1345"/>
                </a:cxn>
                <a:cxn ang="0">
                  <a:pos x="866" y="1265"/>
                </a:cxn>
                <a:cxn ang="0">
                  <a:pos x="1090" y="1412"/>
                </a:cxn>
                <a:cxn ang="0">
                  <a:pos x="1247" y="1451"/>
                </a:cxn>
                <a:cxn ang="0">
                  <a:pos x="1046" y="1419"/>
                </a:cxn>
                <a:cxn ang="0">
                  <a:pos x="943" y="1442"/>
                </a:cxn>
                <a:cxn ang="0">
                  <a:pos x="1317" y="1536"/>
                </a:cxn>
                <a:cxn ang="0">
                  <a:pos x="971" y="1502"/>
                </a:cxn>
                <a:cxn ang="0">
                  <a:pos x="1317" y="1639"/>
                </a:cxn>
                <a:cxn ang="0">
                  <a:pos x="1258" y="1675"/>
                </a:cxn>
                <a:cxn ang="0">
                  <a:pos x="995" y="1646"/>
                </a:cxn>
                <a:cxn ang="0">
                  <a:pos x="1251" y="1734"/>
                </a:cxn>
                <a:cxn ang="0">
                  <a:pos x="1119" y="1778"/>
                </a:cxn>
                <a:cxn ang="0">
                  <a:pos x="1187" y="1827"/>
                </a:cxn>
                <a:cxn ang="0">
                  <a:pos x="1291" y="1872"/>
                </a:cxn>
                <a:cxn ang="0">
                  <a:pos x="1327" y="1940"/>
                </a:cxn>
                <a:cxn ang="0">
                  <a:pos x="278" y="1631"/>
                </a:cxn>
              </a:cxnLst>
              <a:rect l="0" t="0" r="r" b="b"/>
              <a:pathLst>
                <a:path w="1427" h="1977">
                  <a:moveTo>
                    <a:pt x="278" y="1631"/>
                  </a:moveTo>
                  <a:lnTo>
                    <a:pt x="206" y="1668"/>
                  </a:lnTo>
                  <a:lnTo>
                    <a:pt x="53" y="1674"/>
                  </a:lnTo>
                  <a:lnTo>
                    <a:pt x="103" y="1608"/>
                  </a:lnTo>
                  <a:lnTo>
                    <a:pt x="159" y="1584"/>
                  </a:lnTo>
                  <a:lnTo>
                    <a:pt x="171" y="1536"/>
                  </a:lnTo>
                  <a:lnTo>
                    <a:pt x="227" y="1526"/>
                  </a:lnTo>
                  <a:lnTo>
                    <a:pt x="248" y="1492"/>
                  </a:lnTo>
                  <a:lnTo>
                    <a:pt x="270" y="1492"/>
                  </a:lnTo>
                  <a:lnTo>
                    <a:pt x="292" y="1485"/>
                  </a:lnTo>
                  <a:lnTo>
                    <a:pt x="314" y="1478"/>
                  </a:lnTo>
                  <a:lnTo>
                    <a:pt x="292" y="1470"/>
                  </a:lnTo>
                  <a:lnTo>
                    <a:pt x="270" y="1463"/>
                  </a:lnTo>
                  <a:lnTo>
                    <a:pt x="248" y="1448"/>
                  </a:lnTo>
                  <a:lnTo>
                    <a:pt x="227" y="1434"/>
                  </a:lnTo>
                  <a:lnTo>
                    <a:pt x="205" y="1419"/>
                  </a:lnTo>
                  <a:lnTo>
                    <a:pt x="153" y="1452"/>
                  </a:lnTo>
                  <a:lnTo>
                    <a:pt x="161" y="1412"/>
                  </a:lnTo>
                  <a:lnTo>
                    <a:pt x="139" y="1397"/>
                  </a:lnTo>
                  <a:lnTo>
                    <a:pt x="161" y="1397"/>
                  </a:lnTo>
                  <a:lnTo>
                    <a:pt x="183" y="1390"/>
                  </a:lnTo>
                  <a:lnTo>
                    <a:pt x="219" y="1390"/>
                  </a:lnTo>
                  <a:lnTo>
                    <a:pt x="241" y="1390"/>
                  </a:lnTo>
                  <a:lnTo>
                    <a:pt x="263" y="1397"/>
                  </a:lnTo>
                  <a:lnTo>
                    <a:pt x="326" y="1391"/>
                  </a:lnTo>
                  <a:lnTo>
                    <a:pt x="256" y="1375"/>
                  </a:lnTo>
                  <a:lnTo>
                    <a:pt x="234" y="1368"/>
                  </a:lnTo>
                  <a:lnTo>
                    <a:pt x="212" y="1361"/>
                  </a:lnTo>
                  <a:lnTo>
                    <a:pt x="190" y="1361"/>
                  </a:lnTo>
                  <a:lnTo>
                    <a:pt x="168" y="1346"/>
                  </a:lnTo>
                  <a:lnTo>
                    <a:pt x="146" y="1346"/>
                  </a:lnTo>
                  <a:lnTo>
                    <a:pt x="124" y="1339"/>
                  </a:lnTo>
                  <a:lnTo>
                    <a:pt x="109" y="1317"/>
                  </a:lnTo>
                  <a:lnTo>
                    <a:pt x="88" y="1317"/>
                  </a:lnTo>
                  <a:lnTo>
                    <a:pt x="80" y="1295"/>
                  </a:lnTo>
                  <a:lnTo>
                    <a:pt x="102" y="1309"/>
                  </a:lnTo>
                  <a:lnTo>
                    <a:pt x="124" y="1309"/>
                  </a:lnTo>
                  <a:lnTo>
                    <a:pt x="146" y="1317"/>
                  </a:lnTo>
                  <a:lnTo>
                    <a:pt x="212" y="1324"/>
                  </a:lnTo>
                  <a:lnTo>
                    <a:pt x="234" y="1324"/>
                  </a:lnTo>
                  <a:lnTo>
                    <a:pt x="372" y="1331"/>
                  </a:lnTo>
                  <a:lnTo>
                    <a:pt x="322" y="1302"/>
                  </a:lnTo>
                  <a:lnTo>
                    <a:pt x="344" y="1295"/>
                  </a:lnTo>
                  <a:lnTo>
                    <a:pt x="365" y="1284"/>
                  </a:lnTo>
                  <a:lnTo>
                    <a:pt x="344" y="1288"/>
                  </a:lnTo>
                  <a:lnTo>
                    <a:pt x="322" y="1288"/>
                  </a:lnTo>
                  <a:lnTo>
                    <a:pt x="300" y="1280"/>
                  </a:lnTo>
                  <a:lnTo>
                    <a:pt x="278" y="1280"/>
                  </a:lnTo>
                  <a:lnTo>
                    <a:pt x="256" y="1273"/>
                  </a:lnTo>
                  <a:lnTo>
                    <a:pt x="227" y="1273"/>
                  </a:lnTo>
                  <a:lnTo>
                    <a:pt x="117" y="1280"/>
                  </a:lnTo>
                  <a:lnTo>
                    <a:pt x="88" y="1280"/>
                  </a:lnTo>
                  <a:lnTo>
                    <a:pt x="66" y="1280"/>
                  </a:lnTo>
                  <a:lnTo>
                    <a:pt x="44" y="1273"/>
                  </a:lnTo>
                  <a:lnTo>
                    <a:pt x="22" y="1273"/>
                  </a:lnTo>
                  <a:lnTo>
                    <a:pt x="0" y="1280"/>
                  </a:lnTo>
                  <a:lnTo>
                    <a:pt x="22" y="1273"/>
                  </a:lnTo>
                  <a:lnTo>
                    <a:pt x="44" y="1273"/>
                  </a:lnTo>
                  <a:lnTo>
                    <a:pt x="80" y="1266"/>
                  </a:lnTo>
                  <a:lnTo>
                    <a:pt x="102" y="1258"/>
                  </a:lnTo>
                  <a:lnTo>
                    <a:pt x="131" y="1251"/>
                  </a:lnTo>
                  <a:lnTo>
                    <a:pt x="153" y="1244"/>
                  </a:lnTo>
                  <a:lnTo>
                    <a:pt x="175" y="1236"/>
                  </a:lnTo>
                  <a:lnTo>
                    <a:pt x="197" y="1229"/>
                  </a:lnTo>
                  <a:lnTo>
                    <a:pt x="375" y="1235"/>
                  </a:lnTo>
                  <a:lnTo>
                    <a:pt x="428" y="1208"/>
                  </a:lnTo>
                  <a:lnTo>
                    <a:pt x="309" y="1196"/>
                  </a:lnTo>
                  <a:lnTo>
                    <a:pt x="227" y="1185"/>
                  </a:lnTo>
                  <a:lnTo>
                    <a:pt x="205" y="1192"/>
                  </a:lnTo>
                  <a:lnTo>
                    <a:pt x="183" y="1200"/>
                  </a:lnTo>
                  <a:lnTo>
                    <a:pt x="161" y="1207"/>
                  </a:lnTo>
                  <a:lnTo>
                    <a:pt x="183" y="1185"/>
                  </a:lnTo>
                  <a:lnTo>
                    <a:pt x="205" y="1178"/>
                  </a:lnTo>
                  <a:lnTo>
                    <a:pt x="227" y="1170"/>
                  </a:lnTo>
                  <a:lnTo>
                    <a:pt x="248" y="1163"/>
                  </a:lnTo>
                  <a:lnTo>
                    <a:pt x="270" y="1156"/>
                  </a:lnTo>
                  <a:lnTo>
                    <a:pt x="292" y="1141"/>
                  </a:lnTo>
                  <a:lnTo>
                    <a:pt x="307" y="1119"/>
                  </a:lnTo>
                  <a:lnTo>
                    <a:pt x="398" y="1130"/>
                  </a:lnTo>
                  <a:lnTo>
                    <a:pt x="423" y="1119"/>
                  </a:lnTo>
                  <a:lnTo>
                    <a:pt x="461" y="1109"/>
                  </a:lnTo>
                  <a:lnTo>
                    <a:pt x="389" y="1112"/>
                  </a:lnTo>
                  <a:lnTo>
                    <a:pt x="449" y="1077"/>
                  </a:lnTo>
                  <a:lnTo>
                    <a:pt x="307" y="1112"/>
                  </a:lnTo>
                  <a:lnTo>
                    <a:pt x="278" y="1127"/>
                  </a:lnTo>
                  <a:lnTo>
                    <a:pt x="256" y="1141"/>
                  </a:lnTo>
                  <a:lnTo>
                    <a:pt x="234" y="1156"/>
                  </a:lnTo>
                  <a:lnTo>
                    <a:pt x="212" y="1163"/>
                  </a:lnTo>
                  <a:lnTo>
                    <a:pt x="190" y="1170"/>
                  </a:lnTo>
                  <a:lnTo>
                    <a:pt x="168" y="1170"/>
                  </a:lnTo>
                  <a:lnTo>
                    <a:pt x="139" y="1178"/>
                  </a:lnTo>
                  <a:lnTo>
                    <a:pt x="109" y="1178"/>
                  </a:lnTo>
                  <a:lnTo>
                    <a:pt x="88" y="1178"/>
                  </a:lnTo>
                  <a:lnTo>
                    <a:pt x="109" y="1163"/>
                  </a:lnTo>
                  <a:lnTo>
                    <a:pt x="139" y="1156"/>
                  </a:lnTo>
                  <a:lnTo>
                    <a:pt x="161" y="1141"/>
                  </a:lnTo>
                  <a:lnTo>
                    <a:pt x="183" y="1127"/>
                  </a:lnTo>
                  <a:lnTo>
                    <a:pt x="205" y="1119"/>
                  </a:lnTo>
                  <a:lnTo>
                    <a:pt x="227" y="1112"/>
                  </a:lnTo>
                  <a:lnTo>
                    <a:pt x="248" y="1097"/>
                  </a:lnTo>
                  <a:lnTo>
                    <a:pt x="270" y="1090"/>
                  </a:lnTo>
                  <a:lnTo>
                    <a:pt x="312" y="1073"/>
                  </a:lnTo>
                  <a:lnTo>
                    <a:pt x="332" y="1052"/>
                  </a:lnTo>
                  <a:lnTo>
                    <a:pt x="263" y="1031"/>
                  </a:lnTo>
                  <a:lnTo>
                    <a:pt x="241" y="1039"/>
                  </a:lnTo>
                  <a:lnTo>
                    <a:pt x="219" y="1039"/>
                  </a:lnTo>
                  <a:lnTo>
                    <a:pt x="190" y="1046"/>
                  </a:lnTo>
                  <a:lnTo>
                    <a:pt x="168" y="1046"/>
                  </a:lnTo>
                  <a:lnTo>
                    <a:pt x="146" y="1053"/>
                  </a:lnTo>
                  <a:lnTo>
                    <a:pt x="124" y="1053"/>
                  </a:lnTo>
                  <a:lnTo>
                    <a:pt x="175" y="1031"/>
                  </a:lnTo>
                  <a:lnTo>
                    <a:pt x="113" y="971"/>
                  </a:lnTo>
                  <a:lnTo>
                    <a:pt x="205" y="1024"/>
                  </a:lnTo>
                  <a:lnTo>
                    <a:pt x="168" y="977"/>
                  </a:lnTo>
                  <a:lnTo>
                    <a:pt x="256" y="995"/>
                  </a:lnTo>
                  <a:lnTo>
                    <a:pt x="278" y="987"/>
                  </a:lnTo>
                  <a:lnTo>
                    <a:pt x="335" y="1008"/>
                  </a:lnTo>
                  <a:lnTo>
                    <a:pt x="360" y="978"/>
                  </a:lnTo>
                  <a:lnTo>
                    <a:pt x="390" y="993"/>
                  </a:lnTo>
                  <a:lnTo>
                    <a:pt x="471" y="977"/>
                  </a:lnTo>
                  <a:lnTo>
                    <a:pt x="321" y="953"/>
                  </a:lnTo>
                  <a:lnTo>
                    <a:pt x="416" y="927"/>
                  </a:lnTo>
                  <a:lnTo>
                    <a:pt x="307" y="944"/>
                  </a:lnTo>
                  <a:lnTo>
                    <a:pt x="285" y="958"/>
                  </a:lnTo>
                  <a:lnTo>
                    <a:pt x="263" y="966"/>
                  </a:lnTo>
                  <a:lnTo>
                    <a:pt x="241" y="973"/>
                  </a:lnTo>
                  <a:lnTo>
                    <a:pt x="256" y="951"/>
                  </a:lnTo>
                  <a:lnTo>
                    <a:pt x="278" y="944"/>
                  </a:lnTo>
                  <a:lnTo>
                    <a:pt x="307" y="929"/>
                  </a:lnTo>
                  <a:lnTo>
                    <a:pt x="329" y="907"/>
                  </a:lnTo>
                  <a:lnTo>
                    <a:pt x="452" y="894"/>
                  </a:lnTo>
                  <a:lnTo>
                    <a:pt x="473" y="876"/>
                  </a:lnTo>
                  <a:lnTo>
                    <a:pt x="456" y="852"/>
                  </a:lnTo>
                  <a:lnTo>
                    <a:pt x="366" y="863"/>
                  </a:lnTo>
                  <a:lnTo>
                    <a:pt x="356" y="853"/>
                  </a:lnTo>
                  <a:lnTo>
                    <a:pt x="329" y="848"/>
                  </a:lnTo>
                  <a:lnTo>
                    <a:pt x="300" y="863"/>
                  </a:lnTo>
                  <a:lnTo>
                    <a:pt x="278" y="870"/>
                  </a:lnTo>
                  <a:lnTo>
                    <a:pt x="256" y="870"/>
                  </a:lnTo>
                  <a:lnTo>
                    <a:pt x="234" y="878"/>
                  </a:lnTo>
                  <a:lnTo>
                    <a:pt x="243" y="840"/>
                  </a:lnTo>
                  <a:lnTo>
                    <a:pt x="212" y="878"/>
                  </a:lnTo>
                  <a:lnTo>
                    <a:pt x="190" y="878"/>
                  </a:lnTo>
                  <a:lnTo>
                    <a:pt x="129" y="884"/>
                  </a:lnTo>
                  <a:lnTo>
                    <a:pt x="171" y="852"/>
                  </a:lnTo>
                  <a:lnTo>
                    <a:pt x="213" y="831"/>
                  </a:lnTo>
                  <a:lnTo>
                    <a:pt x="266" y="802"/>
                  </a:lnTo>
                  <a:lnTo>
                    <a:pt x="270" y="834"/>
                  </a:lnTo>
                  <a:lnTo>
                    <a:pt x="294" y="811"/>
                  </a:lnTo>
                  <a:lnTo>
                    <a:pt x="300" y="826"/>
                  </a:lnTo>
                  <a:lnTo>
                    <a:pt x="322" y="819"/>
                  </a:lnTo>
                  <a:lnTo>
                    <a:pt x="320" y="801"/>
                  </a:lnTo>
                  <a:lnTo>
                    <a:pt x="344" y="812"/>
                  </a:lnTo>
                  <a:lnTo>
                    <a:pt x="366" y="805"/>
                  </a:lnTo>
                  <a:lnTo>
                    <a:pt x="387" y="797"/>
                  </a:lnTo>
                  <a:lnTo>
                    <a:pt x="429" y="797"/>
                  </a:lnTo>
                  <a:lnTo>
                    <a:pt x="494" y="771"/>
                  </a:lnTo>
                  <a:lnTo>
                    <a:pt x="437" y="756"/>
                  </a:lnTo>
                  <a:lnTo>
                    <a:pt x="426" y="744"/>
                  </a:lnTo>
                  <a:lnTo>
                    <a:pt x="453" y="720"/>
                  </a:lnTo>
                  <a:lnTo>
                    <a:pt x="512" y="687"/>
                  </a:lnTo>
                  <a:lnTo>
                    <a:pt x="519" y="665"/>
                  </a:lnTo>
                  <a:lnTo>
                    <a:pt x="497" y="673"/>
                  </a:lnTo>
                  <a:lnTo>
                    <a:pt x="475" y="687"/>
                  </a:lnTo>
                  <a:lnTo>
                    <a:pt x="453" y="702"/>
                  </a:lnTo>
                  <a:lnTo>
                    <a:pt x="431" y="709"/>
                  </a:lnTo>
                  <a:lnTo>
                    <a:pt x="285" y="753"/>
                  </a:lnTo>
                  <a:lnTo>
                    <a:pt x="299" y="735"/>
                  </a:lnTo>
                  <a:lnTo>
                    <a:pt x="302" y="720"/>
                  </a:lnTo>
                  <a:lnTo>
                    <a:pt x="314" y="717"/>
                  </a:lnTo>
                  <a:lnTo>
                    <a:pt x="373" y="680"/>
                  </a:lnTo>
                  <a:lnTo>
                    <a:pt x="395" y="673"/>
                  </a:lnTo>
                  <a:lnTo>
                    <a:pt x="417" y="658"/>
                  </a:lnTo>
                  <a:lnTo>
                    <a:pt x="431" y="622"/>
                  </a:lnTo>
                  <a:lnTo>
                    <a:pt x="311" y="549"/>
                  </a:lnTo>
                  <a:lnTo>
                    <a:pt x="542" y="603"/>
                  </a:lnTo>
                  <a:lnTo>
                    <a:pt x="575" y="597"/>
                  </a:lnTo>
                  <a:lnTo>
                    <a:pt x="593" y="540"/>
                  </a:lnTo>
                  <a:lnTo>
                    <a:pt x="560" y="492"/>
                  </a:lnTo>
                  <a:lnTo>
                    <a:pt x="503" y="483"/>
                  </a:lnTo>
                  <a:lnTo>
                    <a:pt x="491" y="471"/>
                  </a:lnTo>
                  <a:lnTo>
                    <a:pt x="461" y="480"/>
                  </a:lnTo>
                  <a:lnTo>
                    <a:pt x="422" y="489"/>
                  </a:lnTo>
                  <a:lnTo>
                    <a:pt x="356" y="420"/>
                  </a:lnTo>
                  <a:lnTo>
                    <a:pt x="439" y="439"/>
                  </a:lnTo>
                  <a:lnTo>
                    <a:pt x="557" y="456"/>
                  </a:lnTo>
                  <a:lnTo>
                    <a:pt x="560" y="426"/>
                  </a:lnTo>
                  <a:lnTo>
                    <a:pt x="468" y="373"/>
                  </a:lnTo>
                  <a:lnTo>
                    <a:pt x="446" y="387"/>
                  </a:lnTo>
                  <a:lnTo>
                    <a:pt x="446" y="381"/>
                  </a:lnTo>
                  <a:lnTo>
                    <a:pt x="419" y="372"/>
                  </a:lnTo>
                  <a:lnTo>
                    <a:pt x="416" y="306"/>
                  </a:lnTo>
                  <a:lnTo>
                    <a:pt x="439" y="343"/>
                  </a:lnTo>
                  <a:lnTo>
                    <a:pt x="461" y="336"/>
                  </a:lnTo>
                  <a:lnTo>
                    <a:pt x="557" y="363"/>
                  </a:lnTo>
                  <a:lnTo>
                    <a:pt x="620" y="387"/>
                  </a:lnTo>
                  <a:lnTo>
                    <a:pt x="614" y="360"/>
                  </a:lnTo>
                  <a:lnTo>
                    <a:pt x="617" y="315"/>
                  </a:lnTo>
                  <a:lnTo>
                    <a:pt x="512" y="234"/>
                  </a:lnTo>
                  <a:lnTo>
                    <a:pt x="534" y="241"/>
                  </a:lnTo>
                  <a:lnTo>
                    <a:pt x="556" y="241"/>
                  </a:lnTo>
                  <a:lnTo>
                    <a:pt x="599" y="270"/>
                  </a:lnTo>
                  <a:lnTo>
                    <a:pt x="614" y="197"/>
                  </a:lnTo>
                  <a:lnTo>
                    <a:pt x="622" y="175"/>
                  </a:lnTo>
                  <a:lnTo>
                    <a:pt x="622" y="153"/>
                  </a:lnTo>
                  <a:lnTo>
                    <a:pt x="614" y="131"/>
                  </a:lnTo>
                  <a:lnTo>
                    <a:pt x="614" y="109"/>
                  </a:lnTo>
                  <a:lnTo>
                    <a:pt x="622" y="87"/>
                  </a:lnTo>
                  <a:lnTo>
                    <a:pt x="622" y="65"/>
                  </a:lnTo>
                  <a:lnTo>
                    <a:pt x="622" y="43"/>
                  </a:lnTo>
                  <a:lnTo>
                    <a:pt x="622" y="22"/>
                  </a:lnTo>
                  <a:lnTo>
                    <a:pt x="622" y="0"/>
                  </a:lnTo>
                  <a:lnTo>
                    <a:pt x="644" y="14"/>
                  </a:lnTo>
                  <a:lnTo>
                    <a:pt x="644" y="36"/>
                  </a:lnTo>
                  <a:lnTo>
                    <a:pt x="651" y="58"/>
                  </a:lnTo>
                  <a:lnTo>
                    <a:pt x="651" y="80"/>
                  </a:lnTo>
                  <a:lnTo>
                    <a:pt x="651" y="102"/>
                  </a:lnTo>
                  <a:lnTo>
                    <a:pt x="658" y="124"/>
                  </a:lnTo>
                  <a:lnTo>
                    <a:pt x="665" y="146"/>
                  </a:lnTo>
                  <a:lnTo>
                    <a:pt x="665" y="168"/>
                  </a:lnTo>
                  <a:lnTo>
                    <a:pt x="665" y="190"/>
                  </a:lnTo>
                  <a:lnTo>
                    <a:pt x="658" y="212"/>
                  </a:lnTo>
                  <a:lnTo>
                    <a:pt x="680" y="212"/>
                  </a:lnTo>
                  <a:lnTo>
                    <a:pt x="695" y="190"/>
                  </a:lnTo>
                  <a:lnTo>
                    <a:pt x="709" y="168"/>
                  </a:lnTo>
                  <a:lnTo>
                    <a:pt x="731" y="153"/>
                  </a:lnTo>
                  <a:lnTo>
                    <a:pt x="753" y="146"/>
                  </a:lnTo>
                  <a:lnTo>
                    <a:pt x="739" y="168"/>
                  </a:lnTo>
                  <a:lnTo>
                    <a:pt x="724" y="197"/>
                  </a:lnTo>
                  <a:lnTo>
                    <a:pt x="709" y="219"/>
                  </a:lnTo>
                  <a:lnTo>
                    <a:pt x="695" y="241"/>
                  </a:lnTo>
                  <a:lnTo>
                    <a:pt x="717" y="241"/>
                  </a:lnTo>
                  <a:lnTo>
                    <a:pt x="739" y="234"/>
                  </a:lnTo>
                  <a:lnTo>
                    <a:pt x="761" y="226"/>
                  </a:lnTo>
                  <a:lnTo>
                    <a:pt x="783" y="219"/>
                  </a:lnTo>
                  <a:lnTo>
                    <a:pt x="804" y="212"/>
                  </a:lnTo>
                  <a:lnTo>
                    <a:pt x="826" y="204"/>
                  </a:lnTo>
                  <a:lnTo>
                    <a:pt x="812" y="234"/>
                  </a:lnTo>
                  <a:lnTo>
                    <a:pt x="790" y="256"/>
                  </a:lnTo>
                  <a:lnTo>
                    <a:pt x="775" y="278"/>
                  </a:lnTo>
                  <a:lnTo>
                    <a:pt x="753" y="292"/>
                  </a:lnTo>
                  <a:lnTo>
                    <a:pt x="731" y="307"/>
                  </a:lnTo>
                  <a:lnTo>
                    <a:pt x="731" y="329"/>
                  </a:lnTo>
                  <a:lnTo>
                    <a:pt x="753" y="329"/>
                  </a:lnTo>
                  <a:lnTo>
                    <a:pt x="775" y="329"/>
                  </a:lnTo>
                  <a:lnTo>
                    <a:pt x="797" y="322"/>
                  </a:lnTo>
                  <a:lnTo>
                    <a:pt x="790" y="351"/>
                  </a:lnTo>
                  <a:lnTo>
                    <a:pt x="768" y="358"/>
                  </a:lnTo>
                  <a:lnTo>
                    <a:pt x="746" y="373"/>
                  </a:lnTo>
                  <a:lnTo>
                    <a:pt x="724" y="387"/>
                  </a:lnTo>
                  <a:lnTo>
                    <a:pt x="702" y="395"/>
                  </a:lnTo>
                  <a:lnTo>
                    <a:pt x="731" y="402"/>
                  </a:lnTo>
                  <a:lnTo>
                    <a:pt x="753" y="395"/>
                  </a:lnTo>
                  <a:lnTo>
                    <a:pt x="790" y="395"/>
                  </a:lnTo>
                  <a:lnTo>
                    <a:pt x="812" y="387"/>
                  </a:lnTo>
                  <a:lnTo>
                    <a:pt x="848" y="380"/>
                  </a:lnTo>
                  <a:lnTo>
                    <a:pt x="870" y="380"/>
                  </a:lnTo>
                  <a:lnTo>
                    <a:pt x="900" y="373"/>
                  </a:lnTo>
                  <a:lnTo>
                    <a:pt x="922" y="365"/>
                  </a:lnTo>
                  <a:lnTo>
                    <a:pt x="943" y="358"/>
                  </a:lnTo>
                  <a:lnTo>
                    <a:pt x="965" y="358"/>
                  </a:lnTo>
                  <a:lnTo>
                    <a:pt x="943" y="373"/>
                  </a:lnTo>
                  <a:lnTo>
                    <a:pt x="914" y="387"/>
                  </a:lnTo>
                  <a:lnTo>
                    <a:pt x="892" y="402"/>
                  </a:lnTo>
                  <a:lnTo>
                    <a:pt x="870" y="417"/>
                  </a:lnTo>
                  <a:lnTo>
                    <a:pt x="841" y="417"/>
                  </a:lnTo>
                  <a:lnTo>
                    <a:pt x="812" y="431"/>
                  </a:lnTo>
                  <a:lnTo>
                    <a:pt x="790" y="439"/>
                  </a:lnTo>
                  <a:lnTo>
                    <a:pt x="768" y="453"/>
                  </a:lnTo>
                  <a:lnTo>
                    <a:pt x="739" y="453"/>
                  </a:lnTo>
                  <a:lnTo>
                    <a:pt x="717" y="461"/>
                  </a:lnTo>
                  <a:lnTo>
                    <a:pt x="739" y="461"/>
                  </a:lnTo>
                  <a:lnTo>
                    <a:pt x="761" y="461"/>
                  </a:lnTo>
                  <a:lnTo>
                    <a:pt x="783" y="461"/>
                  </a:lnTo>
                  <a:lnTo>
                    <a:pt x="812" y="453"/>
                  </a:lnTo>
                  <a:lnTo>
                    <a:pt x="841" y="453"/>
                  </a:lnTo>
                  <a:lnTo>
                    <a:pt x="863" y="446"/>
                  </a:lnTo>
                  <a:lnTo>
                    <a:pt x="892" y="439"/>
                  </a:lnTo>
                  <a:lnTo>
                    <a:pt x="878" y="461"/>
                  </a:lnTo>
                  <a:lnTo>
                    <a:pt x="856" y="468"/>
                  </a:lnTo>
                  <a:lnTo>
                    <a:pt x="834" y="490"/>
                  </a:lnTo>
                  <a:lnTo>
                    <a:pt x="812" y="504"/>
                  </a:lnTo>
                  <a:lnTo>
                    <a:pt x="790" y="519"/>
                  </a:lnTo>
                  <a:lnTo>
                    <a:pt x="768" y="526"/>
                  </a:lnTo>
                  <a:lnTo>
                    <a:pt x="746" y="541"/>
                  </a:lnTo>
                  <a:lnTo>
                    <a:pt x="768" y="556"/>
                  </a:lnTo>
                  <a:lnTo>
                    <a:pt x="790" y="556"/>
                  </a:lnTo>
                  <a:lnTo>
                    <a:pt x="819" y="548"/>
                  </a:lnTo>
                  <a:lnTo>
                    <a:pt x="841" y="548"/>
                  </a:lnTo>
                  <a:lnTo>
                    <a:pt x="870" y="541"/>
                  </a:lnTo>
                  <a:lnTo>
                    <a:pt x="892" y="541"/>
                  </a:lnTo>
                  <a:lnTo>
                    <a:pt x="914" y="541"/>
                  </a:lnTo>
                  <a:lnTo>
                    <a:pt x="936" y="534"/>
                  </a:lnTo>
                  <a:lnTo>
                    <a:pt x="958" y="534"/>
                  </a:lnTo>
                  <a:lnTo>
                    <a:pt x="980" y="534"/>
                  </a:lnTo>
                  <a:lnTo>
                    <a:pt x="1002" y="526"/>
                  </a:lnTo>
                  <a:lnTo>
                    <a:pt x="1024" y="526"/>
                  </a:lnTo>
                  <a:lnTo>
                    <a:pt x="1046" y="526"/>
                  </a:lnTo>
                  <a:lnTo>
                    <a:pt x="1024" y="541"/>
                  </a:lnTo>
                  <a:lnTo>
                    <a:pt x="1017" y="563"/>
                  </a:lnTo>
                  <a:lnTo>
                    <a:pt x="995" y="578"/>
                  </a:lnTo>
                  <a:lnTo>
                    <a:pt x="965" y="585"/>
                  </a:lnTo>
                  <a:lnTo>
                    <a:pt x="943" y="592"/>
                  </a:lnTo>
                  <a:lnTo>
                    <a:pt x="922" y="607"/>
                  </a:lnTo>
                  <a:lnTo>
                    <a:pt x="900" y="614"/>
                  </a:lnTo>
                  <a:lnTo>
                    <a:pt x="878" y="614"/>
                  </a:lnTo>
                  <a:lnTo>
                    <a:pt x="848" y="614"/>
                  </a:lnTo>
                  <a:lnTo>
                    <a:pt x="826" y="614"/>
                  </a:lnTo>
                  <a:lnTo>
                    <a:pt x="804" y="622"/>
                  </a:lnTo>
                  <a:lnTo>
                    <a:pt x="783" y="629"/>
                  </a:lnTo>
                  <a:lnTo>
                    <a:pt x="804" y="636"/>
                  </a:lnTo>
                  <a:lnTo>
                    <a:pt x="826" y="644"/>
                  </a:lnTo>
                  <a:lnTo>
                    <a:pt x="856" y="651"/>
                  </a:lnTo>
                  <a:lnTo>
                    <a:pt x="819" y="664"/>
                  </a:lnTo>
                  <a:lnTo>
                    <a:pt x="878" y="658"/>
                  </a:lnTo>
                  <a:lnTo>
                    <a:pt x="907" y="658"/>
                  </a:lnTo>
                  <a:lnTo>
                    <a:pt x="864" y="670"/>
                  </a:lnTo>
                  <a:lnTo>
                    <a:pt x="936" y="658"/>
                  </a:lnTo>
                  <a:lnTo>
                    <a:pt x="965" y="658"/>
                  </a:lnTo>
                  <a:lnTo>
                    <a:pt x="995" y="651"/>
                  </a:lnTo>
                  <a:lnTo>
                    <a:pt x="1017" y="651"/>
                  </a:lnTo>
                  <a:lnTo>
                    <a:pt x="1039" y="651"/>
                  </a:lnTo>
                  <a:lnTo>
                    <a:pt x="1009" y="673"/>
                  </a:lnTo>
                  <a:lnTo>
                    <a:pt x="987" y="695"/>
                  </a:lnTo>
                  <a:lnTo>
                    <a:pt x="965" y="702"/>
                  </a:lnTo>
                  <a:lnTo>
                    <a:pt x="943" y="702"/>
                  </a:lnTo>
                  <a:lnTo>
                    <a:pt x="907" y="709"/>
                  </a:lnTo>
                  <a:lnTo>
                    <a:pt x="885" y="717"/>
                  </a:lnTo>
                  <a:lnTo>
                    <a:pt x="863" y="717"/>
                  </a:lnTo>
                  <a:lnTo>
                    <a:pt x="841" y="731"/>
                  </a:lnTo>
                  <a:lnTo>
                    <a:pt x="870" y="731"/>
                  </a:lnTo>
                  <a:lnTo>
                    <a:pt x="892" y="724"/>
                  </a:lnTo>
                  <a:lnTo>
                    <a:pt x="914" y="724"/>
                  </a:lnTo>
                  <a:lnTo>
                    <a:pt x="943" y="724"/>
                  </a:lnTo>
                  <a:lnTo>
                    <a:pt x="929" y="746"/>
                  </a:lnTo>
                  <a:lnTo>
                    <a:pt x="876" y="759"/>
                  </a:lnTo>
                  <a:lnTo>
                    <a:pt x="885" y="768"/>
                  </a:lnTo>
                  <a:lnTo>
                    <a:pt x="863" y="775"/>
                  </a:lnTo>
                  <a:lnTo>
                    <a:pt x="794" y="771"/>
                  </a:lnTo>
                  <a:lnTo>
                    <a:pt x="841" y="783"/>
                  </a:lnTo>
                  <a:lnTo>
                    <a:pt x="819" y="790"/>
                  </a:lnTo>
                  <a:lnTo>
                    <a:pt x="797" y="797"/>
                  </a:lnTo>
                  <a:lnTo>
                    <a:pt x="819" y="805"/>
                  </a:lnTo>
                  <a:lnTo>
                    <a:pt x="841" y="805"/>
                  </a:lnTo>
                  <a:lnTo>
                    <a:pt x="915" y="798"/>
                  </a:lnTo>
                  <a:lnTo>
                    <a:pt x="899" y="817"/>
                  </a:lnTo>
                  <a:lnTo>
                    <a:pt x="848" y="834"/>
                  </a:lnTo>
                  <a:lnTo>
                    <a:pt x="912" y="852"/>
                  </a:lnTo>
                  <a:lnTo>
                    <a:pt x="747" y="834"/>
                  </a:lnTo>
                  <a:lnTo>
                    <a:pt x="775" y="870"/>
                  </a:lnTo>
                  <a:lnTo>
                    <a:pt x="863" y="910"/>
                  </a:lnTo>
                  <a:lnTo>
                    <a:pt x="791" y="922"/>
                  </a:lnTo>
                  <a:lnTo>
                    <a:pt x="739" y="936"/>
                  </a:lnTo>
                  <a:lnTo>
                    <a:pt x="761" y="929"/>
                  </a:lnTo>
                  <a:lnTo>
                    <a:pt x="812" y="929"/>
                  </a:lnTo>
                  <a:lnTo>
                    <a:pt x="834" y="929"/>
                  </a:lnTo>
                  <a:lnTo>
                    <a:pt x="900" y="937"/>
                  </a:lnTo>
                  <a:lnTo>
                    <a:pt x="948" y="936"/>
                  </a:lnTo>
                  <a:lnTo>
                    <a:pt x="1014" y="889"/>
                  </a:lnTo>
                  <a:lnTo>
                    <a:pt x="993" y="921"/>
                  </a:lnTo>
                  <a:lnTo>
                    <a:pt x="1073" y="879"/>
                  </a:lnTo>
                  <a:lnTo>
                    <a:pt x="1034" y="918"/>
                  </a:lnTo>
                  <a:lnTo>
                    <a:pt x="1112" y="900"/>
                  </a:lnTo>
                  <a:lnTo>
                    <a:pt x="1134" y="892"/>
                  </a:lnTo>
                  <a:lnTo>
                    <a:pt x="1156" y="885"/>
                  </a:lnTo>
                  <a:lnTo>
                    <a:pt x="1134" y="900"/>
                  </a:lnTo>
                  <a:lnTo>
                    <a:pt x="1079" y="930"/>
                  </a:lnTo>
                  <a:lnTo>
                    <a:pt x="1106" y="940"/>
                  </a:lnTo>
                  <a:lnTo>
                    <a:pt x="1046" y="944"/>
                  </a:lnTo>
                  <a:lnTo>
                    <a:pt x="1005" y="954"/>
                  </a:lnTo>
                  <a:lnTo>
                    <a:pt x="1056" y="979"/>
                  </a:lnTo>
                  <a:lnTo>
                    <a:pt x="973" y="966"/>
                  </a:lnTo>
                  <a:lnTo>
                    <a:pt x="943" y="973"/>
                  </a:lnTo>
                  <a:lnTo>
                    <a:pt x="954" y="985"/>
                  </a:lnTo>
                  <a:lnTo>
                    <a:pt x="948" y="991"/>
                  </a:lnTo>
                  <a:lnTo>
                    <a:pt x="892" y="987"/>
                  </a:lnTo>
                  <a:lnTo>
                    <a:pt x="834" y="995"/>
                  </a:lnTo>
                  <a:lnTo>
                    <a:pt x="790" y="1002"/>
                  </a:lnTo>
                  <a:lnTo>
                    <a:pt x="826" y="1009"/>
                  </a:lnTo>
                  <a:lnTo>
                    <a:pt x="848" y="1009"/>
                  </a:lnTo>
                  <a:lnTo>
                    <a:pt x="878" y="1017"/>
                  </a:lnTo>
                  <a:lnTo>
                    <a:pt x="900" y="1017"/>
                  </a:lnTo>
                  <a:lnTo>
                    <a:pt x="943" y="1017"/>
                  </a:lnTo>
                  <a:lnTo>
                    <a:pt x="973" y="1009"/>
                  </a:lnTo>
                  <a:lnTo>
                    <a:pt x="1009" y="1009"/>
                  </a:lnTo>
                  <a:lnTo>
                    <a:pt x="1039" y="1009"/>
                  </a:lnTo>
                  <a:lnTo>
                    <a:pt x="1061" y="1009"/>
                  </a:lnTo>
                  <a:lnTo>
                    <a:pt x="1082" y="1009"/>
                  </a:lnTo>
                  <a:lnTo>
                    <a:pt x="1104" y="1009"/>
                  </a:lnTo>
                  <a:lnTo>
                    <a:pt x="1082" y="1024"/>
                  </a:lnTo>
                  <a:lnTo>
                    <a:pt x="1061" y="1039"/>
                  </a:lnTo>
                  <a:lnTo>
                    <a:pt x="1031" y="1046"/>
                  </a:lnTo>
                  <a:lnTo>
                    <a:pt x="1009" y="1053"/>
                  </a:lnTo>
                  <a:lnTo>
                    <a:pt x="973" y="1068"/>
                  </a:lnTo>
                  <a:lnTo>
                    <a:pt x="943" y="1075"/>
                  </a:lnTo>
                  <a:lnTo>
                    <a:pt x="922" y="1083"/>
                  </a:lnTo>
                  <a:lnTo>
                    <a:pt x="900" y="1083"/>
                  </a:lnTo>
                  <a:lnTo>
                    <a:pt x="870" y="1083"/>
                  </a:lnTo>
                  <a:lnTo>
                    <a:pt x="848" y="1090"/>
                  </a:lnTo>
                  <a:lnTo>
                    <a:pt x="819" y="1090"/>
                  </a:lnTo>
                  <a:lnTo>
                    <a:pt x="797" y="1090"/>
                  </a:lnTo>
                  <a:lnTo>
                    <a:pt x="819" y="1105"/>
                  </a:lnTo>
                  <a:lnTo>
                    <a:pt x="870" y="1112"/>
                  </a:lnTo>
                  <a:lnTo>
                    <a:pt x="914" y="1112"/>
                  </a:lnTo>
                  <a:lnTo>
                    <a:pt x="936" y="1119"/>
                  </a:lnTo>
                  <a:lnTo>
                    <a:pt x="973" y="1119"/>
                  </a:lnTo>
                  <a:lnTo>
                    <a:pt x="969" y="1131"/>
                  </a:lnTo>
                  <a:lnTo>
                    <a:pt x="1017" y="1119"/>
                  </a:lnTo>
                  <a:lnTo>
                    <a:pt x="1025" y="1134"/>
                  </a:lnTo>
                  <a:lnTo>
                    <a:pt x="1075" y="1119"/>
                  </a:lnTo>
                  <a:lnTo>
                    <a:pt x="1097" y="1119"/>
                  </a:lnTo>
                  <a:lnTo>
                    <a:pt x="1082" y="1133"/>
                  </a:lnTo>
                  <a:lnTo>
                    <a:pt x="1119" y="1119"/>
                  </a:lnTo>
                  <a:lnTo>
                    <a:pt x="1151" y="1110"/>
                  </a:lnTo>
                  <a:lnTo>
                    <a:pt x="1119" y="1148"/>
                  </a:lnTo>
                  <a:lnTo>
                    <a:pt x="1086" y="1151"/>
                  </a:lnTo>
                  <a:lnTo>
                    <a:pt x="1050" y="1160"/>
                  </a:lnTo>
                  <a:lnTo>
                    <a:pt x="1046" y="1192"/>
                  </a:lnTo>
                  <a:lnTo>
                    <a:pt x="1019" y="1176"/>
                  </a:lnTo>
                  <a:lnTo>
                    <a:pt x="990" y="1185"/>
                  </a:lnTo>
                  <a:lnTo>
                    <a:pt x="973" y="1214"/>
                  </a:lnTo>
                  <a:lnTo>
                    <a:pt x="956" y="1173"/>
                  </a:lnTo>
                  <a:lnTo>
                    <a:pt x="885" y="1222"/>
                  </a:lnTo>
                  <a:lnTo>
                    <a:pt x="863" y="1214"/>
                  </a:lnTo>
                  <a:lnTo>
                    <a:pt x="828" y="1181"/>
                  </a:lnTo>
                  <a:lnTo>
                    <a:pt x="834" y="1200"/>
                  </a:lnTo>
                  <a:lnTo>
                    <a:pt x="812" y="1192"/>
                  </a:lnTo>
                  <a:lnTo>
                    <a:pt x="790" y="1185"/>
                  </a:lnTo>
                  <a:lnTo>
                    <a:pt x="768" y="1178"/>
                  </a:lnTo>
                  <a:lnTo>
                    <a:pt x="746" y="1178"/>
                  </a:lnTo>
                  <a:lnTo>
                    <a:pt x="768" y="1192"/>
                  </a:lnTo>
                  <a:lnTo>
                    <a:pt x="790" y="1200"/>
                  </a:lnTo>
                  <a:lnTo>
                    <a:pt x="834" y="1207"/>
                  </a:lnTo>
                  <a:lnTo>
                    <a:pt x="863" y="1214"/>
                  </a:lnTo>
                  <a:lnTo>
                    <a:pt x="951" y="1229"/>
                  </a:lnTo>
                  <a:lnTo>
                    <a:pt x="947" y="1252"/>
                  </a:lnTo>
                  <a:lnTo>
                    <a:pt x="1051" y="1240"/>
                  </a:lnTo>
                  <a:lnTo>
                    <a:pt x="974" y="1262"/>
                  </a:lnTo>
                  <a:lnTo>
                    <a:pt x="1041" y="1274"/>
                  </a:lnTo>
                  <a:lnTo>
                    <a:pt x="1133" y="1252"/>
                  </a:lnTo>
                  <a:lnTo>
                    <a:pt x="1083" y="1284"/>
                  </a:lnTo>
                  <a:lnTo>
                    <a:pt x="1148" y="1288"/>
                  </a:lnTo>
                  <a:lnTo>
                    <a:pt x="1170" y="1295"/>
                  </a:lnTo>
                  <a:lnTo>
                    <a:pt x="1214" y="1302"/>
                  </a:lnTo>
                  <a:lnTo>
                    <a:pt x="1265" y="1324"/>
                  </a:lnTo>
                  <a:lnTo>
                    <a:pt x="1243" y="1324"/>
                  </a:lnTo>
                  <a:lnTo>
                    <a:pt x="1214" y="1317"/>
                  </a:lnTo>
                  <a:lnTo>
                    <a:pt x="1178" y="1317"/>
                  </a:lnTo>
                  <a:lnTo>
                    <a:pt x="1141" y="1317"/>
                  </a:lnTo>
                  <a:lnTo>
                    <a:pt x="1152" y="1345"/>
                  </a:lnTo>
                  <a:lnTo>
                    <a:pt x="1097" y="1309"/>
                  </a:lnTo>
                  <a:lnTo>
                    <a:pt x="1086" y="1325"/>
                  </a:lnTo>
                  <a:lnTo>
                    <a:pt x="1061" y="1309"/>
                  </a:lnTo>
                  <a:lnTo>
                    <a:pt x="1031" y="1309"/>
                  </a:lnTo>
                  <a:lnTo>
                    <a:pt x="1069" y="1362"/>
                  </a:lnTo>
                  <a:lnTo>
                    <a:pt x="1023" y="1330"/>
                  </a:lnTo>
                  <a:lnTo>
                    <a:pt x="945" y="1288"/>
                  </a:lnTo>
                  <a:lnTo>
                    <a:pt x="893" y="1290"/>
                  </a:lnTo>
                  <a:lnTo>
                    <a:pt x="879" y="1259"/>
                  </a:lnTo>
                  <a:lnTo>
                    <a:pt x="866" y="1265"/>
                  </a:lnTo>
                  <a:lnTo>
                    <a:pt x="806" y="1260"/>
                  </a:lnTo>
                  <a:lnTo>
                    <a:pt x="929" y="1321"/>
                  </a:lnTo>
                  <a:lnTo>
                    <a:pt x="863" y="1339"/>
                  </a:lnTo>
                  <a:lnTo>
                    <a:pt x="986" y="1329"/>
                  </a:lnTo>
                  <a:lnTo>
                    <a:pt x="948" y="1350"/>
                  </a:lnTo>
                  <a:lnTo>
                    <a:pt x="922" y="1361"/>
                  </a:lnTo>
                  <a:lnTo>
                    <a:pt x="981" y="1362"/>
                  </a:lnTo>
                  <a:lnTo>
                    <a:pt x="1049" y="1396"/>
                  </a:lnTo>
                  <a:lnTo>
                    <a:pt x="1143" y="1387"/>
                  </a:lnTo>
                  <a:lnTo>
                    <a:pt x="1090" y="1412"/>
                  </a:lnTo>
                  <a:lnTo>
                    <a:pt x="1103" y="1411"/>
                  </a:lnTo>
                  <a:lnTo>
                    <a:pt x="1112" y="1412"/>
                  </a:lnTo>
                  <a:lnTo>
                    <a:pt x="1141" y="1419"/>
                  </a:lnTo>
                  <a:lnTo>
                    <a:pt x="1199" y="1412"/>
                  </a:lnTo>
                  <a:lnTo>
                    <a:pt x="1170" y="1419"/>
                  </a:lnTo>
                  <a:lnTo>
                    <a:pt x="1192" y="1427"/>
                  </a:lnTo>
                  <a:lnTo>
                    <a:pt x="1214" y="1427"/>
                  </a:lnTo>
                  <a:lnTo>
                    <a:pt x="1220" y="1441"/>
                  </a:lnTo>
                  <a:lnTo>
                    <a:pt x="1273" y="1441"/>
                  </a:lnTo>
                  <a:lnTo>
                    <a:pt x="1247" y="1451"/>
                  </a:lnTo>
                  <a:lnTo>
                    <a:pt x="1317" y="1463"/>
                  </a:lnTo>
                  <a:lnTo>
                    <a:pt x="1295" y="1470"/>
                  </a:lnTo>
                  <a:lnTo>
                    <a:pt x="1265" y="1470"/>
                  </a:lnTo>
                  <a:lnTo>
                    <a:pt x="1236" y="1470"/>
                  </a:lnTo>
                  <a:lnTo>
                    <a:pt x="1207" y="1456"/>
                  </a:lnTo>
                  <a:lnTo>
                    <a:pt x="1185" y="1448"/>
                  </a:lnTo>
                  <a:lnTo>
                    <a:pt x="1156" y="1441"/>
                  </a:lnTo>
                  <a:lnTo>
                    <a:pt x="1119" y="1434"/>
                  </a:lnTo>
                  <a:lnTo>
                    <a:pt x="1082" y="1427"/>
                  </a:lnTo>
                  <a:lnTo>
                    <a:pt x="1046" y="1419"/>
                  </a:lnTo>
                  <a:lnTo>
                    <a:pt x="1017" y="1412"/>
                  </a:lnTo>
                  <a:lnTo>
                    <a:pt x="980" y="1412"/>
                  </a:lnTo>
                  <a:lnTo>
                    <a:pt x="936" y="1405"/>
                  </a:lnTo>
                  <a:lnTo>
                    <a:pt x="907" y="1397"/>
                  </a:lnTo>
                  <a:lnTo>
                    <a:pt x="885" y="1390"/>
                  </a:lnTo>
                  <a:lnTo>
                    <a:pt x="863" y="1390"/>
                  </a:lnTo>
                  <a:lnTo>
                    <a:pt x="900" y="1405"/>
                  </a:lnTo>
                  <a:lnTo>
                    <a:pt x="922" y="1419"/>
                  </a:lnTo>
                  <a:lnTo>
                    <a:pt x="967" y="1422"/>
                  </a:lnTo>
                  <a:lnTo>
                    <a:pt x="943" y="1442"/>
                  </a:lnTo>
                  <a:lnTo>
                    <a:pt x="1017" y="1450"/>
                  </a:lnTo>
                  <a:lnTo>
                    <a:pt x="1053" y="1470"/>
                  </a:lnTo>
                  <a:lnTo>
                    <a:pt x="1090" y="1478"/>
                  </a:lnTo>
                  <a:lnTo>
                    <a:pt x="1127" y="1494"/>
                  </a:lnTo>
                  <a:lnTo>
                    <a:pt x="1141" y="1492"/>
                  </a:lnTo>
                  <a:lnTo>
                    <a:pt x="1170" y="1500"/>
                  </a:lnTo>
                  <a:lnTo>
                    <a:pt x="1207" y="1507"/>
                  </a:lnTo>
                  <a:lnTo>
                    <a:pt x="1258" y="1522"/>
                  </a:lnTo>
                  <a:lnTo>
                    <a:pt x="1287" y="1529"/>
                  </a:lnTo>
                  <a:lnTo>
                    <a:pt x="1317" y="1536"/>
                  </a:lnTo>
                  <a:lnTo>
                    <a:pt x="1283" y="1546"/>
                  </a:lnTo>
                  <a:lnTo>
                    <a:pt x="1197" y="1528"/>
                  </a:lnTo>
                  <a:lnTo>
                    <a:pt x="1229" y="1558"/>
                  </a:lnTo>
                  <a:lnTo>
                    <a:pt x="1149" y="1524"/>
                  </a:lnTo>
                  <a:lnTo>
                    <a:pt x="1181" y="1558"/>
                  </a:lnTo>
                  <a:lnTo>
                    <a:pt x="1079" y="1532"/>
                  </a:lnTo>
                  <a:lnTo>
                    <a:pt x="1095" y="1574"/>
                  </a:lnTo>
                  <a:lnTo>
                    <a:pt x="1017" y="1510"/>
                  </a:lnTo>
                  <a:lnTo>
                    <a:pt x="1015" y="1550"/>
                  </a:lnTo>
                  <a:lnTo>
                    <a:pt x="971" y="1502"/>
                  </a:lnTo>
                  <a:lnTo>
                    <a:pt x="965" y="1536"/>
                  </a:lnTo>
                  <a:lnTo>
                    <a:pt x="985" y="1552"/>
                  </a:lnTo>
                  <a:lnTo>
                    <a:pt x="1017" y="1551"/>
                  </a:lnTo>
                  <a:lnTo>
                    <a:pt x="1021" y="1576"/>
                  </a:lnTo>
                  <a:lnTo>
                    <a:pt x="1075" y="1573"/>
                  </a:lnTo>
                  <a:lnTo>
                    <a:pt x="1112" y="1588"/>
                  </a:lnTo>
                  <a:lnTo>
                    <a:pt x="1148" y="1595"/>
                  </a:lnTo>
                  <a:lnTo>
                    <a:pt x="1285" y="1590"/>
                  </a:lnTo>
                  <a:lnTo>
                    <a:pt x="1227" y="1612"/>
                  </a:lnTo>
                  <a:lnTo>
                    <a:pt x="1317" y="1639"/>
                  </a:lnTo>
                  <a:lnTo>
                    <a:pt x="1346" y="1639"/>
                  </a:lnTo>
                  <a:lnTo>
                    <a:pt x="1375" y="1646"/>
                  </a:lnTo>
                  <a:lnTo>
                    <a:pt x="1404" y="1653"/>
                  </a:lnTo>
                  <a:lnTo>
                    <a:pt x="1426" y="1653"/>
                  </a:lnTo>
                  <a:lnTo>
                    <a:pt x="1390" y="1661"/>
                  </a:lnTo>
                  <a:lnTo>
                    <a:pt x="1321" y="1662"/>
                  </a:lnTo>
                  <a:lnTo>
                    <a:pt x="1403" y="1694"/>
                  </a:lnTo>
                  <a:lnTo>
                    <a:pt x="1280" y="1675"/>
                  </a:lnTo>
                  <a:lnTo>
                    <a:pt x="1285" y="1706"/>
                  </a:lnTo>
                  <a:lnTo>
                    <a:pt x="1258" y="1675"/>
                  </a:lnTo>
                  <a:lnTo>
                    <a:pt x="1187" y="1659"/>
                  </a:lnTo>
                  <a:lnTo>
                    <a:pt x="1214" y="1675"/>
                  </a:lnTo>
                  <a:lnTo>
                    <a:pt x="1221" y="1700"/>
                  </a:lnTo>
                  <a:lnTo>
                    <a:pt x="1148" y="1656"/>
                  </a:lnTo>
                  <a:lnTo>
                    <a:pt x="1191" y="1706"/>
                  </a:lnTo>
                  <a:lnTo>
                    <a:pt x="1129" y="1696"/>
                  </a:lnTo>
                  <a:lnTo>
                    <a:pt x="1067" y="1629"/>
                  </a:lnTo>
                  <a:lnTo>
                    <a:pt x="1075" y="1661"/>
                  </a:lnTo>
                  <a:lnTo>
                    <a:pt x="1046" y="1653"/>
                  </a:lnTo>
                  <a:lnTo>
                    <a:pt x="995" y="1646"/>
                  </a:lnTo>
                  <a:lnTo>
                    <a:pt x="923" y="1626"/>
                  </a:lnTo>
                  <a:lnTo>
                    <a:pt x="965" y="1653"/>
                  </a:lnTo>
                  <a:lnTo>
                    <a:pt x="987" y="1661"/>
                  </a:lnTo>
                  <a:lnTo>
                    <a:pt x="1024" y="1675"/>
                  </a:lnTo>
                  <a:lnTo>
                    <a:pt x="1061" y="1683"/>
                  </a:lnTo>
                  <a:lnTo>
                    <a:pt x="1112" y="1697"/>
                  </a:lnTo>
                  <a:lnTo>
                    <a:pt x="1148" y="1712"/>
                  </a:lnTo>
                  <a:lnTo>
                    <a:pt x="1200" y="1727"/>
                  </a:lnTo>
                  <a:lnTo>
                    <a:pt x="1229" y="1734"/>
                  </a:lnTo>
                  <a:lnTo>
                    <a:pt x="1251" y="1734"/>
                  </a:lnTo>
                  <a:lnTo>
                    <a:pt x="1273" y="1741"/>
                  </a:lnTo>
                  <a:lnTo>
                    <a:pt x="1309" y="1741"/>
                  </a:lnTo>
                  <a:lnTo>
                    <a:pt x="1331" y="1749"/>
                  </a:lnTo>
                  <a:lnTo>
                    <a:pt x="1302" y="1763"/>
                  </a:lnTo>
                  <a:lnTo>
                    <a:pt x="1280" y="1770"/>
                  </a:lnTo>
                  <a:lnTo>
                    <a:pt x="1251" y="1785"/>
                  </a:lnTo>
                  <a:lnTo>
                    <a:pt x="1229" y="1785"/>
                  </a:lnTo>
                  <a:lnTo>
                    <a:pt x="1200" y="1785"/>
                  </a:lnTo>
                  <a:lnTo>
                    <a:pt x="1133" y="1770"/>
                  </a:lnTo>
                  <a:lnTo>
                    <a:pt x="1119" y="1778"/>
                  </a:lnTo>
                  <a:lnTo>
                    <a:pt x="1076" y="1749"/>
                  </a:lnTo>
                  <a:lnTo>
                    <a:pt x="1039" y="1756"/>
                  </a:lnTo>
                  <a:lnTo>
                    <a:pt x="965" y="1716"/>
                  </a:lnTo>
                  <a:lnTo>
                    <a:pt x="980" y="1741"/>
                  </a:lnTo>
                  <a:lnTo>
                    <a:pt x="905" y="1743"/>
                  </a:lnTo>
                  <a:lnTo>
                    <a:pt x="1061" y="1779"/>
                  </a:lnTo>
                  <a:lnTo>
                    <a:pt x="1068" y="1807"/>
                  </a:lnTo>
                  <a:lnTo>
                    <a:pt x="1145" y="1791"/>
                  </a:lnTo>
                  <a:lnTo>
                    <a:pt x="1141" y="1822"/>
                  </a:lnTo>
                  <a:lnTo>
                    <a:pt x="1187" y="1827"/>
                  </a:lnTo>
                  <a:lnTo>
                    <a:pt x="1200" y="1836"/>
                  </a:lnTo>
                  <a:lnTo>
                    <a:pt x="1236" y="1844"/>
                  </a:lnTo>
                  <a:lnTo>
                    <a:pt x="1207" y="1858"/>
                  </a:lnTo>
                  <a:lnTo>
                    <a:pt x="1185" y="1858"/>
                  </a:lnTo>
                  <a:lnTo>
                    <a:pt x="1141" y="1873"/>
                  </a:lnTo>
                  <a:lnTo>
                    <a:pt x="1097" y="1873"/>
                  </a:lnTo>
                  <a:lnTo>
                    <a:pt x="1134" y="1880"/>
                  </a:lnTo>
                  <a:lnTo>
                    <a:pt x="1156" y="1880"/>
                  </a:lnTo>
                  <a:lnTo>
                    <a:pt x="1192" y="1888"/>
                  </a:lnTo>
                  <a:lnTo>
                    <a:pt x="1291" y="1872"/>
                  </a:lnTo>
                  <a:lnTo>
                    <a:pt x="1255" y="1902"/>
                  </a:lnTo>
                  <a:lnTo>
                    <a:pt x="1299" y="1880"/>
                  </a:lnTo>
                  <a:lnTo>
                    <a:pt x="1251" y="1918"/>
                  </a:lnTo>
                  <a:lnTo>
                    <a:pt x="1307" y="1922"/>
                  </a:lnTo>
                  <a:lnTo>
                    <a:pt x="1375" y="1910"/>
                  </a:lnTo>
                  <a:lnTo>
                    <a:pt x="1397" y="1917"/>
                  </a:lnTo>
                  <a:lnTo>
                    <a:pt x="1419" y="1917"/>
                  </a:lnTo>
                  <a:lnTo>
                    <a:pt x="1397" y="1939"/>
                  </a:lnTo>
                  <a:lnTo>
                    <a:pt x="1375" y="1939"/>
                  </a:lnTo>
                  <a:lnTo>
                    <a:pt x="1327" y="1940"/>
                  </a:lnTo>
                  <a:lnTo>
                    <a:pt x="1324" y="1961"/>
                  </a:lnTo>
                  <a:lnTo>
                    <a:pt x="1259" y="1936"/>
                  </a:lnTo>
                  <a:lnTo>
                    <a:pt x="1273" y="1961"/>
                  </a:lnTo>
                  <a:lnTo>
                    <a:pt x="1229" y="1938"/>
                  </a:lnTo>
                  <a:lnTo>
                    <a:pt x="1223" y="1976"/>
                  </a:lnTo>
                  <a:lnTo>
                    <a:pt x="1145" y="1924"/>
                  </a:lnTo>
                  <a:lnTo>
                    <a:pt x="1163" y="1953"/>
                  </a:lnTo>
                  <a:lnTo>
                    <a:pt x="1111" y="1924"/>
                  </a:lnTo>
                  <a:lnTo>
                    <a:pt x="639" y="1866"/>
                  </a:lnTo>
                  <a:lnTo>
                    <a:pt x="278" y="1631"/>
                  </a:lnTo>
                  <a:lnTo>
                    <a:pt x="278" y="1631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7D9D04B-7074-459F-B61C-2C87B9FC3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0/0e/Cherries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e/Roots_by_cesarpb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1143000"/>
          </a:xfrm>
        </p:spPr>
        <p:txBody>
          <a:bodyPr/>
          <a:lstStyle/>
          <a:p>
            <a:r>
              <a:rPr lang="en-US" sz="5400" smtClean="0"/>
              <a:t>Plant Structure</a:t>
            </a:r>
            <a:br>
              <a:rPr lang="en-US" sz="5400" smtClean="0"/>
            </a:br>
            <a:r>
              <a:rPr lang="en-US" sz="5400" smtClean="0"/>
              <a:t>And Growth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228600"/>
            <a:ext cx="4419600" cy="1143000"/>
          </a:xfrm>
        </p:spPr>
        <p:txBody>
          <a:bodyPr/>
          <a:lstStyle/>
          <a:p>
            <a:r>
              <a:rPr lang="en-US" smtClean="0"/>
              <a:t>Phloem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295400"/>
            <a:ext cx="3429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Sieve-tube Members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alive at maturity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lack nucleus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Sieve plates - on end to transport food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Companion Cells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alive at maturity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helps control sieve-tube member cell</a:t>
            </a:r>
          </a:p>
        </p:txBody>
      </p:sp>
      <p:pic>
        <p:nvPicPr>
          <p:cNvPr id="21508" name="Picture 8" descr="35-09-Phloem-L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4495800" cy="2560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Dermal Tissue System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6096000" cy="4114800"/>
          </a:xfrm>
        </p:spPr>
        <p:txBody>
          <a:bodyPr/>
          <a:lstStyle/>
          <a:p>
            <a:r>
              <a:rPr lang="en-US" smtClean="0"/>
              <a:t>Epidermis</a:t>
            </a:r>
          </a:p>
          <a:p>
            <a:pPr lvl="1"/>
            <a:r>
              <a:rPr lang="en-US" smtClean="0"/>
              <a:t>complex tissue</a:t>
            </a:r>
          </a:p>
          <a:p>
            <a:pPr lvl="1"/>
            <a:r>
              <a:rPr lang="en-US" smtClean="0"/>
              <a:t>usually transparent</a:t>
            </a:r>
          </a:p>
          <a:p>
            <a:pPr lvl="1"/>
            <a:r>
              <a:rPr lang="en-US" smtClean="0"/>
              <a:t>secretes cuticle</a:t>
            </a:r>
          </a:p>
          <a:p>
            <a:r>
              <a:rPr lang="en-US" smtClean="0"/>
              <a:t>Periderm</a:t>
            </a:r>
          </a:p>
          <a:p>
            <a:pPr lvl="1"/>
            <a:r>
              <a:rPr lang="en-US" smtClean="0"/>
              <a:t>replaces epidermis in woody plants</a:t>
            </a:r>
          </a:p>
          <a:p>
            <a:pPr lvl="1"/>
            <a:r>
              <a:rPr lang="en-US" smtClean="0"/>
              <a:t>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53988" y="381000"/>
          <a:ext cx="493236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3" imgW="4352381" imgH="5714286" progId="Paint.Picture">
                  <p:embed/>
                </p:oleObj>
              </mc:Choice>
              <mc:Fallback>
                <p:oleObj name="Bitmap Image" r:id="rId3" imgW="4352381" imgH="571428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381000"/>
                        <a:ext cx="4932362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5715000"/>
            <a:ext cx="3733800" cy="1143000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Plant Systems</a:t>
            </a:r>
            <a:endParaRPr lang="en-US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381000"/>
            <a:ext cx="3429000" cy="4114800"/>
          </a:xfrm>
        </p:spPr>
        <p:txBody>
          <a:bodyPr/>
          <a:lstStyle/>
          <a:p>
            <a:r>
              <a:rPr lang="en-US" sz="2800" smtClean="0"/>
              <a:t>Root System</a:t>
            </a:r>
          </a:p>
          <a:p>
            <a:pPr lvl="1"/>
            <a:r>
              <a:rPr lang="en-US" sz="2400" smtClean="0"/>
              <a:t>Tap Root</a:t>
            </a:r>
          </a:p>
          <a:p>
            <a:pPr lvl="1"/>
            <a:r>
              <a:rPr lang="en-US" sz="2400" smtClean="0"/>
              <a:t>Lateral Roots</a:t>
            </a:r>
          </a:p>
          <a:p>
            <a:r>
              <a:rPr lang="en-US" sz="2800" smtClean="0"/>
              <a:t>Shoot System</a:t>
            </a:r>
          </a:p>
          <a:p>
            <a:pPr lvl="1"/>
            <a:r>
              <a:rPr lang="en-US" sz="2400" smtClean="0"/>
              <a:t>Stems</a:t>
            </a:r>
          </a:p>
          <a:p>
            <a:pPr lvl="2"/>
            <a:r>
              <a:rPr lang="en-US" sz="2000" smtClean="0"/>
              <a:t>Nodes</a:t>
            </a:r>
          </a:p>
          <a:p>
            <a:pPr lvl="2"/>
            <a:r>
              <a:rPr lang="en-US" sz="2000" smtClean="0"/>
              <a:t>Internodes</a:t>
            </a:r>
          </a:p>
          <a:p>
            <a:pPr lvl="1"/>
            <a:r>
              <a:rPr lang="en-US" sz="2400" smtClean="0"/>
              <a:t>Leaves</a:t>
            </a:r>
          </a:p>
          <a:p>
            <a:pPr lvl="2"/>
            <a:r>
              <a:rPr lang="en-US" sz="2000" smtClean="0"/>
              <a:t>blades</a:t>
            </a:r>
          </a:p>
          <a:p>
            <a:pPr lvl="2"/>
            <a:r>
              <a:rPr lang="en-US" sz="2000" smtClean="0"/>
              <a:t>petioles</a:t>
            </a:r>
          </a:p>
          <a:p>
            <a:pPr lvl="1"/>
            <a:r>
              <a:rPr lang="en-US" sz="2400" smtClean="0"/>
              <a:t>Buds</a:t>
            </a:r>
          </a:p>
          <a:p>
            <a:pPr lvl="2"/>
            <a:r>
              <a:rPr lang="en-US" sz="2000" smtClean="0"/>
              <a:t>Terminal (apical)</a:t>
            </a:r>
          </a:p>
          <a:p>
            <a:pPr lvl="2"/>
            <a:r>
              <a:rPr lang="en-US" sz="2000" smtClean="0"/>
              <a:t>Axillary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Plant Growth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858000" cy="4114800"/>
          </a:xfrm>
        </p:spPr>
        <p:txBody>
          <a:bodyPr/>
          <a:lstStyle/>
          <a:p>
            <a:r>
              <a:rPr lang="en-US" smtClean="0"/>
              <a:t>Meristematic Tissue</a:t>
            </a:r>
          </a:p>
          <a:p>
            <a:pPr lvl="1"/>
            <a:r>
              <a:rPr lang="en-US" sz="3200" smtClean="0"/>
              <a:t>generates cells for new growth</a:t>
            </a:r>
          </a:p>
          <a:p>
            <a:pPr lvl="2"/>
            <a:r>
              <a:rPr lang="en-US" sz="3200" smtClean="0"/>
              <a:t>apical meristems</a:t>
            </a:r>
          </a:p>
          <a:p>
            <a:pPr lvl="2"/>
            <a:r>
              <a:rPr lang="en-US" sz="3200" smtClean="0"/>
              <a:t>lateral meristems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Apical Meristems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114800"/>
          </a:xfrm>
        </p:spPr>
        <p:txBody>
          <a:bodyPr/>
          <a:lstStyle/>
          <a:p>
            <a:r>
              <a:rPr lang="en-US" sz="3600" smtClean="0"/>
              <a:t>increases length called primary growth</a:t>
            </a:r>
          </a:p>
          <a:p>
            <a:pPr lvl="3"/>
            <a:r>
              <a:rPr lang="en-US" sz="3200" smtClean="0"/>
              <a:t>Protoderm - gives rise to dermal tissue</a:t>
            </a:r>
          </a:p>
          <a:p>
            <a:pPr lvl="3"/>
            <a:r>
              <a:rPr lang="en-US" sz="3200" smtClean="0"/>
              <a:t>Ground Meristem - gives rise to ground tissue</a:t>
            </a:r>
          </a:p>
          <a:p>
            <a:pPr lvl="3"/>
            <a:r>
              <a:rPr lang="en-US" sz="3200" smtClean="0"/>
              <a:t>Procambium - gives rise to vascular tissue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Lateral Meristems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8153400" cy="4114800"/>
          </a:xfrm>
        </p:spPr>
        <p:txBody>
          <a:bodyPr/>
          <a:lstStyle/>
          <a:p>
            <a:r>
              <a:rPr lang="en-US" sz="3600" smtClean="0"/>
              <a:t>increases girth called secondary growth</a:t>
            </a:r>
          </a:p>
          <a:p>
            <a:pPr lvl="3"/>
            <a:r>
              <a:rPr lang="en-US" sz="3200" smtClean="0"/>
              <a:t>Vascular Cambium - produces secondary xylem and phloem</a:t>
            </a:r>
          </a:p>
          <a:p>
            <a:pPr lvl="3"/>
            <a:r>
              <a:rPr lang="en-US" sz="3200" smtClean="0"/>
              <a:t>Cork Cambium - produces cork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4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/>
          </p:nvPr>
        </p:nvGraphicFramePr>
        <p:xfrm>
          <a:off x="1295400" y="201613"/>
          <a:ext cx="7010400" cy="665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3" imgW="4142857" imgH="3933333" progId="Paint.Picture">
                  <p:embed/>
                </p:oleObj>
              </mc:Choice>
              <mc:Fallback>
                <p:oleObj name="Bitmap Image" r:id="rId3" imgW="4142857" imgH="393333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1613"/>
                        <a:ext cx="7010400" cy="665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smtClean="0"/>
              <a:t>The Root System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7086600" cy="4114800"/>
          </a:xfrm>
        </p:spPr>
        <p:txBody>
          <a:bodyPr/>
          <a:lstStyle/>
          <a:p>
            <a:r>
              <a:rPr lang="en-US" smtClean="0"/>
              <a:t>Functions</a:t>
            </a:r>
          </a:p>
          <a:p>
            <a:pPr lvl="1"/>
            <a:r>
              <a:rPr lang="en-US" smtClean="0"/>
              <a:t>anchor plant</a:t>
            </a:r>
          </a:p>
          <a:p>
            <a:pPr lvl="1"/>
            <a:r>
              <a:rPr lang="en-US" smtClean="0"/>
              <a:t>absorb minerals, water and nutrients</a:t>
            </a:r>
          </a:p>
          <a:p>
            <a:pPr lvl="1"/>
            <a:r>
              <a:rPr lang="en-US" smtClean="0"/>
              <a:t>store food</a:t>
            </a:r>
          </a:p>
          <a:p>
            <a:r>
              <a:rPr lang="en-US" smtClean="0"/>
              <a:t>Systems</a:t>
            </a:r>
          </a:p>
          <a:p>
            <a:pPr lvl="1"/>
            <a:r>
              <a:rPr lang="en-US" smtClean="0"/>
              <a:t>taproots - one large root with smaller lateral roots (dicots)</a:t>
            </a:r>
          </a:p>
          <a:p>
            <a:pPr lvl="1"/>
            <a:r>
              <a:rPr lang="en-US" smtClean="0"/>
              <a:t>fibrous roots - threadlike roots (monocots)</a:t>
            </a:r>
          </a:p>
        </p:txBody>
      </p:sp>
      <p:pic>
        <p:nvPicPr>
          <p:cNvPr id="26628" name="Picture 5" descr="Tap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609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A Fibrous R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1666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Root Structure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7800" y="1752600"/>
            <a:ext cx="3581400" cy="4876800"/>
          </a:xfrm>
        </p:spPr>
        <p:txBody>
          <a:bodyPr/>
          <a:lstStyle/>
          <a:p>
            <a:r>
              <a:rPr lang="en-US" sz="2400" smtClean="0"/>
              <a:t>Four Regions</a:t>
            </a:r>
          </a:p>
          <a:p>
            <a:pPr lvl="1"/>
            <a:r>
              <a:rPr lang="en-US" sz="2400" smtClean="0"/>
              <a:t>Root Cap - protection</a:t>
            </a:r>
          </a:p>
          <a:p>
            <a:pPr lvl="1"/>
            <a:r>
              <a:rPr lang="en-US" sz="2400" smtClean="0"/>
              <a:t>Region of Cell Division - new cells</a:t>
            </a:r>
          </a:p>
          <a:p>
            <a:pPr lvl="1"/>
            <a:r>
              <a:rPr lang="en-US" sz="2400" smtClean="0"/>
              <a:t>Region of Elongation - cells get longer</a:t>
            </a:r>
          </a:p>
          <a:p>
            <a:pPr lvl="1"/>
            <a:r>
              <a:rPr lang="en-US" sz="2400" smtClean="0"/>
              <a:t>Region of Maturation - cells begin to specialize</a:t>
            </a:r>
            <a:endParaRPr lang="en-US" sz="20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8600" y="2133600"/>
          <a:ext cx="4953000" cy="405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3" imgW="6980952" imgH="5714286" progId="Paint.Picture">
                  <p:embed/>
                </p:oleObj>
              </mc:Choice>
              <mc:Fallback>
                <p:oleObj name="Bitmap Image" r:id="rId3" imgW="6980952" imgH="571428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4953000" cy="405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mtClean="0"/>
              <a:t>Root Tissue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7162800" cy="5181600"/>
          </a:xfrm>
        </p:spPr>
        <p:txBody>
          <a:bodyPr/>
          <a:lstStyle/>
          <a:p>
            <a:r>
              <a:rPr lang="en-US" smtClean="0"/>
              <a:t>Protoderm - gives rise to the epidermis</a:t>
            </a:r>
          </a:p>
          <a:p>
            <a:r>
              <a:rPr lang="en-US" smtClean="0"/>
              <a:t>Procambium - gives rise to the stele</a:t>
            </a:r>
          </a:p>
          <a:p>
            <a:pPr lvl="1"/>
            <a:r>
              <a:rPr lang="en-US" smtClean="0"/>
              <a:t>xylem and phloem</a:t>
            </a:r>
          </a:p>
          <a:p>
            <a:pPr lvl="1"/>
            <a:r>
              <a:rPr lang="en-US" sz="3200" smtClean="0"/>
              <a:t>may include pith</a:t>
            </a:r>
            <a:endParaRPr lang="en-US" smtClean="0"/>
          </a:p>
          <a:p>
            <a:r>
              <a:rPr lang="en-US" smtClean="0"/>
              <a:t>Ground Meristem</a:t>
            </a:r>
          </a:p>
          <a:p>
            <a:pPr lvl="1"/>
            <a:r>
              <a:rPr lang="en-US" sz="3200" smtClean="0"/>
              <a:t>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Plant Body is Composed of Cells and Tissues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743200"/>
            <a:ext cx="5181600" cy="4114800"/>
          </a:xfrm>
        </p:spPr>
        <p:txBody>
          <a:bodyPr/>
          <a:lstStyle/>
          <a:p>
            <a:r>
              <a:rPr lang="en-US" sz="4400" smtClean="0"/>
              <a:t>Tissue systems</a:t>
            </a:r>
          </a:p>
          <a:p>
            <a:pPr lvl="1"/>
            <a:r>
              <a:rPr lang="en-US" sz="4000" smtClean="0"/>
              <a:t>made up of tissues</a:t>
            </a:r>
          </a:p>
          <a:p>
            <a:pPr lvl="2"/>
            <a:r>
              <a:rPr lang="en-US" sz="3600" smtClean="0"/>
              <a:t>made up of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Monocot vs. Dicot Root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smtClean="0"/>
          </a:p>
        </p:txBody>
      </p:sp>
      <p:pic>
        <p:nvPicPr>
          <p:cNvPr id="28676" name="Picture 6" descr="35-15b-XSMonocotRoot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4017963" cy="4419600"/>
          </a:xfrm>
          <a:noFill/>
        </p:spPr>
      </p:pic>
      <p:pic>
        <p:nvPicPr>
          <p:cNvPr id="28677" name="Picture 10" descr="35-15a-XSDicotRoot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28800"/>
            <a:ext cx="4267200" cy="42672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Monocot Root (inside to outside)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066800"/>
            <a:ext cx="2362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Pith</a:t>
            </a:r>
          </a:p>
          <a:p>
            <a:pPr>
              <a:lnSpc>
                <a:spcPct val="90000"/>
              </a:lnSpc>
            </a:pPr>
            <a:r>
              <a:rPr lang="en-US" smtClean="0"/>
              <a:t>Xylem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transport water</a:t>
            </a:r>
          </a:p>
          <a:p>
            <a:pPr>
              <a:lnSpc>
                <a:spcPct val="90000"/>
              </a:lnSpc>
            </a:pPr>
            <a:r>
              <a:rPr lang="en-US" smtClean="0"/>
              <a:t>Phloem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transport food</a:t>
            </a:r>
          </a:p>
          <a:p>
            <a:pPr>
              <a:lnSpc>
                <a:spcPct val="90000"/>
              </a:lnSpc>
            </a:pPr>
            <a:r>
              <a:rPr lang="en-US" smtClean="0"/>
              <a:t>Pericycle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dividing cells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066800"/>
            <a:ext cx="3810000" cy="4648200"/>
          </a:xfrm>
        </p:spPr>
        <p:txBody>
          <a:bodyPr/>
          <a:lstStyle/>
          <a:p>
            <a:r>
              <a:rPr lang="en-US" smtClean="0"/>
              <a:t>Endodermis</a:t>
            </a:r>
          </a:p>
          <a:p>
            <a:pPr lvl="1"/>
            <a:r>
              <a:rPr lang="en-US" smtClean="0"/>
              <a:t>Casparian Strip made of suberin to regulate water and minerals</a:t>
            </a:r>
          </a:p>
          <a:p>
            <a:pPr lvl="1"/>
            <a:r>
              <a:rPr lang="en-US" smtClean="0"/>
              <a:t>Passage Cells to allow water to pass through</a:t>
            </a:r>
          </a:p>
          <a:p>
            <a:r>
              <a:rPr lang="en-US" smtClean="0"/>
              <a:t>Cortex</a:t>
            </a:r>
          </a:p>
          <a:p>
            <a:pPr lvl="1"/>
            <a:r>
              <a:rPr lang="en-US" smtClean="0"/>
              <a:t>storage</a:t>
            </a:r>
          </a:p>
          <a:p>
            <a:r>
              <a:rPr lang="en-US" smtClean="0"/>
              <a:t>Epidermis</a:t>
            </a:r>
          </a:p>
          <a:p>
            <a:pPr lvl="1"/>
            <a:r>
              <a:rPr lang="en-US" smtClean="0"/>
              <a:t>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  <p:bldP spid="6349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Dicot Root (inside to outside)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066800"/>
            <a:ext cx="2362200" cy="4114800"/>
          </a:xfrm>
        </p:spPr>
        <p:txBody>
          <a:bodyPr/>
          <a:lstStyle/>
          <a:p>
            <a:r>
              <a:rPr lang="en-US" smtClean="0"/>
              <a:t>Xylem</a:t>
            </a:r>
          </a:p>
          <a:p>
            <a:pPr lvl="1"/>
            <a:r>
              <a:rPr lang="en-US" smtClean="0"/>
              <a:t>transport water</a:t>
            </a:r>
          </a:p>
          <a:p>
            <a:r>
              <a:rPr lang="en-US" smtClean="0"/>
              <a:t>Phloem</a:t>
            </a:r>
          </a:p>
          <a:p>
            <a:pPr lvl="1"/>
            <a:r>
              <a:rPr lang="en-US" smtClean="0"/>
              <a:t>transport food</a:t>
            </a:r>
          </a:p>
          <a:p>
            <a:r>
              <a:rPr lang="en-US" smtClean="0"/>
              <a:t>Pericycle</a:t>
            </a:r>
          </a:p>
          <a:p>
            <a:pPr lvl="1"/>
            <a:r>
              <a:rPr lang="en-US" smtClean="0"/>
              <a:t>dividing cells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066800"/>
            <a:ext cx="3810000" cy="4648200"/>
          </a:xfrm>
        </p:spPr>
        <p:txBody>
          <a:bodyPr/>
          <a:lstStyle/>
          <a:p>
            <a:r>
              <a:rPr lang="en-US" smtClean="0"/>
              <a:t>Endodermis</a:t>
            </a:r>
          </a:p>
          <a:p>
            <a:pPr lvl="1"/>
            <a:r>
              <a:rPr lang="en-US" smtClean="0"/>
              <a:t>Casparian Strip made of suberin to regulate water and minerals</a:t>
            </a:r>
          </a:p>
          <a:p>
            <a:pPr lvl="1"/>
            <a:r>
              <a:rPr lang="en-US" smtClean="0"/>
              <a:t>Passage Cells to allow water to pass through</a:t>
            </a:r>
          </a:p>
          <a:p>
            <a:r>
              <a:rPr lang="en-US" smtClean="0"/>
              <a:t>Cortex</a:t>
            </a:r>
          </a:p>
          <a:p>
            <a:pPr lvl="1"/>
            <a:r>
              <a:rPr lang="en-US" smtClean="0"/>
              <a:t>storage</a:t>
            </a:r>
          </a:p>
          <a:p>
            <a:r>
              <a:rPr lang="en-US" smtClean="0"/>
              <a:t>Epidermis</a:t>
            </a:r>
          </a:p>
          <a:p>
            <a:pPr lvl="1"/>
            <a:r>
              <a:rPr lang="en-US" smtClean="0"/>
              <a:t>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  <p:bldP spid="5837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Roots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86400" y="2133600"/>
            <a:ext cx="3429000" cy="4114800"/>
          </a:xfrm>
        </p:spPr>
        <p:txBody>
          <a:bodyPr/>
          <a:lstStyle/>
          <a:p>
            <a:r>
              <a:rPr lang="en-US" smtClean="0"/>
              <a:t>Food Storage</a:t>
            </a:r>
          </a:p>
          <a:p>
            <a:pPr lvl="1"/>
            <a:r>
              <a:rPr lang="en-US" smtClean="0"/>
              <a:t>carrots, sweet potatoes, yams</a:t>
            </a:r>
          </a:p>
        </p:txBody>
      </p:sp>
      <p:pic>
        <p:nvPicPr>
          <p:cNvPr id="31748" name="Picture 8" descr="Ipomoea_batatasL_j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800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Roots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3429000" cy="4114800"/>
          </a:xfrm>
        </p:spPr>
        <p:txBody>
          <a:bodyPr/>
          <a:lstStyle/>
          <a:p>
            <a:r>
              <a:rPr lang="en-US" smtClean="0"/>
              <a:t>Water Storage</a:t>
            </a:r>
          </a:p>
          <a:p>
            <a:pPr lvl="1"/>
            <a:r>
              <a:rPr lang="en-US" smtClean="0"/>
              <a:t>manroot, pumpkin family</a:t>
            </a:r>
          </a:p>
        </p:txBody>
      </p:sp>
      <p:pic>
        <p:nvPicPr>
          <p:cNvPr id="32772" name="Picture 6" descr="0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B1180-co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f5-910e_10e_a_manroot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Roots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5105400" cy="4114800"/>
          </a:xfrm>
        </p:spPr>
        <p:txBody>
          <a:bodyPr/>
          <a:lstStyle/>
          <a:p>
            <a:r>
              <a:rPr lang="en-US" smtClean="0"/>
              <a:t>Propagative Roots which produce adventious buds</a:t>
            </a:r>
          </a:p>
          <a:p>
            <a:pPr lvl="1"/>
            <a:r>
              <a:rPr lang="en-US" smtClean="0"/>
              <a:t>cherries, pears</a:t>
            </a:r>
          </a:p>
        </p:txBody>
      </p:sp>
      <p:pic>
        <p:nvPicPr>
          <p:cNvPr id="33796" name="Picture 6" descr="Ch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3528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800px-Cherri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0386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Roots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752600"/>
            <a:ext cx="3048000" cy="4114800"/>
          </a:xfrm>
        </p:spPr>
        <p:txBody>
          <a:bodyPr/>
          <a:lstStyle/>
          <a:p>
            <a:r>
              <a:rPr lang="en-US" smtClean="0"/>
              <a:t>Pnematophores</a:t>
            </a:r>
          </a:p>
          <a:p>
            <a:r>
              <a:rPr lang="en-US" smtClean="0"/>
              <a:t>Prop Roots</a:t>
            </a:r>
          </a:p>
          <a:p>
            <a:pPr lvl="1"/>
            <a:r>
              <a:rPr lang="en-US" smtClean="0"/>
              <a:t>mangroves</a:t>
            </a:r>
          </a:p>
        </p:txBody>
      </p:sp>
      <p:pic>
        <p:nvPicPr>
          <p:cNvPr id="34820" name="Picture 10" descr="BlackMangr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8957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2" descr="800px-Roots_by_cesarp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19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Roots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752600"/>
            <a:ext cx="3048000" cy="4114800"/>
          </a:xfrm>
        </p:spPr>
        <p:txBody>
          <a:bodyPr/>
          <a:lstStyle/>
          <a:p>
            <a:r>
              <a:rPr lang="en-US" smtClean="0"/>
              <a:t>Aerial Roots</a:t>
            </a:r>
          </a:p>
          <a:p>
            <a:pPr lvl="1"/>
            <a:r>
              <a:rPr lang="en-US" smtClean="0"/>
              <a:t>orchids, ivies</a:t>
            </a:r>
          </a:p>
        </p:txBody>
      </p:sp>
      <p:pic>
        <p:nvPicPr>
          <p:cNvPr id="35844" name="Picture 5" descr="f5-1110e_10e_the_a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47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Roots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752600"/>
            <a:ext cx="3048000" cy="4114800"/>
          </a:xfrm>
        </p:spPr>
        <p:txBody>
          <a:bodyPr/>
          <a:lstStyle/>
          <a:p>
            <a:r>
              <a:rPr lang="en-US" smtClean="0"/>
              <a:t>Buttress Roots</a:t>
            </a:r>
          </a:p>
          <a:p>
            <a:pPr lvl="1"/>
            <a:r>
              <a:rPr lang="en-US" smtClean="0"/>
              <a:t>tropical trees</a:t>
            </a:r>
          </a:p>
        </p:txBody>
      </p:sp>
      <p:pic>
        <p:nvPicPr>
          <p:cNvPr id="36868" name="Picture 5" descr="But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2476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Roots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752600"/>
            <a:ext cx="3048000" cy="4114800"/>
          </a:xfrm>
        </p:spPr>
        <p:txBody>
          <a:bodyPr/>
          <a:lstStyle/>
          <a:p>
            <a:r>
              <a:rPr lang="en-US" smtClean="0"/>
              <a:t>Haustoria</a:t>
            </a:r>
          </a:p>
          <a:p>
            <a:pPr lvl="1"/>
            <a:r>
              <a:rPr lang="en-US" smtClean="0"/>
              <a:t>dodder</a:t>
            </a:r>
          </a:p>
        </p:txBody>
      </p:sp>
      <p:pic>
        <p:nvPicPr>
          <p:cNvPr id="37892" name="Picture 5" descr="dod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40798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Plant Tissue 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066800"/>
            <a:ext cx="6324600" cy="4876800"/>
          </a:xfrm>
        </p:spPr>
        <p:txBody>
          <a:bodyPr/>
          <a:lstStyle/>
          <a:p>
            <a:r>
              <a:rPr lang="en-US" smtClean="0"/>
              <a:t>Ground Tissue System</a:t>
            </a:r>
          </a:p>
          <a:p>
            <a:pPr lvl="1">
              <a:buFont typeface="Monotype Sorts" pitchFamily="2" charset="2"/>
              <a:buChar char="Ô"/>
            </a:pPr>
            <a:r>
              <a:rPr lang="en-US" smtClean="0"/>
              <a:t>photosynthesis</a:t>
            </a:r>
          </a:p>
          <a:p>
            <a:pPr lvl="1">
              <a:buFont typeface="Monotype Sorts" pitchFamily="2" charset="2"/>
              <a:buChar char="Ô"/>
            </a:pPr>
            <a:r>
              <a:rPr lang="en-US" smtClean="0"/>
              <a:t>storage</a:t>
            </a:r>
          </a:p>
          <a:p>
            <a:pPr lvl="1">
              <a:buFont typeface="Monotype Sorts" pitchFamily="2" charset="2"/>
              <a:buChar char="Ô"/>
            </a:pPr>
            <a:r>
              <a:rPr lang="en-US" smtClean="0"/>
              <a:t>support</a:t>
            </a:r>
          </a:p>
          <a:p>
            <a:r>
              <a:rPr lang="en-US" smtClean="0"/>
              <a:t>Vascular Tissue System</a:t>
            </a:r>
          </a:p>
          <a:p>
            <a:pPr lvl="1">
              <a:buFont typeface="Monotype Sorts" pitchFamily="2" charset="2"/>
              <a:buChar char="Ô"/>
            </a:pPr>
            <a:r>
              <a:rPr lang="en-US" smtClean="0"/>
              <a:t>conduction</a:t>
            </a:r>
          </a:p>
          <a:p>
            <a:pPr lvl="1">
              <a:buFont typeface="Monotype Sorts" pitchFamily="2" charset="2"/>
              <a:buChar char="Ô"/>
            </a:pPr>
            <a:r>
              <a:rPr lang="en-US" smtClean="0"/>
              <a:t>support</a:t>
            </a:r>
          </a:p>
          <a:p>
            <a:r>
              <a:rPr lang="en-US" smtClean="0"/>
              <a:t>Dermal Tissue System</a:t>
            </a:r>
          </a:p>
          <a:p>
            <a:pPr lvl="1">
              <a:buFont typeface="Monotype Sorts" pitchFamily="2" charset="2"/>
              <a:buChar char="Ô"/>
            </a:pPr>
            <a:r>
              <a:rPr lang="en-US" smtClean="0"/>
              <a:t>Covering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59451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tmap Image" r:id="rId3" imgW="3409524" imgH="3933333" progId="Paint.Picture">
                  <p:embed/>
                </p:oleObj>
              </mc:Choice>
              <mc:Fallback>
                <p:oleObj name="Bitmap Image" r:id="rId3" imgW="3409524" imgH="393333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94518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553200" y="1752600"/>
            <a:ext cx="1981200" cy="2514600"/>
          </a:xfrm>
        </p:spPr>
        <p:txBody>
          <a:bodyPr/>
          <a:lstStyle/>
          <a:p>
            <a:r>
              <a:rPr lang="en-US" smtClean="0"/>
              <a:t>Shoot System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Shoot 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r>
              <a:rPr lang="en-US" smtClean="0"/>
              <a:t>Made up of Stems, Leaves, Flowers, Fruits</a:t>
            </a:r>
          </a:p>
          <a:p>
            <a:pPr lvl="1"/>
            <a:r>
              <a:rPr lang="en-US" smtClean="0"/>
              <a:t>Stems - support, conduction, growth</a:t>
            </a:r>
          </a:p>
          <a:p>
            <a:pPr lvl="1"/>
            <a:r>
              <a:rPr lang="en-US" smtClean="0"/>
              <a:t>Leaves - photosynthesis</a:t>
            </a:r>
          </a:p>
          <a:p>
            <a:pPr lvl="1"/>
            <a:r>
              <a:rPr lang="en-US" smtClean="0"/>
              <a:t>Flowers - pollination</a:t>
            </a:r>
          </a:p>
          <a:p>
            <a:pPr lvl="1"/>
            <a:r>
              <a:rPr lang="en-US" smtClean="0"/>
              <a:t>Fruits - seed protection, dispersal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mtClean="0"/>
              <a:t>Stems (Primary Growth)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0"/>
            <a:ext cx="6934200" cy="5181600"/>
          </a:xfrm>
        </p:spPr>
        <p:txBody>
          <a:bodyPr/>
          <a:lstStyle/>
          <a:p>
            <a:r>
              <a:rPr lang="en-US" smtClean="0"/>
              <a:t>Protoderm - gives rise to the epidermis</a:t>
            </a:r>
          </a:p>
          <a:p>
            <a:r>
              <a:rPr lang="en-US" smtClean="0"/>
              <a:t>Procambium - gives rise to the stele</a:t>
            </a:r>
          </a:p>
          <a:p>
            <a:pPr lvl="1"/>
            <a:r>
              <a:rPr lang="en-US" sz="3200" smtClean="0"/>
              <a:t>xylem and phloem in vascular bundles</a:t>
            </a:r>
          </a:p>
          <a:p>
            <a:pPr lvl="2"/>
            <a:r>
              <a:rPr lang="en-US" sz="2800" smtClean="0"/>
              <a:t>dicots - found in ring</a:t>
            </a:r>
          </a:p>
          <a:p>
            <a:pPr lvl="2"/>
            <a:r>
              <a:rPr lang="en-US" sz="2800" smtClean="0"/>
              <a:t>monocots - scattered throughout</a:t>
            </a:r>
          </a:p>
          <a:p>
            <a:pPr lvl="1"/>
            <a:r>
              <a:rPr lang="en-US" sz="3200" smtClean="0"/>
              <a:t>includes pith in dicots</a:t>
            </a:r>
            <a:endParaRPr lang="en-US" smtClean="0"/>
          </a:p>
          <a:p>
            <a:r>
              <a:rPr lang="en-US" smtClean="0"/>
              <a:t>Ground Meristem</a:t>
            </a:r>
          </a:p>
          <a:p>
            <a:pPr lvl="1"/>
            <a:r>
              <a:rPr lang="en-US" sz="3200" smtClean="0"/>
              <a:t>Cortex </a:t>
            </a:r>
            <a:r>
              <a:rPr lang="en-US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3200400" cy="1143000"/>
          </a:xfrm>
        </p:spPr>
        <p:txBody>
          <a:bodyPr/>
          <a:lstStyle/>
          <a:p>
            <a:r>
              <a:rPr lang="en-US" smtClean="0"/>
              <a:t>Vascular Bundle</a:t>
            </a:r>
          </a:p>
        </p:txBody>
      </p:sp>
      <p:pic>
        <p:nvPicPr>
          <p:cNvPr id="40963" name="Picture 7" descr="35-11c1-FiberCell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457200"/>
            <a:ext cx="3695700" cy="51816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Monocot vs. Dicot Stem</a:t>
            </a:r>
          </a:p>
        </p:txBody>
      </p:sp>
      <p:pic>
        <p:nvPicPr>
          <p:cNvPr id="41987" name="Picture 7" descr="35-18a-DicotStem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57400"/>
            <a:ext cx="3810000" cy="3886200"/>
          </a:xfrm>
          <a:noFill/>
        </p:spPr>
      </p:pic>
      <p:pic>
        <p:nvPicPr>
          <p:cNvPr id="41988" name="Picture 11" descr="35-18b-MonocotStem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3962400" cy="3903663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Monocot Stem (Inside to Outside)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5410200" cy="4114800"/>
          </a:xfrm>
        </p:spPr>
        <p:txBody>
          <a:bodyPr/>
          <a:lstStyle/>
          <a:p>
            <a:r>
              <a:rPr lang="en-US" smtClean="0"/>
              <a:t>Ground Tissue</a:t>
            </a:r>
          </a:p>
          <a:p>
            <a:r>
              <a:rPr lang="en-US" smtClean="0"/>
              <a:t>Vascular Bundles</a:t>
            </a:r>
          </a:p>
          <a:p>
            <a:pPr lvl="1"/>
            <a:r>
              <a:rPr lang="en-US" smtClean="0"/>
              <a:t>Xylem</a:t>
            </a:r>
          </a:p>
          <a:p>
            <a:pPr lvl="1"/>
            <a:r>
              <a:rPr lang="en-US" smtClean="0"/>
              <a:t>Phloem</a:t>
            </a:r>
          </a:p>
          <a:p>
            <a:pPr lvl="1"/>
            <a:r>
              <a:rPr lang="en-US" smtClean="0"/>
              <a:t>Fibers</a:t>
            </a:r>
          </a:p>
          <a:p>
            <a:r>
              <a:rPr lang="en-US" smtClean="0"/>
              <a:t>Cortex</a:t>
            </a:r>
          </a:p>
          <a:p>
            <a:r>
              <a:rPr lang="en-US" smtClean="0"/>
              <a:t>Epidermis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Dicot Stem (Inside to Outside)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981200"/>
            <a:ext cx="5410200" cy="4114800"/>
          </a:xfrm>
        </p:spPr>
        <p:txBody>
          <a:bodyPr/>
          <a:lstStyle/>
          <a:p>
            <a:r>
              <a:rPr lang="en-US" smtClean="0"/>
              <a:t>Pith</a:t>
            </a:r>
          </a:p>
          <a:p>
            <a:r>
              <a:rPr lang="en-US" smtClean="0"/>
              <a:t>Vascular Bundles</a:t>
            </a:r>
          </a:p>
          <a:p>
            <a:pPr lvl="1"/>
            <a:r>
              <a:rPr lang="en-US" smtClean="0"/>
              <a:t>Xylem</a:t>
            </a:r>
          </a:p>
          <a:p>
            <a:pPr lvl="1"/>
            <a:r>
              <a:rPr lang="en-US" smtClean="0"/>
              <a:t>Phloem</a:t>
            </a:r>
          </a:p>
          <a:p>
            <a:pPr lvl="1"/>
            <a:r>
              <a:rPr lang="en-US" smtClean="0"/>
              <a:t>Fibers</a:t>
            </a:r>
          </a:p>
          <a:p>
            <a:r>
              <a:rPr lang="en-US" smtClean="0"/>
              <a:t>Cortex</a:t>
            </a:r>
          </a:p>
          <a:p>
            <a:r>
              <a:rPr lang="en-US" smtClean="0"/>
              <a:t>Epidermis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Stems (Secondary Growth)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6858000" cy="4114800"/>
          </a:xfrm>
        </p:spPr>
        <p:txBody>
          <a:bodyPr/>
          <a:lstStyle/>
          <a:p>
            <a:r>
              <a:rPr lang="en-US" smtClean="0"/>
              <a:t>Occurs to increase girth (thickness)</a:t>
            </a:r>
          </a:p>
          <a:p>
            <a:pPr lvl="1"/>
            <a:r>
              <a:rPr lang="en-US" smtClean="0"/>
              <a:t>Vascular Cambium</a:t>
            </a:r>
          </a:p>
          <a:p>
            <a:pPr lvl="2"/>
            <a:r>
              <a:rPr lang="en-US" smtClean="0"/>
              <a:t>produces secondary xylem and phloem</a:t>
            </a:r>
          </a:p>
          <a:p>
            <a:pPr lvl="1"/>
            <a:r>
              <a:rPr lang="en-US" smtClean="0"/>
              <a:t>Cork Cambium</a:t>
            </a:r>
          </a:p>
          <a:p>
            <a:pPr lvl="2"/>
            <a:r>
              <a:rPr lang="en-US" smtClean="0"/>
              <a:t>produces cork and phelloderm</a:t>
            </a:r>
          </a:p>
          <a:p>
            <a:pPr lvl="2"/>
            <a:r>
              <a:rPr lang="en-US" smtClean="0"/>
              <a:t>together these structures are called periderm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0" y="1773238"/>
          <a:ext cx="9144000" cy="452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3" imgW="6095238" imgH="3019048" progId="Paint.Picture">
                  <p:embed/>
                </p:oleObj>
              </mc:Choice>
              <mc:Fallback>
                <p:oleObj name="Bitmap Image" r:id="rId3" imgW="6095238" imgH="301904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9144000" cy="452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Secondary Growth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ph/>
          </p:nvPr>
        </p:nvGraphicFramePr>
        <p:xfrm>
          <a:off x="1385888" y="0"/>
          <a:ext cx="65151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Bitmap Image" r:id="rId3" imgW="5428571" imgH="5714286" progId="Paint.Picture">
                  <p:embed/>
                </p:oleObj>
              </mc:Choice>
              <mc:Fallback>
                <p:oleObj name="Bitmap Image" r:id="rId3" imgW="5428571" imgH="571428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0"/>
                        <a:ext cx="65151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Ground Tissue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6096000" cy="4114800"/>
          </a:xfrm>
        </p:spPr>
        <p:txBody>
          <a:bodyPr/>
          <a:lstStyle/>
          <a:p>
            <a:r>
              <a:rPr lang="en-US" smtClean="0"/>
              <a:t>Parenchyma Tissue</a:t>
            </a:r>
          </a:p>
          <a:p>
            <a:r>
              <a:rPr lang="en-US" smtClean="0"/>
              <a:t>Collenchyma Tissue</a:t>
            </a:r>
          </a:p>
          <a:p>
            <a:r>
              <a:rPr lang="en-US" smtClean="0"/>
              <a:t>Sclerenchyma Tissue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xfrm>
            <a:off x="5791200" y="609600"/>
            <a:ext cx="2667000" cy="3733800"/>
          </a:xfrm>
        </p:spPr>
        <p:txBody>
          <a:bodyPr/>
          <a:lstStyle/>
          <a:p>
            <a:r>
              <a:rPr lang="en-US" smtClean="0"/>
              <a:t>Secondary Growth of a Stem</a:t>
            </a:r>
          </a:p>
        </p:txBody>
      </p:sp>
      <p:pic>
        <p:nvPicPr>
          <p:cNvPr id="46083" name="Picture 6" descr="35-22x-StemAnatomy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57200"/>
            <a:ext cx="4367213" cy="61722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Secondary Growth of a Stem (Inside to Outside)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981200"/>
            <a:ext cx="2514600" cy="4114800"/>
          </a:xfrm>
        </p:spPr>
        <p:txBody>
          <a:bodyPr/>
          <a:lstStyle/>
          <a:p>
            <a:r>
              <a:rPr lang="en-US" smtClean="0"/>
              <a:t>Pith</a:t>
            </a:r>
          </a:p>
          <a:p>
            <a:r>
              <a:rPr lang="en-US" smtClean="0"/>
              <a:t>Primary Xylem</a:t>
            </a:r>
          </a:p>
          <a:p>
            <a:r>
              <a:rPr lang="en-US" smtClean="0"/>
              <a:t>Secondary Xylem (wood)</a:t>
            </a:r>
          </a:p>
          <a:p>
            <a:r>
              <a:rPr lang="en-US" smtClean="0"/>
              <a:t>Vascular Cambium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124200" cy="4114800"/>
          </a:xfrm>
        </p:spPr>
        <p:txBody>
          <a:bodyPr/>
          <a:lstStyle/>
          <a:p>
            <a:r>
              <a:rPr lang="en-US" smtClean="0"/>
              <a:t>Secondary Phloem</a:t>
            </a:r>
          </a:p>
          <a:p>
            <a:r>
              <a:rPr lang="en-US" smtClean="0"/>
              <a:t>Primary Phloem</a:t>
            </a:r>
          </a:p>
          <a:p>
            <a:r>
              <a:rPr lang="en-US" smtClean="0"/>
              <a:t>Cortex</a:t>
            </a:r>
          </a:p>
          <a:p>
            <a:r>
              <a:rPr lang="en-US" smtClean="0"/>
              <a:t>Phelloderm</a:t>
            </a:r>
          </a:p>
          <a:p>
            <a:r>
              <a:rPr lang="en-US" smtClean="0"/>
              <a:t>Cork Cambium</a:t>
            </a:r>
          </a:p>
          <a:p>
            <a:r>
              <a:rPr lang="en-US" smtClean="0"/>
              <a:t>Cork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  <p:bldP spid="73732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>
            <p:ph/>
          </p:nvPr>
        </p:nvGraphicFramePr>
        <p:xfrm>
          <a:off x="1524000" y="304800"/>
          <a:ext cx="6772275" cy="627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Bitmap Image" r:id="rId3" imgW="4247619" imgH="3933333" progId="Paint.Picture">
                  <p:embed/>
                </p:oleObj>
              </mc:Choice>
              <mc:Fallback>
                <p:oleObj name="Bitmap Image" r:id="rId3" imgW="4247619" imgH="39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"/>
                        <a:ext cx="6772275" cy="627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Stems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Stolons - horizontal stems above the ground</a:t>
            </a:r>
          </a:p>
        </p:txBody>
      </p:sp>
      <p:pic>
        <p:nvPicPr>
          <p:cNvPr id="48132" name="Picture 6" descr="35-04-ModifiedShoot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53" b="52705"/>
          <a:stretch>
            <a:fillRect/>
          </a:stretch>
        </p:blipFill>
        <p:spPr>
          <a:xfrm>
            <a:off x="914400" y="2133600"/>
            <a:ext cx="3505200" cy="2373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Stems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Rhizomes - horizontal stems below the ground</a:t>
            </a:r>
          </a:p>
        </p:txBody>
      </p:sp>
      <p:pic>
        <p:nvPicPr>
          <p:cNvPr id="49156" name="Picture 6" descr="35-04-ModifiedSh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b="50824"/>
          <a:stretch>
            <a:fillRect/>
          </a:stretch>
        </p:blipFill>
        <p:spPr bwMode="auto">
          <a:xfrm>
            <a:off x="838200" y="2286000"/>
            <a:ext cx="35052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Stems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Tubers - swollen areas of rhizomes</a:t>
            </a:r>
          </a:p>
        </p:txBody>
      </p:sp>
      <p:pic>
        <p:nvPicPr>
          <p:cNvPr id="50180" name="Picture 4" descr="35-04-ModifiedShoot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1" r="50526"/>
          <a:stretch>
            <a:fillRect/>
          </a:stretch>
        </p:blipFill>
        <p:spPr>
          <a:xfrm>
            <a:off x="381000" y="2514600"/>
            <a:ext cx="3657600" cy="2160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Stems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Bulbs  &amp; Corms - vertical shoots under the ground</a:t>
            </a:r>
          </a:p>
        </p:txBody>
      </p:sp>
      <p:pic>
        <p:nvPicPr>
          <p:cNvPr id="51204" name="Picture 4" descr="35-04-ModifiedShoot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6" t="52705"/>
          <a:stretch>
            <a:fillRect/>
          </a:stretch>
        </p:blipFill>
        <p:spPr>
          <a:xfrm>
            <a:off x="1219200" y="2133600"/>
            <a:ext cx="2819400" cy="1809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Stems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Cladophylls - cactus pads</a:t>
            </a:r>
          </a:p>
        </p:txBody>
      </p:sp>
      <p:pic>
        <p:nvPicPr>
          <p:cNvPr id="52228" name="Picture 7" descr="du_btail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419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990600" y="914400"/>
          <a:ext cx="74676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Bitmap Image" r:id="rId3" imgW="6095238" imgH="2457143" progId="Paint.Picture">
                  <p:embed/>
                </p:oleObj>
              </mc:Choice>
              <mc:Fallback>
                <p:oleObj name="Bitmap Image" r:id="rId3" imgW="6095238" imgH="245714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7467600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Leaf Structure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4114800"/>
            <a:ext cx="5867400" cy="1752600"/>
          </a:xfrm>
        </p:spPr>
        <p:txBody>
          <a:bodyPr/>
          <a:lstStyle/>
          <a:p>
            <a:r>
              <a:rPr lang="en-US" sz="2800" smtClean="0"/>
              <a:t>Simple leaf</a:t>
            </a:r>
          </a:p>
          <a:p>
            <a:r>
              <a:rPr lang="en-US" sz="2800" smtClean="0"/>
              <a:t>Compound leaf</a:t>
            </a:r>
          </a:p>
          <a:p>
            <a:r>
              <a:rPr lang="en-US" sz="2800" smtClean="0"/>
              <a:t>Double Compound leaf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ph idx="1"/>
          </p:nvPr>
        </p:nvGraphicFramePr>
        <p:xfrm>
          <a:off x="0" y="798513"/>
          <a:ext cx="9144000" cy="605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Bitmap Image" r:id="rId3" imgW="5952381" imgH="3943901" progId="Paint.Picture">
                  <p:embed/>
                </p:oleObj>
              </mc:Choice>
              <mc:Fallback>
                <p:oleObj name="Bitmap Image" r:id="rId3" imgW="5952381" imgH="394390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8513"/>
                        <a:ext cx="9144000" cy="605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838200"/>
          </a:xfrm>
        </p:spPr>
        <p:txBody>
          <a:bodyPr/>
          <a:lstStyle/>
          <a:p>
            <a:r>
              <a:rPr lang="en-US" smtClean="0"/>
              <a:t>Leaf Structure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609600"/>
            <a:ext cx="3733800" cy="1143000"/>
          </a:xfrm>
        </p:spPr>
        <p:txBody>
          <a:bodyPr/>
          <a:lstStyle/>
          <a:p>
            <a:r>
              <a:rPr lang="en-US" smtClean="0"/>
              <a:t>Parenchyma Tissue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286000"/>
            <a:ext cx="3810000" cy="3429000"/>
          </a:xfrm>
        </p:spPr>
        <p:txBody>
          <a:bodyPr/>
          <a:lstStyle/>
          <a:p>
            <a:r>
              <a:rPr lang="en-US" sz="2800" smtClean="0"/>
              <a:t>Made up of Parenchyma Cells</a:t>
            </a:r>
          </a:p>
          <a:p>
            <a:r>
              <a:rPr lang="en-US" sz="2800" smtClean="0"/>
              <a:t>Living Cells</a:t>
            </a:r>
          </a:p>
          <a:p>
            <a:r>
              <a:rPr lang="en-US" sz="2800" smtClean="0"/>
              <a:t>Primary Walls</a:t>
            </a:r>
          </a:p>
          <a:p>
            <a:r>
              <a:rPr lang="en-US" sz="2800" smtClean="0"/>
              <a:t>Functions</a:t>
            </a:r>
          </a:p>
          <a:p>
            <a:pPr lvl="1"/>
            <a:r>
              <a:rPr lang="en-US" sz="2400" smtClean="0"/>
              <a:t>photosynthesis</a:t>
            </a:r>
          </a:p>
          <a:p>
            <a:pPr lvl="1"/>
            <a:r>
              <a:rPr lang="en-US" sz="2400" smtClean="0"/>
              <a:t>storage</a:t>
            </a:r>
          </a:p>
        </p:txBody>
      </p:sp>
      <p:pic>
        <p:nvPicPr>
          <p:cNvPr id="16388" name="Picture 7" descr="35-11a-ParenchymaCell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3810000" cy="2300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Leaves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990600"/>
            <a:ext cx="6019800" cy="4419600"/>
          </a:xfrm>
        </p:spPr>
        <p:txBody>
          <a:bodyPr/>
          <a:lstStyle/>
          <a:p>
            <a:r>
              <a:rPr lang="en-US" smtClean="0"/>
              <a:t>Epidermis</a:t>
            </a:r>
          </a:p>
          <a:p>
            <a:pPr lvl="1"/>
            <a:r>
              <a:rPr lang="en-US" smtClean="0"/>
              <a:t>Stomata - openings on underside of leaf</a:t>
            </a:r>
          </a:p>
          <a:p>
            <a:pPr lvl="1"/>
            <a:r>
              <a:rPr lang="en-US" smtClean="0"/>
              <a:t>Guard Cells - surround stomata</a:t>
            </a:r>
          </a:p>
          <a:p>
            <a:pPr lvl="1"/>
            <a:r>
              <a:rPr lang="en-US" smtClean="0"/>
              <a:t>Cuticle - waxy coating excreted by epidermis</a:t>
            </a:r>
          </a:p>
          <a:p>
            <a:r>
              <a:rPr lang="en-US" smtClean="0"/>
              <a:t>Mesophyll - middle of leaf </a:t>
            </a:r>
          </a:p>
          <a:p>
            <a:pPr lvl="1"/>
            <a:r>
              <a:rPr lang="en-US" smtClean="0"/>
              <a:t>Palisade layer - photosynthesis</a:t>
            </a:r>
          </a:p>
          <a:p>
            <a:pPr lvl="1"/>
            <a:r>
              <a:rPr lang="en-US" smtClean="0"/>
              <a:t>Spongy layer - gas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Leaves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Needles - reduce water loss</a:t>
            </a:r>
          </a:p>
        </p:txBody>
      </p:sp>
      <p:pic>
        <p:nvPicPr>
          <p:cNvPr id="54276" name="Picture 8" descr="project_302050_main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7338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Leaves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Tendrils - long thin leaves for clinging</a:t>
            </a:r>
          </a:p>
        </p:txBody>
      </p:sp>
      <p:pic>
        <p:nvPicPr>
          <p:cNvPr id="55300" name="Picture 4" descr="35-06-ModifiedLeave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6" b="56471"/>
          <a:stretch>
            <a:fillRect/>
          </a:stretch>
        </p:blipFill>
        <p:spPr>
          <a:xfrm>
            <a:off x="152400" y="2362200"/>
            <a:ext cx="4267200" cy="252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Leaves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Spines - protection</a:t>
            </a:r>
          </a:p>
        </p:txBody>
      </p:sp>
      <p:pic>
        <p:nvPicPr>
          <p:cNvPr id="56324" name="Picture 5" descr="35-06-ModifiedLe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b="56471"/>
          <a:stretch>
            <a:fillRect/>
          </a:stretch>
        </p:blipFill>
        <p:spPr bwMode="auto">
          <a:xfrm>
            <a:off x="411163" y="2438400"/>
            <a:ext cx="4064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Modified Leaves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Succulents – water storage</a:t>
            </a:r>
          </a:p>
        </p:txBody>
      </p:sp>
      <p:pic>
        <p:nvPicPr>
          <p:cNvPr id="57348" name="Picture 4" descr="35-06-ModifiedLeave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1" r="51790"/>
          <a:stretch>
            <a:fillRect/>
          </a:stretch>
        </p:blipFill>
        <p:spPr>
          <a:xfrm>
            <a:off x="609600" y="1828800"/>
            <a:ext cx="3733800" cy="2262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381000"/>
            <a:ext cx="3581400" cy="1143000"/>
          </a:xfrm>
        </p:spPr>
        <p:txBody>
          <a:bodyPr/>
          <a:lstStyle/>
          <a:p>
            <a:r>
              <a:rPr lang="en-US" smtClean="0"/>
              <a:t>Collenchyma Tissue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133600"/>
            <a:ext cx="3810000" cy="4114800"/>
          </a:xfrm>
        </p:spPr>
        <p:txBody>
          <a:bodyPr/>
          <a:lstStyle/>
          <a:p>
            <a:r>
              <a:rPr lang="en-US" sz="2800" smtClean="0"/>
              <a:t>Made up of Collenchyma Cells</a:t>
            </a:r>
          </a:p>
          <a:p>
            <a:r>
              <a:rPr lang="en-US" sz="2800" smtClean="0"/>
              <a:t>Living Cells</a:t>
            </a:r>
          </a:p>
          <a:p>
            <a:r>
              <a:rPr lang="en-US" sz="2800" smtClean="0"/>
              <a:t>Primary Walls are thickened</a:t>
            </a:r>
          </a:p>
          <a:p>
            <a:r>
              <a:rPr lang="en-US" sz="2800" smtClean="0"/>
              <a:t>Function</a:t>
            </a:r>
          </a:p>
          <a:p>
            <a:pPr lvl="1"/>
            <a:r>
              <a:rPr lang="en-US" sz="2400" smtClean="0"/>
              <a:t>Support</a:t>
            </a:r>
          </a:p>
        </p:txBody>
      </p:sp>
      <p:pic>
        <p:nvPicPr>
          <p:cNvPr id="17412" name="Picture 7" descr="35-11bx-CollenchymaCell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38200"/>
            <a:ext cx="3810000" cy="2524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04800"/>
            <a:ext cx="3962400" cy="1143000"/>
          </a:xfrm>
        </p:spPr>
        <p:txBody>
          <a:bodyPr/>
          <a:lstStyle/>
          <a:p>
            <a:r>
              <a:rPr lang="en-US" smtClean="0"/>
              <a:t>Sclerenchyma Tissue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524000"/>
            <a:ext cx="4114800" cy="3962400"/>
          </a:xfrm>
        </p:spPr>
        <p:txBody>
          <a:bodyPr/>
          <a:lstStyle/>
          <a:p>
            <a:r>
              <a:rPr lang="en-US" sz="2800" smtClean="0"/>
              <a:t>Made up of Sclerenchyma Cells</a:t>
            </a:r>
          </a:p>
          <a:p>
            <a:r>
              <a:rPr lang="en-US" sz="2800" smtClean="0"/>
              <a:t>Usually Dead</a:t>
            </a:r>
          </a:p>
          <a:p>
            <a:r>
              <a:rPr lang="en-US" sz="2800" smtClean="0"/>
              <a:t>Primary Walls and secondary walls that are thickened (lignin)</a:t>
            </a:r>
          </a:p>
          <a:p>
            <a:r>
              <a:rPr lang="en-US" sz="2800" smtClean="0"/>
              <a:t>Fibers or Sclerids</a:t>
            </a:r>
          </a:p>
          <a:p>
            <a:r>
              <a:rPr lang="en-US" sz="2800" smtClean="0"/>
              <a:t>Function</a:t>
            </a:r>
          </a:p>
          <a:p>
            <a:pPr lvl="1"/>
            <a:r>
              <a:rPr lang="en-US" sz="2400" smtClean="0"/>
              <a:t>Support</a:t>
            </a:r>
          </a:p>
        </p:txBody>
      </p:sp>
      <p:pic>
        <p:nvPicPr>
          <p:cNvPr id="18436" name="Picture 11" descr="35-11c1-FiberCells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609600"/>
            <a:ext cx="2282825" cy="3200400"/>
          </a:xfrm>
          <a:noFill/>
        </p:spPr>
      </p:pic>
      <p:pic>
        <p:nvPicPr>
          <p:cNvPr id="18437" name="Picture 13" descr="35-11c2-Sclereids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238" y="4114800"/>
            <a:ext cx="2397125" cy="198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Vascular Tissue System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Xylem</a:t>
            </a:r>
          </a:p>
          <a:p>
            <a:pPr lvl="1"/>
            <a:r>
              <a:rPr lang="en-US" sz="2400" smtClean="0"/>
              <a:t>Tracheids</a:t>
            </a:r>
          </a:p>
          <a:p>
            <a:pPr lvl="1"/>
            <a:r>
              <a:rPr lang="en-US" sz="2400" smtClean="0"/>
              <a:t>Vessel Elements</a:t>
            </a:r>
          </a:p>
          <a:p>
            <a:r>
              <a:rPr lang="en-US" sz="2800" smtClean="0"/>
              <a:t>Phloem</a:t>
            </a:r>
          </a:p>
          <a:p>
            <a:pPr lvl="1"/>
            <a:r>
              <a:rPr lang="en-US" sz="2400" smtClean="0"/>
              <a:t>Sieve-tube Members</a:t>
            </a:r>
          </a:p>
          <a:p>
            <a:pPr lvl="1"/>
            <a:r>
              <a:rPr lang="en-US" sz="2400" smtClean="0"/>
              <a:t>Companion Cells</a:t>
            </a:r>
          </a:p>
        </p:txBody>
      </p:sp>
      <p:pic>
        <p:nvPicPr>
          <p:cNvPr id="19460" name="Picture 8" descr="35-08-Xylem-L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4267200" cy="3776663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2743200" cy="1143000"/>
          </a:xfrm>
        </p:spPr>
        <p:txBody>
          <a:bodyPr/>
          <a:lstStyle/>
          <a:p>
            <a:r>
              <a:rPr lang="en-US" smtClean="0"/>
              <a:t>Xylem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838200"/>
            <a:ext cx="3200400" cy="5257800"/>
          </a:xfrm>
        </p:spPr>
        <p:txBody>
          <a:bodyPr/>
          <a:lstStyle/>
          <a:p>
            <a:r>
              <a:rPr lang="en-US" sz="2800" smtClean="0"/>
              <a:t>Tracheids</a:t>
            </a:r>
          </a:p>
          <a:p>
            <a:pPr lvl="1"/>
            <a:r>
              <a:rPr lang="en-US" sz="2400" smtClean="0"/>
              <a:t>dead at maturity</a:t>
            </a:r>
          </a:p>
          <a:p>
            <a:pPr lvl="1"/>
            <a:r>
              <a:rPr lang="en-US" sz="2400" smtClean="0"/>
              <a:t>pits - water moves through pits from cell to cell</a:t>
            </a:r>
          </a:p>
          <a:p>
            <a:r>
              <a:rPr lang="en-US" sz="2800" smtClean="0"/>
              <a:t>Vessel Elements</a:t>
            </a:r>
          </a:p>
          <a:p>
            <a:pPr lvl="1"/>
            <a:r>
              <a:rPr lang="en-US" sz="2400" smtClean="0"/>
              <a:t>dead at maturity</a:t>
            </a:r>
          </a:p>
          <a:p>
            <a:pPr lvl="1"/>
            <a:r>
              <a:rPr lang="en-US" sz="2400" smtClean="0"/>
              <a:t>perforations - water moves directly from cell to cell</a:t>
            </a:r>
          </a:p>
        </p:txBody>
      </p:sp>
      <p:pic>
        <p:nvPicPr>
          <p:cNvPr id="20484" name="Picture 8" descr="35-11x-VesselElement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81200"/>
            <a:ext cx="2859088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2" autoUpdateAnimBg="0"/>
    </p:bldLst>
  </p:timing>
</p:sld>
</file>

<file path=ppt/theme/theme1.xml><?xml version="1.0" encoding="utf-8"?>
<a:theme xmlns:a="http://schemas.openxmlformats.org/drawingml/2006/main" name="Bluemoon">
  <a:themeElements>
    <a:clrScheme name="Bluemoon 6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Bluemo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moon 1">
        <a:dk1>
          <a:srgbClr val="292929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CCFF"/>
        </a:accent2>
        <a:accent3>
          <a:srgbClr val="FFFFFF"/>
        </a:accent3>
        <a:accent4>
          <a:srgbClr val="212121"/>
        </a:accent4>
        <a:accent5>
          <a:srgbClr val="E2E2E2"/>
        </a:accent5>
        <a:accent6>
          <a:srgbClr val="00B9E7"/>
        </a:accent6>
        <a:hlink>
          <a:srgbClr val="FF0033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moon 2">
        <a:dk1>
          <a:srgbClr val="000000"/>
        </a:dk1>
        <a:lt1>
          <a:srgbClr val="FFCC99"/>
        </a:lt1>
        <a:dk2>
          <a:srgbClr val="000000"/>
        </a:dk2>
        <a:lt2>
          <a:srgbClr val="996633"/>
        </a:lt2>
        <a:accent1>
          <a:srgbClr val="3399FF"/>
        </a:accent1>
        <a:accent2>
          <a:srgbClr val="99FFCC"/>
        </a:accent2>
        <a:accent3>
          <a:srgbClr val="FFE2CA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moon 3">
        <a:dk1>
          <a:srgbClr val="333300"/>
        </a:dk1>
        <a:lt1>
          <a:srgbClr val="FFFFCC"/>
        </a:lt1>
        <a:dk2>
          <a:srgbClr val="333300"/>
        </a:dk2>
        <a:lt2>
          <a:srgbClr val="9E9E77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2A2A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moon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moon 5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moon 6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mo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Office\Templates\Other Documents\TEMPLATE\DESIGNS\BLUEMOON.POT</Template>
  <TotalTime>619</TotalTime>
  <Words>792</Words>
  <Application>Microsoft Office PowerPoint</Application>
  <PresentationFormat>On-screen Show (4:3)</PresentationFormat>
  <Paragraphs>255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Times New Roman</vt:lpstr>
      <vt:lpstr>Arial</vt:lpstr>
      <vt:lpstr>Monotype Sorts</vt:lpstr>
      <vt:lpstr>Bluemoon</vt:lpstr>
      <vt:lpstr>Bitmap Image</vt:lpstr>
      <vt:lpstr>Plant Structure And Growth</vt:lpstr>
      <vt:lpstr>The Plant Body is Composed of Cells and Tissues</vt:lpstr>
      <vt:lpstr>Plant Tissue Systems</vt:lpstr>
      <vt:lpstr>Ground Tissue System</vt:lpstr>
      <vt:lpstr>Parenchyma Tissue</vt:lpstr>
      <vt:lpstr>Collenchyma Tissue</vt:lpstr>
      <vt:lpstr>Sclerenchyma Tissue</vt:lpstr>
      <vt:lpstr>Vascular Tissue System</vt:lpstr>
      <vt:lpstr>Xylem</vt:lpstr>
      <vt:lpstr>Phloem</vt:lpstr>
      <vt:lpstr>Dermal Tissue System</vt:lpstr>
      <vt:lpstr>Plant Systems</vt:lpstr>
      <vt:lpstr>Plant Growth</vt:lpstr>
      <vt:lpstr>Apical Meristems</vt:lpstr>
      <vt:lpstr>Lateral Meristems</vt:lpstr>
      <vt:lpstr>PowerPoint Presentation</vt:lpstr>
      <vt:lpstr>The Root System</vt:lpstr>
      <vt:lpstr>Root Structure</vt:lpstr>
      <vt:lpstr>Root Tissue</vt:lpstr>
      <vt:lpstr>Monocot vs. Dicot Root</vt:lpstr>
      <vt:lpstr>Monocot Root (inside to outside)</vt:lpstr>
      <vt:lpstr>Dicot Root (inside to outside)</vt:lpstr>
      <vt:lpstr>Modified Roots</vt:lpstr>
      <vt:lpstr>Modified Roots</vt:lpstr>
      <vt:lpstr>Modified Roots</vt:lpstr>
      <vt:lpstr>Modified Roots</vt:lpstr>
      <vt:lpstr>Modified Roots</vt:lpstr>
      <vt:lpstr>Modified Roots</vt:lpstr>
      <vt:lpstr>Modified Roots</vt:lpstr>
      <vt:lpstr>Shoot System</vt:lpstr>
      <vt:lpstr>The Shoot System</vt:lpstr>
      <vt:lpstr>Stems (Primary Growth)</vt:lpstr>
      <vt:lpstr>Vascular Bundle</vt:lpstr>
      <vt:lpstr>Monocot vs. Dicot Stem</vt:lpstr>
      <vt:lpstr>Monocot Stem (Inside to Outside)</vt:lpstr>
      <vt:lpstr>Dicot Stem (Inside to Outside)</vt:lpstr>
      <vt:lpstr>Stems (Secondary Growth)</vt:lpstr>
      <vt:lpstr>Secondary Growth</vt:lpstr>
      <vt:lpstr>PowerPoint Presentation</vt:lpstr>
      <vt:lpstr>Secondary Growth of a Stem</vt:lpstr>
      <vt:lpstr>Secondary Growth of a Stem (Inside to Outside)</vt:lpstr>
      <vt:lpstr>PowerPoint Presentation</vt:lpstr>
      <vt:lpstr>Modified Stems</vt:lpstr>
      <vt:lpstr>Modified Stems</vt:lpstr>
      <vt:lpstr>Modified Stems</vt:lpstr>
      <vt:lpstr>Modified Stems</vt:lpstr>
      <vt:lpstr>Modified Stems</vt:lpstr>
      <vt:lpstr>Leaf Structure</vt:lpstr>
      <vt:lpstr>Leaf Structure</vt:lpstr>
      <vt:lpstr>Leaves</vt:lpstr>
      <vt:lpstr>Modified Leaves</vt:lpstr>
      <vt:lpstr>Modified Leaves</vt:lpstr>
      <vt:lpstr>Modified Leaves</vt:lpstr>
      <vt:lpstr>Modified Leaves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Structure And Growth</dc:title>
  <dc:creator>Mark Joseph Cooper</dc:creator>
  <cp:lastModifiedBy>Teacher E-Solutions</cp:lastModifiedBy>
  <cp:revision>17</cp:revision>
  <cp:lastPrinted>2000-02-22T05:15:42Z</cp:lastPrinted>
  <dcterms:created xsi:type="dcterms:W3CDTF">1999-09-19T05:46:50Z</dcterms:created>
  <dcterms:modified xsi:type="dcterms:W3CDTF">2019-01-18T16:35:50Z</dcterms:modified>
</cp:coreProperties>
</file>