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9"/>
  </p:notesMasterIdLst>
  <p:handoutMasterIdLst>
    <p:handoutMasterId r:id="rId20"/>
  </p:handoutMasterIdLst>
  <p:sldIdLst>
    <p:sldId id="256" r:id="rId2"/>
    <p:sldId id="272" r:id="rId3"/>
    <p:sldId id="257" r:id="rId4"/>
    <p:sldId id="269" r:id="rId5"/>
    <p:sldId id="271" r:id="rId6"/>
    <p:sldId id="268" r:id="rId7"/>
    <p:sldId id="274" r:id="rId8"/>
    <p:sldId id="276" r:id="rId9"/>
    <p:sldId id="277" r:id="rId10"/>
    <p:sldId id="278" r:id="rId11"/>
    <p:sldId id="279" r:id="rId12"/>
    <p:sldId id="284" r:id="rId13"/>
    <p:sldId id="286" r:id="rId14"/>
    <p:sldId id="280" r:id="rId15"/>
    <p:sldId id="281" r:id="rId16"/>
    <p:sldId id="285" r:id="rId17"/>
    <p:sldId id="283" r:id="rId18"/>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2"/>
        </a:solidFill>
        <a:latin typeface="Arial" pitchFamily="34" charset="0"/>
        <a:ea typeface="+mn-ea"/>
        <a:cs typeface="Times New Roman" pitchFamily="18" charset="0"/>
      </a:defRPr>
    </a:lvl1pPr>
    <a:lvl2pPr marL="457200" algn="l" rtl="0" eaLnBrk="0" fontAlgn="base" hangingPunct="0">
      <a:spcBef>
        <a:spcPct val="0"/>
      </a:spcBef>
      <a:spcAft>
        <a:spcPct val="0"/>
      </a:spcAft>
      <a:defRPr kern="1200">
        <a:solidFill>
          <a:schemeClr val="tx2"/>
        </a:solidFill>
        <a:latin typeface="Arial" pitchFamily="34" charset="0"/>
        <a:ea typeface="+mn-ea"/>
        <a:cs typeface="Times New Roman" pitchFamily="18" charset="0"/>
      </a:defRPr>
    </a:lvl2pPr>
    <a:lvl3pPr marL="914400" algn="l" rtl="0" eaLnBrk="0" fontAlgn="base" hangingPunct="0">
      <a:spcBef>
        <a:spcPct val="0"/>
      </a:spcBef>
      <a:spcAft>
        <a:spcPct val="0"/>
      </a:spcAft>
      <a:defRPr kern="1200">
        <a:solidFill>
          <a:schemeClr val="tx2"/>
        </a:solidFill>
        <a:latin typeface="Arial" pitchFamily="34" charset="0"/>
        <a:ea typeface="+mn-ea"/>
        <a:cs typeface="Times New Roman" pitchFamily="18" charset="0"/>
      </a:defRPr>
    </a:lvl3pPr>
    <a:lvl4pPr marL="1371600" algn="l" rtl="0" eaLnBrk="0" fontAlgn="base" hangingPunct="0">
      <a:spcBef>
        <a:spcPct val="0"/>
      </a:spcBef>
      <a:spcAft>
        <a:spcPct val="0"/>
      </a:spcAft>
      <a:defRPr kern="1200">
        <a:solidFill>
          <a:schemeClr val="tx2"/>
        </a:solidFill>
        <a:latin typeface="Arial" pitchFamily="34" charset="0"/>
        <a:ea typeface="+mn-ea"/>
        <a:cs typeface="Times New Roman" pitchFamily="18" charset="0"/>
      </a:defRPr>
    </a:lvl4pPr>
    <a:lvl5pPr marL="1828800" algn="l" rtl="0" eaLnBrk="0" fontAlgn="base" hangingPunct="0">
      <a:spcBef>
        <a:spcPct val="0"/>
      </a:spcBef>
      <a:spcAft>
        <a:spcPct val="0"/>
      </a:spcAft>
      <a:defRPr kern="1200">
        <a:solidFill>
          <a:schemeClr val="tx2"/>
        </a:solidFill>
        <a:latin typeface="Arial" pitchFamily="34" charset="0"/>
        <a:ea typeface="+mn-ea"/>
        <a:cs typeface="Times New Roman" pitchFamily="18" charset="0"/>
      </a:defRPr>
    </a:lvl5pPr>
    <a:lvl6pPr marL="2286000" algn="l" defTabSz="914400" rtl="0" eaLnBrk="1" latinLnBrk="0" hangingPunct="1">
      <a:defRPr kern="1200">
        <a:solidFill>
          <a:schemeClr val="tx2"/>
        </a:solidFill>
        <a:latin typeface="Arial" pitchFamily="34" charset="0"/>
        <a:ea typeface="+mn-ea"/>
        <a:cs typeface="Times New Roman" pitchFamily="18" charset="0"/>
      </a:defRPr>
    </a:lvl6pPr>
    <a:lvl7pPr marL="2743200" algn="l" defTabSz="914400" rtl="0" eaLnBrk="1" latinLnBrk="0" hangingPunct="1">
      <a:defRPr kern="1200">
        <a:solidFill>
          <a:schemeClr val="tx2"/>
        </a:solidFill>
        <a:latin typeface="Arial" pitchFamily="34" charset="0"/>
        <a:ea typeface="+mn-ea"/>
        <a:cs typeface="Times New Roman" pitchFamily="18" charset="0"/>
      </a:defRPr>
    </a:lvl7pPr>
    <a:lvl8pPr marL="3200400" algn="l" defTabSz="914400" rtl="0" eaLnBrk="1" latinLnBrk="0" hangingPunct="1">
      <a:defRPr kern="1200">
        <a:solidFill>
          <a:schemeClr val="tx2"/>
        </a:solidFill>
        <a:latin typeface="Arial" pitchFamily="34" charset="0"/>
        <a:ea typeface="+mn-ea"/>
        <a:cs typeface="Times New Roman" pitchFamily="18" charset="0"/>
      </a:defRPr>
    </a:lvl8pPr>
    <a:lvl9pPr marL="3657600" algn="l" defTabSz="914400" rtl="0" eaLnBrk="1" latinLnBrk="0" hangingPunct="1">
      <a:defRPr kern="1200">
        <a:solidFill>
          <a:schemeClr val="tx2"/>
        </a:solidFill>
        <a:latin typeface="Arial"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EEEA50"/>
    <a:srgbClr val="EEE24C"/>
    <a:srgbClr val="C0DB5F"/>
    <a:srgbClr val="B97B3D"/>
    <a:srgbClr val="C4884C"/>
    <a:srgbClr val="B377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88" autoAdjust="0"/>
    <p:restoredTop sz="94631" autoAdjust="0"/>
  </p:normalViewPr>
  <p:slideViewPr>
    <p:cSldViewPr>
      <p:cViewPr>
        <p:scale>
          <a:sx n="60" d="100"/>
          <a:sy n="60" d="100"/>
        </p:scale>
        <p:origin x="-58" y="-58"/>
      </p:cViewPr>
      <p:guideLst>
        <p:guide orient="horz" pos="1536"/>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AU"/>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AU"/>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AU"/>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18F56D3E-9A4F-4B3D-8ABB-A7B73A00FB1F}" type="slidenum">
              <a:rPr lang="en-AU"/>
              <a:pPr>
                <a:defRPr/>
              </a:pPr>
              <a:t>‹#›</a:t>
            </a:fld>
            <a:endParaRPr lang="en-AU"/>
          </a:p>
        </p:txBody>
      </p:sp>
    </p:spTree>
    <p:extLst>
      <p:ext uri="{BB962C8B-B14F-4D97-AF65-F5344CB8AC3E}">
        <p14:creationId xmlns:p14="http://schemas.microsoft.com/office/powerpoint/2010/main" val="203295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AU"/>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AU"/>
          </a:p>
        </p:txBody>
      </p:sp>
      <p:sp>
        <p:nvSpPr>
          <p:cNvPr id="317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AU"/>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F3D6D384-81B5-4F4C-B2A8-E91B85BB6431}" type="slidenum">
              <a:rPr lang="en-AU"/>
              <a:pPr>
                <a:defRPr/>
              </a:pPr>
              <a:t>‹#›</a:t>
            </a:fld>
            <a:endParaRPr lang="en-AU"/>
          </a:p>
        </p:txBody>
      </p:sp>
    </p:spTree>
    <p:extLst>
      <p:ext uri="{BB962C8B-B14F-4D97-AF65-F5344CB8AC3E}">
        <p14:creationId xmlns:p14="http://schemas.microsoft.com/office/powerpoint/2010/main" val="2548050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GB" smtClean="0"/>
          </a:p>
        </p:txBody>
      </p:sp>
      <p:sp>
        <p:nvSpPr>
          <p:cNvPr id="327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2"/>
                </a:solidFill>
                <a:latin typeface="Arial" pitchFamily="34" charset="0"/>
                <a:cs typeface="Times New Roman" pitchFamily="18" charset="0"/>
              </a:defRPr>
            </a:lvl1pPr>
            <a:lvl2pPr marL="742950" indent="-285750">
              <a:defRPr>
                <a:solidFill>
                  <a:schemeClr val="tx2"/>
                </a:solidFill>
                <a:latin typeface="Arial" pitchFamily="34" charset="0"/>
                <a:cs typeface="Times New Roman" pitchFamily="18" charset="0"/>
              </a:defRPr>
            </a:lvl2pPr>
            <a:lvl3pPr marL="1143000" indent="-228600">
              <a:defRPr>
                <a:solidFill>
                  <a:schemeClr val="tx2"/>
                </a:solidFill>
                <a:latin typeface="Arial" pitchFamily="34" charset="0"/>
                <a:cs typeface="Times New Roman" pitchFamily="18" charset="0"/>
              </a:defRPr>
            </a:lvl3pPr>
            <a:lvl4pPr marL="1600200" indent="-228600">
              <a:defRPr>
                <a:solidFill>
                  <a:schemeClr val="tx2"/>
                </a:solidFill>
                <a:latin typeface="Arial" pitchFamily="34" charset="0"/>
                <a:cs typeface="Times New Roman" pitchFamily="18" charset="0"/>
              </a:defRPr>
            </a:lvl4pPr>
            <a:lvl5pPr marL="2057400" indent="-228600">
              <a:defRPr>
                <a:solidFill>
                  <a:schemeClr val="tx2"/>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2"/>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2"/>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2"/>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2"/>
                </a:solidFill>
                <a:latin typeface="Arial" pitchFamily="34" charset="0"/>
                <a:cs typeface="Times New Roman" pitchFamily="18" charset="0"/>
              </a:defRPr>
            </a:lvl9pPr>
          </a:lstStyle>
          <a:p>
            <a:fld id="{260917EE-8D20-4CA6-AB5A-EE660FCC5B8B}" type="slidenum">
              <a:rPr lang="en-AU" smtClean="0">
                <a:solidFill>
                  <a:schemeClr val="tx1"/>
                </a:solidFill>
                <a:latin typeface="Times New Roman" pitchFamily="18" charset="0"/>
              </a:rPr>
              <a:pPr/>
              <a:t>1</a:t>
            </a:fld>
            <a:endParaRPr lang="en-AU" smtClean="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scifair_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763"/>
            <a:ext cx="916305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1905000" y="685800"/>
            <a:ext cx="6477000" cy="1752600"/>
          </a:xfrm>
        </p:spPr>
        <p:txBody>
          <a:bodyPr/>
          <a:lstStyle>
            <a:lvl1pPr algn="r">
              <a:defRPr sz="4400"/>
            </a:lvl1pPr>
          </a:lstStyle>
          <a:p>
            <a:r>
              <a:rPr lang="en-AU"/>
              <a:t>Click to edit Master title style</a:t>
            </a:r>
          </a:p>
        </p:txBody>
      </p:sp>
      <p:sp>
        <p:nvSpPr>
          <p:cNvPr id="26627" name="Rectangle 3"/>
          <p:cNvSpPr>
            <a:spLocks noGrp="1" noChangeArrowheads="1"/>
          </p:cNvSpPr>
          <p:nvPr>
            <p:ph type="subTitle" idx="1"/>
          </p:nvPr>
        </p:nvSpPr>
        <p:spPr>
          <a:xfrm>
            <a:off x="1676400" y="2133600"/>
            <a:ext cx="6477000" cy="1981200"/>
          </a:xfrm>
        </p:spPr>
        <p:txBody>
          <a:bodyPr/>
          <a:lstStyle>
            <a:lvl1pPr marL="0" indent="0" algn="r">
              <a:buFont typeface="Wingdings" pitchFamily="2" charset="2"/>
              <a:buNone/>
              <a:defRPr sz="1400" i="1"/>
            </a:lvl1pPr>
          </a:lstStyle>
          <a:p>
            <a:r>
              <a:rPr lang="en-AU"/>
              <a:t>Click to edit Master subtitle style</a:t>
            </a:r>
          </a:p>
        </p:txBody>
      </p:sp>
      <p:sp>
        <p:nvSpPr>
          <p:cNvPr id="5" name="Rectangle 4"/>
          <p:cNvSpPr>
            <a:spLocks noGrp="1" noChangeArrowheads="1"/>
          </p:cNvSpPr>
          <p:nvPr>
            <p:ph type="dt" sz="half" idx="10"/>
          </p:nvPr>
        </p:nvSpPr>
        <p:spPr>
          <a:xfrm>
            <a:off x="7086600" y="6248400"/>
            <a:ext cx="1524000" cy="457200"/>
          </a:xfrm>
        </p:spPr>
        <p:txBody>
          <a:bodyPr/>
          <a:lstStyle>
            <a:lvl1pPr>
              <a:defRPr/>
            </a:lvl1pPr>
          </a:lstStyle>
          <a:p>
            <a:pPr>
              <a:defRPr/>
            </a:pPr>
            <a:endParaRPr lang="en-AU"/>
          </a:p>
        </p:txBody>
      </p:sp>
      <p:sp>
        <p:nvSpPr>
          <p:cNvPr id="6" name="Rectangle 5"/>
          <p:cNvSpPr>
            <a:spLocks noGrp="1" noChangeArrowheads="1"/>
          </p:cNvSpPr>
          <p:nvPr>
            <p:ph type="ftr" sz="quarter" idx="11"/>
          </p:nvPr>
        </p:nvSpPr>
        <p:spPr>
          <a:xfrm>
            <a:off x="3810000" y="6248400"/>
            <a:ext cx="2895600" cy="457200"/>
          </a:xfrm>
        </p:spPr>
        <p:txBody>
          <a:bodyPr/>
          <a:lstStyle>
            <a:lvl1pPr>
              <a:defRPr/>
            </a:lvl1pPr>
          </a:lstStyle>
          <a:p>
            <a:pPr>
              <a:defRPr/>
            </a:pPr>
            <a:endParaRPr lang="en-AU"/>
          </a:p>
        </p:txBody>
      </p:sp>
      <p:sp>
        <p:nvSpPr>
          <p:cNvPr id="7" name="Rectangle 6"/>
          <p:cNvSpPr>
            <a:spLocks noGrp="1" noChangeArrowheads="1"/>
          </p:cNvSpPr>
          <p:nvPr>
            <p:ph type="sldNum" sz="quarter" idx="12"/>
          </p:nvPr>
        </p:nvSpPr>
        <p:spPr>
          <a:xfrm>
            <a:off x="2209800" y="6248400"/>
            <a:ext cx="1219200" cy="457200"/>
          </a:xfrm>
        </p:spPr>
        <p:txBody>
          <a:bodyPr/>
          <a:lstStyle>
            <a:lvl1pPr>
              <a:defRPr/>
            </a:lvl1pPr>
          </a:lstStyle>
          <a:p>
            <a:pPr>
              <a:defRPr/>
            </a:pPr>
            <a:fld id="{C7550B63-D267-4E77-B1D6-BF20D462D5C9}" type="slidenum">
              <a:rPr lang="en-AU"/>
              <a:pPr>
                <a:defRPr/>
              </a:pPr>
              <a:t>‹#›</a:t>
            </a:fld>
            <a:endParaRPr lang="en-AU"/>
          </a:p>
        </p:txBody>
      </p:sp>
    </p:spTree>
    <p:extLst>
      <p:ext uri="{BB962C8B-B14F-4D97-AF65-F5344CB8AC3E}">
        <p14:creationId xmlns:p14="http://schemas.microsoft.com/office/powerpoint/2010/main" val="48278649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AU"/>
          </a:p>
        </p:txBody>
      </p:sp>
      <p:sp>
        <p:nvSpPr>
          <p:cNvPr id="5" name="Rectangle 5"/>
          <p:cNvSpPr>
            <a:spLocks noGrp="1" noChangeArrowheads="1"/>
          </p:cNvSpPr>
          <p:nvPr>
            <p:ph type="ftr" sz="quarter" idx="11"/>
          </p:nvPr>
        </p:nvSpPr>
        <p:spPr/>
        <p:txBody>
          <a:bodyPr/>
          <a:lstStyle>
            <a:lvl1pPr>
              <a:defRPr/>
            </a:lvl1pPr>
          </a:lstStyle>
          <a:p>
            <a:pPr>
              <a:defRPr/>
            </a:pPr>
            <a:endParaRPr lang="en-AU"/>
          </a:p>
        </p:txBody>
      </p:sp>
      <p:sp>
        <p:nvSpPr>
          <p:cNvPr id="6" name="Rectangle 6"/>
          <p:cNvSpPr>
            <a:spLocks noGrp="1" noChangeArrowheads="1"/>
          </p:cNvSpPr>
          <p:nvPr>
            <p:ph type="sldNum" sz="quarter" idx="12"/>
          </p:nvPr>
        </p:nvSpPr>
        <p:spPr/>
        <p:txBody>
          <a:bodyPr/>
          <a:lstStyle>
            <a:lvl1pPr>
              <a:defRPr/>
            </a:lvl1pPr>
          </a:lstStyle>
          <a:p>
            <a:pPr>
              <a:defRPr/>
            </a:pPr>
            <a:fld id="{83CCE624-1CDE-452F-B877-CB5048A5FB61}" type="slidenum">
              <a:rPr lang="en-AU"/>
              <a:pPr>
                <a:defRPr/>
              </a:pPr>
              <a:t>‹#›</a:t>
            </a:fld>
            <a:endParaRPr lang="en-AU"/>
          </a:p>
        </p:txBody>
      </p:sp>
    </p:spTree>
    <p:extLst>
      <p:ext uri="{BB962C8B-B14F-4D97-AF65-F5344CB8AC3E}">
        <p14:creationId xmlns:p14="http://schemas.microsoft.com/office/powerpoint/2010/main" val="75704853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60350"/>
            <a:ext cx="2286000" cy="5759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260350"/>
            <a:ext cx="6705600" cy="5759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AU"/>
          </a:p>
        </p:txBody>
      </p:sp>
      <p:sp>
        <p:nvSpPr>
          <p:cNvPr id="5" name="Rectangle 5"/>
          <p:cNvSpPr>
            <a:spLocks noGrp="1" noChangeArrowheads="1"/>
          </p:cNvSpPr>
          <p:nvPr>
            <p:ph type="ftr" sz="quarter" idx="11"/>
          </p:nvPr>
        </p:nvSpPr>
        <p:spPr/>
        <p:txBody>
          <a:bodyPr/>
          <a:lstStyle>
            <a:lvl1pPr>
              <a:defRPr/>
            </a:lvl1pPr>
          </a:lstStyle>
          <a:p>
            <a:pPr>
              <a:defRPr/>
            </a:pPr>
            <a:endParaRPr lang="en-AU"/>
          </a:p>
        </p:txBody>
      </p:sp>
      <p:sp>
        <p:nvSpPr>
          <p:cNvPr id="6" name="Rectangle 6"/>
          <p:cNvSpPr>
            <a:spLocks noGrp="1" noChangeArrowheads="1"/>
          </p:cNvSpPr>
          <p:nvPr>
            <p:ph type="sldNum" sz="quarter" idx="12"/>
          </p:nvPr>
        </p:nvSpPr>
        <p:spPr/>
        <p:txBody>
          <a:bodyPr/>
          <a:lstStyle>
            <a:lvl1pPr>
              <a:defRPr/>
            </a:lvl1pPr>
          </a:lstStyle>
          <a:p>
            <a:pPr>
              <a:defRPr/>
            </a:pPr>
            <a:fld id="{C0DC2BE1-F52D-47C1-95FB-F2A2603F9CF8}" type="slidenum">
              <a:rPr lang="en-AU"/>
              <a:pPr>
                <a:defRPr/>
              </a:pPr>
              <a:t>‹#›</a:t>
            </a:fld>
            <a:endParaRPr lang="en-AU"/>
          </a:p>
        </p:txBody>
      </p:sp>
    </p:spTree>
    <p:extLst>
      <p:ext uri="{BB962C8B-B14F-4D97-AF65-F5344CB8AC3E}">
        <p14:creationId xmlns:p14="http://schemas.microsoft.com/office/powerpoint/2010/main" val="3179755578"/>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9144000" cy="12969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0" y="2667000"/>
            <a:ext cx="44196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0" y="2667000"/>
            <a:ext cx="44196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AU"/>
          </a:p>
        </p:txBody>
      </p:sp>
      <p:sp>
        <p:nvSpPr>
          <p:cNvPr id="6" name="Rectangle 5"/>
          <p:cNvSpPr>
            <a:spLocks noGrp="1" noChangeArrowheads="1"/>
          </p:cNvSpPr>
          <p:nvPr>
            <p:ph type="ftr" sz="quarter" idx="11"/>
          </p:nvPr>
        </p:nvSpPr>
        <p:spPr/>
        <p:txBody>
          <a:bodyPr/>
          <a:lstStyle>
            <a:lvl1pPr>
              <a:defRPr/>
            </a:lvl1pPr>
          </a:lstStyle>
          <a:p>
            <a:pPr>
              <a:defRPr/>
            </a:pPr>
            <a:endParaRPr lang="en-AU"/>
          </a:p>
        </p:txBody>
      </p:sp>
      <p:sp>
        <p:nvSpPr>
          <p:cNvPr id="7" name="Rectangle 6"/>
          <p:cNvSpPr>
            <a:spLocks noGrp="1" noChangeArrowheads="1"/>
          </p:cNvSpPr>
          <p:nvPr>
            <p:ph type="sldNum" sz="quarter" idx="12"/>
          </p:nvPr>
        </p:nvSpPr>
        <p:spPr/>
        <p:txBody>
          <a:bodyPr/>
          <a:lstStyle>
            <a:lvl1pPr>
              <a:defRPr/>
            </a:lvl1pPr>
          </a:lstStyle>
          <a:p>
            <a:pPr>
              <a:defRPr/>
            </a:pPr>
            <a:fld id="{B977C86A-5DDA-4AD6-B228-56EC15E1C3A3}" type="slidenum">
              <a:rPr lang="en-AU"/>
              <a:pPr>
                <a:defRPr/>
              </a:pPr>
              <a:t>‹#›</a:t>
            </a:fld>
            <a:endParaRPr lang="en-AU"/>
          </a:p>
        </p:txBody>
      </p:sp>
    </p:spTree>
    <p:extLst>
      <p:ext uri="{BB962C8B-B14F-4D97-AF65-F5344CB8AC3E}">
        <p14:creationId xmlns:p14="http://schemas.microsoft.com/office/powerpoint/2010/main" val="94258136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AU"/>
          </a:p>
        </p:txBody>
      </p:sp>
      <p:sp>
        <p:nvSpPr>
          <p:cNvPr id="5" name="Rectangle 5"/>
          <p:cNvSpPr>
            <a:spLocks noGrp="1" noChangeArrowheads="1"/>
          </p:cNvSpPr>
          <p:nvPr>
            <p:ph type="ftr" sz="quarter" idx="11"/>
          </p:nvPr>
        </p:nvSpPr>
        <p:spPr/>
        <p:txBody>
          <a:bodyPr/>
          <a:lstStyle>
            <a:lvl1pPr>
              <a:defRPr/>
            </a:lvl1pPr>
          </a:lstStyle>
          <a:p>
            <a:pPr>
              <a:defRPr/>
            </a:pPr>
            <a:endParaRPr lang="en-AU"/>
          </a:p>
        </p:txBody>
      </p:sp>
      <p:sp>
        <p:nvSpPr>
          <p:cNvPr id="6" name="Rectangle 6"/>
          <p:cNvSpPr>
            <a:spLocks noGrp="1" noChangeArrowheads="1"/>
          </p:cNvSpPr>
          <p:nvPr>
            <p:ph type="sldNum" sz="quarter" idx="12"/>
          </p:nvPr>
        </p:nvSpPr>
        <p:spPr/>
        <p:txBody>
          <a:bodyPr/>
          <a:lstStyle>
            <a:lvl1pPr>
              <a:defRPr/>
            </a:lvl1pPr>
          </a:lstStyle>
          <a:p>
            <a:pPr>
              <a:defRPr/>
            </a:pPr>
            <a:fld id="{F90E2C43-9A36-4504-A2D8-6553CD48C0BA}" type="slidenum">
              <a:rPr lang="en-AU"/>
              <a:pPr>
                <a:defRPr/>
              </a:pPr>
              <a:t>‹#›</a:t>
            </a:fld>
            <a:endParaRPr lang="en-AU"/>
          </a:p>
        </p:txBody>
      </p:sp>
    </p:spTree>
    <p:extLst>
      <p:ext uri="{BB962C8B-B14F-4D97-AF65-F5344CB8AC3E}">
        <p14:creationId xmlns:p14="http://schemas.microsoft.com/office/powerpoint/2010/main" val="330249485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AU"/>
          </a:p>
        </p:txBody>
      </p:sp>
      <p:sp>
        <p:nvSpPr>
          <p:cNvPr id="5" name="Rectangle 5"/>
          <p:cNvSpPr>
            <a:spLocks noGrp="1" noChangeArrowheads="1"/>
          </p:cNvSpPr>
          <p:nvPr>
            <p:ph type="ftr" sz="quarter" idx="11"/>
          </p:nvPr>
        </p:nvSpPr>
        <p:spPr/>
        <p:txBody>
          <a:bodyPr/>
          <a:lstStyle>
            <a:lvl1pPr>
              <a:defRPr/>
            </a:lvl1pPr>
          </a:lstStyle>
          <a:p>
            <a:pPr>
              <a:defRPr/>
            </a:pPr>
            <a:endParaRPr lang="en-AU"/>
          </a:p>
        </p:txBody>
      </p:sp>
      <p:sp>
        <p:nvSpPr>
          <p:cNvPr id="6" name="Rectangle 6"/>
          <p:cNvSpPr>
            <a:spLocks noGrp="1" noChangeArrowheads="1"/>
          </p:cNvSpPr>
          <p:nvPr>
            <p:ph type="sldNum" sz="quarter" idx="12"/>
          </p:nvPr>
        </p:nvSpPr>
        <p:spPr/>
        <p:txBody>
          <a:bodyPr/>
          <a:lstStyle>
            <a:lvl1pPr>
              <a:defRPr/>
            </a:lvl1pPr>
          </a:lstStyle>
          <a:p>
            <a:pPr>
              <a:defRPr/>
            </a:pPr>
            <a:fld id="{520BA4D6-0145-4831-B15F-F9C189F08B56}" type="slidenum">
              <a:rPr lang="en-AU"/>
              <a:pPr>
                <a:defRPr/>
              </a:pPr>
              <a:t>‹#›</a:t>
            </a:fld>
            <a:endParaRPr lang="en-AU"/>
          </a:p>
        </p:txBody>
      </p:sp>
    </p:spTree>
    <p:extLst>
      <p:ext uri="{BB962C8B-B14F-4D97-AF65-F5344CB8AC3E}">
        <p14:creationId xmlns:p14="http://schemas.microsoft.com/office/powerpoint/2010/main" val="228353797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0" y="2667000"/>
            <a:ext cx="441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0" y="2667000"/>
            <a:ext cx="441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AU"/>
          </a:p>
        </p:txBody>
      </p:sp>
      <p:sp>
        <p:nvSpPr>
          <p:cNvPr id="6" name="Rectangle 5"/>
          <p:cNvSpPr>
            <a:spLocks noGrp="1" noChangeArrowheads="1"/>
          </p:cNvSpPr>
          <p:nvPr>
            <p:ph type="ftr" sz="quarter" idx="11"/>
          </p:nvPr>
        </p:nvSpPr>
        <p:spPr/>
        <p:txBody>
          <a:bodyPr/>
          <a:lstStyle>
            <a:lvl1pPr>
              <a:defRPr/>
            </a:lvl1pPr>
          </a:lstStyle>
          <a:p>
            <a:pPr>
              <a:defRPr/>
            </a:pPr>
            <a:endParaRPr lang="en-AU"/>
          </a:p>
        </p:txBody>
      </p:sp>
      <p:sp>
        <p:nvSpPr>
          <p:cNvPr id="7" name="Rectangle 6"/>
          <p:cNvSpPr>
            <a:spLocks noGrp="1" noChangeArrowheads="1"/>
          </p:cNvSpPr>
          <p:nvPr>
            <p:ph type="sldNum" sz="quarter" idx="12"/>
          </p:nvPr>
        </p:nvSpPr>
        <p:spPr/>
        <p:txBody>
          <a:bodyPr/>
          <a:lstStyle>
            <a:lvl1pPr>
              <a:defRPr/>
            </a:lvl1pPr>
          </a:lstStyle>
          <a:p>
            <a:pPr>
              <a:defRPr/>
            </a:pPr>
            <a:fld id="{A6F17D06-0A45-4506-9BEA-51F93FB119FD}" type="slidenum">
              <a:rPr lang="en-AU"/>
              <a:pPr>
                <a:defRPr/>
              </a:pPr>
              <a:t>‹#›</a:t>
            </a:fld>
            <a:endParaRPr lang="en-AU"/>
          </a:p>
        </p:txBody>
      </p:sp>
    </p:spTree>
    <p:extLst>
      <p:ext uri="{BB962C8B-B14F-4D97-AF65-F5344CB8AC3E}">
        <p14:creationId xmlns:p14="http://schemas.microsoft.com/office/powerpoint/2010/main" val="306349943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AU"/>
          </a:p>
        </p:txBody>
      </p:sp>
      <p:sp>
        <p:nvSpPr>
          <p:cNvPr id="8" name="Rectangle 5"/>
          <p:cNvSpPr>
            <a:spLocks noGrp="1" noChangeArrowheads="1"/>
          </p:cNvSpPr>
          <p:nvPr>
            <p:ph type="ftr" sz="quarter" idx="11"/>
          </p:nvPr>
        </p:nvSpPr>
        <p:spPr/>
        <p:txBody>
          <a:bodyPr/>
          <a:lstStyle>
            <a:lvl1pPr>
              <a:defRPr/>
            </a:lvl1pPr>
          </a:lstStyle>
          <a:p>
            <a:pPr>
              <a:defRPr/>
            </a:pPr>
            <a:endParaRPr lang="en-AU"/>
          </a:p>
        </p:txBody>
      </p:sp>
      <p:sp>
        <p:nvSpPr>
          <p:cNvPr id="9" name="Rectangle 6"/>
          <p:cNvSpPr>
            <a:spLocks noGrp="1" noChangeArrowheads="1"/>
          </p:cNvSpPr>
          <p:nvPr>
            <p:ph type="sldNum" sz="quarter" idx="12"/>
          </p:nvPr>
        </p:nvSpPr>
        <p:spPr/>
        <p:txBody>
          <a:bodyPr/>
          <a:lstStyle>
            <a:lvl1pPr>
              <a:defRPr/>
            </a:lvl1pPr>
          </a:lstStyle>
          <a:p>
            <a:pPr>
              <a:defRPr/>
            </a:pPr>
            <a:fld id="{D2C668A6-7F52-425E-B077-C1A68602547D}" type="slidenum">
              <a:rPr lang="en-AU"/>
              <a:pPr>
                <a:defRPr/>
              </a:pPr>
              <a:t>‹#›</a:t>
            </a:fld>
            <a:endParaRPr lang="en-AU"/>
          </a:p>
        </p:txBody>
      </p:sp>
    </p:spTree>
    <p:extLst>
      <p:ext uri="{BB962C8B-B14F-4D97-AF65-F5344CB8AC3E}">
        <p14:creationId xmlns:p14="http://schemas.microsoft.com/office/powerpoint/2010/main" val="324947799"/>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AU"/>
          </a:p>
        </p:txBody>
      </p:sp>
      <p:sp>
        <p:nvSpPr>
          <p:cNvPr id="4" name="Rectangle 5"/>
          <p:cNvSpPr>
            <a:spLocks noGrp="1" noChangeArrowheads="1"/>
          </p:cNvSpPr>
          <p:nvPr>
            <p:ph type="ftr" sz="quarter" idx="11"/>
          </p:nvPr>
        </p:nvSpPr>
        <p:spPr/>
        <p:txBody>
          <a:bodyPr/>
          <a:lstStyle>
            <a:lvl1pPr>
              <a:defRPr/>
            </a:lvl1pPr>
          </a:lstStyle>
          <a:p>
            <a:pPr>
              <a:defRPr/>
            </a:pPr>
            <a:endParaRPr lang="en-AU"/>
          </a:p>
        </p:txBody>
      </p:sp>
      <p:sp>
        <p:nvSpPr>
          <p:cNvPr id="5" name="Rectangle 6"/>
          <p:cNvSpPr>
            <a:spLocks noGrp="1" noChangeArrowheads="1"/>
          </p:cNvSpPr>
          <p:nvPr>
            <p:ph type="sldNum" sz="quarter" idx="12"/>
          </p:nvPr>
        </p:nvSpPr>
        <p:spPr/>
        <p:txBody>
          <a:bodyPr/>
          <a:lstStyle>
            <a:lvl1pPr>
              <a:defRPr/>
            </a:lvl1pPr>
          </a:lstStyle>
          <a:p>
            <a:pPr>
              <a:defRPr/>
            </a:pPr>
            <a:fld id="{1ECBA487-1F93-4109-BA52-C69B55FBF356}" type="slidenum">
              <a:rPr lang="en-AU"/>
              <a:pPr>
                <a:defRPr/>
              </a:pPr>
              <a:t>‹#›</a:t>
            </a:fld>
            <a:endParaRPr lang="en-AU"/>
          </a:p>
        </p:txBody>
      </p:sp>
    </p:spTree>
    <p:extLst>
      <p:ext uri="{BB962C8B-B14F-4D97-AF65-F5344CB8AC3E}">
        <p14:creationId xmlns:p14="http://schemas.microsoft.com/office/powerpoint/2010/main" val="125322496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AU"/>
          </a:p>
        </p:txBody>
      </p:sp>
      <p:sp>
        <p:nvSpPr>
          <p:cNvPr id="3" name="Rectangle 5"/>
          <p:cNvSpPr>
            <a:spLocks noGrp="1" noChangeArrowheads="1"/>
          </p:cNvSpPr>
          <p:nvPr>
            <p:ph type="ftr" sz="quarter" idx="11"/>
          </p:nvPr>
        </p:nvSpPr>
        <p:spPr/>
        <p:txBody>
          <a:bodyPr/>
          <a:lstStyle>
            <a:lvl1pPr>
              <a:defRPr/>
            </a:lvl1pPr>
          </a:lstStyle>
          <a:p>
            <a:pPr>
              <a:defRPr/>
            </a:pPr>
            <a:endParaRPr lang="en-AU"/>
          </a:p>
        </p:txBody>
      </p:sp>
      <p:sp>
        <p:nvSpPr>
          <p:cNvPr id="4" name="Rectangle 6"/>
          <p:cNvSpPr>
            <a:spLocks noGrp="1" noChangeArrowheads="1"/>
          </p:cNvSpPr>
          <p:nvPr>
            <p:ph type="sldNum" sz="quarter" idx="12"/>
          </p:nvPr>
        </p:nvSpPr>
        <p:spPr/>
        <p:txBody>
          <a:bodyPr/>
          <a:lstStyle>
            <a:lvl1pPr>
              <a:defRPr/>
            </a:lvl1pPr>
          </a:lstStyle>
          <a:p>
            <a:pPr>
              <a:defRPr/>
            </a:pPr>
            <a:fld id="{3251DFB6-A7A7-4C8B-AECD-ECFFE6DD0110}" type="slidenum">
              <a:rPr lang="en-AU"/>
              <a:pPr>
                <a:defRPr/>
              </a:pPr>
              <a:t>‹#›</a:t>
            </a:fld>
            <a:endParaRPr lang="en-AU"/>
          </a:p>
        </p:txBody>
      </p:sp>
    </p:spTree>
    <p:extLst>
      <p:ext uri="{BB962C8B-B14F-4D97-AF65-F5344CB8AC3E}">
        <p14:creationId xmlns:p14="http://schemas.microsoft.com/office/powerpoint/2010/main" val="168906814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AU"/>
          </a:p>
        </p:txBody>
      </p:sp>
      <p:sp>
        <p:nvSpPr>
          <p:cNvPr id="6" name="Rectangle 5"/>
          <p:cNvSpPr>
            <a:spLocks noGrp="1" noChangeArrowheads="1"/>
          </p:cNvSpPr>
          <p:nvPr>
            <p:ph type="ftr" sz="quarter" idx="11"/>
          </p:nvPr>
        </p:nvSpPr>
        <p:spPr/>
        <p:txBody>
          <a:bodyPr/>
          <a:lstStyle>
            <a:lvl1pPr>
              <a:defRPr/>
            </a:lvl1pPr>
          </a:lstStyle>
          <a:p>
            <a:pPr>
              <a:defRPr/>
            </a:pPr>
            <a:endParaRPr lang="en-AU"/>
          </a:p>
        </p:txBody>
      </p:sp>
      <p:sp>
        <p:nvSpPr>
          <p:cNvPr id="7" name="Rectangle 6"/>
          <p:cNvSpPr>
            <a:spLocks noGrp="1" noChangeArrowheads="1"/>
          </p:cNvSpPr>
          <p:nvPr>
            <p:ph type="sldNum" sz="quarter" idx="12"/>
          </p:nvPr>
        </p:nvSpPr>
        <p:spPr/>
        <p:txBody>
          <a:bodyPr/>
          <a:lstStyle>
            <a:lvl1pPr>
              <a:defRPr/>
            </a:lvl1pPr>
          </a:lstStyle>
          <a:p>
            <a:pPr>
              <a:defRPr/>
            </a:pPr>
            <a:fld id="{04EBD459-07EA-4DF5-89DA-E2495AFCC5DA}" type="slidenum">
              <a:rPr lang="en-AU"/>
              <a:pPr>
                <a:defRPr/>
              </a:pPr>
              <a:t>‹#›</a:t>
            </a:fld>
            <a:endParaRPr lang="en-AU"/>
          </a:p>
        </p:txBody>
      </p:sp>
    </p:spTree>
    <p:extLst>
      <p:ext uri="{BB962C8B-B14F-4D97-AF65-F5344CB8AC3E}">
        <p14:creationId xmlns:p14="http://schemas.microsoft.com/office/powerpoint/2010/main" val="2014863919"/>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AU"/>
          </a:p>
        </p:txBody>
      </p:sp>
      <p:sp>
        <p:nvSpPr>
          <p:cNvPr id="6" name="Rectangle 5"/>
          <p:cNvSpPr>
            <a:spLocks noGrp="1" noChangeArrowheads="1"/>
          </p:cNvSpPr>
          <p:nvPr>
            <p:ph type="ftr" sz="quarter" idx="11"/>
          </p:nvPr>
        </p:nvSpPr>
        <p:spPr/>
        <p:txBody>
          <a:bodyPr/>
          <a:lstStyle>
            <a:lvl1pPr>
              <a:defRPr/>
            </a:lvl1pPr>
          </a:lstStyle>
          <a:p>
            <a:pPr>
              <a:defRPr/>
            </a:pPr>
            <a:endParaRPr lang="en-AU"/>
          </a:p>
        </p:txBody>
      </p:sp>
      <p:sp>
        <p:nvSpPr>
          <p:cNvPr id="7" name="Rectangle 6"/>
          <p:cNvSpPr>
            <a:spLocks noGrp="1" noChangeArrowheads="1"/>
          </p:cNvSpPr>
          <p:nvPr>
            <p:ph type="sldNum" sz="quarter" idx="12"/>
          </p:nvPr>
        </p:nvSpPr>
        <p:spPr/>
        <p:txBody>
          <a:bodyPr/>
          <a:lstStyle>
            <a:lvl1pPr>
              <a:defRPr/>
            </a:lvl1pPr>
          </a:lstStyle>
          <a:p>
            <a:pPr>
              <a:defRPr/>
            </a:pPr>
            <a:fld id="{9006DFD2-B9DE-4CAC-8179-667349A1BF7A}" type="slidenum">
              <a:rPr lang="en-AU"/>
              <a:pPr>
                <a:defRPr/>
              </a:pPr>
              <a:t>‹#›</a:t>
            </a:fld>
            <a:endParaRPr lang="en-AU"/>
          </a:p>
        </p:txBody>
      </p:sp>
    </p:spTree>
    <p:extLst>
      <p:ext uri="{BB962C8B-B14F-4D97-AF65-F5344CB8AC3E}">
        <p14:creationId xmlns:p14="http://schemas.microsoft.com/office/powerpoint/2010/main" val="322643224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scifair_INSID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25" y="-4763"/>
            <a:ext cx="916305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260350"/>
            <a:ext cx="9144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8" name="Rectangle 3"/>
          <p:cNvSpPr>
            <a:spLocks noGrp="1" noChangeArrowheads="1"/>
          </p:cNvSpPr>
          <p:nvPr>
            <p:ph type="body" idx="1"/>
          </p:nvPr>
        </p:nvSpPr>
        <p:spPr bwMode="auto">
          <a:xfrm>
            <a:off x="0" y="2667000"/>
            <a:ext cx="8991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25604"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tx1"/>
                </a:solidFill>
                <a:latin typeface="Arial" charset="0"/>
              </a:defRPr>
            </a:lvl1pPr>
          </a:lstStyle>
          <a:p>
            <a:pPr>
              <a:defRPr/>
            </a:pPr>
            <a:endParaRPr lang="en-AU"/>
          </a:p>
        </p:txBody>
      </p:sp>
      <p:sp>
        <p:nvSpPr>
          <p:cNvPr id="25605"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latin typeface="Arial" charset="0"/>
              </a:defRPr>
            </a:lvl1pPr>
          </a:lstStyle>
          <a:p>
            <a:pPr>
              <a:defRPr/>
            </a:pPr>
            <a:endParaRPr lang="en-AU"/>
          </a:p>
        </p:txBody>
      </p:sp>
      <p:sp>
        <p:nvSpPr>
          <p:cNvPr id="25606"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defRPr>
            </a:lvl1pPr>
          </a:lstStyle>
          <a:p>
            <a:pPr>
              <a:defRPr/>
            </a:pPr>
            <a:fld id="{6B6EF5F3-F646-4FF3-A0FB-19B1BF3C5B21}" type="slidenum">
              <a:rPr lang="en-AU"/>
              <a:pPr>
                <a:defRPr/>
              </a:pPr>
              <a:t>‹#›</a:t>
            </a:fld>
            <a:endParaRPr lang="en-AU"/>
          </a:p>
        </p:txBody>
      </p:sp>
      <p:sp>
        <p:nvSpPr>
          <p:cNvPr id="25615" name="Rectangle 15"/>
          <p:cNvSpPr>
            <a:spLocks noChangeArrowheads="1"/>
          </p:cNvSpPr>
          <p:nvPr/>
        </p:nvSpPr>
        <p:spPr bwMode="auto">
          <a:xfrm>
            <a:off x="1114425" y="1609725"/>
            <a:ext cx="6934200" cy="19050"/>
          </a:xfrm>
          <a:prstGeom prst="rect">
            <a:avLst/>
          </a:prstGeom>
          <a:solidFill>
            <a:srgbClr val="808080"/>
          </a:solidFill>
          <a:ln w="12700">
            <a:noFill/>
            <a:miter lim="800000"/>
            <a:headEnd type="none" w="sm" len="sm"/>
            <a:tailEnd type="none" w="sm" len="sm"/>
          </a:ln>
          <a:effectLst/>
        </p:spPr>
        <p:txBody>
          <a:bodyPr wrap="none" anchor="ctr"/>
          <a:lstStyle/>
          <a:p>
            <a:pPr>
              <a:defRPr/>
            </a:pPr>
            <a:endParaRPr lang="en-GB">
              <a:latin typeface="Arial" charset="0"/>
            </a:endParaRP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Verdana" pitchFamily="34" charset="0"/>
        </a:defRPr>
      </a:lvl2pPr>
      <a:lvl3pPr algn="ctr" rtl="0" eaLnBrk="0" fontAlgn="base" hangingPunct="0">
        <a:spcBef>
          <a:spcPct val="0"/>
        </a:spcBef>
        <a:spcAft>
          <a:spcPct val="0"/>
        </a:spcAft>
        <a:defRPr sz="3600">
          <a:solidFill>
            <a:schemeClr val="tx2"/>
          </a:solidFill>
          <a:latin typeface="Verdana" pitchFamily="34" charset="0"/>
        </a:defRPr>
      </a:lvl3pPr>
      <a:lvl4pPr algn="ctr" rtl="0" eaLnBrk="0" fontAlgn="base" hangingPunct="0">
        <a:spcBef>
          <a:spcPct val="0"/>
        </a:spcBef>
        <a:spcAft>
          <a:spcPct val="0"/>
        </a:spcAft>
        <a:defRPr sz="3600">
          <a:solidFill>
            <a:schemeClr val="tx2"/>
          </a:solidFill>
          <a:latin typeface="Verdana" pitchFamily="34" charset="0"/>
        </a:defRPr>
      </a:lvl4pPr>
      <a:lvl5pPr algn="ctr" rtl="0" eaLnBrk="0" fontAlgn="base" hangingPunct="0">
        <a:spcBef>
          <a:spcPct val="0"/>
        </a:spcBef>
        <a:spcAft>
          <a:spcPct val="0"/>
        </a:spcAft>
        <a:defRPr sz="3600">
          <a:solidFill>
            <a:schemeClr val="tx2"/>
          </a:solidFill>
          <a:latin typeface="Verdana" pitchFamily="34" charset="0"/>
        </a:defRPr>
      </a:lvl5pPr>
      <a:lvl6pPr marL="457200" algn="ctr" rtl="0" fontAlgn="base">
        <a:spcBef>
          <a:spcPct val="0"/>
        </a:spcBef>
        <a:spcAft>
          <a:spcPct val="0"/>
        </a:spcAft>
        <a:defRPr sz="3600">
          <a:solidFill>
            <a:schemeClr val="tx2"/>
          </a:solidFill>
          <a:latin typeface="Verdana" pitchFamily="34" charset="0"/>
        </a:defRPr>
      </a:lvl6pPr>
      <a:lvl7pPr marL="914400" algn="ctr" rtl="0" fontAlgn="base">
        <a:spcBef>
          <a:spcPct val="0"/>
        </a:spcBef>
        <a:spcAft>
          <a:spcPct val="0"/>
        </a:spcAft>
        <a:defRPr sz="3600">
          <a:solidFill>
            <a:schemeClr val="tx2"/>
          </a:solidFill>
          <a:latin typeface="Verdana" pitchFamily="34" charset="0"/>
        </a:defRPr>
      </a:lvl7pPr>
      <a:lvl8pPr marL="1371600" algn="ctr" rtl="0" fontAlgn="base">
        <a:spcBef>
          <a:spcPct val="0"/>
        </a:spcBef>
        <a:spcAft>
          <a:spcPct val="0"/>
        </a:spcAft>
        <a:defRPr sz="3600">
          <a:solidFill>
            <a:schemeClr val="tx2"/>
          </a:solidFill>
          <a:latin typeface="Verdana" pitchFamily="34" charset="0"/>
        </a:defRPr>
      </a:lvl8pPr>
      <a:lvl9pPr marL="1828800" algn="ctr" rtl="0" fontAlgn="base">
        <a:spcBef>
          <a:spcPct val="0"/>
        </a:spcBef>
        <a:spcAft>
          <a:spcPct val="0"/>
        </a:spcAft>
        <a:defRPr sz="3600">
          <a:solidFill>
            <a:schemeClr val="tx2"/>
          </a:solidFill>
          <a:latin typeface="Verdana" pitchFamily="34" charset="0"/>
        </a:defRPr>
      </a:lvl9pPr>
    </p:titleStyle>
    <p:bodyStyle>
      <a:lvl1pPr marL="342900" indent="-342900" algn="ctr" rtl="0" eaLnBrk="0" fontAlgn="base" hangingPunct="0">
        <a:spcBef>
          <a:spcPct val="20000"/>
        </a:spcBef>
        <a:spcAft>
          <a:spcPct val="0"/>
        </a:spcAft>
        <a:buClr>
          <a:srgbClr val="5F5F5F"/>
        </a:buClr>
        <a:buFont typeface="Wingdings" pitchFamily="2" charset="2"/>
        <a:buChar char="§"/>
        <a:defRPr sz="3200">
          <a:solidFill>
            <a:schemeClr val="tx2"/>
          </a:solidFill>
          <a:latin typeface="+mn-lt"/>
          <a:ea typeface="+mn-ea"/>
          <a:cs typeface="+mn-cs"/>
        </a:defRPr>
      </a:lvl1pPr>
      <a:lvl2pPr marL="742950" indent="-285750" algn="ctr" rtl="0" eaLnBrk="0" fontAlgn="base" hangingPunct="0">
        <a:spcBef>
          <a:spcPct val="20000"/>
        </a:spcBef>
        <a:spcAft>
          <a:spcPct val="0"/>
        </a:spcAft>
        <a:buClr>
          <a:srgbClr val="5F5F5F"/>
        </a:buClr>
        <a:buFont typeface="Wingdings" pitchFamily="2" charset="2"/>
        <a:buChar char="§"/>
        <a:defRPr sz="1700">
          <a:solidFill>
            <a:schemeClr val="tx2"/>
          </a:solidFill>
          <a:latin typeface="+mn-lt"/>
        </a:defRPr>
      </a:lvl2pPr>
      <a:lvl3pPr marL="1143000" indent="-228600" algn="ctr" rtl="0" eaLnBrk="0" fontAlgn="base" hangingPunct="0">
        <a:spcBef>
          <a:spcPct val="20000"/>
        </a:spcBef>
        <a:spcAft>
          <a:spcPct val="0"/>
        </a:spcAft>
        <a:buClr>
          <a:srgbClr val="5F5F5F"/>
        </a:buClr>
        <a:buFont typeface="Wingdings" pitchFamily="2" charset="2"/>
        <a:buChar char="§"/>
        <a:defRPr sz="1600">
          <a:solidFill>
            <a:schemeClr val="tx2"/>
          </a:solidFill>
          <a:latin typeface="+mn-lt"/>
        </a:defRPr>
      </a:lvl3pPr>
      <a:lvl4pPr marL="1600200" indent="-228600" algn="ctr" rtl="0" eaLnBrk="0" fontAlgn="base" hangingPunct="0">
        <a:spcBef>
          <a:spcPct val="20000"/>
        </a:spcBef>
        <a:spcAft>
          <a:spcPct val="0"/>
        </a:spcAft>
        <a:buClr>
          <a:srgbClr val="5F5F5F"/>
        </a:buClr>
        <a:buFont typeface="Wingdings" pitchFamily="2" charset="2"/>
        <a:buChar char="§"/>
        <a:defRPr sz="1500">
          <a:solidFill>
            <a:schemeClr val="tx2"/>
          </a:solidFill>
          <a:latin typeface="+mn-lt"/>
        </a:defRPr>
      </a:lvl4pPr>
      <a:lvl5pPr marL="2057400" indent="-228600" algn="ctr" rtl="0" eaLnBrk="0" fontAlgn="base" hangingPunct="0">
        <a:spcBef>
          <a:spcPct val="20000"/>
        </a:spcBef>
        <a:spcAft>
          <a:spcPct val="0"/>
        </a:spcAft>
        <a:buClr>
          <a:srgbClr val="5F5F5F"/>
        </a:buClr>
        <a:buFont typeface="Wingdings" pitchFamily="2" charset="2"/>
        <a:buChar char="§"/>
        <a:defRPr sz="1400">
          <a:solidFill>
            <a:schemeClr val="tx2"/>
          </a:solidFill>
          <a:latin typeface="+mn-lt"/>
        </a:defRPr>
      </a:lvl5pPr>
      <a:lvl6pPr marL="2514600" indent="-228600" algn="ctr" rtl="0" fontAlgn="base">
        <a:spcBef>
          <a:spcPct val="20000"/>
        </a:spcBef>
        <a:spcAft>
          <a:spcPct val="0"/>
        </a:spcAft>
        <a:buClr>
          <a:srgbClr val="5F5F5F"/>
        </a:buClr>
        <a:buFont typeface="Wingdings" pitchFamily="2" charset="2"/>
        <a:buChar char="§"/>
        <a:defRPr sz="1400">
          <a:solidFill>
            <a:schemeClr val="tx2"/>
          </a:solidFill>
          <a:latin typeface="+mn-lt"/>
        </a:defRPr>
      </a:lvl6pPr>
      <a:lvl7pPr marL="2971800" indent="-228600" algn="ctr" rtl="0" fontAlgn="base">
        <a:spcBef>
          <a:spcPct val="20000"/>
        </a:spcBef>
        <a:spcAft>
          <a:spcPct val="0"/>
        </a:spcAft>
        <a:buClr>
          <a:srgbClr val="5F5F5F"/>
        </a:buClr>
        <a:buFont typeface="Wingdings" pitchFamily="2" charset="2"/>
        <a:buChar char="§"/>
        <a:defRPr sz="1400">
          <a:solidFill>
            <a:schemeClr val="tx2"/>
          </a:solidFill>
          <a:latin typeface="+mn-lt"/>
        </a:defRPr>
      </a:lvl7pPr>
      <a:lvl8pPr marL="3429000" indent="-228600" algn="ctr" rtl="0" fontAlgn="base">
        <a:spcBef>
          <a:spcPct val="20000"/>
        </a:spcBef>
        <a:spcAft>
          <a:spcPct val="0"/>
        </a:spcAft>
        <a:buClr>
          <a:srgbClr val="5F5F5F"/>
        </a:buClr>
        <a:buFont typeface="Wingdings" pitchFamily="2" charset="2"/>
        <a:buChar char="§"/>
        <a:defRPr sz="1400">
          <a:solidFill>
            <a:schemeClr val="tx2"/>
          </a:solidFill>
          <a:latin typeface="+mn-lt"/>
        </a:defRPr>
      </a:lvl8pPr>
      <a:lvl9pPr marL="3886200" indent="-228600" algn="ctr" rtl="0" fontAlgn="base">
        <a:spcBef>
          <a:spcPct val="20000"/>
        </a:spcBef>
        <a:spcAft>
          <a:spcPct val="0"/>
        </a:spcAft>
        <a:buClr>
          <a:srgbClr val="5F5F5F"/>
        </a:buClr>
        <a:buFont typeface="Wingdings" pitchFamily="2" charset="2"/>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2357438" y="2060575"/>
            <a:ext cx="5567362" cy="1752600"/>
          </a:xfrm>
        </p:spPr>
        <p:txBody>
          <a:bodyPr/>
          <a:lstStyle/>
          <a:p>
            <a:pPr eaLnBrk="1" hangingPunct="1">
              <a:defRPr/>
            </a:pPr>
            <a:r>
              <a:rPr lang="en-US" sz="8000" dirty="0" smtClean="0">
                <a:effectLst>
                  <a:outerShdw blurRad="38100" dist="38100" dir="2700000" algn="tl">
                    <a:srgbClr val="000000">
                      <a:alpha val="43137"/>
                    </a:srgbClr>
                  </a:outerShdw>
                </a:effectLst>
                <a:latin typeface="Constantia" pitchFamily="18" charset="0"/>
              </a:rPr>
              <a:t>S</a:t>
            </a:r>
            <a:r>
              <a:rPr lang="en-US" sz="6600" dirty="0" smtClean="0">
                <a:effectLst>
                  <a:outerShdw blurRad="38100" dist="38100" dir="2700000" algn="tl">
                    <a:srgbClr val="000000">
                      <a:alpha val="43137"/>
                    </a:srgbClr>
                  </a:outerShdw>
                </a:effectLst>
                <a:latin typeface="Constantia" pitchFamily="18" charset="0"/>
              </a:rPr>
              <a:t>ulfuric </a:t>
            </a:r>
            <a:r>
              <a:rPr lang="en-US" sz="8000" dirty="0" smtClean="0">
                <a:effectLst>
                  <a:outerShdw blurRad="38100" dist="38100" dir="2700000" algn="tl">
                    <a:srgbClr val="000000">
                      <a:alpha val="43137"/>
                    </a:srgbClr>
                  </a:outerShdw>
                </a:effectLst>
                <a:latin typeface="Constantia" pitchFamily="18" charset="0"/>
              </a:rPr>
              <a:t>A</a:t>
            </a:r>
            <a:r>
              <a:rPr lang="en-US" sz="6600" dirty="0" smtClean="0">
                <a:effectLst>
                  <a:outerShdw blurRad="38100" dist="38100" dir="2700000" algn="tl">
                    <a:srgbClr val="000000">
                      <a:alpha val="43137"/>
                    </a:srgbClr>
                  </a:outerShdw>
                </a:effectLst>
                <a:latin typeface="Constantia" pitchFamily="18" charset="0"/>
              </a:rPr>
              <a:t>cid</a:t>
            </a:r>
            <a:endParaRPr lang="en-AU" sz="6600" dirty="0" smtClean="0">
              <a:effectLst>
                <a:outerShdw blurRad="38100" dist="38100" dir="2700000" algn="tl">
                  <a:srgbClr val="000000">
                    <a:alpha val="43137"/>
                  </a:srgbClr>
                </a:outerShdw>
              </a:effectLst>
              <a:latin typeface="Constantia"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latin typeface="Constantia" pitchFamily="18" charset="0"/>
              </a:rPr>
              <a:t>Equilibrium Considerations</a:t>
            </a:r>
            <a:endParaRPr lang="en-GB" smtClean="0">
              <a:latin typeface="Constantia" pitchFamily="18" charset="0"/>
            </a:endParaRPr>
          </a:p>
        </p:txBody>
      </p:sp>
      <p:sp>
        <p:nvSpPr>
          <p:cNvPr id="24579" name="Content Placeholder 2"/>
          <p:cNvSpPr>
            <a:spLocks noGrp="1"/>
          </p:cNvSpPr>
          <p:nvPr>
            <p:ph idx="1"/>
          </p:nvPr>
        </p:nvSpPr>
        <p:spPr>
          <a:xfrm>
            <a:off x="176213" y="1876425"/>
            <a:ext cx="8429625" cy="5429250"/>
          </a:xfrm>
        </p:spPr>
        <p:txBody>
          <a:bodyPr/>
          <a:lstStyle/>
          <a:p>
            <a:pPr lvl="1" algn="just">
              <a:lnSpc>
                <a:spcPct val="150000"/>
              </a:lnSpc>
            </a:pPr>
            <a:r>
              <a:rPr lang="en-GB" smtClean="0">
                <a:latin typeface="Cambria" pitchFamily="18" charset="0"/>
              </a:rPr>
              <a:t>According to the </a:t>
            </a:r>
            <a:r>
              <a:rPr lang="en-GB" b="1" smtClean="0">
                <a:latin typeface="Cambria" pitchFamily="18" charset="0"/>
              </a:rPr>
              <a:t>Le Chatelier’s Principle</a:t>
            </a:r>
            <a:r>
              <a:rPr lang="en-GB" smtClean="0">
                <a:latin typeface="Cambria" pitchFamily="18" charset="0"/>
              </a:rPr>
              <a:t>, the output can be </a:t>
            </a:r>
            <a:r>
              <a:rPr lang="en-GB" u="sng" smtClean="0">
                <a:latin typeface="Cambria" pitchFamily="18" charset="0"/>
              </a:rPr>
              <a:t>maximised</a:t>
            </a:r>
            <a:r>
              <a:rPr lang="en-GB" smtClean="0">
                <a:latin typeface="Cambria" pitchFamily="18" charset="0"/>
              </a:rPr>
              <a:t> by:</a:t>
            </a:r>
          </a:p>
          <a:p>
            <a:pPr lvl="2" algn="just">
              <a:lnSpc>
                <a:spcPct val="150000"/>
              </a:lnSpc>
            </a:pPr>
            <a:r>
              <a:rPr lang="en-GB" smtClean="0">
                <a:latin typeface="Cambria" pitchFamily="18" charset="0"/>
              </a:rPr>
              <a:t>Using a LOW temperature; lower temperatures encourage the counter-acting heating effect of the exothermic forward reaction, to re-establish equilibrium with a higher yield.</a:t>
            </a:r>
          </a:p>
          <a:p>
            <a:pPr lvl="2" algn="just">
              <a:lnSpc>
                <a:spcPct val="150000"/>
              </a:lnSpc>
            </a:pPr>
            <a:r>
              <a:rPr lang="en-GB" smtClean="0">
                <a:latin typeface="Cambria" pitchFamily="18" charset="0"/>
              </a:rPr>
              <a:t>Using HIGH pressure; there are 2 moles of product gas, compared to 3 moles of reactant gas, so a higher pressure will encourage the pressure-reducing forward reaction, as it produces less moles of gas.</a:t>
            </a:r>
          </a:p>
          <a:p>
            <a:pPr lvl="2" algn="just">
              <a:lnSpc>
                <a:spcPct val="150000"/>
              </a:lnSpc>
            </a:pPr>
            <a:r>
              <a:rPr lang="en-GB" smtClean="0">
                <a:latin typeface="Cambria" pitchFamily="18" charset="0"/>
              </a:rPr>
              <a:t>Using an EXCESS of oxygen; this forces the equilibrium to the right, creating more product.</a:t>
            </a:r>
          </a:p>
          <a:p>
            <a:pPr lvl="1" algn="just">
              <a:lnSpc>
                <a:spcPct val="150000"/>
              </a:lnSpc>
            </a:pPr>
            <a:r>
              <a:rPr lang="en-GB" smtClean="0">
                <a:latin typeface="Cambria" pitchFamily="18" charset="0"/>
              </a:rPr>
              <a:t>However, these are PURELY equilibrium considerations, which only relate to yield. In an industrial process, the rate of reaction, is also important.</a:t>
            </a:r>
          </a:p>
          <a:p>
            <a:pPr lvl="1"/>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fade">
                                      <p:cBhvr>
                                        <p:cTn id="10" dur="2000"/>
                                        <p:tgtEl>
                                          <p:spTgt spid="2457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Effect transition="in" filter="fade">
                                      <p:cBhvr>
                                        <p:cTn id="13" dur="2000"/>
                                        <p:tgtEl>
                                          <p:spTgt spid="2457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579">
                                            <p:txEl>
                                              <p:pRg st="3" end="3"/>
                                            </p:txEl>
                                          </p:spTgt>
                                        </p:tgtEl>
                                        <p:attrNameLst>
                                          <p:attrName>style.visibility</p:attrName>
                                        </p:attrNameLst>
                                      </p:cBhvr>
                                      <p:to>
                                        <p:strVal val="visible"/>
                                      </p:to>
                                    </p:set>
                                    <p:animEffect transition="in" filter="fade">
                                      <p:cBhvr>
                                        <p:cTn id="16" dur="2000"/>
                                        <p:tgtEl>
                                          <p:spTgt spid="2457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Effect transition="in" filter="fade">
                                      <p:cBhvr>
                                        <p:cTn id="19" dur="20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latin typeface="Constantia" pitchFamily="18" charset="0"/>
              </a:rPr>
              <a:t>Rate Considerations</a:t>
            </a:r>
            <a:endParaRPr lang="en-GB" smtClean="0">
              <a:latin typeface="Constantia" pitchFamily="18" charset="0"/>
            </a:endParaRPr>
          </a:p>
        </p:txBody>
      </p:sp>
      <p:sp>
        <p:nvSpPr>
          <p:cNvPr id="4" name="Content Placeholder 2"/>
          <p:cNvSpPr>
            <a:spLocks noGrp="1"/>
          </p:cNvSpPr>
          <p:nvPr>
            <p:ph idx="1"/>
          </p:nvPr>
        </p:nvSpPr>
        <p:spPr>
          <a:xfrm>
            <a:off x="571500" y="1928813"/>
            <a:ext cx="7500938" cy="5429250"/>
          </a:xfrm>
        </p:spPr>
        <p:txBody>
          <a:bodyPr/>
          <a:lstStyle/>
          <a:p>
            <a:pPr lvl="1" algn="just">
              <a:lnSpc>
                <a:spcPct val="150000"/>
              </a:lnSpc>
            </a:pPr>
            <a:r>
              <a:rPr lang="en-GB" smtClean="0">
                <a:latin typeface="Cambria" pitchFamily="18" charset="0"/>
              </a:rPr>
              <a:t>In any chemical reaction</a:t>
            </a:r>
            <a:r>
              <a:rPr lang="en-GB" smtClean="0"/>
              <a:t>, </a:t>
            </a:r>
            <a:r>
              <a:rPr lang="en-GB" smtClean="0">
                <a:latin typeface="Cambria" pitchFamily="18" charset="0"/>
              </a:rPr>
              <a:t>the rate of reaction </a:t>
            </a:r>
            <a:r>
              <a:rPr lang="en-GB" b="1" smtClean="0">
                <a:latin typeface="Cambria" pitchFamily="18" charset="0"/>
              </a:rPr>
              <a:t>increases</a:t>
            </a:r>
            <a:r>
              <a:rPr lang="en-GB" smtClean="0">
                <a:latin typeface="Cambria" pitchFamily="18" charset="0"/>
              </a:rPr>
              <a:t> as the temperature increases. </a:t>
            </a:r>
          </a:p>
          <a:p>
            <a:pPr lvl="1" algn="just">
              <a:lnSpc>
                <a:spcPct val="150000"/>
              </a:lnSpc>
            </a:pPr>
            <a:r>
              <a:rPr lang="en-GB" smtClean="0">
                <a:latin typeface="Cambria" pitchFamily="18" charset="0"/>
              </a:rPr>
              <a:t>This is because greater thermal energy means greater kinetic energy, which leads to more collisions between reactant molecules, and hence more reactions can occur.</a:t>
            </a:r>
          </a:p>
          <a:p>
            <a:pPr lvl="1" algn="just">
              <a:lnSpc>
                <a:spcPct val="150000"/>
              </a:lnSpc>
            </a:pPr>
            <a:r>
              <a:rPr lang="en-US" smtClean="0">
                <a:latin typeface="Cambria" pitchFamily="18" charset="0"/>
              </a:rPr>
              <a:t>Hence, to </a:t>
            </a:r>
            <a:r>
              <a:rPr lang="en-US" b="1" smtClean="0">
                <a:latin typeface="Cambria" pitchFamily="18" charset="0"/>
              </a:rPr>
              <a:t>maximize </a:t>
            </a:r>
            <a:r>
              <a:rPr lang="en-US" smtClean="0">
                <a:latin typeface="Cambria" pitchFamily="18" charset="0"/>
              </a:rPr>
              <a:t>the output of sulfur trioxide:</a:t>
            </a:r>
          </a:p>
          <a:p>
            <a:pPr lvl="2" algn="just">
              <a:lnSpc>
                <a:spcPct val="150000"/>
              </a:lnSpc>
            </a:pPr>
            <a:r>
              <a:rPr lang="en-US" smtClean="0"/>
              <a:t>A HIGH temperature favours a fast reaction</a:t>
            </a:r>
          </a:p>
          <a:p>
            <a:pPr lvl="2" algn="just">
              <a:lnSpc>
                <a:spcPct val="150000"/>
              </a:lnSpc>
            </a:pPr>
            <a:r>
              <a:rPr lang="en-US" smtClean="0"/>
              <a:t>A CATALYST is used to speed up the reaction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latin typeface="Constantia" pitchFamily="18" charset="0"/>
              </a:rPr>
              <a:t>The Compromise Reaction</a:t>
            </a:r>
            <a:endParaRPr lang="en-GB" smtClean="0">
              <a:latin typeface="Constantia" pitchFamily="18" charset="0"/>
            </a:endParaRPr>
          </a:p>
        </p:txBody>
      </p:sp>
      <p:sp>
        <p:nvSpPr>
          <p:cNvPr id="25603" name="Content Placeholder 2"/>
          <p:cNvSpPr>
            <a:spLocks noGrp="1"/>
          </p:cNvSpPr>
          <p:nvPr>
            <p:ph idx="1"/>
          </p:nvPr>
        </p:nvSpPr>
        <p:spPr>
          <a:xfrm>
            <a:off x="571500" y="1928813"/>
            <a:ext cx="8072438" cy="4429125"/>
          </a:xfrm>
        </p:spPr>
        <p:txBody>
          <a:bodyPr/>
          <a:lstStyle/>
          <a:p>
            <a:pPr algn="just">
              <a:lnSpc>
                <a:spcPct val="150000"/>
              </a:lnSpc>
            </a:pPr>
            <a:r>
              <a:rPr lang="en-GB" sz="1800" smtClean="0">
                <a:latin typeface="Cambria" pitchFamily="18" charset="0"/>
              </a:rPr>
              <a:t>Through analysing the reaction, with all of the above, industrial chemists have decided on compromise conditions for this step of the contact process, in order to maximise the yield of sulfur trioxide, and hence the yield of sulfuric acid. The conditions are:</a:t>
            </a:r>
          </a:p>
          <a:p>
            <a:pPr lvl="1" algn="just">
              <a:lnSpc>
                <a:spcPct val="150000"/>
              </a:lnSpc>
            </a:pPr>
            <a:r>
              <a:rPr lang="en-GB" sz="1600" smtClean="0">
                <a:latin typeface="Cambria" pitchFamily="18" charset="0"/>
              </a:rPr>
              <a:t>A pressure of a little above atmospheric (100 kPa; large pressures, are not used, even though it would increase the yield, because high pressure equipment is expensive and dangerous to build and maintain).</a:t>
            </a:r>
          </a:p>
          <a:p>
            <a:pPr lvl="1" algn="just">
              <a:lnSpc>
                <a:spcPct val="150000"/>
              </a:lnSpc>
            </a:pPr>
            <a:r>
              <a:rPr lang="en-GB" sz="1600" smtClean="0">
                <a:latin typeface="Cambria" pitchFamily="18" charset="0"/>
              </a:rPr>
              <a:t>A small excess of oxygen.</a:t>
            </a:r>
          </a:p>
          <a:p>
            <a:pPr lvl="1" algn="just">
              <a:lnSpc>
                <a:spcPct val="150000"/>
              </a:lnSpc>
            </a:pPr>
            <a:r>
              <a:rPr lang="en-GB" sz="1600" smtClean="0">
                <a:latin typeface="Cambria" pitchFamily="18" charset="0"/>
              </a:rPr>
              <a:t>A catalyst of vanadium(V) oxide is used.</a:t>
            </a:r>
          </a:p>
          <a:p>
            <a:pPr lvl="1" algn="just">
              <a:lnSpc>
                <a:spcPct val="150000"/>
              </a:lnSpc>
            </a:pPr>
            <a:r>
              <a:rPr lang="en-GB" sz="1600" smtClean="0">
                <a:latin typeface="Cambria" pitchFamily="18" charset="0"/>
              </a:rPr>
              <a:t>Moderate temperature ranging from 400-550°C.</a:t>
            </a:r>
          </a:p>
          <a:p>
            <a:endParaRPr lang="en-GB" smtClean="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latin typeface="Constantia" pitchFamily="18" charset="0"/>
              </a:rPr>
              <a:t>The Reaction Beds</a:t>
            </a:r>
            <a:endParaRPr lang="en-GB" smtClean="0">
              <a:latin typeface="Constantia" pitchFamily="18" charset="0"/>
            </a:endParaRPr>
          </a:p>
        </p:txBody>
      </p:sp>
      <p:pic>
        <p:nvPicPr>
          <p:cNvPr id="47107" name="Picture 3"/>
          <p:cNvPicPr>
            <a:picLocks noChangeAspect="1" noChangeArrowheads="1"/>
          </p:cNvPicPr>
          <p:nvPr/>
        </p:nvPicPr>
        <p:blipFill>
          <a:blip r:embed="rId2"/>
          <a:srcRect/>
          <a:stretch>
            <a:fillRect/>
          </a:stretch>
        </p:blipFill>
        <p:spPr bwMode="auto">
          <a:xfrm>
            <a:off x="2786050" y="428604"/>
            <a:ext cx="3786214" cy="60362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slide(fromBottom)">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714375" y="2000250"/>
            <a:ext cx="7715250" cy="4214813"/>
          </a:xfrm>
          <a:prstGeom prst="rect">
            <a:avLst/>
          </a:prstGeom>
          <a:noFill/>
          <a:ln w="9525">
            <a:noFill/>
            <a:miter lim="800000"/>
            <a:headEnd/>
            <a:tailEnd/>
          </a:ln>
        </p:spPr>
        <p:txBody>
          <a:bodyPr/>
          <a:lstStyle/>
          <a:p>
            <a:pPr marL="742950" lvl="1" indent="-285750">
              <a:lnSpc>
                <a:spcPct val="150000"/>
              </a:lnSpc>
              <a:spcBef>
                <a:spcPct val="20000"/>
              </a:spcBef>
              <a:buClr>
                <a:srgbClr val="5F5F5F"/>
              </a:buClr>
              <a:buFont typeface="Wingdings" pitchFamily="2" charset="2"/>
              <a:buChar char="§"/>
              <a:defRPr/>
            </a:pPr>
            <a:r>
              <a:rPr lang="en-US" sz="1700" kern="0" dirty="0">
                <a:latin typeface="Cambria" pitchFamily="18" charset="0"/>
              </a:rPr>
              <a:t>Sulfur trioxide + water = BOOM  (i.e. </a:t>
            </a:r>
            <a:r>
              <a:rPr lang="en-US" sz="1700" b="1" kern="0" dirty="0">
                <a:latin typeface="Cambria" pitchFamily="18" charset="0"/>
              </a:rPr>
              <a:t>not good</a:t>
            </a:r>
            <a:r>
              <a:rPr lang="en-US" sz="1700" kern="0" dirty="0">
                <a:latin typeface="Cambria" pitchFamily="18" charset="0"/>
              </a:rPr>
              <a:t>)</a:t>
            </a:r>
          </a:p>
          <a:p>
            <a:pPr marL="742950" lvl="1" indent="-285750">
              <a:lnSpc>
                <a:spcPct val="150000"/>
              </a:lnSpc>
              <a:spcBef>
                <a:spcPct val="20000"/>
              </a:spcBef>
              <a:buClr>
                <a:srgbClr val="5F5F5F"/>
              </a:buClr>
              <a:buFont typeface="Wingdings" pitchFamily="2" charset="2"/>
              <a:buChar char="§"/>
              <a:defRPr/>
            </a:pPr>
            <a:r>
              <a:rPr lang="en-GB" sz="1700" dirty="0">
                <a:latin typeface="Cambria" pitchFamily="18" charset="0"/>
              </a:rPr>
              <a:t>Instead, the 99.7%  SO</a:t>
            </a:r>
            <a:r>
              <a:rPr lang="en-GB" sz="1700" baseline="-25000" dirty="0">
                <a:latin typeface="Cambria" pitchFamily="18" charset="0"/>
              </a:rPr>
              <a:t>3</a:t>
            </a:r>
            <a:r>
              <a:rPr lang="en-GB" sz="1700" dirty="0">
                <a:latin typeface="Cambria" pitchFamily="18" charset="0"/>
              </a:rPr>
              <a:t>  that leaves the conversion tower is dissolved into a stream of concentrated sulfuric acid, forming </a:t>
            </a:r>
            <a:r>
              <a:rPr lang="en-GB" sz="1700" i="1" dirty="0">
                <a:latin typeface="Cambria" pitchFamily="18" charset="0"/>
              </a:rPr>
              <a:t>oleum</a:t>
            </a:r>
            <a:r>
              <a:rPr lang="en-GB" sz="1700" dirty="0">
                <a:latin typeface="Cambria" pitchFamily="18" charset="0"/>
              </a:rPr>
              <a:t> (H</a:t>
            </a:r>
            <a:r>
              <a:rPr lang="en-GB" sz="1700" baseline="-25000" dirty="0">
                <a:latin typeface="Cambria" pitchFamily="18" charset="0"/>
              </a:rPr>
              <a:t>2</a:t>
            </a:r>
            <a:r>
              <a:rPr lang="en-GB" sz="1700" dirty="0">
                <a:latin typeface="Cambria" pitchFamily="18" charset="0"/>
              </a:rPr>
              <a:t>S</a:t>
            </a:r>
            <a:r>
              <a:rPr lang="en-GB" sz="1700" baseline="-25000" dirty="0">
                <a:latin typeface="Cambria" pitchFamily="18" charset="0"/>
              </a:rPr>
              <a:t>2</a:t>
            </a:r>
            <a:r>
              <a:rPr lang="en-GB" sz="1700" dirty="0">
                <a:latin typeface="Cambria" pitchFamily="18" charset="0"/>
              </a:rPr>
              <a:t>O</a:t>
            </a:r>
            <a:r>
              <a:rPr lang="en-GB" sz="1700" baseline="-25000" dirty="0">
                <a:latin typeface="Cambria" pitchFamily="18" charset="0"/>
              </a:rPr>
              <a:t>7</a:t>
            </a:r>
            <a:r>
              <a:rPr lang="en-GB" sz="1700" dirty="0">
                <a:latin typeface="Cambria" pitchFamily="18" charset="0"/>
              </a:rPr>
              <a:t>).</a:t>
            </a:r>
          </a:p>
          <a:p>
            <a:pPr marL="742950" lvl="1" indent="-285750">
              <a:lnSpc>
                <a:spcPct val="150000"/>
              </a:lnSpc>
              <a:spcBef>
                <a:spcPct val="20000"/>
              </a:spcBef>
              <a:buClr>
                <a:srgbClr val="5F5F5F"/>
              </a:buClr>
              <a:buFont typeface="Wingdings" pitchFamily="2" charset="2"/>
              <a:buChar char="§"/>
              <a:defRPr/>
            </a:pPr>
            <a:r>
              <a:rPr lang="en-GB" sz="1700" dirty="0">
                <a:latin typeface="Cambria" pitchFamily="18" charset="0"/>
              </a:rPr>
              <a:t>The sulfur trioxide dissolves very easily into sulfuric acid, and the reaction is stable:</a:t>
            </a:r>
          </a:p>
          <a:p>
            <a:pPr marL="742950" lvl="1" indent="-285750">
              <a:lnSpc>
                <a:spcPct val="150000"/>
              </a:lnSpc>
              <a:spcBef>
                <a:spcPct val="20000"/>
              </a:spcBef>
              <a:buClr>
                <a:srgbClr val="5F5F5F"/>
              </a:buClr>
              <a:buFont typeface="Wingdings" pitchFamily="2" charset="2"/>
              <a:buChar char="§"/>
              <a:defRPr/>
            </a:pPr>
            <a:endParaRPr lang="en-GB" sz="1700" kern="0" dirty="0">
              <a:latin typeface="Cambria" pitchFamily="18" charset="0"/>
            </a:endParaRPr>
          </a:p>
        </p:txBody>
      </p:sp>
      <p:sp>
        <p:nvSpPr>
          <p:cNvPr id="27651" name="Title 1"/>
          <p:cNvSpPr>
            <a:spLocks noGrp="1"/>
          </p:cNvSpPr>
          <p:nvPr>
            <p:ph type="title"/>
          </p:nvPr>
        </p:nvSpPr>
        <p:spPr/>
        <p:txBody>
          <a:bodyPr/>
          <a:lstStyle/>
          <a:p>
            <a:r>
              <a:rPr lang="en-US" smtClean="0">
                <a:latin typeface="Constantia" pitchFamily="18" charset="0"/>
              </a:rPr>
              <a:t>Oleum Production</a:t>
            </a:r>
            <a:endParaRPr lang="en-GB" smtClean="0">
              <a:latin typeface="Constantia" pitchFamily="18" charset="0"/>
            </a:endParaRPr>
          </a:p>
        </p:txBody>
      </p:sp>
      <p:pic>
        <p:nvPicPr>
          <p:cNvPr id="37890" name="Picture 2"/>
          <p:cNvPicPr>
            <a:picLocks noGrp="1" noChangeAspect="1" noChangeArrowheads="1"/>
          </p:cNvPicPr>
          <p:nvPr>
            <p:ph idx="1"/>
          </p:nvPr>
        </p:nvPicPr>
        <p:blipFill>
          <a:blip r:embed="rId2">
            <a:lum/>
          </a:blip>
          <a:srcRect/>
          <a:stretch>
            <a:fillRect/>
          </a:stretch>
        </p:blipFill>
        <p:spPr>
          <a:xfrm>
            <a:off x="1500166" y="4572008"/>
            <a:ext cx="6196435" cy="1214446"/>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Bottom)">
                                      <p:cBhvr>
                                        <p:cTn id="7" dur="1000"/>
                                        <p:tgtEl>
                                          <p:spTgt spid="10">
                                            <p:txEl>
                                              <p:pRg st="0" end="0"/>
                                            </p:txEl>
                                          </p:spTgt>
                                        </p:tgtEl>
                                      </p:cBhvr>
                                    </p:animEffect>
                                  </p:childTnLst>
                                </p:cTn>
                              </p:par>
                            </p:childTnLst>
                          </p:cTn>
                        </p:par>
                        <p:par>
                          <p:cTn id="8" fill="hold" nodeType="afterGroup">
                            <p:stCondLst>
                              <p:cond delay="1000"/>
                            </p:stCondLst>
                            <p:childTnLst>
                              <p:par>
                                <p:cTn id="9" presetID="12" presetClass="entr" presetSubtype="4"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slide(fromBottom)">
                                      <p:cBhvr>
                                        <p:cTn id="11" dur="1000"/>
                                        <p:tgtEl>
                                          <p:spTgt spid="10">
                                            <p:txEl>
                                              <p:pRg st="1" end="1"/>
                                            </p:txEl>
                                          </p:spTgt>
                                        </p:tgtEl>
                                      </p:cBhvr>
                                    </p:animEffect>
                                  </p:childTnLst>
                                </p:cTn>
                              </p:par>
                            </p:childTnLst>
                          </p:cTn>
                        </p:par>
                        <p:par>
                          <p:cTn id="12" fill="hold" nodeType="afterGroup">
                            <p:stCondLst>
                              <p:cond delay="2000"/>
                            </p:stCondLst>
                            <p:childTnLst>
                              <p:par>
                                <p:cTn id="13" presetID="12" presetClass="entr" presetSubtype="4"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slide(fromBottom)">
                                      <p:cBhvr>
                                        <p:cTn id="15" dur="1000"/>
                                        <p:tgtEl>
                                          <p:spTgt spid="1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entr" presetSubtype="0" fill="hold" nodeType="clickEffect">
                                  <p:stCondLst>
                                    <p:cond delay="0"/>
                                  </p:stCondLst>
                                  <p:childTnLst>
                                    <p:set>
                                      <p:cBhvr>
                                        <p:cTn id="19" dur="1" fill="hold">
                                          <p:stCondLst>
                                            <p:cond delay="0"/>
                                          </p:stCondLst>
                                        </p:cTn>
                                        <p:tgtEl>
                                          <p:spTgt spid="37890"/>
                                        </p:tgtEl>
                                        <p:attrNameLst>
                                          <p:attrName>style.visibility</p:attrName>
                                        </p:attrNameLst>
                                      </p:cBhvr>
                                      <p:to>
                                        <p:strVal val="visible"/>
                                      </p:to>
                                    </p:set>
                                    <p:animEffect transition="in" filter="fade">
                                      <p:cBhvr>
                                        <p:cTn id="20" dur="2000"/>
                                        <p:tgtEl>
                                          <p:spTgt spid="37890"/>
                                        </p:tgtEl>
                                      </p:cBhvr>
                                    </p:animEffect>
                                    <p:anim calcmode="lin" valueType="num">
                                      <p:cBhvr>
                                        <p:cTn id="21" dur="2000" fill="hold"/>
                                        <p:tgtEl>
                                          <p:spTgt spid="37890"/>
                                        </p:tgtEl>
                                        <p:attrNameLst>
                                          <p:attrName>style.rotation</p:attrName>
                                        </p:attrNameLst>
                                      </p:cBhvr>
                                      <p:tavLst>
                                        <p:tav tm="0">
                                          <p:val>
                                            <p:fltVal val="720"/>
                                          </p:val>
                                        </p:tav>
                                        <p:tav tm="100000">
                                          <p:val>
                                            <p:fltVal val="0"/>
                                          </p:val>
                                        </p:tav>
                                      </p:tavLst>
                                    </p:anim>
                                    <p:anim calcmode="lin" valueType="num">
                                      <p:cBhvr>
                                        <p:cTn id="22" dur="2000" fill="hold"/>
                                        <p:tgtEl>
                                          <p:spTgt spid="37890"/>
                                        </p:tgtEl>
                                        <p:attrNameLst>
                                          <p:attrName>ppt_h</p:attrName>
                                        </p:attrNameLst>
                                      </p:cBhvr>
                                      <p:tavLst>
                                        <p:tav tm="0">
                                          <p:val>
                                            <p:fltVal val="0"/>
                                          </p:val>
                                        </p:tav>
                                        <p:tav tm="100000">
                                          <p:val>
                                            <p:strVal val="#ppt_h"/>
                                          </p:val>
                                        </p:tav>
                                      </p:tavLst>
                                    </p:anim>
                                    <p:anim calcmode="lin" valueType="num">
                                      <p:cBhvr>
                                        <p:cTn id="23" dur="2000" fill="hold"/>
                                        <p:tgtEl>
                                          <p:spTgt spid="3789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428750" y="2214563"/>
            <a:ext cx="7715250" cy="1571625"/>
          </a:xfrm>
          <a:prstGeom prst="rect">
            <a:avLst/>
          </a:prstGeom>
          <a:noFill/>
          <a:ln w="9525">
            <a:noFill/>
            <a:miter lim="800000"/>
            <a:headEnd/>
            <a:tailEnd/>
          </a:ln>
        </p:spPr>
        <p:txBody>
          <a:bodyPr/>
          <a:lstStyle/>
          <a:p>
            <a:pPr marL="742950" lvl="1" indent="-285750">
              <a:lnSpc>
                <a:spcPct val="150000"/>
              </a:lnSpc>
              <a:spcBef>
                <a:spcPct val="20000"/>
              </a:spcBef>
              <a:buClr>
                <a:srgbClr val="5F5F5F"/>
              </a:buClr>
              <a:buFont typeface="Wingdings" pitchFamily="2" charset="2"/>
              <a:buChar char="§"/>
              <a:defRPr/>
            </a:pPr>
            <a:r>
              <a:rPr lang="en-US" sz="1700" kern="0" dirty="0">
                <a:latin typeface="Cambria" pitchFamily="18" charset="0"/>
              </a:rPr>
              <a:t>Lastly, the oleum is diluted with distilled water </a:t>
            </a:r>
          </a:p>
          <a:p>
            <a:pPr marL="742950" lvl="1" indent="-285750">
              <a:lnSpc>
                <a:spcPct val="150000"/>
              </a:lnSpc>
              <a:spcBef>
                <a:spcPct val="20000"/>
              </a:spcBef>
              <a:buClr>
                <a:srgbClr val="5F5F5F"/>
              </a:buClr>
              <a:buFont typeface="Wingdings" pitchFamily="2" charset="2"/>
              <a:buChar char="§"/>
              <a:defRPr/>
            </a:pPr>
            <a:r>
              <a:rPr lang="en-US" sz="1700" kern="0" dirty="0">
                <a:latin typeface="Cambria" pitchFamily="18" charset="0"/>
              </a:rPr>
              <a:t>This forms 98% concentration sulfuric acid</a:t>
            </a:r>
          </a:p>
          <a:p>
            <a:pPr marL="742950" lvl="1" indent="-285750">
              <a:lnSpc>
                <a:spcPct val="150000"/>
              </a:lnSpc>
              <a:spcBef>
                <a:spcPct val="20000"/>
              </a:spcBef>
              <a:buClr>
                <a:srgbClr val="5F5F5F"/>
              </a:buClr>
              <a:buFont typeface="Wingdings" pitchFamily="2" charset="2"/>
              <a:buChar char="§"/>
              <a:defRPr/>
            </a:pPr>
            <a:r>
              <a:rPr lang="en-US" sz="1700" kern="0" dirty="0">
                <a:latin typeface="Cambria" pitchFamily="18" charset="0"/>
              </a:rPr>
              <a:t>This dilution is stable, and continuously carried out:</a:t>
            </a:r>
            <a:endParaRPr lang="en-GB" sz="1700" kern="0" dirty="0">
              <a:latin typeface="Cambria" pitchFamily="18" charset="0"/>
            </a:endParaRPr>
          </a:p>
        </p:txBody>
      </p:sp>
      <p:sp>
        <p:nvSpPr>
          <p:cNvPr id="28675" name="Title 1"/>
          <p:cNvSpPr>
            <a:spLocks noGrp="1"/>
          </p:cNvSpPr>
          <p:nvPr>
            <p:ph type="title"/>
          </p:nvPr>
        </p:nvSpPr>
        <p:spPr/>
        <p:txBody>
          <a:bodyPr/>
          <a:lstStyle/>
          <a:p>
            <a:r>
              <a:rPr lang="en-US" smtClean="0">
                <a:latin typeface="Constantia" pitchFamily="18" charset="0"/>
              </a:rPr>
              <a:t>Final Dilution</a:t>
            </a:r>
            <a:endParaRPr lang="en-GB" smtClean="0">
              <a:latin typeface="Constantia" pitchFamily="18" charset="0"/>
            </a:endParaRPr>
          </a:p>
        </p:txBody>
      </p:sp>
      <p:pic>
        <p:nvPicPr>
          <p:cNvPr id="4" name="Picture 4"/>
          <p:cNvPicPr>
            <a:picLocks noChangeAspect="1" noChangeArrowheads="1"/>
          </p:cNvPicPr>
          <p:nvPr/>
        </p:nvPicPr>
        <p:blipFill>
          <a:blip r:embed="rId2"/>
          <a:srcRect/>
          <a:stretch>
            <a:fillRect/>
          </a:stretch>
        </p:blipFill>
        <p:spPr bwMode="auto">
          <a:xfrm>
            <a:off x="1428728" y="4286256"/>
            <a:ext cx="6429420" cy="12513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500"/>
                                        <p:tgtEl>
                                          <p:spTgt spid="5">
                                            <p:txEl>
                                              <p:pRg st="1" end="1"/>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ontac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214313"/>
            <a:ext cx="874077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latin typeface="Constantia" pitchFamily="18" charset="0"/>
              </a:rPr>
              <a:t>Final Product</a:t>
            </a:r>
            <a:endParaRPr lang="en-GB" smtClean="0">
              <a:latin typeface="Constantia" pitchFamily="18" charset="0"/>
            </a:endParaRPr>
          </a:p>
        </p:txBody>
      </p:sp>
      <p:pic>
        <p:nvPicPr>
          <p:cNvPr id="46082" name="Picture 2"/>
          <p:cNvPicPr>
            <a:picLocks noChangeAspect="1" noChangeArrowheads="1"/>
          </p:cNvPicPr>
          <p:nvPr/>
        </p:nvPicPr>
        <p:blipFill>
          <a:blip r:embed="rId2"/>
          <a:srcRect/>
          <a:stretch>
            <a:fillRect/>
          </a:stretch>
        </p:blipFill>
        <p:spPr bwMode="auto">
          <a:xfrm>
            <a:off x="2214546" y="2285992"/>
            <a:ext cx="4857784" cy="364333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slide(fromBottom)">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571625"/>
            <a:ext cx="74183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6" name="TextBox 15"/>
          <p:cNvSpPr txBox="1">
            <a:spLocks noChangeArrowheads="1"/>
          </p:cNvSpPr>
          <p:nvPr/>
        </p:nvSpPr>
        <p:spPr bwMode="auto">
          <a:xfrm>
            <a:off x="2286000" y="1928813"/>
            <a:ext cx="57864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itchFamily="34" charset="0"/>
                <a:cs typeface="Times New Roman" pitchFamily="18" charset="0"/>
              </a:defRPr>
            </a:lvl1pPr>
            <a:lvl2pPr marL="742950" indent="-285750">
              <a:defRPr>
                <a:solidFill>
                  <a:schemeClr val="tx2"/>
                </a:solidFill>
                <a:latin typeface="Arial" pitchFamily="34" charset="0"/>
                <a:cs typeface="Times New Roman" pitchFamily="18" charset="0"/>
              </a:defRPr>
            </a:lvl2pPr>
            <a:lvl3pPr marL="1143000" indent="-228600">
              <a:defRPr>
                <a:solidFill>
                  <a:schemeClr val="tx2"/>
                </a:solidFill>
                <a:latin typeface="Arial" pitchFamily="34" charset="0"/>
                <a:cs typeface="Times New Roman" pitchFamily="18" charset="0"/>
              </a:defRPr>
            </a:lvl3pPr>
            <a:lvl4pPr marL="1600200" indent="-228600">
              <a:defRPr>
                <a:solidFill>
                  <a:schemeClr val="tx2"/>
                </a:solidFill>
                <a:latin typeface="Arial" pitchFamily="34" charset="0"/>
                <a:cs typeface="Times New Roman" pitchFamily="18" charset="0"/>
              </a:defRPr>
            </a:lvl4pPr>
            <a:lvl5pPr marL="2057400" indent="-228600">
              <a:defRPr>
                <a:solidFill>
                  <a:schemeClr val="tx2"/>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2"/>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2"/>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2"/>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2"/>
                </a:solidFill>
                <a:latin typeface="Arial" pitchFamily="34" charset="0"/>
                <a:cs typeface="Times New Roman" pitchFamily="18" charset="0"/>
              </a:defRPr>
            </a:lvl9pPr>
          </a:lstStyle>
          <a:p>
            <a:pPr algn="just"/>
            <a:r>
              <a:rPr lang="en-US" sz="2400">
                <a:latin typeface="Cambria" pitchFamily="18" charset="0"/>
              </a:rPr>
              <a:t>Present information to </a:t>
            </a:r>
            <a:r>
              <a:rPr lang="en-US" sz="2400" b="1">
                <a:latin typeface="Cambria" pitchFamily="18" charset="0"/>
              </a:rPr>
              <a:t>describe</a:t>
            </a:r>
            <a:r>
              <a:rPr lang="en-US" sz="2400">
                <a:latin typeface="Cambria" pitchFamily="18" charset="0"/>
              </a:rPr>
              <a:t> the </a:t>
            </a:r>
            <a:r>
              <a:rPr lang="en-US" sz="2400" u="sng">
                <a:latin typeface="Cambria" pitchFamily="18" charset="0"/>
              </a:rPr>
              <a:t>steps</a:t>
            </a:r>
            <a:r>
              <a:rPr lang="en-US" sz="2400">
                <a:latin typeface="Cambria" pitchFamily="18" charset="0"/>
              </a:rPr>
              <a:t> and </a:t>
            </a:r>
            <a:r>
              <a:rPr lang="en-US" sz="2400" u="sng">
                <a:latin typeface="Cambria" pitchFamily="18" charset="0"/>
              </a:rPr>
              <a:t>chemistry</a:t>
            </a:r>
            <a:r>
              <a:rPr lang="en-US" sz="2400">
                <a:latin typeface="Cambria" pitchFamily="18" charset="0"/>
              </a:rPr>
              <a:t> involved in the industrial production of sulfuric acid and </a:t>
            </a:r>
            <a:r>
              <a:rPr lang="en-US" sz="2400" b="1">
                <a:latin typeface="Cambria" pitchFamily="18" charset="0"/>
              </a:rPr>
              <a:t>analyse</a:t>
            </a:r>
            <a:r>
              <a:rPr lang="en-US" sz="2400">
                <a:latin typeface="Cambria" pitchFamily="18" charset="0"/>
              </a:rPr>
              <a:t> the process to </a:t>
            </a:r>
            <a:r>
              <a:rPr lang="en-US" sz="2400" b="1">
                <a:latin typeface="Cambria" pitchFamily="18" charset="0"/>
              </a:rPr>
              <a:t>predict</a:t>
            </a:r>
            <a:r>
              <a:rPr lang="en-US" sz="2400">
                <a:latin typeface="Cambria" pitchFamily="18" charset="0"/>
              </a:rPr>
              <a:t> ways in which the output of sulfuric acid can be </a:t>
            </a:r>
            <a:r>
              <a:rPr lang="en-US" sz="2400" u="sng">
                <a:latin typeface="Cambria" pitchFamily="18" charset="0"/>
              </a:rPr>
              <a:t>maximized</a:t>
            </a:r>
            <a:r>
              <a:rPr lang="en-US" sz="2400">
                <a:latin typeface="Cambria" pitchFamily="18" charset="0"/>
              </a:rPr>
              <a:t>.</a:t>
            </a:r>
            <a:endParaRPr lang="en-GB" sz="2400">
              <a:latin typeface="Cambria" pitchFamily="18" charset="0"/>
            </a:endParaRPr>
          </a:p>
        </p:txBody>
      </p:sp>
      <p:sp>
        <p:nvSpPr>
          <p:cNvPr id="15364" name="TextBox 16"/>
          <p:cNvSpPr txBox="1">
            <a:spLocks noChangeArrowheads="1"/>
          </p:cNvSpPr>
          <p:nvPr/>
        </p:nvSpPr>
        <p:spPr bwMode="auto">
          <a:xfrm>
            <a:off x="1285875" y="1928813"/>
            <a:ext cx="1357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itchFamily="34" charset="0"/>
                <a:cs typeface="Times New Roman" pitchFamily="18" charset="0"/>
              </a:defRPr>
            </a:lvl1pPr>
            <a:lvl2pPr marL="742950" indent="-285750">
              <a:defRPr>
                <a:solidFill>
                  <a:schemeClr val="tx2"/>
                </a:solidFill>
                <a:latin typeface="Arial" pitchFamily="34" charset="0"/>
                <a:cs typeface="Times New Roman" pitchFamily="18" charset="0"/>
              </a:defRPr>
            </a:lvl2pPr>
            <a:lvl3pPr marL="1143000" indent="-228600">
              <a:defRPr>
                <a:solidFill>
                  <a:schemeClr val="tx2"/>
                </a:solidFill>
                <a:latin typeface="Arial" pitchFamily="34" charset="0"/>
                <a:cs typeface="Times New Roman" pitchFamily="18" charset="0"/>
              </a:defRPr>
            </a:lvl3pPr>
            <a:lvl4pPr marL="1600200" indent="-228600">
              <a:defRPr>
                <a:solidFill>
                  <a:schemeClr val="tx2"/>
                </a:solidFill>
                <a:latin typeface="Arial" pitchFamily="34" charset="0"/>
                <a:cs typeface="Times New Roman" pitchFamily="18" charset="0"/>
              </a:defRPr>
            </a:lvl4pPr>
            <a:lvl5pPr marL="2057400" indent="-228600">
              <a:defRPr>
                <a:solidFill>
                  <a:schemeClr val="tx2"/>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2"/>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2"/>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2"/>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2"/>
                </a:solidFill>
                <a:latin typeface="Arial" pitchFamily="34" charset="0"/>
                <a:cs typeface="Times New Roman" pitchFamily="18" charset="0"/>
              </a:defRPr>
            </a:lvl9pPr>
          </a:lstStyle>
          <a:p>
            <a:r>
              <a:rPr lang="en-US" sz="2400">
                <a:latin typeface="Cambria" pitchFamily="18" charset="0"/>
              </a:rPr>
              <a:t>9.5.3  –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4)">
                                      <p:cBhvr>
                                        <p:cTn id="7"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2071688" y="571500"/>
            <a:ext cx="5072062" cy="811213"/>
          </a:xfrm>
        </p:spPr>
        <p:txBody>
          <a:bodyPr/>
          <a:lstStyle/>
          <a:p>
            <a:pPr eaLnBrk="1" hangingPunct="1"/>
            <a:r>
              <a:rPr lang="en-AU" smtClean="0">
                <a:latin typeface="Constantia" pitchFamily="18" charset="0"/>
              </a:rPr>
              <a:t>Uses of Sulfuric Acid</a:t>
            </a:r>
          </a:p>
        </p:txBody>
      </p:sp>
      <p:sp>
        <p:nvSpPr>
          <p:cNvPr id="16387" name="Rectangle 8"/>
          <p:cNvSpPr>
            <a:spLocks noChangeArrowheads="1"/>
          </p:cNvSpPr>
          <p:nvPr/>
        </p:nvSpPr>
        <p:spPr bwMode="auto">
          <a:xfrm>
            <a:off x="4284663" y="2060575"/>
            <a:ext cx="3167062"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buClr>
                <a:srgbClr val="5F5F5F"/>
              </a:buClr>
              <a:buFont typeface="Wingdings" pitchFamily="2" charset="2"/>
              <a:buChar char="§"/>
            </a:pPr>
            <a:endParaRPr lang="en-US">
              <a:latin typeface="Times New Roman" pitchFamily="18" charset="0"/>
            </a:endParaRPr>
          </a:p>
        </p:txBody>
      </p:sp>
      <p:sp>
        <p:nvSpPr>
          <p:cNvPr id="22" name="TextBox 21"/>
          <p:cNvSpPr txBox="1">
            <a:spLocks noChangeArrowheads="1"/>
          </p:cNvSpPr>
          <p:nvPr/>
        </p:nvSpPr>
        <p:spPr bwMode="auto">
          <a:xfrm>
            <a:off x="6572250" y="2428875"/>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itchFamily="34" charset="0"/>
                <a:cs typeface="Times New Roman" pitchFamily="18" charset="0"/>
              </a:defRPr>
            </a:lvl1pPr>
            <a:lvl2pPr marL="742950" indent="-285750">
              <a:defRPr>
                <a:solidFill>
                  <a:schemeClr val="tx2"/>
                </a:solidFill>
                <a:latin typeface="Arial" pitchFamily="34" charset="0"/>
                <a:cs typeface="Times New Roman" pitchFamily="18" charset="0"/>
              </a:defRPr>
            </a:lvl2pPr>
            <a:lvl3pPr marL="1143000" indent="-228600">
              <a:defRPr>
                <a:solidFill>
                  <a:schemeClr val="tx2"/>
                </a:solidFill>
                <a:latin typeface="Arial" pitchFamily="34" charset="0"/>
                <a:cs typeface="Times New Roman" pitchFamily="18" charset="0"/>
              </a:defRPr>
            </a:lvl3pPr>
            <a:lvl4pPr marL="1600200" indent="-228600">
              <a:defRPr>
                <a:solidFill>
                  <a:schemeClr val="tx2"/>
                </a:solidFill>
                <a:latin typeface="Arial" pitchFamily="34" charset="0"/>
                <a:cs typeface="Times New Roman" pitchFamily="18" charset="0"/>
              </a:defRPr>
            </a:lvl4pPr>
            <a:lvl5pPr marL="2057400" indent="-228600">
              <a:defRPr>
                <a:solidFill>
                  <a:schemeClr val="tx2"/>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2"/>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2"/>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2"/>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2"/>
                </a:solidFill>
                <a:latin typeface="Arial" pitchFamily="34" charset="0"/>
                <a:cs typeface="Times New Roman" pitchFamily="18" charset="0"/>
              </a:defRPr>
            </a:lvl9pPr>
          </a:lstStyle>
          <a:p>
            <a:r>
              <a:rPr lang="en-US" sz="2400">
                <a:latin typeface="Georgia" pitchFamily="18" charset="0"/>
              </a:rPr>
              <a:t>Fertilisers</a:t>
            </a:r>
            <a:endParaRPr lang="en-GB" sz="2400">
              <a:latin typeface="Georgia" pitchFamily="18" charset="0"/>
            </a:endParaRPr>
          </a:p>
        </p:txBody>
      </p:sp>
      <p:sp>
        <p:nvSpPr>
          <p:cNvPr id="23" name="TextBox 22"/>
          <p:cNvSpPr txBox="1">
            <a:spLocks noChangeArrowheads="1"/>
          </p:cNvSpPr>
          <p:nvPr/>
        </p:nvSpPr>
        <p:spPr bwMode="auto">
          <a:xfrm>
            <a:off x="642938" y="2500313"/>
            <a:ext cx="200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itchFamily="34" charset="0"/>
                <a:cs typeface="Times New Roman" pitchFamily="18" charset="0"/>
              </a:defRPr>
            </a:lvl1pPr>
            <a:lvl2pPr marL="742950" indent="-285750">
              <a:defRPr>
                <a:solidFill>
                  <a:schemeClr val="tx2"/>
                </a:solidFill>
                <a:latin typeface="Arial" pitchFamily="34" charset="0"/>
                <a:cs typeface="Times New Roman" pitchFamily="18" charset="0"/>
              </a:defRPr>
            </a:lvl2pPr>
            <a:lvl3pPr marL="1143000" indent="-228600">
              <a:defRPr>
                <a:solidFill>
                  <a:schemeClr val="tx2"/>
                </a:solidFill>
                <a:latin typeface="Arial" pitchFamily="34" charset="0"/>
                <a:cs typeface="Times New Roman" pitchFamily="18" charset="0"/>
              </a:defRPr>
            </a:lvl3pPr>
            <a:lvl4pPr marL="1600200" indent="-228600">
              <a:defRPr>
                <a:solidFill>
                  <a:schemeClr val="tx2"/>
                </a:solidFill>
                <a:latin typeface="Arial" pitchFamily="34" charset="0"/>
                <a:cs typeface="Times New Roman" pitchFamily="18" charset="0"/>
              </a:defRPr>
            </a:lvl4pPr>
            <a:lvl5pPr marL="2057400" indent="-228600">
              <a:defRPr>
                <a:solidFill>
                  <a:schemeClr val="tx2"/>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2"/>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2"/>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2"/>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2"/>
                </a:solidFill>
                <a:latin typeface="Arial" pitchFamily="34" charset="0"/>
                <a:cs typeface="Times New Roman" pitchFamily="18" charset="0"/>
              </a:defRPr>
            </a:lvl9pPr>
          </a:lstStyle>
          <a:p>
            <a:r>
              <a:rPr lang="en-US" sz="2400">
                <a:latin typeface="Georgia" pitchFamily="18" charset="0"/>
              </a:rPr>
              <a:t>Car Batteries</a:t>
            </a:r>
            <a:endParaRPr lang="en-GB" sz="2400">
              <a:latin typeface="Georgia" pitchFamily="18" charset="0"/>
            </a:endParaRPr>
          </a:p>
        </p:txBody>
      </p:sp>
      <p:sp>
        <p:nvSpPr>
          <p:cNvPr id="24" name="TextBox 23"/>
          <p:cNvSpPr txBox="1">
            <a:spLocks noChangeArrowheads="1"/>
          </p:cNvSpPr>
          <p:nvPr/>
        </p:nvSpPr>
        <p:spPr bwMode="auto">
          <a:xfrm>
            <a:off x="3357563" y="5715000"/>
            <a:ext cx="328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itchFamily="34" charset="0"/>
                <a:cs typeface="Times New Roman" pitchFamily="18" charset="0"/>
              </a:defRPr>
            </a:lvl1pPr>
            <a:lvl2pPr marL="742950" indent="-285750">
              <a:defRPr>
                <a:solidFill>
                  <a:schemeClr val="tx2"/>
                </a:solidFill>
                <a:latin typeface="Arial" pitchFamily="34" charset="0"/>
                <a:cs typeface="Times New Roman" pitchFamily="18" charset="0"/>
              </a:defRPr>
            </a:lvl2pPr>
            <a:lvl3pPr marL="1143000" indent="-228600">
              <a:defRPr>
                <a:solidFill>
                  <a:schemeClr val="tx2"/>
                </a:solidFill>
                <a:latin typeface="Arial" pitchFamily="34" charset="0"/>
                <a:cs typeface="Times New Roman" pitchFamily="18" charset="0"/>
              </a:defRPr>
            </a:lvl3pPr>
            <a:lvl4pPr marL="1600200" indent="-228600">
              <a:defRPr>
                <a:solidFill>
                  <a:schemeClr val="tx2"/>
                </a:solidFill>
                <a:latin typeface="Arial" pitchFamily="34" charset="0"/>
                <a:cs typeface="Times New Roman" pitchFamily="18" charset="0"/>
              </a:defRPr>
            </a:lvl4pPr>
            <a:lvl5pPr marL="2057400" indent="-228600">
              <a:defRPr>
                <a:solidFill>
                  <a:schemeClr val="tx2"/>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2"/>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2"/>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2"/>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2"/>
                </a:solidFill>
                <a:latin typeface="Arial" pitchFamily="34" charset="0"/>
                <a:cs typeface="Times New Roman" pitchFamily="18" charset="0"/>
              </a:defRPr>
            </a:lvl9pPr>
          </a:lstStyle>
          <a:p>
            <a:r>
              <a:rPr lang="en-US" sz="2400">
                <a:latin typeface="Georgia" pitchFamily="18" charset="0"/>
              </a:rPr>
              <a:t>Dyes &amp; Pigments</a:t>
            </a:r>
            <a:endParaRPr lang="en-GB" sz="2400">
              <a:latin typeface="Georgia" pitchFamily="18" charset="0"/>
            </a:endParaRPr>
          </a:p>
        </p:txBody>
      </p:sp>
      <p:pic>
        <p:nvPicPr>
          <p:cNvPr id="5144" name="Picture 24"/>
          <p:cNvPicPr>
            <a:picLocks noChangeAspect="1" noChangeArrowheads="1"/>
          </p:cNvPicPr>
          <p:nvPr/>
        </p:nvPicPr>
        <p:blipFill>
          <a:blip r:embed="rId2"/>
          <a:srcRect/>
          <a:stretch>
            <a:fillRect/>
          </a:stretch>
        </p:blipFill>
        <p:spPr bwMode="auto">
          <a:xfrm>
            <a:off x="3214678" y="2143116"/>
            <a:ext cx="2683688" cy="32861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146" name="Picture 26"/>
          <p:cNvPicPr>
            <a:picLocks noChangeAspect="1" noChangeArrowheads="1"/>
          </p:cNvPicPr>
          <p:nvPr/>
        </p:nvPicPr>
        <p:blipFill>
          <a:blip r:embed="rId3"/>
          <a:srcRect/>
          <a:stretch>
            <a:fillRect/>
          </a:stretch>
        </p:blipFill>
        <p:spPr bwMode="auto">
          <a:xfrm>
            <a:off x="6500813" y="3214688"/>
            <a:ext cx="1752600" cy="2786062"/>
          </a:xfrm>
          <a:prstGeom prst="rect">
            <a:avLst/>
          </a:prstGeom>
          <a:ln>
            <a:noFill/>
          </a:ln>
          <a:effectLst>
            <a:outerShdw blurRad="190500" algn="tl" rotWithShape="0">
              <a:srgbClr val="000000">
                <a:alpha val="70000"/>
              </a:srgbClr>
            </a:outerShdw>
          </a:effectLst>
        </p:spPr>
      </p:pic>
      <p:pic>
        <p:nvPicPr>
          <p:cNvPr id="5147" name="Picture 27"/>
          <p:cNvPicPr>
            <a:picLocks noChangeAspect="1" noChangeArrowheads="1"/>
          </p:cNvPicPr>
          <p:nvPr/>
        </p:nvPicPr>
        <p:blipFill>
          <a:blip r:embed="rId4"/>
          <a:srcRect/>
          <a:stretch>
            <a:fillRect/>
          </a:stretch>
        </p:blipFill>
        <p:spPr bwMode="auto">
          <a:xfrm>
            <a:off x="785786" y="3286124"/>
            <a:ext cx="1840669" cy="2500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par>
                                <p:cTn id="19" presetID="8" presetClass="entr" presetSubtype="32" fill="hold" nodeType="withEffect">
                                  <p:stCondLst>
                                    <p:cond delay="0"/>
                                  </p:stCondLst>
                                  <p:childTnLst>
                                    <p:set>
                                      <p:cBhvr>
                                        <p:cTn id="20" dur="1" fill="hold">
                                          <p:stCondLst>
                                            <p:cond delay="0"/>
                                          </p:stCondLst>
                                        </p:cTn>
                                        <p:tgtEl>
                                          <p:spTgt spid="5147"/>
                                        </p:tgtEl>
                                        <p:attrNameLst>
                                          <p:attrName>style.visibility</p:attrName>
                                        </p:attrNameLst>
                                      </p:cBhvr>
                                      <p:to>
                                        <p:strVal val="visible"/>
                                      </p:to>
                                    </p:set>
                                    <p:animEffect transition="in" filter="diamond(out)">
                                      <p:cBhvr>
                                        <p:cTn id="21" dur="1000"/>
                                        <p:tgtEl>
                                          <p:spTgt spid="5147"/>
                                        </p:tgtEl>
                                      </p:cBhvr>
                                    </p:animEffect>
                                  </p:childTnLst>
                                </p:cTn>
                              </p:par>
                              <p:par>
                                <p:cTn id="22" presetID="8" presetClass="entr" presetSubtype="32" fill="hold" nodeType="withEffect">
                                  <p:stCondLst>
                                    <p:cond delay="0"/>
                                  </p:stCondLst>
                                  <p:childTnLst>
                                    <p:set>
                                      <p:cBhvr>
                                        <p:cTn id="23" dur="1" fill="hold">
                                          <p:stCondLst>
                                            <p:cond delay="0"/>
                                          </p:stCondLst>
                                        </p:cTn>
                                        <p:tgtEl>
                                          <p:spTgt spid="5144"/>
                                        </p:tgtEl>
                                        <p:attrNameLst>
                                          <p:attrName>style.visibility</p:attrName>
                                        </p:attrNameLst>
                                      </p:cBhvr>
                                      <p:to>
                                        <p:strVal val="visible"/>
                                      </p:to>
                                    </p:set>
                                    <p:animEffect transition="in" filter="diamond(out)">
                                      <p:cBhvr>
                                        <p:cTn id="24" dur="1000"/>
                                        <p:tgtEl>
                                          <p:spTgt spid="5144"/>
                                        </p:tgtEl>
                                      </p:cBhvr>
                                    </p:animEffect>
                                  </p:childTnLst>
                                </p:cTn>
                              </p:par>
                              <p:par>
                                <p:cTn id="25" presetID="8" presetClass="entr" presetSubtype="32" fill="hold" nodeType="withEffect">
                                  <p:stCondLst>
                                    <p:cond delay="0"/>
                                  </p:stCondLst>
                                  <p:childTnLst>
                                    <p:set>
                                      <p:cBhvr>
                                        <p:cTn id="26" dur="1" fill="hold">
                                          <p:stCondLst>
                                            <p:cond delay="0"/>
                                          </p:stCondLst>
                                        </p:cTn>
                                        <p:tgtEl>
                                          <p:spTgt spid="5146"/>
                                        </p:tgtEl>
                                        <p:attrNameLst>
                                          <p:attrName>style.visibility</p:attrName>
                                        </p:attrNameLst>
                                      </p:cBhvr>
                                      <p:to>
                                        <p:strVal val="visible"/>
                                      </p:to>
                                    </p:set>
                                    <p:animEffect transition="in" filter="diamond(out)">
                                      <p:cBhvr>
                                        <p:cTn id="27" dur="10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63" y="260350"/>
            <a:ext cx="3500437" cy="1296988"/>
          </a:xfrm>
        </p:spPr>
        <p:txBody>
          <a:bodyPr/>
          <a:lstStyle/>
          <a:p>
            <a:pPr eaLnBrk="1" hangingPunct="1"/>
            <a:r>
              <a:rPr lang="en-US" smtClean="0">
                <a:latin typeface="Constantia" pitchFamily="18" charset="0"/>
              </a:rPr>
              <a:t>More Uses…</a:t>
            </a:r>
            <a:endParaRPr lang="en-GB" smtClean="0">
              <a:latin typeface="Constantia" pitchFamily="18" charset="0"/>
            </a:endParaRPr>
          </a:p>
        </p:txBody>
      </p:sp>
      <p:sp>
        <p:nvSpPr>
          <p:cNvPr id="5" name="TextBox 4"/>
          <p:cNvSpPr txBox="1">
            <a:spLocks noChangeArrowheads="1"/>
          </p:cNvSpPr>
          <p:nvPr/>
        </p:nvSpPr>
        <p:spPr bwMode="auto">
          <a:xfrm>
            <a:off x="3643313" y="200025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itchFamily="34" charset="0"/>
                <a:cs typeface="Times New Roman" pitchFamily="18" charset="0"/>
              </a:defRPr>
            </a:lvl1pPr>
            <a:lvl2pPr marL="742950" indent="-285750">
              <a:defRPr>
                <a:solidFill>
                  <a:schemeClr val="tx2"/>
                </a:solidFill>
                <a:latin typeface="Arial" pitchFamily="34" charset="0"/>
                <a:cs typeface="Times New Roman" pitchFamily="18" charset="0"/>
              </a:defRPr>
            </a:lvl2pPr>
            <a:lvl3pPr marL="1143000" indent="-228600">
              <a:defRPr>
                <a:solidFill>
                  <a:schemeClr val="tx2"/>
                </a:solidFill>
                <a:latin typeface="Arial" pitchFamily="34" charset="0"/>
                <a:cs typeface="Times New Roman" pitchFamily="18" charset="0"/>
              </a:defRPr>
            </a:lvl3pPr>
            <a:lvl4pPr marL="1600200" indent="-228600">
              <a:defRPr>
                <a:solidFill>
                  <a:schemeClr val="tx2"/>
                </a:solidFill>
                <a:latin typeface="Arial" pitchFamily="34" charset="0"/>
                <a:cs typeface="Times New Roman" pitchFamily="18" charset="0"/>
              </a:defRPr>
            </a:lvl4pPr>
            <a:lvl5pPr marL="2057400" indent="-228600">
              <a:defRPr>
                <a:solidFill>
                  <a:schemeClr val="tx2"/>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2"/>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2"/>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2"/>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2"/>
                </a:solidFill>
                <a:latin typeface="Arial" pitchFamily="34" charset="0"/>
                <a:cs typeface="Times New Roman" pitchFamily="18" charset="0"/>
              </a:defRPr>
            </a:lvl9pPr>
          </a:lstStyle>
          <a:p>
            <a:r>
              <a:rPr lang="en-US" sz="2400">
                <a:latin typeface="Georgia" pitchFamily="18" charset="0"/>
              </a:rPr>
              <a:t>Explosives</a:t>
            </a:r>
            <a:endParaRPr lang="en-GB" sz="2400">
              <a:latin typeface="Georgia" pitchFamily="18" charset="0"/>
            </a:endParaRPr>
          </a:p>
        </p:txBody>
      </p:sp>
      <p:sp>
        <p:nvSpPr>
          <p:cNvPr id="6" name="TextBox 5"/>
          <p:cNvSpPr txBox="1">
            <a:spLocks noChangeArrowheads="1"/>
          </p:cNvSpPr>
          <p:nvPr/>
        </p:nvSpPr>
        <p:spPr bwMode="auto">
          <a:xfrm>
            <a:off x="6500813" y="5429250"/>
            <a:ext cx="1928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itchFamily="34" charset="0"/>
                <a:cs typeface="Times New Roman" pitchFamily="18" charset="0"/>
              </a:defRPr>
            </a:lvl1pPr>
            <a:lvl2pPr marL="742950" indent="-285750">
              <a:defRPr>
                <a:solidFill>
                  <a:schemeClr val="tx2"/>
                </a:solidFill>
                <a:latin typeface="Arial" pitchFamily="34" charset="0"/>
                <a:cs typeface="Times New Roman" pitchFamily="18" charset="0"/>
              </a:defRPr>
            </a:lvl2pPr>
            <a:lvl3pPr marL="1143000" indent="-228600">
              <a:defRPr>
                <a:solidFill>
                  <a:schemeClr val="tx2"/>
                </a:solidFill>
                <a:latin typeface="Arial" pitchFamily="34" charset="0"/>
                <a:cs typeface="Times New Roman" pitchFamily="18" charset="0"/>
              </a:defRPr>
            </a:lvl3pPr>
            <a:lvl4pPr marL="1600200" indent="-228600">
              <a:defRPr>
                <a:solidFill>
                  <a:schemeClr val="tx2"/>
                </a:solidFill>
                <a:latin typeface="Arial" pitchFamily="34" charset="0"/>
                <a:cs typeface="Times New Roman" pitchFamily="18" charset="0"/>
              </a:defRPr>
            </a:lvl4pPr>
            <a:lvl5pPr marL="2057400" indent="-228600">
              <a:defRPr>
                <a:solidFill>
                  <a:schemeClr val="tx2"/>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2"/>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2"/>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2"/>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2"/>
                </a:solidFill>
                <a:latin typeface="Arial" pitchFamily="34" charset="0"/>
                <a:cs typeface="Times New Roman" pitchFamily="18" charset="0"/>
              </a:defRPr>
            </a:lvl9pPr>
          </a:lstStyle>
          <a:p>
            <a:pPr algn="ctr"/>
            <a:r>
              <a:rPr lang="en-US" sz="2400">
                <a:latin typeface="Georgia" pitchFamily="18" charset="0"/>
              </a:rPr>
              <a:t>Dehydrating Agent</a:t>
            </a:r>
            <a:endParaRPr lang="en-GB" sz="2400">
              <a:latin typeface="Georgia" pitchFamily="18" charset="0"/>
            </a:endParaRPr>
          </a:p>
        </p:txBody>
      </p:sp>
      <p:sp>
        <p:nvSpPr>
          <p:cNvPr id="7" name="TextBox 6"/>
          <p:cNvSpPr txBox="1">
            <a:spLocks noChangeArrowheads="1"/>
          </p:cNvSpPr>
          <p:nvPr/>
        </p:nvSpPr>
        <p:spPr bwMode="auto">
          <a:xfrm>
            <a:off x="714375" y="5429250"/>
            <a:ext cx="178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itchFamily="34" charset="0"/>
                <a:cs typeface="Times New Roman" pitchFamily="18" charset="0"/>
              </a:defRPr>
            </a:lvl1pPr>
            <a:lvl2pPr marL="742950" indent="-285750">
              <a:defRPr>
                <a:solidFill>
                  <a:schemeClr val="tx2"/>
                </a:solidFill>
                <a:latin typeface="Arial" pitchFamily="34" charset="0"/>
                <a:cs typeface="Times New Roman" pitchFamily="18" charset="0"/>
              </a:defRPr>
            </a:lvl2pPr>
            <a:lvl3pPr marL="1143000" indent="-228600">
              <a:defRPr>
                <a:solidFill>
                  <a:schemeClr val="tx2"/>
                </a:solidFill>
                <a:latin typeface="Arial" pitchFamily="34" charset="0"/>
                <a:cs typeface="Times New Roman" pitchFamily="18" charset="0"/>
              </a:defRPr>
            </a:lvl3pPr>
            <a:lvl4pPr marL="1600200" indent="-228600">
              <a:defRPr>
                <a:solidFill>
                  <a:schemeClr val="tx2"/>
                </a:solidFill>
                <a:latin typeface="Arial" pitchFamily="34" charset="0"/>
                <a:cs typeface="Times New Roman" pitchFamily="18" charset="0"/>
              </a:defRPr>
            </a:lvl4pPr>
            <a:lvl5pPr marL="2057400" indent="-228600">
              <a:defRPr>
                <a:solidFill>
                  <a:schemeClr val="tx2"/>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2"/>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2"/>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2"/>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2"/>
                </a:solidFill>
                <a:latin typeface="Arial" pitchFamily="34" charset="0"/>
                <a:cs typeface="Times New Roman" pitchFamily="18" charset="0"/>
              </a:defRPr>
            </a:lvl9pPr>
          </a:lstStyle>
          <a:p>
            <a:r>
              <a:rPr lang="en-US" sz="2400">
                <a:latin typeface="Georgia" pitchFamily="18" charset="0"/>
              </a:rPr>
              <a:t>Cellophane</a:t>
            </a:r>
            <a:endParaRPr lang="en-GB" sz="2400">
              <a:latin typeface="Georgia" pitchFamily="18" charset="0"/>
            </a:endParaRPr>
          </a:p>
        </p:txBody>
      </p:sp>
      <p:pic>
        <p:nvPicPr>
          <p:cNvPr id="37890" name="Picture 2"/>
          <p:cNvPicPr>
            <a:picLocks noChangeAspect="1" noChangeArrowheads="1"/>
          </p:cNvPicPr>
          <p:nvPr/>
        </p:nvPicPr>
        <p:blipFill>
          <a:blip r:embed="rId2"/>
          <a:srcRect/>
          <a:stretch>
            <a:fillRect/>
          </a:stretch>
        </p:blipFill>
        <p:spPr bwMode="auto">
          <a:xfrm>
            <a:off x="3143240" y="2786058"/>
            <a:ext cx="2759976" cy="34591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7892" name="Picture 4"/>
          <p:cNvPicPr>
            <a:picLocks noChangeAspect="1" noChangeArrowheads="1"/>
          </p:cNvPicPr>
          <p:nvPr/>
        </p:nvPicPr>
        <p:blipFill>
          <a:blip r:embed="rId3"/>
          <a:srcRect/>
          <a:stretch>
            <a:fillRect/>
          </a:stretch>
        </p:blipFill>
        <p:spPr bwMode="auto">
          <a:xfrm>
            <a:off x="714348" y="2643182"/>
            <a:ext cx="1857388" cy="250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893" name="Picture 5"/>
          <p:cNvPicPr>
            <a:picLocks noChangeAspect="1" noChangeArrowheads="1"/>
          </p:cNvPicPr>
          <p:nvPr/>
        </p:nvPicPr>
        <p:blipFill>
          <a:blip r:embed="rId4"/>
          <a:srcRect/>
          <a:stretch>
            <a:fillRect/>
          </a:stretch>
        </p:blipFill>
        <p:spPr bwMode="auto">
          <a:xfrm>
            <a:off x="6500813" y="2643188"/>
            <a:ext cx="1992312" cy="2571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8" presetClass="entr" presetSubtype="32" fill="hold" nodeType="withEffect">
                                  <p:stCondLst>
                                    <p:cond delay="0"/>
                                  </p:stCondLst>
                                  <p:childTnLst>
                                    <p:set>
                                      <p:cBhvr>
                                        <p:cTn id="20" dur="1" fill="hold">
                                          <p:stCondLst>
                                            <p:cond delay="0"/>
                                          </p:stCondLst>
                                        </p:cTn>
                                        <p:tgtEl>
                                          <p:spTgt spid="37892"/>
                                        </p:tgtEl>
                                        <p:attrNameLst>
                                          <p:attrName>style.visibility</p:attrName>
                                        </p:attrNameLst>
                                      </p:cBhvr>
                                      <p:to>
                                        <p:strVal val="visible"/>
                                      </p:to>
                                    </p:set>
                                    <p:animEffect transition="in" filter="diamond(out)">
                                      <p:cBhvr>
                                        <p:cTn id="21" dur="1000"/>
                                        <p:tgtEl>
                                          <p:spTgt spid="37892"/>
                                        </p:tgtEl>
                                      </p:cBhvr>
                                    </p:animEffect>
                                  </p:childTnLst>
                                </p:cTn>
                              </p:par>
                              <p:par>
                                <p:cTn id="22" presetID="8" presetClass="entr" presetSubtype="32" fill="hold" nodeType="withEffect">
                                  <p:stCondLst>
                                    <p:cond delay="0"/>
                                  </p:stCondLst>
                                  <p:childTnLst>
                                    <p:set>
                                      <p:cBhvr>
                                        <p:cTn id="23" dur="1" fill="hold">
                                          <p:stCondLst>
                                            <p:cond delay="0"/>
                                          </p:stCondLst>
                                        </p:cTn>
                                        <p:tgtEl>
                                          <p:spTgt spid="37890"/>
                                        </p:tgtEl>
                                        <p:attrNameLst>
                                          <p:attrName>style.visibility</p:attrName>
                                        </p:attrNameLst>
                                      </p:cBhvr>
                                      <p:to>
                                        <p:strVal val="visible"/>
                                      </p:to>
                                    </p:set>
                                    <p:animEffect transition="in" filter="diamond(out)">
                                      <p:cBhvr>
                                        <p:cTn id="24" dur="1000"/>
                                        <p:tgtEl>
                                          <p:spTgt spid="37890"/>
                                        </p:tgtEl>
                                      </p:cBhvr>
                                    </p:animEffect>
                                  </p:childTnLst>
                                </p:cTn>
                              </p:par>
                              <p:par>
                                <p:cTn id="25" presetID="8" presetClass="entr" presetSubtype="32" fill="hold" nodeType="withEffect">
                                  <p:stCondLst>
                                    <p:cond delay="0"/>
                                  </p:stCondLst>
                                  <p:childTnLst>
                                    <p:set>
                                      <p:cBhvr>
                                        <p:cTn id="26" dur="1" fill="hold">
                                          <p:stCondLst>
                                            <p:cond delay="0"/>
                                          </p:stCondLst>
                                        </p:cTn>
                                        <p:tgtEl>
                                          <p:spTgt spid="37893"/>
                                        </p:tgtEl>
                                        <p:attrNameLst>
                                          <p:attrName>style.visibility</p:attrName>
                                        </p:attrNameLst>
                                      </p:cBhvr>
                                      <p:to>
                                        <p:strVal val="visible"/>
                                      </p:to>
                                    </p:set>
                                    <p:animEffect transition="in" filter="diamond(out)">
                                      <p:cBhvr>
                                        <p:cTn id="27" dur="10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r>
              <a:rPr lang="en-AU" smtClean="0">
                <a:latin typeface="Constantia" pitchFamily="18" charset="0"/>
              </a:rPr>
              <a:t>Sulfur Extraction</a:t>
            </a:r>
            <a:endParaRPr lang="en-AU" smtClean="0"/>
          </a:p>
        </p:txBody>
      </p:sp>
      <p:sp>
        <p:nvSpPr>
          <p:cNvPr id="18435" name="TextBox 24"/>
          <p:cNvSpPr txBox="1">
            <a:spLocks noChangeArrowheads="1"/>
          </p:cNvSpPr>
          <p:nvPr/>
        </p:nvSpPr>
        <p:spPr bwMode="auto">
          <a:xfrm>
            <a:off x="2643188" y="2786063"/>
            <a:ext cx="392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itchFamily="34" charset="0"/>
                <a:cs typeface="Times New Roman" pitchFamily="18" charset="0"/>
              </a:defRPr>
            </a:lvl1pPr>
            <a:lvl2pPr marL="742950" indent="-285750">
              <a:defRPr>
                <a:solidFill>
                  <a:schemeClr val="tx2"/>
                </a:solidFill>
                <a:latin typeface="Arial" pitchFamily="34" charset="0"/>
                <a:cs typeface="Times New Roman" pitchFamily="18" charset="0"/>
              </a:defRPr>
            </a:lvl2pPr>
            <a:lvl3pPr marL="1143000" indent="-228600">
              <a:defRPr>
                <a:solidFill>
                  <a:schemeClr val="tx2"/>
                </a:solidFill>
                <a:latin typeface="Arial" pitchFamily="34" charset="0"/>
                <a:cs typeface="Times New Roman" pitchFamily="18" charset="0"/>
              </a:defRPr>
            </a:lvl3pPr>
            <a:lvl4pPr marL="1600200" indent="-228600">
              <a:defRPr>
                <a:solidFill>
                  <a:schemeClr val="tx2"/>
                </a:solidFill>
                <a:latin typeface="Arial" pitchFamily="34" charset="0"/>
                <a:cs typeface="Times New Roman" pitchFamily="18" charset="0"/>
              </a:defRPr>
            </a:lvl4pPr>
            <a:lvl5pPr marL="2057400" indent="-228600">
              <a:defRPr>
                <a:solidFill>
                  <a:schemeClr val="tx2"/>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2"/>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2"/>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2"/>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2"/>
                </a:solidFill>
                <a:latin typeface="Arial" pitchFamily="34" charset="0"/>
                <a:cs typeface="Times New Roman" pitchFamily="18" charset="0"/>
              </a:defRPr>
            </a:lvl9pPr>
          </a:lstStyle>
          <a:p>
            <a:endParaRPr lang="en-GB"/>
          </a:p>
        </p:txBody>
      </p:sp>
      <p:pic>
        <p:nvPicPr>
          <p:cNvPr id="17" name="Picture 16" descr="Zero.bmp"/>
          <p:cNvPicPr>
            <a:picLocks noChangeAspect="1"/>
          </p:cNvPicPr>
          <p:nvPr/>
        </p:nvPicPr>
        <p:blipFill>
          <a:blip r:embed="rId2"/>
          <a:stretch>
            <a:fillRect/>
          </a:stretch>
        </p:blipFill>
        <p:spPr>
          <a:xfrm>
            <a:off x="2029729" y="2084114"/>
            <a:ext cx="5081158" cy="416654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9" name="TextBox 28"/>
          <p:cNvSpPr txBox="1">
            <a:spLocks noChangeArrowheads="1"/>
          </p:cNvSpPr>
          <p:nvPr/>
        </p:nvSpPr>
        <p:spPr bwMode="auto">
          <a:xfrm>
            <a:off x="3357563" y="3214688"/>
            <a:ext cx="23574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itchFamily="34" charset="0"/>
                <a:cs typeface="Times New Roman" pitchFamily="18" charset="0"/>
              </a:defRPr>
            </a:lvl1pPr>
            <a:lvl2pPr marL="742950" indent="-285750">
              <a:defRPr>
                <a:solidFill>
                  <a:schemeClr val="tx2"/>
                </a:solidFill>
                <a:latin typeface="Arial" pitchFamily="34" charset="0"/>
                <a:cs typeface="Times New Roman" pitchFamily="18" charset="0"/>
              </a:defRPr>
            </a:lvl2pPr>
            <a:lvl3pPr marL="1143000" indent="-228600">
              <a:defRPr>
                <a:solidFill>
                  <a:schemeClr val="tx2"/>
                </a:solidFill>
                <a:latin typeface="Arial" pitchFamily="34" charset="0"/>
                <a:cs typeface="Times New Roman" pitchFamily="18" charset="0"/>
              </a:defRPr>
            </a:lvl3pPr>
            <a:lvl4pPr marL="1600200" indent="-228600">
              <a:defRPr>
                <a:solidFill>
                  <a:schemeClr val="tx2"/>
                </a:solidFill>
                <a:latin typeface="Arial" pitchFamily="34" charset="0"/>
                <a:cs typeface="Times New Roman" pitchFamily="18" charset="0"/>
              </a:defRPr>
            </a:lvl4pPr>
            <a:lvl5pPr marL="2057400" indent="-228600">
              <a:defRPr>
                <a:solidFill>
                  <a:schemeClr val="tx2"/>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2"/>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2"/>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2"/>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2"/>
                </a:solidFill>
                <a:latin typeface="Arial" pitchFamily="34" charset="0"/>
                <a:cs typeface="Times New Roman" pitchFamily="18" charset="0"/>
              </a:defRPr>
            </a:lvl9pPr>
          </a:lstStyle>
          <a:p>
            <a:pPr algn="ctr"/>
            <a:r>
              <a:rPr lang="en-US" sz="3600">
                <a:latin typeface="Century" pitchFamily="18" charset="0"/>
              </a:rPr>
              <a:t>The</a:t>
            </a:r>
          </a:p>
          <a:p>
            <a:pPr algn="ctr"/>
            <a:r>
              <a:rPr lang="en-US" sz="3600">
                <a:latin typeface="Century" pitchFamily="18" charset="0"/>
              </a:rPr>
              <a:t>Frasch</a:t>
            </a:r>
          </a:p>
          <a:p>
            <a:pPr algn="ctr"/>
            <a:r>
              <a:rPr lang="en-US" sz="3600">
                <a:latin typeface="Century" pitchFamily="18" charset="0"/>
              </a:rPr>
              <a:t>Process</a:t>
            </a:r>
            <a:endParaRPr lang="en-GB" sz="3600">
              <a:latin typeface="Century" pitchFamily="18" charset="0"/>
            </a:endParaRPr>
          </a:p>
        </p:txBody>
      </p:sp>
      <p:pic>
        <p:nvPicPr>
          <p:cNvPr id="19" name="Picture 18" descr="On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2286000"/>
            <a:ext cx="4205288"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Two.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2263775"/>
            <a:ext cx="4205288"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0825" y="3236913"/>
            <a:ext cx="749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176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3513" y="2424113"/>
            <a:ext cx="119221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0" name="TextBox 29"/>
          <p:cNvSpPr txBox="1"/>
          <p:nvPr/>
        </p:nvSpPr>
        <p:spPr>
          <a:xfrm>
            <a:off x="5540346" y="2934269"/>
            <a:ext cx="1285883" cy="5232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1400" dirty="0">
                <a:latin typeface="Georgia" pitchFamily="18" charset="0"/>
              </a:rPr>
              <a:t>Super-heated </a:t>
            </a:r>
          </a:p>
          <a:p>
            <a:pPr algn="ctr">
              <a:defRPr/>
            </a:pPr>
            <a:r>
              <a:rPr lang="en-US" sz="1400" dirty="0">
                <a:latin typeface="Georgia" pitchFamily="18" charset="0"/>
              </a:rPr>
              <a:t>steam</a:t>
            </a:r>
            <a:endParaRPr lang="en-GB" sz="1400" dirty="0">
              <a:latin typeface="Georgia" pitchFamily="18" charset="0"/>
            </a:endParaRPr>
          </a:p>
        </p:txBody>
      </p:sp>
      <p:cxnSp>
        <p:nvCxnSpPr>
          <p:cNvPr id="39" name="Straight Arrow Connector 38"/>
          <p:cNvCxnSpPr>
            <a:cxnSpLocks noChangeShapeType="1"/>
          </p:cNvCxnSpPr>
          <p:nvPr/>
        </p:nvCxnSpPr>
        <p:spPr bwMode="auto">
          <a:xfrm rot="10800000" flipV="1">
            <a:off x="5026025" y="3170238"/>
            <a:ext cx="406400" cy="1587"/>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rot="5400000">
            <a:off x="4572794" y="3499644"/>
            <a:ext cx="285750" cy="1588"/>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rot="5400000">
            <a:off x="4013994" y="3512344"/>
            <a:ext cx="285750" cy="1588"/>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49" name="Straight Arrow Connector 48"/>
          <p:cNvCxnSpPr>
            <a:cxnSpLocks noChangeShapeType="1"/>
          </p:cNvCxnSpPr>
          <p:nvPr/>
        </p:nvCxnSpPr>
        <p:spPr bwMode="auto">
          <a:xfrm rot="5400000">
            <a:off x="4009232" y="3999706"/>
            <a:ext cx="285750" cy="1587"/>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50" name="Straight Arrow Connector 49"/>
          <p:cNvCxnSpPr>
            <a:cxnSpLocks noChangeShapeType="1"/>
          </p:cNvCxnSpPr>
          <p:nvPr/>
        </p:nvCxnSpPr>
        <p:spPr bwMode="auto">
          <a:xfrm rot="5400000">
            <a:off x="4572794" y="3999706"/>
            <a:ext cx="285750" cy="1588"/>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51" name="Straight Arrow Connector 50"/>
          <p:cNvCxnSpPr>
            <a:cxnSpLocks noChangeShapeType="1"/>
          </p:cNvCxnSpPr>
          <p:nvPr/>
        </p:nvCxnSpPr>
        <p:spPr bwMode="auto">
          <a:xfrm rot="5400000">
            <a:off x="4572794" y="4499769"/>
            <a:ext cx="285750" cy="1588"/>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52" name="Straight Arrow Connector 51"/>
          <p:cNvCxnSpPr>
            <a:cxnSpLocks noChangeShapeType="1"/>
          </p:cNvCxnSpPr>
          <p:nvPr/>
        </p:nvCxnSpPr>
        <p:spPr bwMode="auto">
          <a:xfrm rot="5400000">
            <a:off x="4572794" y="4999831"/>
            <a:ext cx="285750" cy="1588"/>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53" name="Straight Arrow Connector 52"/>
          <p:cNvCxnSpPr>
            <a:cxnSpLocks noChangeShapeType="1"/>
          </p:cNvCxnSpPr>
          <p:nvPr/>
        </p:nvCxnSpPr>
        <p:spPr bwMode="auto">
          <a:xfrm rot="5400000">
            <a:off x="4572794" y="5499894"/>
            <a:ext cx="285750" cy="1588"/>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54" name="Straight Arrow Connector 53"/>
          <p:cNvCxnSpPr>
            <a:cxnSpLocks noChangeShapeType="1"/>
          </p:cNvCxnSpPr>
          <p:nvPr/>
        </p:nvCxnSpPr>
        <p:spPr bwMode="auto">
          <a:xfrm rot="5400000">
            <a:off x="4007644" y="4504531"/>
            <a:ext cx="285750" cy="1588"/>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55" name="Straight Arrow Connector 54"/>
          <p:cNvCxnSpPr>
            <a:cxnSpLocks noChangeShapeType="1"/>
          </p:cNvCxnSpPr>
          <p:nvPr/>
        </p:nvCxnSpPr>
        <p:spPr bwMode="auto">
          <a:xfrm rot="5400000">
            <a:off x="4012407" y="5017294"/>
            <a:ext cx="285750" cy="1587"/>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rot="5400000">
            <a:off x="4018757" y="5504656"/>
            <a:ext cx="285750" cy="1587"/>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66" name="TextBox 65"/>
          <p:cNvSpPr txBox="1">
            <a:spLocks noChangeArrowheads="1"/>
          </p:cNvSpPr>
          <p:nvPr/>
        </p:nvSpPr>
        <p:spPr bwMode="auto">
          <a:xfrm>
            <a:off x="5700713" y="5459413"/>
            <a:ext cx="871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itchFamily="34" charset="0"/>
                <a:cs typeface="Times New Roman" pitchFamily="18" charset="0"/>
              </a:defRPr>
            </a:lvl1pPr>
            <a:lvl2pPr marL="742950" indent="-285750">
              <a:defRPr>
                <a:solidFill>
                  <a:schemeClr val="tx2"/>
                </a:solidFill>
                <a:latin typeface="Arial" pitchFamily="34" charset="0"/>
                <a:cs typeface="Times New Roman" pitchFamily="18" charset="0"/>
              </a:defRPr>
            </a:lvl2pPr>
            <a:lvl3pPr marL="1143000" indent="-228600">
              <a:defRPr>
                <a:solidFill>
                  <a:schemeClr val="tx2"/>
                </a:solidFill>
                <a:latin typeface="Arial" pitchFamily="34" charset="0"/>
                <a:cs typeface="Times New Roman" pitchFamily="18" charset="0"/>
              </a:defRPr>
            </a:lvl3pPr>
            <a:lvl4pPr marL="1600200" indent="-228600">
              <a:defRPr>
                <a:solidFill>
                  <a:schemeClr val="tx2"/>
                </a:solidFill>
                <a:latin typeface="Arial" pitchFamily="34" charset="0"/>
                <a:cs typeface="Times New Roman" pitchFamily="18" charset="0"/>
              </a:defRPr>
            </a:lvl4pPr>
            <a:lvl5pPr marL="2057400" indent="-228600">
              <a:defRPr>
                <a:solidFill>
                  <a:schemeClr val="tx2"/>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2"/>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2"/>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2"/>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2"/>
                </a:solidFill>
                <a:latin typeface="Arial" pitchFamily="34" charset="0"/>
                <a:cs typeface="Times New Roman" pitchFamily="18" charset="0"/>
              </a:defRPr>
            </a:lvl9pPr>
          </a:lstStyle>
          <a:p>
            <a:r>
              <a:rPr lang="en-US" sz="1600">
                <a:latin typeface="Georgia" pitchFamily="18" charset="0"/>
              </a:rPr>
              <a:t>Sulfur melts…</a:t>
            </a:r>
            <a:endParaRPr lang="en-GB" sz="1600">
              <a:latin typeface="Georgia" pitchFamily="18" charset="0"/>
            </a:endParaRPr>
          </a:p>
        </p:txBody>
      </p:sp>
      <p:sp>
        <p:nvSpPr>
          <p:cNvPr id="67" name="TextBox 66"/>
          <p:cNvSpPr txBox="1"/>
          <p:nvPr/>
        </p:nvSpPr>
        <p:spPr>
          <a:xfrm>
            <a:off x="5628630" y="2279176"/>
            <a:ext cx="1157948" cy="5232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1400" dirty="0">
                <a:latin typeface="Georgia" pitchFamily="18" charset="0"/>
              </a:rPr>
              <a:t>Pressurised </a:t>
            </a:r>
          </a:p>
          <a:p>
            <a:pPr algn="ctr">
              <a:defRPr/>
            </a:pPr>
            <a:r>
              <a:rPr lang="en-US" sz="1400" dirty="0">
                <a:latin typeface="Georgia" pitchFamily="18" charset="0"/>
              </a:rPr>
              <a:t>air</a:t>
            </a:r>
            <a:endParaRPr lang="en-GB" sz="1400" dirty="0">
              <a:latin typeface="Georgia" pitchFamily="18" charset="0"/>
            </a:endParaRPr>
          </a:p>
        </p:txBody>
      </p:sp>
      <p:cxnSp>
        <p:nvCxnSpPr>
          <p:cNvPr id="68" name="Straight Arrow Connector 67"/>
          <p:cNvCxnSpPr>
            <a:cxnSpLocks noChangeShapeType="1"/>
          </p:cNvCxnSpPr>
          <p:nvPr/>
        </p:nvCxnSpPr>
        <p:spPr bwMode="auto">
          <a:xfrm rot="10800000" flipV="1">
            <a:off x="5143500" y="2500313"/>
            <a:ext cx="406400" cy="1587"/>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72" name="Straight Arrow Connector 71"/>
          <p:cNvCxnSpPr>
            <a:cxnSpLocks noChangeShapeType="1"/>
          </p:cNvCxnSpPr>
          <p:nvPr/>
        </p:nvCxnSpPr>
        <p:spPr bwMode="auto">
          <a:xfrm rot="5400000">
            <a:off x="4179888" y="3035300"/>
            <a:ext cx="500062" cy="1588"/>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73" name="Straight Arrow Connector 72"/>
          <p:cNvCxnSpPr>
            <a:cxnSpLocks noChangeShapeType="1"/>
          </p:cNvCxnSpPr>
          <p:nvPr/>
        </p:nvCxnSpPr>
        <p:spPr bwMode="auto">
          <a:xfrm rot="5400000">
            <a:off x="4179887" y="5392738"/>
            <a:ext cx="500063" cy="1588"/>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74" name="Straight Arrow Connector 73"/>
          <p:cNvCxnSpPr>
            <a:cxnSpLocks noChangeShapeType="1"/>
          </p:cNvCxnSpPr>
          <p:nvPr/>
        </p:nvCxnSpPr>
        <p:spPr bwMode="auto">
          <a:xfrm rot="5400000">
            <a:off x="4179887" y="4249738"/>
            <a:ext cx="500063" cy="1588"/>
          </a:xfrm>
          <a:prstGeom prst="straightConnector1">
            <a:avLst/>
          </a:prstGeom>
          <a:noFill/>
          <a:ln w="19050" algn="ctr">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76" name="TextBox 75"/>
          <p:cNvSpPr txBox="1"/>
          <p:nvPr/>
        </p:nvSpPr>
        <p:spPr>
          <a:xfrm>
            <a:off x="2428875" y="3714750"/>
            <a:ext cx="1428750" cy="13239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sz="1600" dirty="0">
                <a:latin typeface="Georgia" pitchFamily="18" charset="0"/>
              </a:rPr>
              <a:t>The low melting point of sulfur facilitates  its melting</a:t>
            </a:r>
            <a:endParaRPr lang="en-GB" sz="1600" dirty="0">
              <a:latin typeface="Georgia" pitchFamily="18" charset="0"/>
            </a:endParaRPr>
          </a:p>
        </p:txBody>
      </p:sp>
      <p:sp>
        <p:nvSpPr>
          <p:cNvPr id="75" name="TextBox 74"/>
          <p:cNvSpPr txBox="1"/>
          <p:nvPr/>
        </p:nvSpPr>
        <p:spPr>
          <a:xfrm>
            <a:off x="2286000" y="3786188"/>
            <a:ext cx="1643063" cy="107791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sz="1600" dirty="0">
                <a:latin typeface="Georgia" pitchFamily="18" charset="0"/>
              </a:rPr>
              <a:t>Molten sulfur is forced through the middle pipe to the surface</a:t>
            </a:r>
            <a:endParaRPr lang="en-GB" sz="1600" dirty="0">
              <a:latin typeface="Georgia" pitchFamily="18" charset="0"/>
            </a:endParaRPr>
          </a:p>
        </p:txBody>
      </p:sp>
      <p:sp>
        <p:nvSpPr>
          <p:cNvPr id="77" name="TextBox 76"/>
          <p:cNvSpPr txBox="1"/>
          <p:nvPr/>
        </p:nvSpPr>
        <p:spPr>
          <a:xfrm>
            <a:off x="2500313" y="3857625"/>
            <a:ext cx="1143000" cy="10779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sz="1600" dirty="0">
                <a:latin typeface="Georgia" pitchFamily="18" charset="0"/>
              </a:rPr>
              <a:t>The foam is cooled and sulfur extracted</a:t>
            </a:r>
            <a:endParaRPr lang="en-GB" sz="1600" dirty="0">
              <a:latin typeface="Georgia" pitchFamily="18" charset="0"/>
            </a:endParaRPr>
          </a:p>
        </p:txBody>
      </p:sp>
      <p:cxnSp>
        <p:nvCxnSpPr>
          <p:cNvPr id="80" name="Straight Arrow Connector 79"/>
          <p:cNvCxnSpPr>
            <a:cxnSpLocks noChangeShapeType="1"/>
          </p:cNvCxnSpPr>
          <p:nvPr/>
        </p:nvCxnSpPr>
        <p:spPr bwMode="auto">
          <a:xfrm rot="16200000" flipV="1">
            <a:off x="4409282" y="5215731"/>
            <a:ext cx="285750" cy="1587"/>
          </a:xfrm>
          <a:prstGeom prst="straightConnector1">
            <a:avLst/>
          </a:prstGeom>
          <a:noFill/>
          <a:ln w="1905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82" name="Straight Arrow Connector 81"/>
          <p:cNvCxnSpPr>
            <a:cxnSpLocks noChangeShapeType="1"/>
          </p:cNvCxnSpPr>
          <p:nvPr/>
        </p:nvCxnSpPr>
        <p:spPr bwMode="auto">
          <a:xfrm rot="16200000" flipV="1">
            <a:off x="4164807" y="5220494"/>
            <a:ext cx="285750" cy="1587"/>
          </a:xfrm>
          <a:prstGeom prst="straightConnector1">
            <a:avLst/>
          </a:prstGeom>
          <a:noFill/>
          <a:ln w="1905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83" name="Straight Arrow Connector 82"/>
          <p:cNvCxnSpPr>
            <a:cxnSpLocks noChangeShapeType="1"/>
          </p:cNvCxnSpPr>
          <p:nvPr/>
        </p:nvCxnSpPr>
        <p:spPr bwMode="auto">
          <a:xfrm rot="16200000" flipV="1">
            <a:off x="4404519" y="4504531"/>
            <a:ext cx="285750" cy="1588"/>
          </a:xfrm>
          <a:prstGeom prst="straightConnector1">
            <a:avLst/>
          </a:prstGeom>
          <a:noFill/>
          <a:ln w="1905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84" name="Straight Arrow Connector 83"/>
          <p:cNvCxnSpPr>
            <a:cxnSpLocks noChangeShapeType="1"/>
          </p:cNvCxnSpPr>
          <p:nvPr/>
        </p:nvCxnSpPr>
        <p:spPr bwMode="auto">
          <a:xfrm rot="16200000" flipV="1">
            <a:off x="4164807" y="4507706"/>
            <a:ext cx="285750" cy="1587"/>
          </a:xfrm>
          <a:prstGeom prst="straightConnector1">
            <a:avLst/>
          </a:prstGeom>
          <a:noFill/>
          <a:ln w="1905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85" name="Straight Arrow Connector 84"/>
          <p:cNvCxnSpPr>
            <a:cxnSpLocks noChangeShapeType="1"/>
          </p:cNvCxnSpPr>
          <p:nvPr/>
        </p:nvCxnSpPr>
        <p:spPr bwMode="auto">
          <a:xfrm rot="16200000" flipV="1">
            <a:off x="4409282" y="3774281"/>
            <a:ext cx="285750" cy="1587"/>
          </a:xfrm>
          <a:prstGeom prst="straightConnector1">
            <a:avLst/>
          </a:prstGeom>
          <a:noFill/>
          <a:ln w="1905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86" name="Straight Arrow Connector 85"/>
          <p:cNvCxnSpPr>
            <a:cxnSpLocks noChangeShapeType="1"/>
          </p:cNvCxnSpPr>
          <p:nvPr/>
        </p:nvCxnSpPr>
        <p:spPr bwMode="auto">
          <a:xfrm rot="16200000" flipV="1">
            <a:off x="4167982" y="3779044"/>
            <a:ext cx="285750" cy="1587"/>
          </a:xfrm>
          <a:prstGeom prst="straightConnector1">
            <a:avLst/>
          </a:prstGeom>
          <a:noFill/>
          <a:ln w="1905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87" name="Straight Arrow Connector 86"/>
          <p:cNvCxnSpPr>
            <a:cxnSpLocks noChangeShapeType="1"/>
          </p:cNvCxnSpPr>
          <p:nvPr/>
        </p:nvCxnSpPr>
        <p:spPr bwMode="auto">
          <a:xfrm rot="16200000" flipV="1">
            <a:off x="4412457" y="3137694"/>
            <a:ext cx="285750" cy="1587"/>
          </a:xfrm>
          <a:prstGeom prst="straightConnector1">
            <a:avLst/>
          </a:prstGeom>
          <a:noFill/>
          <a:ln w="1905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88" name="Straight Arrow Connector 87"/>
          <p:cNvCxnSpPr>
            <a:cxnSpLocks noChangeShapeType="1"/>
          </p:cNvCxnSpPr>
          <p:nvPr/>
        </p:nvCxnSpPr>
        <p:spPr bwMode="auto">
          <a:xfrm rot="16200000" flipV="1">
            <a:off x="4161632" y="3145631"/>
            <a:ext cx="285750" cy="1587"/>
          </a:xfrm>
          <a:prstGeom prst="straightConnector1">
            <a:avLst/>
          </a:prstGeom>
          <a:noFill/>
          <a:ln w="1905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89" name="Straight Arrow Connector 88"/>
          <p:cNvCxnSpPr>
            <a:cxnSpLocks noChangeShapeType="1"/>
          </p:cNvCxnSpPr>
          <p:nvPr/>
        </p:nvCxnSpPr>
        <p:spPr bwMode="auto">
          <a:xfrm rot="10800000">
            <a:off x="3895725" y="2892425"/>
            <a:ext cx="287338" cy="1588"/>
          </a:xfrm>
          <a:prstGeom prst="straightConnector1">
            <a:avLst/>
          </a:prstGeom>
          <a:noFill/>
          <a:ln w="1905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sp>
        <p:nvSpPr>
          <p:cNvPr id="91" name="TextBox 90"/>
          <p:cNvSpPr txBox="1"/>
          <p:nvPr/>
        </p:nvSpPr>
        <p:spPr>
          <a:xfrm>
            <a:off x="3500438" y="2714625"/>
            <a:ext cx="331787" cy="369888"/>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S</a:t>
            </a:r>
            <a:endParaRPr lang="en-GB"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29"/>
                                        </p:tgtEl>
                                        <p:attrNameLst>
                                          <p:attrName>style.visibility</p:attrName>
                                        </p:attrNameLst>
                                      </p:cBhvr>
                                      <p:to>
                                        <p:strVal val="visible"/>
                                      </p:to>
                                    </p:set>
                                    <p:anim calcmode="discrete" valueType="clr">
                                      <p:cBhvr override="childStyle">
                                        <p:cTn id="12"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9"/>
                                        </p:tgtEl>
                                        <p:attrNameLst>
                                          <p:attrName>fillcolor</p:attrName>
                                        </p:attrNameLst>
                                      </p:cBhvr>
                                      <p:tavLst>
                                        <p:tav tm="0">
                                          <p:val>
                                            <p:clrVal>
                                              <a:schemeClr val="accent2"/>
                                            </p:clrVal>
                                          </p:val>
                                        </p:tav>
                                        <p:tav tm="50000">
                                          <p:val>
                                            <p:clrVal>
                                              <a:schemeClr val="hlink"/>
                                            </p:clrVal>
                                          </p:val>
                                        </p:tav>
                                      </p:tavLst>
                                    </p:anim>
                                    <p:set>
                                      <p:cBhvr>
                                        <p:cTn id="14" dur="80"/>
                                        <p:tgtEl>
                                          <p:spTgt spid="29"/>
                                        </p:tgtEl>
                                        <p:attrNameLst>
                                          <p:attrName>fill.type</p:attrName>
                                        </p:attrNameLst>
                                      </p:cBhvr>
                                      <p:to>
                                        <p:strVal val="solid"/>
                                      </p:to>
                                    </p:set>
                                  </p:childTnLst>
                                </p:cTn>
                              </p:par>
                            </p:childTnLst>
                          </p:cTn>
                        </p:par>
                        <p:par>
                          <p:cTn id="15" fill="hold" nodeType="afterGroup">
                            <p:stCondLst>
                              <p:cond delay="680"/>
                            </p:stCondLst>
                            <p:childTnLst>
                              <p:par>
                                <p:cTn id="16" presetID="10" presetClass="exit" presetSubtype="0" fill="hold" grpId="0" nodeType="afterEffect">
                                  <p:stCondLst>
                                    <p:cond delay="1500"/>
                                  </p:stCondLst>
                                  <p:iterate type="lt">
                                    <p:tmPct val="0"/>
                                  </p:iterate>
                                  <p:childTnLst>
                                    <p:animEffect transition="out" filter="fade">
                                      <p:cBhvr>
                                        <p:cTn id="17" dur="1000"/>
                                        <p:tgtEl>
                                          <p:spTgt spid="29"/>
                                        </p:tgtEl>
                                      </p:cBhvr>
                                    </p:animEffect>
                                    <p:set>
                                      <p:cBhvr>
                                        <p:cTn id="18" dur="1" fill="hold">
                                          <p:stCondLst>
                                            <p:cond delay="999"/>
                                          </p:stCondLst>
                                        </p:cTn>
                                        <p:tgtEl>
                                          <p:spTgt spid="29"/>
                                        </p:tgtEl>
                                        <p:attrNameLst>
                                          <p:attrName>style.visibility</p:attrName>
                                        </p:attrNameLst>
                                      </p:cBhvr>
                                      <p:to>
                                        <p:strVal val="hidden"/>
                                      </p:to>
                                    </p:set>
                                  </p:childTnLst>
                                </p:cTn>
                              </p:par>
                            </p:childTnLst>
                          </p:cTn>
                        </p:par>
                        <p:par>
                          <p:cTn id="19" fill="hold" nodeType="afterGroup">
                            <p:stCondLst>
                              <p:cond delay="3180"/>
                            </p:stCondLst>
                            <p:childTnLst>
                              <p:par>
                                <p:cTn id="20" presetID="10"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par>
                          <p:cTn id="23" fill="hold" nodeType="afterGroup">
                            <p:stCondLst>
                              <p:cond delay="4180"/>
                            </p:stCondLst>
                            <p:childTnLst>
                              <p:par>
                                <p:cTn id="24" presetID="10" presetClass="entr" presetSubtype="0" fill="hold" nodeType="afterEffect">
                                  <p:stCondLst>
                                    <p:cond delay="15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2000"/>
                                        <p:tgtEl>
                                          <p:spTgt spid="20"/>
                                        </p:tgtEl>
                                      </p:cBhvr>
                                    </p:animEffect>
                                  </p:childTnLst>
                                </p:cTn>
                              </p:par>
                            </p:childTnLst>
                          </p:cTn>
                        </p:par>
                        <p:par>
                          <p:cTn id="27" fill="hold" nodeType="afterGroup">
                            <p:stCondLst>
                              <p:cond delay="7680"/>
                            </p:stCondLst>
                            <p:childTnLst>
                              <p:par>
                                <p:cTn id="28" presetID="47" presetClass="entr" presetSubtype="0" fill="hold" nodeType="afterEffect">
                                  <p:stCondLst>
                                    <p:cond delay="1500"/>
                                  </p:stCondLst>
                                  <p:childTnLst>
                                    <p:set>
                                      <p:cBhvr>
                                        <p:cTn id="29" dur="1" fill="hold">
                                          <p:stCondLst>
                                            <p:cond delay="0"/>
                                          </p:stCondLst>
                                        </p:cTn>
                                        <p:tgtEl>
                                          <p:spTgt spid="31756"/>
                                        </p:tgtEl>
                                        <p:attrNameLst>
                                          <p:attrName>style.visibility</p:attrName>
                                        </p:attrNameLst>
                                      </p:cBhvr>
                                      <p:to>
                                        <p:strVal val="visible"/>
                                      </p:to>
                                    </p:set>
                                    <p:animEffect transition="in" filter="fade">
                                      <p:cBhvr>
                                        <p:cTn id="30" dur="2000"/>
                                        <p:tgtEl>
                                          <p:spTgt spid="31756"/>
                                        </p:tgtEl>
                                      </p:cBhvr>
                                    </p:animEffect>
                                    <p:anim calcmode="lin" valueType="num">
                                      <p:cBhvr>
                                        <p:cTn id="31" dur="2000" fill="hold"/>
                                        <p:tgtEl>
                                          <p:spTgt spid="31756"/>
                                        </p:tgtEl>
                                        <p:attrNameLst>
                                          <p:attrName>ppt_x</p:attrName>
                                        </p:attrNameLst>
                                      </p:cBhvr>
                                      <p:tavLst>
                                        <p:tav tm="0">
                                          <p:val>
                                            <p:strVal val="#ppt_x"/>
                                          </p:val>
                                        </p:tav>
                                        <p:tav tm="100000">
                                          <p:val>
                                            <p:strVal val="#ppt_x"/>
                                          </p:val>
                                        </p:tav>
                                      </p:tavLst>
                                    </p:anim>
                                    <p:anim calcmode="lin" valueType="num">
                                      <p:cBhvr>
                                        <p:cTn id="32" dur="2000" fill="hold"/>
                                        <p:tgtEl>
                                          <p:spTgt spid="31756"/>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1180"/>
                            </p:stCondLst>
                            <p:childTnLst>
                              <p:par>
                                <p:cTn id="34" presetID="10" presetClass="entr" presetSubtype="0" fill="hold" nodeType="afterEffect">
                                  <p:stCondLst>
                                    <p:cond delay="0"/>
                                  </p:stCondLst>
                                  <p:childTnLst>
                                    <p:set>
                                      <p:cBhvr>
                                        <p:cTn id="35" dur="1" fill="hold">
                                          <p:stCondLst>
                                            <p:cond delay="0"/>
                                          </p:stCondLst>
                                        </p:cTn>
                                        <p:tgtEl>
                                          <p:spTgt spid="31762"/>
                                        </p:tgtEl>
                                        <p:attrNameLst>
                                          <p:attrName>style.visibility</p:attrName>
                                        </p:attrNameLst>
                                      </p:cBhvr>
                                      <p:to>
                                        <p:strVal val="visible"/>
                                      </p:to>
                                    </p:set>
                                    <p:animEffect transition="in" filter="fade">
                                      <p:cBhvr>
                                        <p:cTn id="36" dur="2000"/>
                                        <p:tgtEl>
                                          <p:spTgt spid="3176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childTnLst>
                                </p:cTn>
                              </p:par>
                            </p:childTnLst>
                          </p:cTn>
                        </p:par>
                        <p:par>
                          <p:cTn id="42" fill="hold" nodeType="afterGroup">
                            <p:stCondLst>
                              <p:cond delay="1000"/>
                            </p:stCondLst>
                            <p:childTnLst>
                              <p:par>
                                <p:cTn id="43" presetID="10" presetClass="entr" presetSubtype="0" fill="hold" nodeType="afterEffect">
                                  <p:stCondLst>
                                    <p:cond delay="20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childTnLst>
                          </p:cTn>
                        </p:par>
                        <p:par>
                          <p:cTn id="46" fill="hold" nodeType="afterGroup">
                            <p:stCondLst>
                              <p:cond delay="1700"/>
                            </p:stCondLst>
                            <p:childTnLst>
                              <p:par>
                                <p:cTn id="47" presetID="10" presetClass="entr" presetSubtype="0" fill="hold" nodeType="afterEffect">
                                  <p:stCondLst>
                                    <p:cond delay="20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nodeType="withEffect">
                                  <p:stCondLst>
                                    <p:cond delay="20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par>
                          <p:cTn id="53" fill="hold" nodeType="afterGroup">
                            <p:stCondLst>
                              <p:cond delay="2400"/>
                            </p:stCondLst>
                            <p:childTnLst>
                              <p:par>
                                <p:cTn id="54" presetID="10" presetClass="entr" presetSubtype="0" fill="hold" nodeType="afterEffect">
                                  <p:stCondLst>
                                    <p:cond delay="20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10" presetClass="entr" presetSubtype="0" fill="hold" nodeType="withEffect">
                                  <p:stCondLst>
                                    <p:cond delay="2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par>
                          <p:cTn id="60" fill="hold" nodeType="afterGroup">
                            <p:stCondLst>
                              <p:cond delay="3100"/>
                            </p:stCondLst>
                            <p:childTnLst>
                              <p:par>
                                <p:cTn id="61" presetID="10" presetClass="entr" presetSubtype="0" fill="hold" nodeType="afterEffect">
                                  <p:stCondLst>
                                    <p:cond delay="20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nodeType="withEffect">
                                  <p:stCondLst>
                                    <p:cond delay="20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par>
                          <p:cTn id="67" fill="hold" nodeType="afterGroup">
                            <p:stCondLst>
                              <p:cond delay="3800"/>
                            </p:stCondLst>
                            <p:childTnLst>
                              <p:par>
                                <p:cTn id="68" presetID="10" presetClass="entr" presetSubtype="0" fill="hold" nodeType="afterEffect">
                                  <p:stCondLst>
                                    <p:cond delay="2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par>
                                <p:cTn id="71" presetID="10" presetClass="entr" presetSubtype="0" fill="hold" nodeType="withEffect">
                                  <p:stCondLst>
                                    <p:cond delay="20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par>
                          <p:cTn id="74" fill="hold" nodeType="afterGroup">
                            <p:stCondLst>
                              <p:cond delay="4500"/>
                            </p:stCondLst>
                            <p:childTnLst>
                              <p:par>
                                <p:cTn id="75" presetID="10" presetClass="entr" presetSubtype="0" fill="hold" nodeType="afterEffect">
                                  <p:stCondLst>
                                    <p:cond delay="2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par>
                                <p:cTn id="78" presetID="10" presetClass="entr" presetSubtype="0" fill="hold" nodeType="withEffect">
                                  <p:stCondLst>
                                    <p:cond delay="20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childTnLst>
                          </p:cTn>
                        </p:par>
                        <p:par>
                          <p:cTn id="81" fill="hold" nodeType="afterGroup">
                            <p:stCondLst>
                              <p:cond delay="5200"/>
                            </p:stCondLst>
                            <p:childTnLst>
                              <p:par>
                                <p:cTn id="82" presetID="10" presetClass="entr" presetSubtype="0" fill="hold" grpId="0" nodeType="after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1000"/>
                                        <p:tgtEl>
                                          <p:spTgt spid="76"/>
                                        </p:tgtEl>
                                      </p:cBhvr>
                                    </p:animEffect>
                                  </p:childTnLst>
                                </p:cTn>
                              </p:par>
                            </p:childTnLst>
                          </p:cTn>
                        </p:par>
                        <p:par>
                          <p:cTn id="85" fill="hold" nodeType="afterGroup">
                            <p:stCondLst>
                              <p:cond delay="6200"/>
                            </p:stCondLst>
                            <p:childTnLst>
                              <p:par>
                                <p:cTn id="86" presetID="10" presetClass="entr" presetSubtype="0" fill="hold" grpId="0" nodeType="afterEffect">
                                  <p:stCondLst>
                                    <p:cond delay="50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1000"/>
                                        <p:tgtEl>
                                          <p:spTgt spid="6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xit" presetSubtype="0" fill="hold" grpId="1" nodeType="clickEffect">
                                  <p:stCondLst>
                                    <p:cond delay="0"/>
                                  </p:stCondLst>
                                  <p:childTnLst>
                                    <p:animEffect transition="out" filter="fade">
                                      <p:cBhvr>
                                        <p:cTn id="92" dur="1000"/>
                                        <p:tgtEl>
                                          <p:spTgt spid="66"/>
                                        </p:tgtEl>
                                      </p:cBhvr>
                                    </p:animEffect>
                                    <p:set>
                                      <p:cBhvr>
                                        <p:cTn id="93" dur="1" fill="hold">
                                          <p:stCondLst>
                                            <p:cond delay="999"/>
                                          </p:stCondLst>
                                        </p:cTn>
                                        <p:tgtEl>
                                          <p:spTgt spid="66"/>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1000"/>
                                        <p:tgtEl>
                                          <p:spTgt spid="30"/>
                                        </p:tgtEl>
                                      </p:cBhvr>
                                    </p:animEffect>
                                    <p:set>
                                      <p:cBhvr>
                                        <p:cTn id="96" dur="1" fill="hold">
                                          <p:stCondLst>
                                            <p:cond delay="999"/>
                                          </p:stCondLst>
                                        </p:cTn>
                                        <p:tgtEl>
                                          <p:spTgt spid="30"/>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1000"/>
                                        <p:tgtEl>
                                          <p:spTgt spid="39"/>
                                        </p:tgtEl>
                                      </p:cBhvr>
                                    </p:animEffect>
                                    <p:set>
                                      <p:cBhvr>
                                        <p:cTn id="99" dur="1" fill="hold">
                                          <p:stCondLst>
                                            <p:cond delay="999"/>
                                          </p:stCondLst>
                                        </p:cTn>
                                        <p:tgtEl>
                                          <p:spTgt spid="39"/>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1000"/>
                                        <p:tgtEl>
                                          <p:spTgt spid="45"/>
                                        </p:tgtEl>
                                      </p:cBhvr>
                                    </p:animEffect>
                                    <p:set>
                                      <p:cBhvr>
                                        <p:cTn id="102" dur="1" fill="hold">
                                          <p:stCondLst>
                                            <p:cond delay="999"/>
                                          </p:stCondLst>
                                        </p:cTn>
                                        <p:tgtEl>
                                          <p:spTgt spid="4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1000"/>
                                        <p:tgtEl>
                                          <p:spTgt spid="48"/>
                                        </p:tgtEl>
                                      </p:cBhvr>
                                    </p:animEffect>
                                    <p:set>
                                      <p:cBhvr>
                                        <p:cTn id="105" dur="1" fill="hold">
                                          <p:stCondLst>
                                            <p:cond delay="999"/>
                                          </p:stCondLst>
                                        </p:cTn>
                                        <p:tgtEl>
                                          <p:spTgt spid="4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1000"/>
                                        <p:tgtEl>
                                          <p:spTgt spid="50"/>
                                        </p:tgtEl>
                                      </p:cBhvr>
                                    </p:animEffect>
                                    <p:set>
                                      <p:cBhvr>
                                        <p:cTn id="108" dur="1" fill="hold">
                                          <p:stCondLst>
                                            <p:cond delay="999"/>
                                          </p:stCondLst>
                                        </p:cTn>
                                        <p:tgtEl>
                                          <p:spTgt spid="50"/>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1000"/>
                                        <p:tgtEl>
                                          <p:spTgt spid="49"/>
                                        </p:tgtEl>
                                      </p:cBhvr>
                                    </p:animEffect>
                                    <p:set>
                                      <p:cBhvr>
                                        <p:cTn id="111" dur="1" fill="hold">
                                          <p:stCondLst>
                                            <p:cond delay="999"/>
                                          </p:stCondLst>
                                        </p:cTn>
                                        <p:tgtEl>
                                          <p:spTgt spid="49"/>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1000"/>
                                        <p:tgtEl>
                                          <p:spTgt spid="51"/>
                                        </p:tgtEl>
                                      </p:cBhvr>
                                    </p:animEffect>
                                    <p:set>
                                      <p:cBhvr>
                                        <p:cTn id="114" dur="1" fill="hold">
                                          <p:stCondLst>
                                            <p:cond delay="999"/>
                                          </p:stCondLst>
                                        </p:cTn>
                                        <p:tgtEl>
                                          <p:spTgt spid="51"/>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1000"/>
                                        <p:tgtEl>
                                          <p:spTgt spid="54"/>
                                        </p:tgtEl>
                                      </p:cBhvr>
                                    </p:animEffect>
                                    <p:set>
                                      <p:cBhvr>
                                        <p:cTn id="117" dur="1" fill="hold">
                                          <p:stCondLst>
                                            <p:cond delay="999"/>
                                          </p:stCondLst>
                                        </p:cTn>
                                        <p:tgtEl>
                                          <p:spTgt spid="54"/>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1000"/>
                                        <p:tgtEl>
                                          <p:spTgt spid="52"/>
                                        </p:tgtEl>
                                      </p:cBhvr>
                                    </p:animEffect>
                                    <p:set>
                                      <p:cBhvr>
                                        <p:cTn id="120" dur="1" fill="hold">
                                          <p:stCondLst>
                                            <p:cond delay="999"/>
                                          </p:stCondLst>
                                        </p:cTn>
                                        <p:tgtEl>
                                          <p:spTgt spid="52"/>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1000"/>
                                        <p:tgtEl>
                                          <p:spTgt spid="55"/>
                                        </p:tgtEl>
                                      </p:cBhvr>
                                    </p:animEffect>
                                    <p:set>
                                      <p:cBhvr>
                                        <p:cTn id="123" dur="1" fill="hold">
                                          <p:stCondLst>
                                            <p:cond delay="999"/>
                                          </p:stCondLst>
                                        </p:cTn>
                                        <p:tgtEl>
                                          <p:spTgt spid="55"/>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1000"/>
                                        <p:tgtEl>
                                          <p:spTgt spid="53"/>
                                        </p:tgtEl>
                                      </p:cBhvr>
                                    </p:animEffect>
                                    <p:set>
                                      <p:cBhvr>
                                        <p:cTn id="126" dur="1" fill="hold">
                                          <p:stCondLst>
                                            <p:cond delay="999"/>
                                          </p:stCondLst>
                                        </p:cTn>
                                        <p:tgtEl>
                                          <p:spTgt spid="53"/>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1000"/>
                                        <p:tgtEl>
                                          <p:spTgt spid="56"/>
                                        </p:tgtEl>
                                      </p:cBhvr>
                                    </p:animEffect>
                                    <p:set>
                                      <p:cBhvr>
                                        <p:cTn id="129" dur="1" fill="hold">
                                          <p:stCondLst>
                                            <p:cond delay="999"/>
                                          </p:stCondLst>
                                        </p:cTn>
                                        <p:tgtEl>
                                          <p:spTgt spid="56"/>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1000"/>
                                        <p:tgtEl>
                                          <p:spTgt spid="76"/>
                                        </p:tgtEl>
                                      </p:cBhvr>
                                    </p:animEffect>
                                    <p:set>
                                      <p:cBhvr>
                                        <p:cTn id="132" dur="1" fill="hold">
                                          <p:stCondLst>
                                            <p:cond delay="999"/>
                                          </p:stCondLst>
                                        </p:cTn>
                                        <p:tgtEl>
                                          <p:spTgt spid="76"/>
                                        </p:tgtEl>
                                        <p:attrNameLst>
                                          <p:attrName>style.visibility</p:attrName>
                                        </p:attrNameLst>
                                      </p:cBhvr>
                                      <p:to>
                                        <p:strVal val="hidden"/>
                                      </p:to>
                                    </p:set>
                                  </p:childTnLst>
                                </p:cTn>
                              </p:par>
                            </p:childTnLst>
                          </p:cTn>
                        </p:par>
                        <p:par>
                          <p:cTn id="133" fill="hold" nodeType="afterGroup">
                            <p:stCondLst>
                              <p:cond delay="1000"/>
                            </p:stCondLst>
                            <p:childTnLst>
                              <p:par>
                                <p:cTn id="134" presetID="10" presetClass="entr" presetSubtype="0" fill="hold" nodeType="afterEffect">
                                  <p:stCondLst>
                                    <p:cond delay="0"/>
                                  </p:stCondLst>
                                  <p:childTnLst>
                                    <p:set>
                                      <p:cBhvr>
                                        <p:cTn id="135" dur="1" fill="hold">
                                          <p:stCondLst>
                                            <p:cond delay="0"/>
                                          </p:stCondLst>
                                        </p:cTn>
                                        <p:tgtEl>
                                          <p:spTgt spid="67"/>
                                        </p:tgtEl>
                                        <p:attrNameLst>
                                          <p:attrName>style.visibility</p:attrName>
                                        </p:attrNameLst>
                                      </p:cBhvr>
                                      <p:to>
                                        <p:strVal val="visible"/>
                                      </p:to>
                                    </p:set>
                                    <p:animEffect transition="in" filter="fade">
                                      <p:cBhvr>
                                        <p:cTn id="136" dur="1000"/>
                                        <p:tgtEl>
                                          <p:spTgt spid="67"/>
                                        </p:tgtEl>
                                      </p:cBhvr>
                                    </p:animEffect>
                                  </p:childTnLst>
                                </p:cTn>
                              </p:par>
                            </p:childTnLst>
                          </p:cTn>
                        </p:par>
                        <p:par>
                          <p:cTn id="137" fill="hold" nodeType="afterGroup">
                            <p:stCondLst>
                              <p:cond delay="2000"/>
                            </p:stCondLst>
                            <p:childTnLst>
                              <p:par>
                                <p:cTn id="138" presetID="10" presetClass="entr" presetSubtype="0" fill="hold" nodeType="after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fade">
                                      <p:cBhvr>
                                        <p:cTn id="140" dur="500"/>
                                        <p:tgtEl>
                                          <p:spTgt spid="68"/>
                                        </p:tgtEl>
                                      </p:cBhvr>
                                    </p:animEffect>
                                  </p:childTnLst>
                                </p:cTn>
                              </p:par>
                            </p:childTnLst>
                          </p:cTn>
                        </p:par>
                        <p:par>
                          <p:cTn id="141" fill="hold" nodeType="afterGroup">
                            <p:stCondLst>
                              <p:cond delay="2500"/>
                            </p:stCondLst>
                            <p:childTnLst>
                              <p:par>
                                <p:cTn id="142" presetID="10" presetClass="entr" presetSubtype="0" fill="hold" nodeType="afterEffect">
                                  <p:stCondLst>
                                    <p:cond delay="200"/>
                                  </p:stCondLst>
                                  <p:childTnLst>
                                    <p:set>
                                      <p:cBhvr>
                                        <p:cTn id="143" dur="1" fill="hold">
                                          <p:stCondLst>
                                            <p:cond delay="0"/>
                                          </p:stCondLst>
                                        </p:cTn>
                                        <p:tgtEl>
                                          <p:spTgt spid="72"/>
                                        </p:tgtEl>
                                        <p:attrNameLst>
                                          <p:attrName>style.visibility</p:attrName>
                                        </p:attrNameLst>
                                      </p:cBhvr>
                                      <p:to>
                                        <p:strVal val="visible"/>
                                      </p:to>
                                    </p:set>
                                    <p:animEffect transition="in" filter="fade">
                                      <p:cBhvr>
                                        <p:cTn id="144" dur="500"/>
                                        <p:tgtEl>
                                          <p:spTgt spid="72"/>
                                        </p:tgtEl>
                                      </p:cBhvr>
                                    </p:animEffect>
                                  </p:childTnLst>
                                </p:cTn>
                              </p:par>
                            </p:childTnLst>
                          </p:cTn>
                        </p:par>
                        <p:par>
                          <p:cTn id="145" fill="hold" nodeType="afterGroup">
                            <p:stCondLst>
                              <p:cond delay="3200"/>
                            </p:stCondLst>
                            <p:childTnLst>
                              <p:par>
                                <p:cTn id="146" presetID="10" presetClass="entr" presetSubtype="0" fill="hold" nodeType="afterEffect">
                                  <p:stCondLst>
                                    <p:cond delay="200"/>
                                  </p:stCondLst>
                                  <p:childTnLst>
                                    <p:set>
                                      <p:cBhvr>
                                        <p:cTn id="147" dur="1" fill="hold">
                                          <p:stCondLst>
                                            <p:cond delay="0"/>
                                          </p:stCondLst>
                                        </p:cTn>
                                        <p:tgtEl>
                                          <p:spTgt spid="74"/>
                                        </p:tgtEl>
                                        <p:attrNameLst>
                                          <p:attrName>style.visibility</p:attrName>
                                        </p:attrNameLst>
                                      </p:cBhvr>
                                      <p:to>
                                        <p:strVal val="visible"/>
                                      </p:to>
                                    </p:set>
                                    <p:animEffect transition="in" filter="fade">
                                      <p:cBhvr>
                                        <p:cTn id="148" dur="500"/>
                                        <p:tgtEl>
                                          <p:spTgt spid="74"/>
                                        </p:tgtEl>
                                      </p:cBhvr>
                                    </p:animEffect>
                                  </p:childTnLst>
                                </p:cTn>
                              </p:par>
                            </p:childTnLst>
                          </p:cTn>
                        </p:par>
                        <p:par>
                          <p:cTn id="149" fill="hold" nodeType="afterGroup">
                            <p:stCondLst>
                              <p:cond delay="3900"/>
                            </p:stCondLst>
                            <p:childTnLst>
                              <p:par>
                                <p:cTn id="150" presetID="10" presetClass="entr" presetSubtype="0" fill="hold" nodeType="afterEffect">
                                  <p:stCondLst>
                                    <p:cond delay="200"/>
                                  </p:stCondLst>
                                  <p:childTnLst>
                                    <p:set>
                                      <p:cBhvr>
                                        <p:cTn id="151" dur="1" fill="hold">
                                          <p:stCondLst>
                                            <p:cond delay="0"/>
                                          </p:stCondLst>
                                        </p:cTn>
                                        <p:tgtEl>
                                          <p:spTgt spid="73"/>
                                        </p:tgtEl>
                                        <p:attrNameLst>
                                          <p:attrName>style.visibility</p:attrName>
                                        </p:attrNameLst>
                                      </p:cBhvr>
                                      <p:to>
                                        <p:strVal val="visible"/>
                                      </p:to>
                                    </p:set>
                                    <p:animEffect transition="in" filter="fade">
                                      <p:cBhvr>
                                        <p:cTn id="152" dur="500"/>
                                        <p:tgtEl>
                                          <p:spTgt spid="73"/>
                                        </p:tgtEl>
                                      </p:cBhvr>
                                    </p:animEffect>
                                  </p:childTnLst>
                                </p:cTn>
                              </p:par>
                            </p:childTnLst>
                          </p:cTn>
                        </p:par>
                        <p:par>
                          <p:cTn id="153" fill="hold" nodeType="afterGroup">
                            <p:stCondLst>
                              <p:cond delay="4600"/>
                            </p:stCondLst>
                            <p:childTnLst>
                              <p:par>
                                <p:cTn id="154" presetID="10" presetClass="entr" presetSubtype="0" fill="hold" grpId="0" nodeType="afterEffect">
                                  <p:stCondLst>
                                    <p:cond delay="0"/>
                                  </p:stCondLst>
                                  <p:childTnLst>
                                    <p:set>
                                      <p:cBhvr>
                                        <p:cTn id="155" dur="1" fill="hold">
                                          <p:stCondLst>
                                            <p:cond delay="0"/>
                                          </p:stCondLst>
                                        </p:cTn>
                                        <p:tgtEl>
                                          <p:spTgt spid="75"/>
                                        </p:tgtEl>
                                        <p:attrNameLst>
                                          <p:attrName>style.visibility</p:attrName>
                                        </p:attrNameLst>
                                      </p:cBhvr>
                                      <p:to>
                                        <p:strVal val="visible"/>
                                      </p:to>
                                    </p:set>
                                    <p:animEffect transition="in" filter="fade">
                                      <p:cBhvr>
                                        <p:cTn id="156" dur="1000"/>
                                        <p:tgtEl>
                                          <p:spTgt spid="75"/>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0" presetClass="exit" presetSubtype="0" fill="hold" nodeType="clickEffect">
                                  <p:stCondLst>
                                    <p:cond delay="0"/>
                                  </p:stCondLst>
                                  <p:childTnLst>
                                    <p:animEffect transition="out" filter="fade">
                                      <p:cBhvr>
                                        <p:cTn id="160" dur="1000"/>
                                        <p:tgtEl>
                                          <p:spTgt spid="67"/>
                                        </p:tgtEl>
                                      </p:cBhvr>
                                    </p:animEffect>
                                    <p:set>
                                      <p:cBhvr>
                                        <p:cTn id="161" dur="1" fill="hold">
                                          <p:stCondLst>
                                            <p:cond delay="999"/>
                                          </p:stCondLst>
                                        </p:cTn>
                                        <p:tgtEl>
                                          <p:spTgt spid="67"/>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1000"/>
                                        <p:tgtEl>
                                          <p:spTgt spid="68"/>
                                        </p:tgtEl>
                                      </p:cBhvr>
                                    </p:animEffect>
                                    <p:set>
                                      <p:cBhvr>
                                        <p:cTn id="164" dur="1" fill="hold">
                                          <p:stCondLst>
                                            <p:cond delay="999"/>
                                          </p:stCondLst>
                                        </p:cTn>
                                        <p:tgtEl>
                                          <p:spTgt spid="68"/>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1000"/>
                                        <p:tgtEl>
                                          <p:spTgt spid="72"/>
                                        </p:tgtEl>
                                      </p:cBhvr>
                                    </p:animEffect>
                                    <p:set>
                                      <p:cBhvr>
                                        <p:cTn id="167" dur="1" fill="hold">
                                          <p:stCondLst>
                                            <p:cond delay="999"/>
                                          </p:stCondLst>
                                        </p:cTn>
                                        <p:tgtEl>
                                          <p:spTgt spid="72"/>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1000"/>
                                        <p:tgtEl>
                                          <p:spTgt spid="74"/>
                                        </p:tgtEl>
                                      </p:cBhvr>
                                    </p:animEffect>
                                    <p:set>
                                      <p:cBhvr>
                                        <p:cTn id="170" dur="1" fill="hold">
                                          <p:stCondLst>
                                            <p:cond delay="999"/>
                                          </p:stCondLst>
                                        </p:cTn>
                                        <p:tgtEl>
                                          <p:spTgt spid="74"/>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1000"/>
                                        <p:tgtEl>
                                          <p:spTgt spid="73"/>
                                        </p:tgtEl>
                                      </p:cBhvr>
                                    </p:animEffect>
                                    <p:set>
                                      <p:cBhvr>
                                        <p:cTn id="173" dur="1" fill="hold">
                                          <p:stCondLst>
                                            <p:cond delay="999"/>
                                          </p:stCondLst>
                                        </p:cTn>
                                        <p:tgtEl>
                                          <p:spTgt spid="73"/>
                                        </p:tgtEl>
                                        <p:attrNameLst>
                                          <p:attrName>style.visibility</p:attrName>
                                        </p:attrNameLst>
                                      </p:cBhvr>
                                      <p:to>
                                        <p:strVal val="hidden"/>
                                      </p:to>
                                    </p:set>
                                  </p:childTnLst>
                                </p:cTn>
                              </p:par>
                            </p:childTnLst>
                          </p:cTn>
                        </p:par>
                        <p:par>
                          <p:cTn id="174" fill="hold" nodeType="afterGroup">
                            <p:stCondLst>
                              <p:cond delay="1000"/>
                            </p:stCondLst>
                            <p:childTnLst>
                              <p:par>
                                <p:cTn id="175" presetID="10" presetClass="entr" presetSubtype="0" fill="hold" nodeType="afterEffect">
                                  <p:stCondLst>
                                    <p:cond delay="0"/>
                                  </p:stCondLst>
                                  <p:childTnLst>
                                    <p:set>
                                      <p:cBhvr>
                                        <p:cTn id="176" dur="1" fill="hold">
                                          <p:stCondLst>
                                            <p:cond delay="0"/>
                                          </p:stCondLst>
                                        </p:cTn>
                                        <p:tgtEl>
                                          <p:spTgt spid="80"/>
                                        </p:tgtEl>
                                        <p:attrNameLst>
                                          <p:attrName>style.visibility</p:attrName>
                                        </p:attrNameLst>
                                      </p:cBhvr>
                                      <p:to>
                                        <p:strVal val="visible"/>
                                      </p:to>
                                    </p:set>
                                    <p:animEffect transition="in" filter="fade">
                                      <p:cBhvr>
                                        <p:cTn id="177" dur="500"/>
                                        <p:tgtEl>
                                          <p:spTgt spid="80"/>
                                        </p:tgtEl>
                                      </p:cBhvr>
                                    </p:animEffect>
                                  </p:childTnLst>
                                </p:cTn>
                              </p:par>
                              <p:par>
                                <p:cTn id="178" presetID="10" presetClass="entr" presetSubtype="0" fill="hold" nodeType="withEffect">
                                  <p:stCondLst>
                                    <p:cond delay="0"/>
                                  </p:stCondLst>
                                  <p:childTnLst>
                                    <p:set>
                                      <p:cBhvr>
                                        <p:cTn id="179" dur="1" fill="hold">
                                          <p:stCondLst>
                                            <p:cond delay="0"/>
                                          </p:stCondLst>
                                        </p:cTn>
                                        <p:tgtEl>
                                          <p:spTgt spid="82"/>
                                        </p:tgtEl>
                                        <p:attrNameLst>
                                          <p:attrName>style.visibility</p:attrName>
                                        </p:attrNameLst>
                                      </p:cBhvr>
                                      <p:to>
                                        <p:strVal val="visible"/>
                                      </p:to>
                                    </p:set>
                                    <p:animEffect transition="in" filter="fade">
                                      <p:cBhvr>
                                        <p:cTn id="180" dur="500"/>
                                        <p:tgtEl>
                                          <p:spTgt spid="82"/>
                                        </p:tgtEl>
                                      </p:cBhvr>
                                    </p:animEffect>
                                  </p:childTnLst>
                                </p:cTn>
                              </p:par>
                            </p:childTnLst>
                          </p:cTn>
                        </p:par>
                        <p:par>
                          <p:cTn id="181" fill="hold" nodeType="afterGroup">
                            <p:stCondLst>
                              <p:cond delay="1500"/>
                            </p:stCondLst>
                            <p:childTnLst>
                              <p:par>
                                <p:cTn id="182" presetID="10" presetClass="entr" presetSubtype="0" fill="hold" nodeType="afterEffect">
                                  <p:stCondLst>
                                    <p:cond delay="200"/>
                                  </p:stCondLst>
                                  <p:childTnLst>
                                    <p:set>
                                      <p:cBhvr>
                                        <p:cTn id="183" dur="1" fill="hold">
                                          <p:stCondLst>
                                            <p:cond delay="0"/>
                                          </p:stCondLst>
                                        </p:cTn>
                                        <p:tgtEl>
                                          <p:spTgt spid="83"/>
                                        </p:tgtEl>
                                        <p:attrNameLst>
                                          <p:attrName>style.visibility</p:attrName>
                                        </p:attrNameLst>
                                      </p:cBhvr>
                                      <p:to>
                                        <p:strVal val="visible"/>
                                      </p:to>
                                    </p:set>
                                    <p:animEffect transition="in" filter="fade">
                                      <p:cBhvr>
                                        <p:cTn id="184" dur="500"/>
                                        <p:tgtEl>
                                          <p:spTgt spid="83"/>
                                        </p:tgtEl>
                                      </p:cBhvr>
                                    </p:animEffect>
                                  </p:childTnLst>
                                </p:cTn>
                              </p:par>
                              <p:par>
                                <p:cTn id="185" presetID="10" presetClass="entr" presetSubtype="0" fill="hold" nodeType="withEffect">
                                  <p:stCondLst>
                                    <p:cond delay="200"/>
                                  </p:stCondLst>
                                  <p:childTnLst>
                                    <p:set>
                                      <p:cBhvr>
                                        <p:cTn id="186" dur="1" fill="hold">
                                          <p:stCondLst>
                                            <p:cond delay="0"/>
                                          </p:stCondLst>
                                        </p:cTn>
                                        <p:tgtEl>
                                          <p:spTgt spid="84"/>
                                        </p:tgtEl>
                                        <p:attrNameLst>
                                          <p:attrName>style.visibility</p:attrName>
                                        </p:attrNameLst>
                                      </p:cBhvr>
                                      <p:to>
                                        <p:strVal val="visible"/>
                                      </p:to>
                                    </p:set>
                                    <p:animEffect transition="in" filter="fade">
                                      <p:cBhvr>
                                        <p:cTn id="187" dur="500"/>
                                        <p:tgtEl>
                                          <p:spTgt spid="84"/>
                                        </p:tgtEl>
                                      </p:cBhvr>
                                    </p:animEffect>
                                  </p:childTnLst>
                                </p:cTn>
                              </p:par>
                            </p:childTnLst>
                          </p:cTn>
                        </p:par>
                        <p:par>
                          <p:cTn id="188" fill="hold" nodeType="afterGroup">
                            <p:stCondLst>
                              <p:cond delay="2200"/>
                            </p:stCondLst>
                            <p:childTnLst>
                              <p:par>
                                <p:cTn id="189" presetID="10" presetClass="entr" presetSubtype="0" fill="hold" nodeType="afterEffect">
                                  <p:stCondLst>
                                    <p:cond delay="200"/>
                                  </p:stCondLst>
                                  <p:childTnLst>
                                    <p:set>
                                      <p:cBhvr>
                                        <p:cTn id="190" dur="1" fill="hold">
                                          <p:stCondLst>
                                            <p:cond delay="0"/>
                                          </p:stCondLst>
                                        </p:cTn>
                                        <p:tgtEl>
                                          <p:spTgt spid="85"/>
                                        </p:tgtEl>
                                        <p:attrNameLst>
                                          <p:attrName>style.visibility</p:attrName>
                                        </p:attrNameLst>
                                      </p:cBhvr>
                                      <p:to>
                                        <p:strVal val="visible"/>
                                      </p:to>
                                    </p:set>
                                    <p:animEffect transition="in" filter="fade">
                                      <p:cBhvr>
                                        <p:cTn id="191" dur="500"/>
                                        <p:tgtEl>
                                          <p:spTgt spid="85"/>
                                        </p:tgtEl>
                                      </p:cBhvr>
                                    </p:animEffect>
                                  </p:childTnLst>
                                </p:cTn>
                              </p:par>
                              <p:par>
                                <p:cTn id="192" presetID="10" presetClass="exit" presetSubtype="0" fill="hold" grpId="1" nodeType="withEffect">
                                  <p:stCondLst>
                                    <p:cond delay="0"/>
                                  </p:stCondLst>
                                  <p:childTnLst>
                                    <p:animEffect transition="out" filter="fade">
                                      <p:cBhvr>
                                        <p:cTn id="193" dur="1000"/>
                                        <p:tgtEl>
                                          <p:spTgt spid="75"/>
                                        </p:tgtEl>
                                      </p:cBhvr>
                                    </p:animEffect>
                                    <p:set>
                                      <p:cBhvr>
                                        <p:cTn id="194" dur="1" fill="hold">
                                          <p:stCondLst>
                                            <p:cond delay="999"/>
                                          </p:stCondLst>
                                        </p:cTn>
                                        <p:tgtEl>
                                          <p:spTgt spid="75"/>
                                        </p:tgtEl>
                                        <p:attrNameLst>
                                          <p:attrName>style.visibility</p:attrName>
                                        </p:attrNameLst>
                                      </p:cBhvr>
                                      <p:to>
                                        <p:strVal val="hidden"/>
                                      </p:to>
                                    </p:set>
                                  </p:childTnLst>
                                </p:cTn>
                              </p:par>
                              <p:par>
                                <p:cTn id="195" presetID="10" presetClass="entr" presetSubtype="0" fill="hold" nodeType="withEffect">
                                  <p:stCondLst>
                                    <p:cond delay="200"/>
                                  </p:stCondLst>
                                  <p:childTnLst>
                                    <p:set>
                                      <p:cBhvr>
                                        <p:cTn id="196" dur="1" fill="hold">
                                          <p:stCondLst>
                                            <p:cond delay="0"/>
                                          </p:stCondLst>
                                        </p:cTn>
                                        <p:tgtEl>
                                          <p:spTgt spid="86"/>
                                        </p:tgtEl>
                                        <p:attrNameLst>
                                          <p:attrName>style.visibility</p:attrName>
                                        </p:attrNameLst>
                                      </p:cBhvr>
                                      <p:to>
                                        <p:strVal val="visible"/>
                                      </p:to>
                                    </p:set>
                                    <p:animEffect transition="in" filter="fade">
                                      <p:cBhvr>
                                        <p:cTn id="197" dur="500"/>
                                        <p:tgtEl>
                                          <p:spTgt spid="86"/>
                                        </p:tgtEl>
                                      </p:cBhvr>
                                    </p:animEffect>
                                  </p:childTnLst>
                                </p:cTn>
                              </p:par>
                            </p:childTnLst>
                          </p:cTn>
                        </p:par>
                        <p:par>
                          <p:cTn id="198" fill="hold" nodeType="afterGroup">
                            <p:stCondLst>
                              <p:cond delay="3200"/>
                            </p:stCondLst>
                            <p:childTnLst>
                              <p:par>
                                <p:cTn id="199" presetID="10" presetClass="entr" presetSubtype="0" fill="hold" nodeType="afterEffect">
                                  <p:stCondLst>
                                    <p:cond delay="200"/>
                                  </p:stCondLst>
                                  <p:childTnLst>
                                    <p:set>
                                      <p:cBhvr>
                                        <p:cTn id="200" dur="1" fill="hold">
                                          <p:stCondLst>
                                            <p:cond delay="0"/>
                                          </p:stCondLst>
                                        </p:cTn>
                                        <p:tgtEl>
                                          <p:spTgt spid="87"/>
                                        </p:tgtEl>
                                        <p:attrNameLst>
                                          <p:attrName>style.visibility</p:attrName>
                                        </p:attrNameLst>
                                      </p:cBhvr>
                                      <p:to>
                                        <p:strVal val="visible"/>
                                      </p:to>
                                    </p:set>
                                    <p:animEffect transition="in" filter="fade">
                                      <p:cBhvr>
                                        <p:cTn id="201" dur="500"/>
                                        <p:tgtEl>
                                          <p:spTgt spid="87"/>
                                        </p:tgtEl>
                                      </p:cBhvr>
                                    </p:animEffect>
                                  </p:childTnLst>
                                </p:cTn>
                              </p:par>
                              <p:par>
                                <p:cTn id="202" presetID="10" presetClass="entr" presetSubtype="0" fill="hold" nodeType="withEffect">
                                  <p:stCondLst>
                                    <p:cond delay="200"/>
                                  </p:stCondLst>
                                  <p:childTnLst>
                                    <p:set>
                                      <p:cBhvr>
                                        <p:cTn id="203" dur="1" fill="hold">
                                          <p:stCondLst>
                                            <p:cond delay="0"/>
                                          </p:stCondLst>
                                        </p:cTn>
                                        <p:tgtEl>
                                          <p:spTgt spid="88"/>
                                        </p:tgtEl>
                                        <p:attrNameLst>
                                          <p:attrName>style.visibility</p:attrName>
                                        </p:attrNameLst>
                                      </p:cBhvr>
                                      <p:to>
                                        <p:strVal val="visible"/>
                                      </p:to>
                                    </p:set>
                                    <p:animEffect transition="in" filter="fade">
                                      <p:cBhvr>
                                        <p:cTn id="204" dur="500"/>
                                        <p:tgtEl>
                                          <p:spTgt spid="88"/>
                                        </p:tgtEl>
                                      </p:cBhvr>
                                    </p:animEffect>
                                  </p:childTnLst>
                                </p:cTn>
                              </p:par>
                            </p:childTnLst>
                          </p:cTn>
                        </p:par>
                        <p:par>
                          <p:cTn id="205" fill="hold" nodeType="afterGroup">
                            <p:stCondLst>
                              <p:cond delay="3900"/>
                            </p:stCondLst>
                            <p:childTnLst>
                              <p:par>
                                <p:cTn id="206" presetID="10" presetClass="entr" presetSubtype="0" fill="hold" nodeType="afterEffect">
                                  <p:stCondLst>
                                    <p:cond delay="0"/>
                                  </p:stCondLst>
                                  <p:childTnLst>
                                    <p:set>
                                      <p:cBhvr>
                                        <p:cTn id="207" dur="1" fill="hold">
                                          <p:stCondLst>
                                            <p:cond delay="0"/>
                                          </p:stCondLst>
                                        </p:cTn>
                                        <p:tgtEl>
                                          <p:spTgt spid="89"/>
                                        </p:tgtEl>
                                        <p:attrNameLst>
                                          <p:attrName>style.visibility</p:attrName>
                                        </p:attrNameLst>
                                      </p:cBhvr>
                                      <p:to>
                                        <p:strVal val="visible"/>
                                      </p:to>
                                    </p:set>
                                    <p:animEffect transition="in" filter="fade">
                                      <p:cBhvr>
                                        <p:cTn id="208" dur="500"/>
                                        <p:tgtEl>
                                          <p:spTgt spid="89"/>
                                        </p:tgtEl>
                                      </p:cBhvr>
                                    </p:animEffect>
                                  </p:childTnLst>
                                </p:cTn>
                              </p:par>
                            </p:childTnLst>
                          </p:cTn>
                        </p:par>
                        <p:par>
                          <p:cTn id="209" fill="hold" nodeType="afterGroup">
                            <p:stCondLst>
                              <p:cond delay="4400"/>
                            </p:stCondLst>
                            <p:childTnLst>
                              <p:par>
                                <p:cTn id="210" presetID="10" presetClass="entr" presetSubtype="0" fill="hold" grpId="0" nodeType="afterEffect">
                                  <p:stCondLst>
                                    <p:cond delay="0"/>
                                  </p:stCondLst>
                                  <p:childTnLst>
                                    <p:set>
                                      <p:cBhvr>
                                        <p:cTn id="211" dur="1" fill="hold">
                                          <p:stCondLst>
                                            <p:cond delay="0"/>
                                          </p:stCondLst>
                                        </p:cTn>
                                        <p:tgtEl>
                                          <p:spTgt spid="91"/>
                                        </p:tgtEl>
                                        <p:attrNameLst>
                                          <p:attrName>style.visibility</p:attrName>
                                        </p:attrNameLst>
                                      </p:cBhvr>
                                      <p:to>
                                        <p:strVal val="visible"/>
                                      </p:to>
                                    </p:set>
                                    <p:animEffect transition="in" filter="fade">
                                      <p:cBhvr>
                                        <p:cTn id="212" dur="1000"/>
                                        <p:tgtEl>
                                          <p:spTgt spid="91"/>
                                        </p:tgtEl>
                                      </p:cBhvr>
                                    </p:animEffect>
                                  </p:childTnLst>
                                </p:cTn>
                              </p:par>
                            </p:childTnLst>
                          </p:cTn>
                        </p:par>
                        <p:par>
                          <p:cTn id="213" fill="hold" nodeType="afterGroup">
                            <p:stCondLst>
                              <p:cond delay="5400"/>
                            </p:stCondLst>
                            <p:childTnLst>
                              <p:par>
                                <p:cTn id="214" presetID="10" presetClass="entr" presetSubtype="0" fill="hold" grpId="0" nodeType="afterEffect">
                                  <p:stCondLst>
                                    <p:cond delay="0"/>
                                  </p:stCondLst>
                                  <p:childTnLst>
                                    <p:set>
                                      <p:cBhvr>
                                        <p:cTn id="215" dur="1" fill="hold">
                                          <p:stCondLst>
                                            <p:cond delay="0"/>
                                          </p:stCondLst>
                                        </p:cTn>
                                        <p:tgtEl>
                                          <p:spTgt spid="77"/>
                                        </p:tgtEl>
                                        <p:attrNameLst>
                                          <p:attrName>style.visibility</p:attrName>
                                        </p:attrNameLst>
                                      </p:cBhvr>
                                      <p:to>
                                        <p:strVal val="visible"/>
                                      </p:to>
                                    </p:set>
                                    <p:animEffect transition="in" filter="fade">
                                      <p:cBhvr>
                                        <p:cTn id="216"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29" grpId="0"/>
      <p:bldP spid="66" grpId="0"/>
      <p:bldP spid="66" grpId="1"/>
      <p:bldP spid="76" grpId="0" animBg="1"/>
      <p:bldP spid="76" grpId="1" animBg="1"/>
      <p:bldP spid="75" grpId="0" animBg="1"/>
      <p:bldP spid="75" grpId="1" animBg="1"/>
      <p:bldP spid="77"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p:txBody>
          <a:bodyPr/>
          <a:lstStyle/>
          <a:p>
            <a:pPr eaLnBrk="1" hangingPunct="1"/>
            <a:r>
              <a:rPr lang="en-US" smtClean="0">
                <a:latin typeface="Constantia" pitchFamily="18" charset="0"/>
              </a:rPr>
              <a:t>The Sulfur Product</a:t>
            </a:r>
          </a:p>
        </p:txBody>
      </p:sp>
      <p:pic>
        <p:nvPicPr>
          <p:cNvPr id="6" name="Picture 5" descr="Molten sulfur.jpg"/>
          <p:cNvPicPr>
            <a:picLocks noChangeAspect="1"/>
          </p:cNvPicPr>
          <p:nvPr/>
        </p:nvPicPr>
        <p:blipFill>
          <a:blip r:embed="rId2"/>
          <a:stretch>
            <a:fillRect/>
          </a:stretch>
        </p:blipFill>
        <p:spPr>
          <a:xfrm>
            <a:off x="1500188" y="2143125"/>
            <a:ext cx="6286500" cy="4110038"/>
          </a:xfrm>
          <a:prstGeom prst="rect">
            <a:avLst/>
          </a:prstGeom>
          <a:ln>
            <a:noFill/>
          </a:ln>
          <a:effectLst>
            <a:outerShdw blurRad="190500" algn="tl" rotWithShape="0">
              <a:srgbClr val="000000">
                <a:alpha val="70000"/>
              </a:srgbClr>
            </a:outerShdw>
          </a:effectLst>
        </p:spPr>
      </p:pic>
      <p:pic>
        <p:nvPicPr>
          <p:cNvPr id="8" name="Picture 7" descr="Frasch sulfur.jpg"/>
          <p:cNvPicPr>
            <a:picLocks noChangeAspect="1"/>
          </p:cNvPicPr>
          <p:nvPr/>
        </p:nvPicPr>
        <p:blipFill>
          <a:blip r:embed="rId3"/>
          <a:stretch>
            <a:fillRect/>
          </a:stretch>
        </p:blipFill>
        <p:spPr>
          <a:xfrm>
            <a:off x="2714625" y="1928813"/>
            <a:ext cx="3714750" cy="4457700"/>
          </a:xfrm>
          <a:prstGeom prst="rect">
            <a:avLst/>
          </a:prstGeom>
          <a:ln>
            <a:noFill/>
          </a:ln>
          <a:effectLst>
            <a:outerShdw blurRad="190500" algn="tl" rotWithShape="0">
              <a:srgbClr val="000000">
                <a:alpha val="70000"/>
              </a:srgbClr>
            </a:outerShdw>
          </a:effectLst>
        </p:spPr>
      </p:pic>
      <p:pic>
        <p:nvPicPr>
          <p:cNvPr id="9" name="Picture 8" descr="Crystal sulfur.jpg"/>
          <p:cNvPicPr>
            <a:picLocks noChangeAspect="1"/>
          </p:cNvPicPr>
          <p:nvPr/>
        </p:nvPicPr>
        <p:blipFill>
          <a:blip r:embed="rId4"/>
          <a:srcRect/>
          <a:stretch>
            <a:fillRect/>
          </a:stretch>
        </p:blipFill>
        <p:spPr bwMode="auto">
          <a:xfrm>
            <a:off x="1535113" y="1958975"/>
            <a:ext cx="6218237"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iterate type="lt">
                                    <p:tmPct val="0"/>
                                  </p:iterate>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50" presetClass="entr" presetSubtype="0" decel="10000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3"/>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49" presetClass="entr" presetSubtype="0" decel="10000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latin typeface="Constantia" pitchFamily="18" charset="0"/>
              </a:rPr>
              <a:t>The Contact Process</a:t>
            </a:r>
            <a:endParaRPr lang="en-GB" smtClean="0">
              <a:latin typeface="Constantia" pitchFamily="18" charset="0"/>
            </a:endParaRPr>
          </a:p>
        </p:txBody>
      </p:sp>
      <p:sp>
        <p:nvSpPr>
          <p:cNvPr id="21507" name="Content Placeholder 2"/>
          <p:cNvSpPr>
            <a:spLocks noGrp="1"/>
          </p:cNvSpPr>
          <p:nvPr>
            <p:ph idx="1"/>
          </p:nvPr>
        </p:nvSpPr>
        <p:spPr>
          <a:xfrm>
            <a:off x="500063" y="2000250"/>
            <a:ext cx="7429500" cy="4284663"/>
          </a:xfrm>
        </p:spPr>
        <p:txBody>
          <a:bodyPr/>
          <a:lstStyle/>
          <a:p>
            <a:pPr lvl="1" algn="just">
              <a:lnSpc>
                <a:spcPct val="150000"/>
              </a:lnSpc>
              <a:defRPr/>
            </a:pPr>
            <a:r>
              <a:rPr lang="en-GB" dirty="0" smtClean="0">
                <a:latin typeface="Cambria" pitchFamily="18" charset="0"/>
                <a:ea typeface="+mn-ea"/>
                <a:cs typeface="+mn-cs"/>
              </a:rPr>
              <a:t>The </a:t>
            </a:r>
            <a:r>
              <a:rPr lang="en-GB" i="1" dirty="0" smtClean="0">
                <a:latin typeface="Cambria" pitchFamily="18" charset="0"/>
                <a:ea typeface="+mn-ea"/>
                <a:cs typeface="+mn-cs"/>
              </a:rPr>
              <a:t>Contact Process </a:t>
            </a:r>
            <a:r>
              <a:rPr lang="en-GB" dirty="0" smtClean="0">
                <a:latin typeface="Cambria" pitchFamily="18" charset="0"/>
                <a:ea typeface="+mn-ea"/>
                <a:cs typeface="+mn-cs"/>
              </a:rPr>
              <a:t>is the chemical process used to make sulfuric acid.</a:t>
            </a:r>
          </a:p>
          <a:p>
            <a:pPr lvl="1" algn="just">
              <a:lnSpc>
                <a:spcPct val="150000"/>
              </a:lnSpc>
              <a:defRPr/>
            </a:pPr>
            <a:r>
              <a:rPr lang="en-GB" dirty="0" smtClean="0">
                <a:latin typeface="Cambria" pitchFamily="18" charset="0"/>
                <a:ea typeface="+mn-ea"/>
                <a:cs typeface="+mn-cs"/>
              </a:rPr>
              <a:t> It is composed of a number of chemical reactions, or steps, each occurring under different conditions and in different industrial chambers.</a:t>
            </a:r>
          </a:p>
          <a:p>
            <a:pPr lvl="1" algn="just">
              <a:lnSpc>
                <a:spcPct val="150000"/>
              </a:lnSpc>
              <a:defRPr/>
            </a:pPr>
            <a:r>
              <a:rPr lang="en-US" dirty="0" smtClean="0">
                <a:latin typeface="Cambria" pitchFamily="18" charset="0"/>
                <a:ea typeface="+mn-ea"/>
                <a:cs typeface="+mn-cs"/>
              </a:rPr>
              <a:t>The FOUR steps are:</a:t>
            </a:r>
          </a:p>
          <a:p>
            <a:pPr lvl="2" algn="just">
              <a:lnSpc>
                <a:spcPct val="150000"/>
              </a:lnSpc>
              <a:defRPr/>
            </a:pPr>
            <a:r>
              <a:rPr lang="en-US" dirty="0" smtClean="0">
                <a:latin typeface="Cambria" pitchFamily="18" charset="0"/>
                <a:ea typeface="+mn-ea"/>
                <a:cs typeface="+mn-cs"/>
              </a:rPr>
              <a:t>Combustion of sulfur into sulfur dioxide</a:t>
            </a:r>
          </a:p>
          <a:p>
            <a:pPr lvl="2" algn="just">
              <a:lnSpc>
                <a:spcPct val="150000"/>
              </a:lnSpc>
              <a:defRPr/>
            </a:pPr>
            <a:r>
              <a:rPr lang="en-US" dirty="0" smtClean="0">
                <a:latin typeface="Cambria" pitchFamily="18" charset="0"/>
                <a:ea typeface="+mn-ea"/>
                <a:cs typeface="+mn-cs"/>
              </a:rPr>
              <a:t>Conversion of sulfur dioxide into sulfur trioxide</a:t>
            </a:r>
          </a:p>
          <a:p>
            <a:pPr lvl="2" algn="just">
              <a:lnSpc>
                <a:spcPct val="150000"/>
              </a:lnSpc>
              <a:defRPr/>
            </a:pPr>
            <a:r>
              <a:rPr lang="en-US" dirty="0" smtClean="0">
                <a:latin typeface="Cambria" pitchFamily="18" charset="0"/>
                <a:ea typeface="+mn-ea"/>
                <a:cs typeface="+mn-cs"/>
              </a:rPr>
              <a:t>Dissolving sulfur trioxide in sulfuric acid to form oleum</a:t>
            </a:r>
          </a:p>
          <a:p>
            <a:pPr lvl="2" algn="just">
              <a:lnSpc>
                <a:spcPct val="150000"/>
              </a:lnSpc>
              <a:defRPr/>
            </a:pPr>
            <a:r>
              <a:rPr lang="en-US" dirty="0" smtClean="0">
                <a:latin typeface="Cambria" pitchFamily="18" charset="0"/>
                <a:ea typeface="+mn-ea"/>
                <a:cs typeface="+mn-cs"/>
              </a:rPr>
              <a:t>Diluting this oleum to form sulfuric acid</a:t>
            </a:r>
          </a:p>
          <a:p>
            <a:pPr lvl="2" algn="just">
              <a:lnSpc>
                <a:spcPct val="150000"/>
              </a:lnSpc>
              <a:defRPr/>
            </a:pPr>
            <a:endParaRPr lang="en-GB" dirty="0" smtClean="0">
              <a:latin typeface="Cambria" pitchFamily="18" charset="0"/>
              <a:ea typeface="+mn-ea"/>
              <a:cs typeface="+mn-cs"/>
            </a:endParaRPr>
          </a:p>
          <a:p>
            <a:pPr>
              <a:defRPr/>
            </a:pPr>
            <a:endParaRPr lang="en-GB" dirty="0" smtClean="0"/>
          </a:p>
        </p:txBody>
      </p:sp>
      <p:pic>
        <p:nvPicPr>
          <p:cNvPr id="7" name="Picture 6" descr="Contac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214313"/>
            <a:ext cx="874077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wipe(down)">
                                      <p:cBhvr>
                                        <p:cTn id="12" dur="580">
                                          <p:stCondLst>
                                            <p:cond delay="0"/>
                                          </p:stCondLst>
                                        </p:cTn>
                                        <p:tgtEl>
                                          <p:spTgt spid="21507">
                                            <p:txEl>
                                              <p:pRg st="0" end="0"/>
                                            </p:txEl>
                                          </p:spTgt>
                                        </p:tgtEl>
                                      </p:cBhvr>
                                    </p:animEffect>
                                    <p:anim calcmode="lin" valueType="num">
                                      <p:cBhvr>
                                        <p:cTn id="13" dur="1822" tmFilter="0,0; 0.14,0.36; 0.43,0.73; 0.71,0.91; 1.0,1.0">
                                          <p:stCondLst>
                                            <p:cond delay="0"/>
                                          </p:stCondLst>
                                        </p:cTn>
                                        <p:tgtEl>
                                          <p:spTgt spid="21507">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507">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507">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507">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507">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1507">
                                            <p:txEl>
                                              <p:pRg st="0" end="0"/>
                                            </p:txEl>
                                          </p:spTgt>
                                        </p:tgtEl>
                                      </p:cBhvr>
                                      <p:to x="100000" y="60000"/>
                                    </p:animScale>
                                    <p:animScale>
                                      <p:cBhvr>
                                        <p:cTn id="19" dur="166" decel="50000">
                                          <p:stCondLst>
                                            <p:cond delay="676"/>
                                          </p:stCondLst>
                                        </p:cTn>
                                        <p:tgtEl>
                                          <p:spTgt spid="21507">
                                            <p:txEl>
                                              <p:pRg st="0" end="0"/>
                                            </p:txEl>
                                          </p:spTgt>
                                        </p:tgtEl>
                                      </p:cBhvr>
                                      <p:to x="100000" y="100000"/>
                                    </p:animScale>
                                    <p:animScale>
                                      <p:cBhvr>
                                        <p:cTn id="20" dur="26">
                                          <p:stCondLst>
                                            <p:cond delay="1312"/>
                                          </p:stCondLst>
                                        </p:cTn>
                                        <p:tgtEl>
                                          <p:spTgt spid="21507">
                                            <p:txEl>
                                              <p:pRg st="0" end="0"/>
                                            </p:txEl>
                                          </p:spTgt>
                                        </p:tgtEl>
                                      </p:cBhvr>
                                      <p:to x="100000" y="80000"/>
                                    </p:animScale>
                                    <p:animScale>
                                      <p:cBhvr>
                                        <p:cTn id="21" dur="166" decel="50000">
                                          <p:stCondLst>
                                            <p:cond delay="1338"/>
                                          </p:stCondLst>
                                        </p:cTn>
                                        <p:tgtEl>
                                          <p:spTgt spid="21507">
                                            <p:txEl>
                                              <p:pRg st="0" end="0"/>
                                            </p:txEl>
                                          </p:spTgt>
                                        </p:tgtEl>
                                      </p:cBhvr>
                                      <p:to x="100000" y="100000"/>
                                    </p:animScale>
                                    <p:animScale>
                                      <p:cBhvr>
                                        <p:cTn id="22" dur="26">
                                          <p:stCondLst>
                                            <p:cond delay="1642"/>
                                          </p:stCondLst>
                                        </p:cTn>
                                        <p:tgtEl>
                                          <p:spTgt spid="21507">
                                            <p:txEl>
                                              <p:pRg st="0" end="0"/>
                                            </p:txEl>
                                          </p:spTgt>
                                        </p:tgtEl>
                                      </p:cBhvr>
                                      <p:to x="100000" y="90000"/>
                                    </p:animScale>
                                    <p:animScale>
                                      <p:cBhvr>
                                        <p:cTn id="23" dur="166" decel="50000">
                                          <p:stCondLst>
                                            <p:cond delay="1668"/>
                                          </p:stCondLst>
                                        </p:cTn>
                                        <p:tgtEl>
                                          <p:spTgt spid="21507">
                                            <p:txEl>
                                              <p:pRg st="0" end="0"/>
                                            </p:txEl>
                                          </p:spTgt>
                                        </p:tgtEl>
                                      </p:cBhvr>
                                      <p:to x="100000" y="100000"/>
                                    </p:animScale>
                                    <p:animScale>
                                      <p:cBhvr>
                                        <p:cTn id="24" dur="26">
                                          <p:stCondLst>
                                            <p:cond delay="1808"/>
                                          </p:stCondLst>
                                        </p:cTn>
                                        <p:tgtEl>
                                          <p:spTgt spid="21507">
                                            <p:txEl>
                                              <p:pRg st="0" end="0"/>
                                            </p:txEl>
                                          </p:spTgt>
                                        </p:tgtEl>
                                      </p:cBhvr>
                                      <p:to x="100000" y="95000"/>
                                    </p:animScale>
                                    <p:animScale>
                                      <p:cBhvr>
                                        <p:cTn id="25" dur="166" decel="50000">
                                          <p:stCondLst>
                                            <p:cond delay="1834"/>
                                          </p:stCondLst>
                                        </p:cTn>
                                        <p:tgtEl>
                                          <p:spTgt spid="21507">
                                            <p:txEl>
                                              <p:pRg st="0" end="0"/>
                                            </p:txEl>
                                          </p:spTgt>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1507">
                                            <p:txEl>
                                              <p:pRg st="1" end="1"/>
                                            </p:txEl>
                                          </p:spTgt>
                                        </p:tgtEl>
                                        <p:attrNameLst>
                                          <p:attrName>style.visibility</p:attrName>
                                        </p:attrNameLst>
                                      </p:cBhvr>
                                      <p:to>
                                        <p:strVal val="visible"/>
                                      </p:to>
                                    </p:set>
                                    <p:animEffect transition="in" filter="wipe(down)">
                                      <p:cBhvr>
                                        <p:cTn id="28" dur="580">
                                          <p:stCondLst>
                                            <p:cond delay="0"/>
                                          </p:stCondLst>
                                        </p:cTn>
                                        <p:tgtEl>
                                          <p:spTgt spid="21507">
                                            <p:txEl>
                                              <p:pRg st="1" end="1"/>
                                            </p:txEl>
                                          </p:spTgt>
                                        </p:tgtEl>
                                      </p:cBhvr>
                                    </p:animEffect>
                                    <p:anim calcmode="lin" valueType="num">
                                      <p:cBhvr>
                                        <p:cTn id="29" dur="1822" tmFilter="0,0; 0.14,0.36; 0.43,0.73; 0.71,0.91; 1.0,1.0">
                                          <p:stCondLst>
                                            <p:cond delay="0"/>
                                          </p:stCondLst>
                                        </p:cTn>
                                        <p:tgtEl>
                                          <p:spTgt spid="21507">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1507">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1507">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1507">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1507">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21507">
                                            <p:txEl>
                                              <p:pRg st="1" end="1"/>
                                            </p:txEl>
                                          </p:spTgt>
                                        </p:tgtEl>
                                      </p:cBhvr>
                                      <p:to x="100000" y="60000"/>
                                    </p:animScale>
                                    <p:animScale>
                                      <p:cBhvr>
                                        <p:cTn id="35" dur="166" decel="50000">
                                          <p:stCondLst>
                                            <p:cond delay="676"/>
                                          </p:stCondLst>
                                        </p:cTn>
                                        <p:tgtEl>
                                          <p:spTgt spid="21507">
                                            <p:txEl>
                                              <p:pRg st="1" end="1"/>
                                            </p:txEl>
                                          </p:spTgt>
                                        </p:tgtEl>
                                      </p:cBhvr>
                                      <p:to x="100000" y="100000"/>
                                    </p:animScale>
                                    <p:animScale>
                                      <p:cBhvr>
                                        <p:cTn id="36" dur="26">
                                          <p:stCondLst>
                                            <p:cond delay="1312"/>
                                          </p:stCondLst>
                                        </p:cTn>
                                        <p:tgtEl>
                                          <p:spTgt spid="21507">
                                            <p:txEl>
                                              <p:pRg st="1" end="1"/>
                                            </p:txEl>
                                          </p:spTgt>
                                        </p:tgtEl>
                                      </p:cBhvr>
                                      <p:to x="100000" y="80000"/>
                                    </p:animScale>
                                    <p:animScale>
                                      <p:cBhvr>
                                        <p:cTn id="37" dur="166" decel="50000">
                                          <p:stCondLst>
                                            <p:cond delay="1338"/>
                                          </p:stCondLst>
                                        </p:cTn>
                                        <p:tgtEl>
                                          <p:spTgt spid="21507">
                                            <p:txEl>
                                              <p:pRg st="1" end="1"/>
                                            </p:txEl>
                                          </p:spTgt>
                                        </p:tgtEl>
                                      </p:cBhvr>
                                      <p:to x="100000" y="100000"/>
                                    </p:animScale>
                                    <p:animScale>
                                      <p:cBhvr>
                                        <p:cTn id="38" dur="26">
                                          <p:stCondLst>
                                            <p:cond delay="1642"/>
                                          </p:stCondLst>
                                        </p:cTn>
                                        <p:tgtEl>
                                          <p:spTgt spid="21507">
                                            <p:txEl>
                                              <p:pRg st="1" end="1"/>
                                            </p:txEl>
                                          </p:spTgt>
                                        </p:tgtEl>
                                      </p:cBhvr>
                                      <p:to x="100000" y="90000"/>
                                    </p:animScale>
                                    <p:animScale>
                                      <p:cBhvr>
                                        <p:cTn id="39" dur="166" decel="50000">
                                          <p:stCondLst>
                                            <p:cond delay="1668"/>
                                          </p:stCondLst>
                                        </p:cTn>
                                        <p:tgtEl>
                                          <p:spTgt spid="21507">
                                            <p:txEl>
                                              <p:pRg st="1" end="1"/>
                                            </p:txEl>
                                          </p:spTgt>
                                        </p:tgtEl>
                                      </p:cBhvr>
                                      <p:to x="100000" y="100000"/>
                                    </p:animScale>
                                    <p:animScale>
                                      <p:cBhvr>
                                        <p:cTn id="40" dur="26">
                                          <p:stCondLst>
                                            <p:cond delay="1808"/>
                                          </p:stCondLst>
                                        </p:cTn>
                                        <p:tgtEl>
                                          <p:spTgt spid="21507">
                                            <p:txEl>
                                              <p:pRg st="1" end="1"/>
                                            </p:txEl>
                                          </p:spTgt>
                                        </p:tgtEl>
                                      </p:cBhvr>
                                      <p:to x="100000" y="95000"/>
                                    </p:animScale>
                                    <p:animScale>
                                      <p:cBhvr>
                                        <p:cTn id="41" dur="166" decel="50000">
                                          <p:stCondLst>
                                            <p:cond delay="1834"/>
                                          </p:stCondLst>
                                        </p:cTn>
                                        <p:tgtEl>
                                          <p:spTgt spid="21507">
                                            <p:txEl>
                                              <p:pRg st="1" end="1"/>
                                            </p:txEl>
                                          </p:spTgt>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21507">
                                            <p:txEl>
                                              <p:pRg st="2" end="2"/>
                                            </p:txEl>
                                          </p:spTgt>
                                        </p:tgtEl>
                                        <p:attrNameLst>
                                          <p:attrName>style.visibility</p:attrName>
                                        </p:attrNameLst>
                                      </p:cBhvr>
                                      <p:to>
                                        <p:strVal val="visible"/>
                                      </p:to>
                                    </p:set>
                                    <p:animEffect transition="in" filter="wipe(down)">
                                      <p:cBhvr>
                                        <p:cTn id="44" dur="580">
                                          <p:stCondLst>
                                            <p:cond delay="0"/>
                                          </p:stCondLst>
                                        </p:cTn>
                                        <p:tgtEl>
                                          <p:spTgt spid="21507">
                                            <p:txEl>
                                              <p:pRg st="2" end="2"/>
                                            </p:txEl>
                                          </p:spTgt>
                                        </p:tgtEl>
                                      </p:cBhvr>
                                    </p:animEffect>
                                    <p:anim calcmode="lin" valueType="num">
                                      <p:cBhvr>
                                        <p:cTn id="45" dur="1822" tmFilter="0,0; 0.14,0.36; 0.43,0.73; 0.71,0.91; 1.0,1.0">
                                          <p:stCondLst>
                                            <p:cond delay="0"/>
                                          </p:stCondLst>
                                        </p:cTn>
                                        <p:tgtEl>
                                          <p:spTgt spid="21507">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1507">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1507">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1507">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1507">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21507">
                                            <p:txEl>
                                              <p:pRg st="2" end="2"/>
                                            </p:txEl>
                                          </p:spTgt>
                                        </p:tgtEl>
                                      </p:cBhvr>
                                      <p:to x="100000" y="60000"/>
                                    </p:animScale>
                                    <p:animScale>
                                      <p:cBhvr>
                                        <p:cTn id="51" dur="166" decel="50000">
                                          <p:stCondLst>
                                            <p:cond delay="676"/>
                                          </p:stCondLst>
                                        </p:cTn>
                                        <p:tgtEl>
                                          <p:spTgt spid="21507">
                                            <p:txEl>
                                              <p:pRg st="2" end="2"/>
                                            </p:txEl>
                                          </p:spTgt>
                                        </p:tgtEl>
                                      </p:cBhvr>
                                      <p:to x="100000" y="100000"/>
                                    </p:animScale>
                                    <p:animScale>
                                      <p:cBhvr>
                                        <p:cTn id="52" dur="26">
                                          <p:stCondLst>
                                            <p:cond delay="1312"/>
                                          </p:stCondLst>
                                        </p:cTn>
                                        <p:tgtEl>
                                          <p:spTgt spid="21507">
                                            <p:txEl>
                                              <p:pRg st="2" end="2"/>
                                            </p:txEl>
                                          </p:spTgt>
                                        </p:tgtEl>
                                      </p:cBhvr>
                                      <p:to x="100000" y="80000"/>
                                    </p:animScale>
                                    <p:animScale>
                                      <p:cBhvr>
                                        <p:cTn id="53" dur="166" decel="50000">
                                          <p:stCondLst>
                                            <p:cond delay="1338"/>
                                          </p:stCondLst>
                                        </p:cTn>
                                        <p:tgtEl>
                                          <p:spTgt spid="21507">
                                            <p:txEl>
                                              <p:pRg st="2" end="2"/>
                                            </p:txEl>
                                          </p:spTgt>
                                        </p:tgtEl>
                                      </p:cBhvr>
                                      <p:to x="100000" y="100000"/>
                                    </p:animScale>
                                    <p:animScale>
                                      <p:cBhvr>
                                        <p:cTn id="54" dur="26">
                                          <p:stCondLst>
                                            <p:cond delay="1642"/>
                                          </p:stCondLst>
                                        </p:cTn>
                                        <p:tgtEl>
                                          <p:spTgt spid="21507">
                                            <p:txEl>
                                              <p:pRg st="2" end="2"/>
                                            </p:txEl>
                                          </p:spTgt>
                                        </p:tgtEl>
                                      </p:cBhvr>
                                      <p:to x="100000" y="90000"/>
                                    </p:animScale>
                                    <p:animScale>
                                      <p:cBhvr>
                                        <p:cTn id="55" dur="166" decel="50000">
                                          <p:stCondLst>
                                            <p:cond delay="1668"/>
                                          </p:stCondLst>
                                        </p:cTn>
                                        <p:tgtEl>
                                          <p:spTgt spid="21507">
                                            <p:txEl>
                                              <p:pRg st="2" end="2"/>
                                            </p:txEl>
                                          </p:spTgt>
                                        </p:tgtEl>
                                      </p:cBhvr>
                                      <p:to x="100000" y="100000"/>
                                    </p:animScale>
                                    <p:animScale>
                                      <p:cBhvr>
                                        <p:cTn id="56" dur="26">
                                          <p:stCondLst>
                                            <p:cond delay="1808"/>
                                          </p:stCondLst>
                                        </p:cTn>
                                        <p:tgtEl>
                                          <p:spTgt spid="21507">
                                            <p:txEl>
                                              <p:pRg st="2" end="2"/>
                                            </p:txEl>
                                          </p:spTgt>
                                        </p:tgtEl>
                                      </p:cBhvr>
                                      <p:to x="100000" y="95000"/>
                                    </p:animScale>
                                    <p:animScale>
                                      <p:cBhvr>
                                        <p:cTn id="57" dur="166" decel="50000">
                                          <p:stCondLst>
                                            <p:cond delay="1834"/>
                                          </p:stCondLst>
                                        </p:cTn>
                                        <p:tgtEl>
                                          <p:spTgt spid="21507">
                                            <p:txEl>
                                              <p:pRg st="2" end="2"/>
                                            </p:txEl>
                                          </p:spTgt>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21507">
                                            <p:txEl>
                                              <p:pRg st="3" end="3"/>
                                            </p:txEl>
                                          </p:spTgt>
                                        </p:tgtEl>
                                        <p:attrNameLst>
                                          <p:attrName>style.visibility</p:attrName>
                                        </p:attrNameLst>
                                      </p:cBhvr>
                                      <p:to>
                                        <p:strVal val="visible"/>
                                      </p:to>
                                    </p:set>
                                    <p:animEffect transition="in" filter="wipe(down)">
                                      <p:cBhvr>
                                        <p:cTn id="60" dur="580">
                                          <p:stCondLst>
                                            <p:cond delay="0"/>
                                          </p:stCondLst>
                                        </p:cTn>
                                        <p:tgtEl>
                                          <p:spTgt spid="21507">
                                            <p:txEl>
                                              <p:pRg st="3" end="3"/>
                                            </p:txEl>
                                          </p:spTgt>
                                        </p:tgtEl>
                                      </p:cBhvr>
                                    </p:animEffect>
                                    <p:anim calcmode="lin" valueType="num">
                                      <p:cBhvr>
                                        <p:cTn id="61" dur="1822" tmFilter="0,0; 0.14,0.36; 0.43,0.73; 0.71,0.91; 1.0,1.0">
                                          <p:stCondLst>
                                            <p:cond delay="0"/>
                                          </p:stCondLst>
                                        </p:cTn>
                                        <p:tgtEl>
                                          <p:spTgt spid="21507">
                                            <p:txEl>
                                              <p:pRg st="3" end="3"/>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1507">
                                            <p:txEl>
                                              <p:pRg st="3" end="3"/>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1507">
                                            <p:txEl>
                                              <p:pRg st="3" end="3"/>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1507">
                                            <p:txEl>
                                              <p:pRg st="3" end="3"/>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1507">
                                            <p:txEl>
                                              <p:pRg st="3" end="3"/>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21507">
                                            <p:txEl>
                                              <p:pRg st="3" end="3"/>
                                            </p:txEl>
                                          </p:spTgt>
                                        </p:tgtEl>
                                      </p:cBhvr>
                                      <p:to x="100000" y="60000"/>
                                    </p:animScale>
                                    <p:animScale>
                                      <p:cBhvr>
                                        <p:cTn id="67" dur="166" decel="50000">
                                          <p:stCondLst>
                                            <p:cond delay="676"/>
                                          </p:stCondLst>
                                        </p:cTn>
                                        <p:tgtEl>
                                          <p:spTgt spid="21507">
                                            <p:txEl>
                                              <p:pRg st="3" end="3"/>
                                            </p:txEl>
                                          </p:spTgt>
                                        </p:tgtEl>
                                      </p:cBhvr>
                                      <p:to x="100000" y="100000"/>
                                    </p:animScale>
                                    <p:animScale>
                                      <p:cBhvr>
                                        <p:cTn id="68" dur="26">
                                          <p:stCondLst>
                                            <p:cond delay="1312"/>
                                          </p:stCondLst>
                                        </p:cTn>
                                        <p:tgtEl>
                                          <p:spTgt spid="21507">
                                            <p:txEl>
                                              <p:pRg st="3" end="3"/>
                                            </p:txEl>
                                          </p:spTgt>
                                        </p:tgtEl>
                                      </p:cBhvr>
                                      <p:to x="100000" y="80000"/>
                                    </p:animScale>
                                    <p:animScale>
                                      <p:cBhvr>
                                        <p:cTn id="69" dur="166" decel="50000">
                                          <p:stCondLst>
                                            <p:cond delay="1338"/>
                                          </p:stCondLst>
                                        </p:cTn>
                                        <p:tgtEl>
                                          <p:spTgt spid="21507">
                                            <p:txEl>
                                              <p:pRg st="3" end="3"/>
                                            </p:txEl>
                                          </p:spTgt>
                                        </p:tgtEl>
                                      </p:cBhvr>
                                      <p:to x="100000" y="100000"/>
                                    </p:animScale>
                                    <p:animScale>
                                      <p:cBhvr>
                                        <p:cTn id="70" dur="26">
                                          <p:stCondLst>
                                            <p:cond delay="1642"/>
                                          </p:stCondLst>
                                        </p:cTn>
                                        <p:tgtEl>
                                          <p:spTgt spid="21507">
                                            <p:txEl>
                                              <p:pRg st="3" end="3"/>
                                            </p:txEl>
                                          </p:spTgt>
                                        </p:tgtEl>
                                      </p:cBhvr>
                                      <p:to x="100000" y="90000"/>
                                    </p:animScale>
                                    <p:animScale>
                                      <p:cBhvr>
                                        <p:cTn id="71" dur="166" decel="50000">
                                          <p:stCondLst>
                                            <p:cond delay="1668"/>
                                          </p:stCondLst>
                                        </p:cTn>
                                        <p:tgtEl>
                                          <p:spTgt spid="21507">
                                            <p:txEl>
                                              <p:pRg st="3" end="3"/>
                                            </p:txEl>
                                          </p:spTgt>
                                        </p:tgtEl>
                                      </p:cBhvr>
                                      <p:to x="100000" y="100000"/>
                                    </p:animScale>
                                    <p:animScale>
                                      <p:cBhvr>
                                        <p:cTn id="72" dur="26">
                                          <p:stCondLst>
                                            <p:cond delay="1808"/>
                                          </p:stCondLst>
                                        </p:cTn>
                                        <p:tgtEl>
                                          <p:spTgt spid="21507">
                                            <p:txEl>
                                              <p:pRg st="3" end="3"/>
                                            </p:txEl>
                                          </p:spTgt>
                                        </p:tgtEl>
                                      </p:cBhvr>
                                      <p:to x="100000" y="95000"/>
                                    </p:animScale>
                                    <p:animScale>
                                      <p:cBhvr>
                                        <p:cTn id="73" dur="166" decel="50000">
                                          <p:stCondLst>
                                            <p:cond delay="1834"/>
                                          </p:stCondLst>
                                        </p:cTn>
                                        <p:tgtEl>
                                          <p:spTgt spid="21507">
                                            <p:txEl>
                                              <p:pRg st="3" end="3"/>
                                            </p:txEl>
                                          </p:spTgt>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21507">
                                            <p:txEl>
                                              <p:pRg st="4" end="4"/>
                                            </p:txEl>
                                          </p:spTgt>
                                        </p:tgtEl>
                                        <p:attrNameLst>
                                          <p:attrName>style.visibility</p:attrName>
                                        </p:attrNameLst>
                                      </p:cBhvr>
                                      <p:to>
                                        <p:strVal val="visible"/>
                                      </p:to>
                                    </p:set>
                                    <p:animEffect transition="in" filter="wipe(down)">
                                      <p:cBhvr>
                                        <p:cTn id="76" dur="580">
                                          <p:stCondLst>
                                            <p:cond delay="0"/>
                                          </p:stCondLst>
                                        </p:cTn>
                                        <p:tgtEl>
                                          <p:spTgt spid="21507">
                                            <p:txEl>
                                              <p:pRg st="4" end="4"/>
                                            </p:txEl>
                                          </p:spTgt>
                                        </p:tgtEl>
                                      </p:cBhvr>
                                    </p:animEffect>
                                    <p:anim calcmode="lin" valueType="num">
                                      <p:cBhvr>
                                        <p:cTn id="77" dur="1822" tmFilter="0,0; 0.14,0.36; 0.43,0.73; 0.71,0.91; 1.0,1.0">
                                          <p:stCondLst>
                                            <p:cond delay="0"/>
                                          </p:stCondLst>
                                        </p:cTn>
                                        <p:tgtEl>
                                          <p:spTgt spid="21507">
                                            <p:txEl>
                                              <p:pRg st="4" end="4"/>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1507">
                                            <p:txEl>
                                              <p:pRg st="4" end="4"/>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1507">
                                            <p:txEl>
                                              <p:pRg st="4" end="4"/>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1507">
                                            <p:txEl>
                                              <p:pRg st="4" end="4"/>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1507">
                                            <p:txEl>
                                              <p:pRg st="4" end="4"/>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21507">
                                            <p:txEl>
                                              <p:pRg st="4" end="4"/>
                                            </p:txEl>
                                          </p:spTgt>
                                        </p:tgtEl>
                                      </p:cBhvr>
                                      <p:to x="100000" y="60000"/>
                                    </p:animScale>
                                    <p:animScale>
                                      <p:cBhvr>
                                        <p:cTn id="83" dur="166" decel="50000">
                                          <p:stCondLst>
                                            <p:cond delay="676"/>
                                          </p:stCondLst>
                                        </p:cTn>
                                        <p:tgtEl>
                                          <p:spTgt spid="21507">
                                            <p:txEl>
                                              <p:pRg st="4" end="4"/>
                                            </p:txEl>
                                          </p:spTgt>
                                        </p:tgtEl>
                                      </p:cBhvr>
                                      <p:to x="100000" y="100000"/>
                                    </p:animScale>
                                    <p:animScale>
                                      <p:cBhvr>
                                        <p:cTn id="84" dur="26">
                                          <p:stCondLst>
                                            <p:cond delay="1312"/>
                                          </p:stCondLst>
                                        </p:cTn>
                                        <p:tgtEl>
                                          <p:spTgt spid="21507">
                                            <p:txEl>
                                              <p:pRg st="4" end="4"/>
                                            </p:txEl>
                                          </p:spTgt>
                                        </p:tgtEl>
                                      </p:cBhvr>
                                      <p:to x="100000" y="80000"/>
                                    </p:animScale>
                                    <p:animScale>
                                      <p:cBhvr>
                                        <p:cTn id="85" dur="166" decel="50000">
                                          <p:stCondLst>
                                            <p:cond delay="1338"/>
                                          </p:stCondLst>
                                        </p:cTn>
                                        <p:tgtEl>
                                          <p:spTgt spid="21507">
                                            <p:txEl>
                                              <p:pRg st="4" end="4"/>
                                            </p:txEl>
                                          </p:spTgt>
                                        </p:tgtEl>
                                      </p:cBhvr>
                                      <p:to x="100000" y="100000"/>
                                    </p:animScale>
                                    <p:animScale>
                                      <p:cBhvr>
                                        <p:cTn id="86" dur="26">
                                          <p:stCondLst>
                                            <p:cond delay="1642"/>
                                          </p:stCondLst>
                                        </p:cTn>
                                        <p:tgtEl>
                                          <p:spTgt spid="21507">
                                            <p:txEl>
                                              <p:pRg st="4" end="4"/>
                                            </p:txEl>
                                          </p:spTgt>
                                        </p:tgtEl>
                                      </p:cBhvr>
                                      <p:to x="100000" y="90000"/>
                                    </p:animScale>
                                    <p:animScale>
                                      <p:cBhvr>
                                        <p:cTn id="87" dur="166" decel="50000">
                                          <p:stCondLst>
                                            <p:cond delay="1668"/>
                                          </p:stCondLst>
                                        </p:cTn>
                                        <p:tgtEl>
                                          <p:spTgt spid="21507">
                                            <p:txEl>
                                              <p:pRg st="4" end="4"/>
                                            </p:txEl>
                                          </p:spTgt>
                                        </p:tgtEl>
                                      </p:cBhvr>
                                      <p:to x="100000" y="100000"/>
                                    </p:animScale>
                                    <p:animScale>
                                      <p:cBhvr>
                                        <p:cTn id="88" dur="26">
                                          <p:stCondLst>
                                            <p:cond delay="1808"/>
                                          </p:stCondLst>
                                        </p:cTn>
                                        <p:tgtEl>
                                          <p:spTgt spid="21507">
                                            <p:txEl>
                                              <p:pRg st="4" end="4"/>
                                            </p:txEl>
                                          </p:spTgt>
                                        </p:tgtEl>
                                      </p:cBhvr>
                                      <p:to x="100000" y="95000"/>
                                    </p:animScale>
                                    <p:animScale>
                                      <p:cBhvr>
                                        <p:cTn id="89" dur="166" decel="50000">
                                          <p:stCondLst>
                                            <p:cond delay="1834"/>
                                          </p:stCondLst>
                                        </p:cTn>
                                        <p:tgtEl>
                                          <p:spTgt spid="21507">
                                            <p:txEl>
                                              <p:pRg st="4" end="4"/>
                                            </p:txEl>
                                          </p:spTgt>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21507">
                                            <p:txEl>
                                              <p:pRg st="5" end="5"/>
                                            </p:txEl>
                                          </p:spTgt>
                                        </p:tgtEl>
                                        <p:attrNameLst>
                                          <p:attrName>style.visibility</p:attrName>
                                        </p:attrNameLst>
                                      </p:cBhvr>
                                      <p:to>
                                        <p:strVal val="visible"/>
                                      </p:to>
                                    </p:set>
                                    <p:animEffect transition="in" filter="wipe(down)">
                                      <p:cBhvr>
                                        <p:cTn id="92" dur="580">
                                          <p:stCondLst>
                                            <p:cond delay="0"/>
                                          </p:stCondLst>
                                        </p:cTn>
                                        <p:tgtEl>
                                          <p:spTgt spid="21507">
                                            <p:txEl>
                                              <p:pRg st="5" end="5"/>
                                            </p:txEl>
                                          </p:spTgt>
                                        </p:tgtEl>
                                      </p:cBhvr>
                                    </p:animEffect>
                                    <p:anim calcmode="lin" valueType="num">
                                      <p:cBhvr>
                                        <p:cTn id="93" dur="1822" tmFilter="0,0; 0.14,0.36; 0.43,0.73; 0.71,0.91; 1.0,1.0">
                                          <p:stCondLst>
                                            <p:cond delay="0"/>
                                          </p:stCondLst>
                                        </p:cTn>
                                        <p:tgtEl>
                                          <p:spTgt spid="21507">
                                            <p:txEl>
                                              <p:pRg st="5" end="5"/>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1507">
                                            <p:txEl>
                                              <p:pRg st="5" end="5"/>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1507">
                                            <p:txEl>
                                              <p:pRg st="5" end="5"/>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1507">
                                            <p:txEl>
                                              <p:pRg st="5" end="5"/>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1507">
                                            <p:txEl>
                                              <p:pRg st="5" end="5"/>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21507">
                                            <p:txEl>
                                              <p:pRg st="5" end="5"/>
                                            </p:txEl>
                                          </p:spTgt>
                                        </p:tgtEl>
                                      </p:cBhvr>
                                      <p:to x="100000" y="60000"/>
                                    </p:animScale>
                                    <p:animScale>
                                      <p:cBhvr>
                                        <p:cTn id="99" dur="166" decel="50000">
                                          <p:stCondLst>
                                            <p:cond delay="676"/>
                                          </p:stCondLst>
                                        </p:cTn>
                                        <p:tgtEl>
                                          <p:spTgt spid="21507">
                                            <p:txEl>
                                              <p:pRg st="5" end="5"/>
                                            </p:txEl>
                                          </p:spTgt>
                                        </p:tgtEl>
                                      </p:cBhvr>
                                      <p:to x="100000" y="100000"/>
                                    </p:animScale>
                                    <p:animScale>
                                      <p:cBhvr>
                                        <p:cTn id="100" dur="26">
                                          <p:stCondLst>
                                            <p:cond delay="1312"/>
                                          </p:stCondLst>
                                        </p:cTn>
                                        <p:tgtEl>
                                          <p:spTgt spid="21507">
                                            <p:txEl>
                                              <p:pRg st="5" end="5"/>
                                            </p:txEl>
                                          </p:spTgt>
                                        </p:tgtEl>
                                      </p:cBhvr>
                                      <p:to x="100000" y="80000"/>
                                    </p:animScale>
                                    <p:animScale>
                                      <p:cBhvr>
                                        <p:cTn id="101" dur="166" decel="50000">
                                          <p:stCondLst>
                                            <p:cond delay="1338"/>
                                          </p:stCondLst>
                                        </p:cTn>
                                        <p:tgtEl>
                                          <p:spTgt spid="21507">
                                            <p:txEl>
                                              <p:pRg st="5" end="5"/>
                                            </p:txEl>
                                          </p:spTgt>
                                        </p:tgtEl>
                                      </p:cBhvr>
                                      <p:to x="100000" y="100000"/>
                                    </p:animScale>
                                    <p:animScale>
                                      <p:cBhvr>
                                        <p:cTn id="102" dur="26">
                                          <p:stCondLst>
                                            <p:cond delay="1642"/>
                                          </p:stCondLst>
                                        </p:cTn>
                                        <p:tgtEl>
                                          <p:spTgt spid="21507">
                                            <p:txEl>
                                              <p:pRg st="5" end="5"/>
                                            </p:txEl>
                                          </p:spTgt>
                                        </p:tgtEl>
                                      </p:cBhvr>
                                      <p:to x="100000" y="90000"/>
                                    </p:animScale>
                                    <p:animScale>
                                      <p:cBhvr>
                                        <p:cTn id="103" dur="166" decel="50000">
                                          <p:stCondLst>
                                            <p:cond delay="1668"/>
                                          </p:stCondLst>
                                        </p:cTn>
                                        <p:tgtEl>
                                          <p:spTgt spid="21507">
                                            <p:txEl>
                                              <p:pRg st="5" end="5"/>
                                            </p:txEl>
                                          </p:spTgt>
                                        </p:tgtEl>
                                      </p:cBhvr>
                                      <p:to x="100000" y="100000"/>
                                    </p:animScale>
                                    <p:animScale>
                                      <p:cBhvr>
                                        <p:cTn id="104" dur="26">
                                          <p:stCondLst>
                                            <p:cond delay="1808"/>
                                          </p:stCondLst>
                                        </p:cTn>
                                        <p:tgtEl>
                                          <p:spTgt spid="21507">
                                            <p:txEl>
                                              <p:pRg st="5" end="5"/>
                                            </p:txEl>
                                          </p:spTgt>
                                        </p:tgtEl>
                                      </p:cBhvr>
                                      <p:to x="100000" y="95000"/>
                                    </p:animScale>
                                    <p:animScale>
                                      <p:cBhvr>
                                        <p:cTn id="105" dur="166" decel="50000">
                                          <p:stCondLst>
                                            <p:cond delay="1834"/>
                                          </p:stCondLst>
                                        </p:cTn>
                                        <p:tgtEl>
                                          <p:spTgt spid="21507">
                                            <p:txEl>
                                              <p:pRg st="5" end="5"/>
                                            </p:txEl>
                                          </p:spTgt>
                                        </p:tgtEl>
                                      </p:cBhvr>
                                      <p:to x="100000" y="100000"/>
                                    </p:animScale>
                                  </p:childTnLst>
                                </p:cTn>
                              </p:par>
                              <p:par>
                                <p:cTn id="106" presetID="26" presetClass="entr" presetSubtype="0" fill="hold" grpId="0" nodeType="withEffect">
                                  <p:stCondLst>
                                    <p:cond delay="0"/>
                                  </p:stCondLst>
                                  <p:childTnLst>
                                    <p:set>
                                      <p:cBhvr>
                                        <p:cTn id="107" dur="1" fill="hold">
                                          <p:stCondLst>
                                            <p:cond delay="0"/>
                                          </p:stCondLst>
                                        </p:cTn>
                                        <p:tgtEl>
                                          <p:spTgt spid="21507">
                                            <p:txEl>
                                              <p:pRg st="6" end="6"/>
                                            </p:txEl>
                                          </p:spTgt>
                                        </p:tgtEl>
                                        <p:attrNameLst>
                                          <p:attrName>style.visibility</p:attrName>
                                        </p:attrNameLst>
                                      </p:cBhvr>
                                      <p:to>
                                        <p:strVal val="visible"/>
                                      </p:to>
                                    </p:set>
                                    <p:animEffect transition="in" filter="wipe(down)">
                                      <p:cBhvr>
                                        <p:cTn id="108" dur="580">
                                          <p:stCondLst>
                                            <p:cond delay="0"/>
                                          </p:stCondLst>
                                        </p:cTn>
                                        <p:tgtEl>
                                          <p:spTgt spid="21507">
                                            <p:txEl>
                                              <p:pRg st="6" end="6"/>
                                            </p:txEl>
                                          </p:spTgt>
                                        </p:tgtEl>
                                      </p:cBhvr>
                                    </p:animEffect>
                                    <p:anim calcmode="lin" valueType="num">
                                      <p:cBhvr>
                                        <p:cTn id="109" dur="1822" tmFilter="0,0; 0.14,0.36; 0.43,0.73; 0.71,0.91; 1.0,1.0">
                                          <p:stCondLst>
                                            <p:cond delay="0"/>
                                          </p:stCondLst>
                                        </p:cTn>
                                        <p:tgtEl>
                                          <p:spTgt spid="21507">
                                            <p:txEl>
                                              <p:pRg st="6" end="6"/>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1507">
                                            <p:txEl>
                                              <p:pRg st="6" end="6"/>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1507">
                                            <p:txEl>
                                              <p:pRg st="6" end="6"/>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1507">
                                            <p:txEl>
                                              <p:pRg st="6" end="6"/>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1507">
                                            <p:txEl>
                                              <p:pRg st="6" end="6"/>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21507">
                                            <p:txEl>
                                              <p:pRg st="6" end="6"/>
                                            </p:txEl>
                                          </p:spTgt>
                                        </p:tgtEl>
                                      </p:cBhvr>
                                      <p:to x="100000" y="60000"/>
                                    </p:animScale>
                                    <p:animScale>
                                      <p:cBhvr>
                                        <p:cTn id="115" dur="166" decel="50000">
                                          <p:stCondLst>
                                            <p:cond delay="676"/>
                                          </p:stCondLst>
                                        </p:cTn>
                                        <p:tgtEl>
                                          <p:spTgt spid="21507">
                                            <p:txEl>
                                              <p:pRg st="6" end="6"/>
                                            </p:txEl>
                                          </p:spTgt>
                                        </p:tgtEl>
                                      </p:cBhvr>
                                      <p:to x="100000" y="100000"/>
                                    </p:animScale>
                                    <p:animScale>
                                      <p:cBhvr>
                                        <p:cTn id="116" dur="26">
                                          <p:stCondLst>
                                            <p:cond delay="1312"/>
                                          </p:stCondLst>
                                        </p:cTn>
                                        <p:tgtEl>
                                          <p:spTgt spid="21507">
                                            <p:txEl>
                                              <p:pRg st="6" end="6"/>
                                            </p:txEl>
                                          </p:spTgt>
                                        </p:tgtEl>
                                      </p:cBhvr>
                                      <p:to x="100000" y="80000"/>
                                    </p:animScale>
                                    <p:animScale>
                                      <p:cBhvr>
                                        <p:cTn id="117" dur="166" decel="50000">
                                          <p:stCondLst>
                                            <p:cond delay="1338"/>
                                          </p:stCondLst>
                                        </p:cTn>
                                        <p:tgtEl>
                                          <p:spTgt spid="21507">
                                            <p:txEl>
                                              <p:pRg st="6" end="6"/>
                                            </p:txEl>
                                          </p:spTgt>
                                        </p:tgtEl>
                                      </p:cBhvr>
                                      <p:to x="100000" y="100000"/>
                                    </p:animScale>
                                    <p:animScale>
                                      <p:cBhvr>
                                        <p:cTn id="118" dur="26">
                                          <p:stCondLst>
                                            <p:cond delay="1642"/>
                                          </p:stCondLst>
                                        </p:cTn>
                                        <p:tgtEl>
                                          <p:spTgt spid="21507">
                                            <p:txEl>
                                              <p:pRg st="6" end="6"/>
                                            </p:txEl>
                                          </p:spTgt>
                                        </p:tgtEl>
                                      </p:cBhvr>
                                      <p:to x="100000" y="90000"/>
                                    </p:animScale>
                                    <p:animScale>
                                      <p:cBhvr>
                                        <p:cTn id="119" dur="166" decel="50000">
                                          <p:stCondLst>
                                            <p:cond delay="1668"/>
                                          </p:stCondLst>
                                        </p:cTn>
                                        <p:tgtEl>
                                          <p:spTgt spid="21507">
                                            <p:txEl>
                                              <p:pRg st="6" end="6"/>
                                            </p:txEl>
                                          </p:spTgt>
                                        </p:tgtEl>
                                      </p:cBhvr>
                                      <p:to x="100000" y="100000"/>
                                    </p:animScale>
                                    <p:animScale>
                                      <p:cBhvr>
                                        <p:cTn id="120" dur="26">
                                          <p:stCondLst>
                                            <p:cond delay="1808"/>
                                          </p:stCondLst>
                                        </p:cTn>
                                        <p:tgtEl>
                                          <p:spTgt spid="21507">
                                            <p:txEl>
                                              <p:pRg st="6" end="6"/>
                                            </p:txEl>
                                          </p:spTgt>
                                        </p:tgtEl>
                                      </p:cBhvr>
                                      <p:to x="100000" y="95000"/>
                                    </p:animScale>
                                    <p:animScale>
                                      <p:cBhvr>
                                        <p:cTn id="121" dur="166" decel="50000">
                                          <p:stCondLst>
                                            <p:cond delay="1834"/>
                                          </p:stCondLst>
                                        </p:cTn>
                                        <p:tgtEl>
                                          <p:spTgt spid="21507">
                                            <p:txEl>
                                              <p:pRg st="6" end="6"/>
                                            </p:txEl>
                                          </p:spTgt>
                                        </p:tgtEl>
                                      </p:cBhvr>
                                      <p:to x="100000" y="100000"/>
                                    </p:animScale>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4" presetClass="entr" presetSubtype="10" fill="hold"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randombar(horizontal)">
                                      <p:cBhvr>
                                        <p:cTn id="1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latin typeface="Constantia" pitchFamily="18" charset="0"/>
              </a:rPr>
              <a:t>Sulfur Combustion</a:t>
            </a:r>
            <a:endParaRPr lang="en-GB" smtClean="0">
              <a:latin typeface="Constantia" pitchFamily="18" charset="0"/>
            </a:endParaRPr>
          </a:p>
        </p:txBody>
      </p:sp>
      <p:sp>
        <p:nvSpPr>
          <p:cNvPr id="22531" name="Content Placeholder 2"/>
          <p:cNvSpPr>
            <a:spLocks noGrp="1"/>
          </p:cNvSpPr>
          <p:nvPr>
            <p:ph idx="1"/>
          </p:nvPr>
        </p:nvSpPr>
        <p:spPr>
          <a:xfrm>
            <a:off x="785813" y="2000250"/>
            <a:ext cx="7500937" cy="1857375"/>
          </a:xfrm>
        </p:spPr>
        <p:txBody>
          <a:bodyPr/>
          <a:lstStyle/>
          <a:p>
            <a:pPr algn="just">
              <a:lnSpc>
                <a:spcPct val="150000"/>
              </a:lnSpc>
            </a:pPr>
            <a:r>
              <a:rPr lang="en-GB" sz="1700" smtClean="0">
                <a:latin typeface="Cambria" pitchFamily="18" charset="0"/>
              </a:rPr>
              <a:t>Sulfur is liquefied, and sprayed into a </a:t>
            </a:r>
            <a:r>
              <a:rPr lang="en-GB" sz="1700" b="1" smtClean="0">
                <a:latin typeface="Cambria" pitchFamily="18" charset="0"/>
              </a:rPr>
              <a:t>combustion furnace </a:t>
            </a:r>
            <a:r>
              <a:rPr lang="en-GB" sz="1700" smtClean="0">
                <a:latin typeface="Cambria" pitchFamily="18" charset="0"/>
              </a:rPr>
              <a:t>containing an excess of dry air at atmospheric pressure. The liquefaction of the sulfur greatly increases its surface area, and the excess  air promotes the reaction.</a:t>
            </a:r>
          </a:p>
          <a:p>
            <a:pPr algn="just">
              <a:lnSpc>
                <a:spcPct val="150000"/>
              </a:lnSpc>
            </a:pPr>
            <a:r>
              <a:rPr lang="en-GB" sz="1700" smtClean="0">
                <a:latin typeface="Cambria" pitchFamily="18" charset="0"/>
              </a:rPr>
              <a:t>The resulting reaction is strongly exothermic and goes to completion:</a:t>
            </a:r>
          </a:p>
          <a:p>
            <a:pPr algn="just">
              <a:lnSpc>
                <a:spcPct val="150000"/>
              </a:lnSpc>
            </a:pPr>
            <a:endParaRPr lang="en-GB" sz="1700" smtClean="0">
              <a:latin typeface="Cambria" pitchFamily="18" charset="0"/>
            </a:endParaRPr>
          </a:p>
          <a:p>
            <a:endParaRPr lang="en-GB" smtClean="0"/>
          </a:p>
        </p:txBody>
      </p:sp>
      <p:pic>
        <p:nvPicPr>
          <p:cNvPr id="6" name="Picture 4"/>
          <p:cNvPicPr>
            <a:picLocks noChangeAspect="1" noChangeArrowheads="1"/>
          </p:cNvPicPr>
          <p:nvPr/>
        </p:nvPicPr>
        <p:blipFill>
          <a:blip r:embed="rId2"/>
          <a:srcRect/>
          <a:stretch>
            <a:fillRect/>
          </a:stretch>
        </p:blipFill>
        <p:spPr bwMode="auto">
          <a:xfrm>
            <a:off x="1785918" y="4357694"/>
            <a:ext cx="5657850" cy="14192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slide(fromBottom)">
                                      <p:cBhvr>
                                        <p:cTn id="7" dur="500"/>
                                        <p:tgtEl>
                                          <p:spTgt spid="22531">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slide(fromBottom)">
                                      <p:cBhvr>
                                        <p:cTn id="11" dur="500"/>
                                        <p:tgtEl>
                                          <p:spTgt spid="2253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latin typeface="Constantia" pitchFamily="18" charset="0"/>
              </a:rPr>
              <a:t>Catalytic Conversion </a:t>
            </a:r>
            <a:endParaRPr lang="en-GB" smtClean="0">
              <a:latin typeface="Constantia" pitchFamily="18" charset="0"/>
            </a:endParaRPr>
          </a:p>
        </p:txBody>
      </p:sp>
      <p:sp>
        <p:nvSpPr>
          <p:cNvPr id="6" name="Content Placeholder 2"/>
          <p:cNvSpPr>
            <a:spLocks noGrp="1"/>
          </p:cNvSpPr>
          <p:nvPr>
            <p:ph idx="1"/>
          </p:nvPr>
        </p:nvSpPr>
        <p:spPr>
          <a:xfrm>
            <a:off x="785813" y="2000250"/>
            <a:ext cx="7500937" cy="1857375"/>
          </a:xfrm>
        </p:spPr>
        <p:txBody>
          <a:bodyPr/>
          <a:lstStyle/>
          <a:p>
            <a:pPr algn="just">
              <a:lnSpc>
                <a:spcPct val="150000"/>
              </a:lnSpc>
            </a:pPr>
            <a:r>
              <a:rPr lang="en-GB" sz="1700" smtClean="0">
                <a:latin typeface="Cambria" pitchFamily="18" charset="0"/>
              </a:rPr>
              <a:t>The conversion of sulfur dioxide (SO</a:t>
            </a:r>
            <a:r>
              <a:rPr lang="en-GB" sz="1700" baseline="-25000" smtClean="0">
                <a:latin typeface="Cambria" pitchFamily="18" charset="0"/>
              </a:rPr>
              <a:t>2</a:t>
            </a:r>
            <a:r>
              <a:rPr lang="en-GB" sz="1700" smtClean="0">
                <a:latin typeface="Cambria" pitchFamily="18" charset="0"/>
              </a:rPr>
              <a:t>) into sulfur trioxide (SO</a:t>
            </a:r>
            <a:r>
              <a:rPr lang="en-GB" sz="1700" baseline="-25000" smtClean="0">
                <a:latin typeface="Cambria" pitchFamily="18" charset="0"/>
              </a:rPr>
              <a:t>3</a:t>
            </a:r>
            <a:r>
              <a:rPr lang="en-GB" sz="1700" smtClean="0">
                <a:latin typeface="Cambria" pitchFamily="18" charset="0"/>
              </a:rPr>
              <a:t>) is the most difficult step of the process.</a:t>
            </a:r>
          </a:p>
          <a:p>
            <a:pPr algn="just">
              <a:lnSpc>
                <a:spcPct val="150000"/>
              </a:lnSpc>
            </a:pPr>
            <a:r>
              <a:rPr lang="en-GB" sz="1700" smtClean="0">
                <a:latin typeface="Cambria" pitchFamily="18" charset="0"/>
              </a:rPr>
              <a:t> This is because the conversion is an equilibrium reaction, and as such yield and rate considerations must be made:</a:t>
            </a:r>
          </a:p>
          <a:p>
            <a:pPr algn="just">
              <a:lnSpc>
                <a:spcPct val="150000"/>
              </a:lnSpc>
            </a:pPr>
            <a:endParaRPr lang="en-GB" sz="1700" smtClean="0">
              <a:latin typeface="Cambria" pitchFamily="18" charset="0"/>
            </a:endParaRPr>
          </a:p>
          <a:p>
            <a:endParaRPr lang="en-GB" smtClean="0"/>
          </a:p>
        </p:txBody>
      </p:sp>
      <p:pic>
        <p:nvPicPr>
          <p:cNvPr id="23558" name="Picture 6"/>
          <p:cNvPicPr>
            <a:picLocks noChangeAspect="1" noChangeArrowheads="1"/>
          </p:cNvPicPr>
          <p:nvPr/>
        </p:nvPicPr>
        <p:blipFill>
          <a:blip r:embed="rId2"/>
          <a:srcRect/>
          <a:stretch>
            <a:fillRect/>
          </a:stretch>
        </p:blipFill>
        <p:spPr bwMode="auto">
          <a:xfrm>
            <a:off x="1857356" y="4214818"/>
            <a:ext cx="5594723" cy="17145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23558"/>
                                        </p:tgtEl>
                                        <p:attrNameLst>
                                          <p:attrName>style.visibility</p:attrName>
                                        </p:attrNameLst>
                                      </p:cBhvr>
                                      <p:to>
                                        <p:strVal val="visible"/>
                                      </p:to>
                                    </p:set>
                                    <p:animEffect transition="in" filter="circle(in)">
                                      <p:cBhvr>
                                        <p:cTn id="20" dur="1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Presentation for science fair project">
  <a:themeElements>
    <a:clrScheme name="Presentation for science fair project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Presentation for science fair project">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2"/>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2"/>
            </a:solidFill>
            <a:effectLst/>
            <a:latin typeface="Arial" charset="0"/>
            <a:cs typeface="Times New Roman" pitchFamily="18" charset="0"/>
          </a:defRPr>
        </a:defPPr>
      </a:lstStyle>
    </a:lnDef>
  </a:objectDefaults>
  <a:extraClrSchemeLst>
    <a:extraClrScheme>
      <a:clrScheme name="Presentation for science fair project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Presentation for science fair project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Presentation for science fair project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Presentation for science fair project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Presentation for science fair project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Presentation for science fair project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Presentation for science fair project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resentation for science fair project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Presentation for science fair project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Presentation for science fair project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3714</TotalTime>
  <Words>670</Words>
  <Application>Microsoft Office PowerPoint</Application>
  <PresentationFormat>On-screen Show (4:3)</PresentationFormat>
  <Paragraphs>68</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Times New Roman</vt:lpstr>
      <vt:lpstr>Verdana</vt:lpstr>
      <vt:lpstr>Wingdings</vt:lpstr>
      <vt:lpstr>Constantia</vt:lpstr>
      <vt:lpstr>Cambria</vt:lpstr>
      <vt:lpstr>Georgia</vt:lpstr>
      <vt:lpstr>Century</vt:lpstr>
      <vt:lpstr>Presentation for science fair project</vt:lpstr>
      <vt:lpstr>Sulfuric Acid</vt:lpstr>
      <vt:lpstr>PowerPoint Presentation</vt:lpstr>
      <vt:lpstr>Uses of Sulfuric Acid</vt:lpstr>
      <vt:lpstr>More Uses…</vt:lpstr>
      <vt:lpstr>Sulfur Extraction</vt:lpstr>
      <vt:lpstr>The Sulfur Product</vt:lpstr>
      <vt:lpstr>The Contact Process</vt:lpstr>
      <vt:lpstr>Sulfur Combustion</vt:lpstr>
      <vt:lpstr>Catalytic Conversion </vt:lpstr>
      <vt:lpstr>Equilibrium Considerations</vt:lpstr>
      <vt:lpstr>Rate Considerations</vt:lpstr>
      <vt:lpstr>The Compromise Reaction</vt:lpstr>
      <vt:lpstr>The Reaction Beds</vt:lpstr>
      <vt:lpstr>Oleum Production</vt:lpstr>
      <vt:lpstr>Final Dilution</vt:lpstr>
      <vt:lpstr>PowerPoint Presentation</vt:lpstr>
      <vt:lpstr>Final Product</vt:lpstr>
    </vt:vector>
  </TitlesOfParts>
  <Manager/>
  <Company>Shah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Sulfuric Acid</dc:title>
  <dc:subject/>
  <dc:creator>Shah Family</dc:creator>
  <cp:keywords/>
  <dc:description/>
  <cp:lastModifiedBy>Teacher E-Solutions</cp:lastModifiedBy>
  <cp:revision>245</cp:revision>
  <cp:lastPrinted>1601-01-01T00:00:00Z</cp:lastPrinted>
  <dcterms:created xsi:type="dcterms:W3CDTF">2005-07-10T06:09:25Z</dcterms:created>
  <dcterms:modified xsi:type="dcterms:W3CDTF">2019-01-18T16:40:15Z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TC010183731033</vt:lpwstr>
  </property>
</Properties>
</file>