
<file path=[Content_Types].xml><?xml version="1.0" encoding="utf-8"?>
<Types xmlns="http://schemas.openxmlformats.org/package/2006/content-types"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sldIdLst>
    <p:sldId id="256" r:id="rId2"/>
    <p:sldId id="257" r:id="rId3"/>
    <p:sldId id="278" r:id="rId4"/>
    <p:sldId id="279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3" r:id="rId19"/>
    <p:sldId id="271" r:id="rId20"/>
    <p:sldId id="274" r:id="rId21"/>
    <p:sldId id="275" r:id="rId22"/>
    <p:sldId id="276" r:id="rId23"/>
    <p:sldId id="277" r:id="rId24"/>
    <p:sldId id="272" r:id="rId25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1" d="100"/>
          <a:sy n="41" d="100"/>
        </p:scale>
        <p:origin x="-672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-30163" y="6350"/>
            <a:ext cx="9194801" cy="6834188"/>
            <a:chOff x="-19" y="4"/>
            <a:chExt cx="5792" cy="4305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57" y="4"/>
              <a:ext cx="5603" cy="232"/>
              <a:chOff x="57" y="4"/>
              <a:chExt cx="5603" cy="232"/>
            </a:xfrm>
          </p:grpSpPr>
          <p:sp>
            <p:nvSpPr>
              <p:cNvPr id="116" name="AutoShape 4"/>
              <p:cNvSpPr>
                <a:spLocks noChangeArrowheads="1"/>
              </p:cNvSpPr>
              <p:nvPr/>
            </p:nvSpPr>
            <p:spPr bwMode="auto">
              <a:xfrm flipH="1">
                <a:off x="57" y="4"/>
                <a:ext cx="276" cy="232"/>
              </a:xfrm>
              <a:prstGeom prst="triangle">
                <a:avLst>
                  <a:gd name="adj" fmla="val 49995"/>
                </a:avLst>
              </a:prstGeom>
              <a:solidFill>
                <a:srgbClr val="000000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7" name="AutoShape 5"/>
              <p:cNvSpPr>
                <a:spLocks noChangeArrowheads="1"/>
              </p:cNvSpPr>
              <p:nvPr/>
            </p:nvSpPr>
            <p:spPr bwMode="auto">
              <a:xfrm rot="10800000">
                <a:off x="191" y="4"/>
                <a:ext cx="275" cy="232"/>
              </a:xfrm>
              <a:prstGeom prst="triangle">
                <a:avLst>
                  <a:gd name="adj" fmla="val 49995"/>
                </a:avLst>
              </a:prstGeom>
              <a:solidFill>
                <a:schemeClr val="accent1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8" name="AutoShape 6"/>
              <p:cNvSpPr>
                <a:spLocks noChangeArrowheads="1"/>
              </p:cNvSpPr>
              <p:nvPr/>
            </p:nvSpPr>
            <p:spPr bwMode="auto">
              <a:xfrm flipH="1">
                <a:off x="327" y="4"/>
                <a:ext cx="275" cy="232"/>
              </a:xfrm>
              <a:prstGeom prst="triangle">
                <a:avLst>
                  <a:gd name="adj" fmla="val 49995"/>
                </a:avLst>
              </a:prstGeom>
              <a:solidFill>
                <a:schemeClr val="tx2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9" name="AutoShape 7"/>
              <p:cNvSpPr>
                <a:spLocks noChangeArrowheads="1"/>
              </p:cNvSpPr>
              <p:nvPr/>
            </p:nvSpPr>
            <p:spPr bwMode="auto">
              <a:xfrm rot="10800000">
                <a:off x="460" y="4"/>
                <a:ext cx="275" cy="232"/>
              </a:xfrm>
              <a:prstGeom prst="triangle">
                <a:avLst>
                  <a:gd name="adj" fmla="val 49995"/>
                </a:avLst>
              </a:prstGeom>
              <a:solidFill>
                <a:schemeClr val="folHlink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0" name="AutoShape 8"/>
              <p:cNvSpPr>
                <a:spLocks noChangeArrowheads="1"/>
              </p:cNvSpPr>
              <p:nvPr/>
            </p:nvSpPr>
            <p:spPr bwMode="auto">
              <a:xfrm flipH="1">
                <a:off x="593" y="4"/>
                <a:ext cx="274" cy="232"/>
              </a:xfrm>
              <a:prstGeom prst="triangle">
                <a:avLst>
                  <a:gd name="adj" fmla="val 49995"/>
                </a:avLst>
              </a:prstGeom>
              <a:solidFill>
                <a:schemeClr val="hlink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1" name="AutoShape 9"/>
              <p:cNvSpPr>
                <a:spLocks noChangeArrowheads="1"/>
              </p:cNvSpPr>
              <p:nvPr/>
            </p:nvSpPr>
            <p:spPr bwMode="auto">
              <a:xfrm rot="10800000">
                <a:off x="726" y="4"/>
                <a:ext cx="273" cy="232"/>
              </a:xfrm>
              <a:prstGeom prst="triangle">
                <a:avLst>
                  <a:gd name="adj" fmla="val 49995"/>
                </a:avLst>
              </a:prstGeom>
              <a:solidFill>
                <a:srgbClr val="000000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2" name="AutoShape 10"/>
              <p:cNvSpPr>
                <a:spLocks noChangeArrowheads="1"/>
              </p:cNvSpPr>
              <p:nvPr/>
            </p:nvSpPr>
            <p:spPr bwMode="auto">
              <a:xfrm flipH="1">
                <a:off x="860" y="4"/>
                <a:ext cx="276" cy="232"/>
              </a:xfrm>
              <a:prstGeom prst="triangle">
                <a:avLst>
                  <a:gd name="adj" fmla="val 49995"/>
                </a:avLst>
              </a:prstGeom>
              <a:solidFill>
                <a:schemeClr val="bg2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3" name="AutoShape 11"/>
              <p:cNvSpPr>
                <a:spLocks noChangeArrowheads="1"/>
              </p:cNvSpPr>
              <p:nvPr/>
            </p:nvSpPr>
            <p:spPr bwMode="auto">
              <a:xfrm rot="10800000">
                <a:off x="989" y="4"/>
                <a:ext cx="275" cy="232"/>
              </a:xfrm>
              <a:prstGeom prst="triangle">
                <a:avLst>
                  <a:gd name="adj" fmla="val 49995"/>
                </a:avLst>
              </a:prstGeom>
              <a:solidFill>
                <a:schemeClr val="accent1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4" name="AutoShape 12"/>
              <p:cNvSpPr>
                <a:spLocks noChangeArrowheads="1"/>
              </p:cNvSpPr>
              <p:nvPr/>
            </p:nvSpPr>
            <p:spPr bwMode="auto">
              <a:xfrm flipH="1">
                <a:off x="1125" y="4"/>
                <a:ext cx="276" cy="232"/>
              </a:xfrm>
              <a:prstGeom prst="triangle">
                <a:avLst>
                  <a:gd name="adj" fmla="val 49995"/>
                </a:avLst>
              </a:prstGeom>
              <a:solidFill>
                <a:srgbClr val="000000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5" name="AutoShape 13"/>
              <p:cNvSpPr>
                <a:spLocks noChangeArrowheads="1"/>
              </p:cNvSpPr>
              <p:nvPr/>
            </p:nvSpPr>
            <p:spPr bwMode="auto">
              <a:xfrm rot="10800000">
                <a:off x="1256" y="4"/>
                <a:ext cx="275" cy="232"/>
              </a:xfrm>
              <a:prstGeom prst="triangle">
                <a:avLst>
                  <a:gd name="adj" fmla="val 49995"/>
                </a:avLst>
              </a:prstGeom>
              <a:solidFill>
                <a:schemeClr val="accent2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6" name="AutoShape 14"/>
              <p:cNvSpPr>
                <a:spLocks noChangeArrowheads="1"/>
              </p:cNvSpPr>
              <p:nvPr/>
            </p:nvSpPr>
            <p:spPr bwMode="auto">
              <a:xfrm flipH="1">
                <a:off x="1389" y="4"/>
                <a:ext cx="275" cy="232"/>
              </a:xfrm>
              <a:prstGeom prst="triangle">
                <a:avLst>
                  <a:gd name="adj" fmla="val 49995"/>
                </a:avLst>
              </a:prstGeom>
              <a:solidFill>
                <a:schemeClr val="tx2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7" name="AutoShape 15"/>
              <p:cNvSpPr>
                <a:spLocks noChangeArrowheads="1"/>
              </p:cNvSpPr>
              <p:nvPr/>
            </p:nvSpPr>
            <p:spPr bwMode="auto">
              <a:xfrm rot="10800000">
                <a:off x="1522" y="4"/>
                <a:ext cx="276" cy="232"/>
              </a:xfrm>
              <a:prstGeom prst="triangle">
                <a:avLst>
                  <a:gd name="adj" fmla="val 49995"/>
                </a:avLst>
              </a:prstGeom>
              <a:solidFill>
                <a:schemeClr val="tx1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8" name="AutoShape 16"/>
              <p:cNvSpPr>
                <a:spLocks noChangeArrowheads="1"/>
              </p:cNvSpPr>
              <p:nvPr/>
            </p:nvSpPr>
            <p:spPr bwMode="auto">
              <a:xfrm flipH="1">
                <a:off x="1656" y="4"/>
                <a:ext cx="276" cy="232"/>
              </a:xfrm>
              <a:prstGeom prst="triangle">
                <a:avLst>
                  <a:gd name="adj" fmla="val 49995"/>
                </a:avLst>
              </a:prstGeom>
              <a:solidFill>
                <a:schemeClr val="folHlink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9" name="AutoShape 17"/>
              <p:cNvSpPr>
                <a:spLocks noChangeArrowheads="1"/>
              </p:cNvSpPr>
              <p:nvPr/>
            </p:nvSpPr>
            <p:spPr bwMode="auto">
              <a:xfrm rot="10800000">
                <a:off x="1787" y="4"/>
                <a:ext cx="275" cy="232"/>
              </a:xfrm>
              <a:prstGeom prst="triangle">
                <a:avLst>
                  <a:gd name="adj" fmla="val 49995"/>
                </a:avLst>
              </a:prstGeom>
              <a:solidFill>
                <a:srgbClr val="000000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0" name="AutoShape 18"/>
              <p:cNvSpPr>
                <a:spLocks noChangeArrowheads="1"/>
              </p:cNvSpPr>
              <p:nvPr/>
            </p:nvSpPr>
            <p:spPr bwMode="auto">
              <a:xfrm flipH="1">
                <a:off x="1920" y="4"/>
                <a:ext cx="275" cy="232"/>
              </a:xfrm>
              <a:prstGeom prst="triangle">
                <a:avLst>
                  <a:gd name="adj" fmla="val 49995"/>
                </a:avLst>
              </a:prstGeom>
              <a:solidFill>
                <a:schemeClr val="hlink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1" name="AutoShape 19"/>
              <p:cNvSpPr>
                <a:spLocks noChangeArrowheads="1"/>
              </p:cNvSpPr>
              <p:nvPr/>
            </p:nvSpPr>
            <p:spPr bwMode="auto">
              <a:xfrm rot="10800000">
                <a:off x="2054" y="4"/>
                <a:ext cx="274" cy="232"/>
              </a:xfrm>
              <a:prstGeom prst="triangle">
                <a:avLst>
                  <a:gd name="adj" fmla="val 49995"/>
                </a:avLst>
              </a:prstGeom>
              <a:solidFill>
                <a:schemeClr val="bg2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2" name="AutoShape 20"/>
              <p:cNvSpPr>
                <a:spLocks noChangeArrowheads="1"/>
              </p:cNvSpPr>
              <p:nvPr/>
            </p:nvSpPr>
            <p:spPr bwMode="auto">
              <a:xfrm flipH="1">
                <a:off x="2187" y="4"/>
                <a:ext cx="273" cy="232"/>
              </a:xfrm>
              <a:prstGeom prst="triangle">
                <a:avLst>
                  <a:gd name="adj" fmla="val 49995"/>
                </a:avLst>
              </a:prstGeom>
              <a:solidFill>
                <a:srgbClr val="000000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3" name="AutoShape 21"/>
              <p:cNvSpPr>
                <a:spLocks noChangeArrowheads="1"/>
              </p:cNvSpPr>
              <p:nvPr/>
            </p:nvSpPr>
            <p:spPr bwMode="auto">
              <a:xfrm rot="10800000">
                <a:off x="2317" y="4"/>
                <a:ext cx="275" cy="232"/>
              </a:xfrm>
              <a:prstGeom prst="triangle">
                <a:avLst>
                  <a:gd name="adj" fmla="val 49995"/>
                </a:avLst>
              </a:prstGeom>
              <a:solidFill>
                <a:schemeClr val="accent1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4" name="AutoShape 22"/>
              <p:cNvSpPr>
                <a:spLocks noChangeArrowheads="1"/>
              </p:cNvSpPr>
              <p:nvPr/>
            </p:nvSpPr>
            <p:spPr bwMode="auto">
              <a:xfrm flipH="1">
                <a:off x="2451" y="4"/>
                <a:ext cx="275" cy="232"/>
              </a:xfrm>
              <a:prstGeom prst="triangle">
                <a:avLst>
                  <a:gd name="adj" fmla="val 49995"/>
                </a:avLst>
              </a:prstGeom>
              <a:solidFill>
                <a:schemeClr val="accent2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5" name="AutoShape 23"/>
              <p:cNvSpPr>
                <a:spLocks noChangeArrowheads="1"/>
              </p:cNvSpPr>
              <p:nvPr/>
            </p:nvSpPr>
            <p:spPr bwMode="auto">
              <a:xfrm rot="10800000">
                <a:off x="2584" y="4"/>
                <a:ext cx="276" cy="232"/>
              </a:xfrm>
              <a:prstGeom prst="triangle">
                <a:avLst>
                  <a:gd name="adj" fmla="val 49995"/>
                </a:avLst>
              </a:prstGeom>
              <a:solidFill>
                <a:schemeClr val="tx2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6" name="AutoShape 24"/>
              <p:cNvSpPr>
                <a:spLocks noChangeArrowheads="1"/>
              </p:cNvSpPr>
              <p:nvPr/>
            </p:nvSpPr>
            <p:spPr bwMode="auto">
              <a:xfrm flipH="1">
                <a:off x="2718" y="4"/>
                <a:ext cx="275" cy="232"/>
              </a:xfrm>
              <a:prstGeom prst="triangle">
                <a:avLst>
                  <a:gd name="adj" fmla="val 49995"/>
                </a:avLst>
              </a:prstGeom>
              <a:solidFill>
                <a:schemeClr val="folHlink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7" name="AutoShape 25"/>
              <p:cNvSpPr>
                <a:spLocks noChangeArrowheads="1"/>
              </p:cNvSpPr>
              <p:nvPr/>
            </p:nvSpPr>
            <p:spPr bwMode="auto">
              <a:xfrm rot="10800000">
                <a:off x="2851" y="4"/>
                <a:ext cx="274" cy="232"/>
              </a:xfrm>
              <a:prstGeom prst="triangle">
                <a:avLst>
                  <a:gd name="adj" fmla="val 49995"/>
                </a:avLst>
              </a:prstGeom>
              <a:solidFill>
                <a:srgbClr val="000000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8" name="AutoShape 26"/>
              <p:cNvSpPr>
                <a:spLocks noChangeArrowheads="1"/>
              </p:cNvSpPr>
              <p:nvPr/>
            </p:nvSpPr>
            <p:spPr bwMode="auto">
              <a:xfrm flipH="1">
                <a:off x="2982" y="4"/>
                <a:ext cx="275" cy="232"/>
              </a:xfrm>
              <a:prstGeom prst="triangle">
                <a:avLst>
                  <a:gd name="adj" fmla="val 49995"/>
                </a:avLst>
              </a:prstGeom>
              <a:solidFill>
                <a:schemeClr val="hlink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9" name="AutoShape 27"/>
              <p:cNvSpPr>
                <a:spLocks noChangeArrowheads="1"/>
              </p:cNvSpPr>
              <p:nvPr/>
            </p:nvSpPr>
            <p:spPr bwMode="auto">
              <a:xfrm rot="10800000">
                <a:off x="3115" y="4"/>
                <a:ext cx="276" cy="232"/>
              </a:xfrm>
              <a:prstGeom prst="triangle">
                <a:avLst>
                  <a:gd name="adj" fmla="val 49995"/>
                </a:avLst>
              </a:prstGeom>
              <a:solidFill>
                <a:schemeClr val="bg2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0" name="AutoShape 28"/>
              <p:cNvSpPr>
                <a:spLocks noChangeArrowheads="1"/>
              </p:cNvSpPr>
              <p:nvPr/>
            </p:nvSpPr>
            <p:spPr bwMode="auto">
              <a:xfrm flipH="1">
                <a:off x="3249" y="4"/>
                <a:ext cx="275" cy="232"/>
              </a:xfrm>
              <a:prstGeom prst="triangle">
                <a:avLst>
                  <a:gd name="adj" fmla="val 49995"/>
                </a:avLst>
              </a:prstGeom>
              <a:solidFill>
                <a:srgbClr val="000000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1" name="AutoShape 29"/>
              <p:cNvSpPr>
                <a:spLocks noChangeArrowheads="1"/>
              </p:cNvSpPr>
              <p:nvPr/>
            </p:nvSpPr>
            <p:spPr bwMode="auto">
              <a:xfrm rot="10800000">
                <a:off x="3381" y="4"/>
                <a:ext cx="274" cy="232"/>
              </a:xfrm>
              <a:prstGeom prst="triangle">
                <a:avLst>
                  <a:gd name="adj" fmla="val 49995"/>
                </a:avLst>
              </a:prstGeom>
              <a:solidFill>
                <a:schemeClr val="accent1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2" name="AutoShape 30"/>
              <p:cNvSpPr>
                <a:spLocks noChangeArrowheads="1"/>
              </p:cNvSpPr>
              <p:nvPr/>
            </p:nvSpPr>
            <p:spPr bwMode="auto">
              <a:xfrm flipH="1">
                <a:off x="3515" y="4"/>
                <a:ext cx="274" cy="232"/>
              </a:xfrm>
              <a:prstGeom prst="triangle">
                <a:avLst>
                  <a:gd name="adj" fmla="val 49995"/>
                </a:avLst>
              </a:prstGeom>
              <a:solidFill>
                <a:schemeClr val="accent2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3" name="AutoShape 31"/>
              <p:cNvSpPr>
                <a:spLocks noChangeArrowheads="1"/>
              </p:cNvSpPr>
              <p:nvPr/>
            </p:nvSpPr>
            <p:spPr bwMode="auto">
              <a:xfrm rot="10800000">
                <a:off x="3646" y="4"/>
                <a:ext cx="275" cy="232"/>
              </a:xfrm>
              <a:prstGeom prst="triangle">
                <a:avLst>
                  <a:gd name="adj" fmla="val 49995"/>
                </a:avLst>
              </a:prstGeom>
              <a:solidFill>
                <a:srgbClr val="000000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4" name="AutoShape 32"/>
              <p:cNvSpPr>
                <a:spLocks noChangeArrowheads="1"/>
              </p:cNvSpPr>
              <p:nvPr/>
            </p:nvSpPr>
            <p:spPr bwMode="auto">
              <a:xfrm flipH="1">
                <a:off x="3779" y="4"/>
                <a:ext cx="275" cy="232"/>
              </a:xfrm>
              <a:prstGeom prst="triangle">
                <a:avLst>
                  <a:gd name="adj" fmla="val 49995"/>
                </a:avLst>
              </a:prstGeom>
              <a:solidFill>
                <a:schemeClr val="tx2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5" name="AutoShape 33"/>
              <p:cNvSpPr>
                <a:spLocks noChangeArrowheads="1"/>
              </p:cNvSpPr>
              <p:nvPr/>
            </p:nvSpPr>
            <p:spPr bwMode="auto">
              <a:xfrm rot="10800000">
                <a:off x="3911" y="4"/>
                <a:ext cx="275" cy="232"/>
              </a:xfrm>
              <a:prstGeom prst="triangle">
                <a:avLst>
                  <a:gd name="adj" fmla="val 49995"/>
                </a:avLst>
              </a:prstGeom>
              <a:solidFill>
                <a:schemeClr val="folHlink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6" name="AutoShape 34"/>
              <p:cNvSpPr>
                <a:spLocks noChangeArrowheads="1"/>
              </p:cNvSpPr>
              <p:nvPr/>
            </p:nvSpPr>
            <p:spPr bwMode="auto">
              <a:xfrm flipH="1">
                <a:off x="4044" y="4"/>
                <a:ext cx="275" cy="232"/>
              </a:xfrm>
              <a:prstGeom prst="triangle">
                <a:avLst>
                  <a:gd name="adj" fmla="val 49995"/>
                </a:avLst>
              </a:prstGeom>
              <a:solidFill>
                <a:srgbClr val="000000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7" name="AutoShape 35"/>
              <p:cNvSpPr>
                <a:spLocks noChangeArrowheads="1"/>
              </p:cNvSpPr>
              <p:nvPr/>
            </p:nvSpPr>
            <p:spPr bwMode="auto">
              <a:xfrm rot="10800000">
                <a:off x="4177" y="4"/>
                <a:ext cx="275" cy="232"/>
              </a:xfrm>
              <a:prstGeom prst="triangle">
                <a:avLst>
                  <a:gd name="adj" fmla="val 49995"/>
                </a:avLst>
              </a:prstGeom>
              <a:solidFill>
                <a:schemeClr val="hlink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8" name="AutoShape 36"/>
              <p:cNvSpPr>
                <a:spLocks noChangeArrowheads="1"/>
              </p:cNvSpPr>
              <p:nvPr/>
            </p:nvSpPr>
            <p:spPr bwMode="auto">
              <a:xfrm flipH="1">
                <a:off x="4312" y="4"/>
                <a:ext cx="275" cy="232"/>
              </a:xfrm>
              <a:prstGeom prst="triangle">
                <a:avLst>
                  <a:gd name="adj" fmla="val 49995"/>
                </a:avLst>
              </a:prstGeom>
              <a:solidFill>
                <a:schemeClr val="tx1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9" name="AutoShape 37"/>
              <p:cNvSpPr>
                <a:spLocks noChangeArrowheads="1"/>
              </p:cNvSpPr>
              <p:nvPr/>
            </p:nvSpPr>
            <p:spPr bwMode="auto">
              <a:xfrm rot="10800000">
                <a:off x="4444" y="4"/>
                <a:ext cx="274" cy="232"/>
              </a:xfrm>
              <a:prstGeom prst="triangle">
                <a:avLst>
                  <a:gd name="adj" fmla="val 49995"/>
                </a:avLst>
              </a:prstGeom>
              <a:solidFill>
                <a:schemeClr val="accent2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0" name="AutoShape 38"/>
              <p:cNvSpPr>
                <a:spLocks noChangeArrowheads="1"/>
              </p:cNvSpPr>
              <p:nvPr/>
            </p:nvSpPr>
            <p:spPr bwMode="auto">
              <a:xfrm flipH="1">
                <a:off x="4576" y="4"/>
                <a:ext cx="275" cy="232"/>
              </a:xfrm>
              <a:prstGeom prst="triangle">
                <a:avLst>
                  <a:gd name="adj" fmla="val 49995"/>
                </a:avLst>
              </a:prstGeom>
              <a:solidFill>
                <a:schemeClr val="tx2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1" name="AutoShape 39"/>
              <p:cNvSpPr>
                <a:spLocks noChangeArrowheads="1"/>
              </p:cNvSpPr>
              <p:nvPr/>
            </p:nvSpPr>
            <p:spPr bwMode="auto">
              <a:xfrm rot="10800000">
                <a:off x="4709" y="4"/>
                <a:ext cx="274" cy="232"/>
              </a:xfrm>
              <a:prstGeom prst="triangle">
                <a:avLst>
                  <a:gd name="adj" fmla="val 49995"/>
                </a:avLst>
              </a:prstGeom>
              <a:solidFill>
                <a:schemeClr val="folHlink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2" name="AutoShape 40"/>
              <p:cNvSpPr>
                <a:spLocks noChangeArrowheads="1"/>
              </p:cNvSpPr>
              <p:nvPr/>
            </p:nvSpPr>
            <p:spPr bwMode="auto">
              <a:xfrm flipH="1">
                <a:off x="4842" y="4"/>
                <a:ext cx="274" cy="232"/>
              </a:xfrm>
              <a:prstGeom prst="triangle">
                <a:avLst>
                  <a:gd name="adj" fmla="val 49995"/>
                </a:avLst>
              </a:prstGeom>
              <a:solidFill>
                <a:schemeClr val="hlink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3" name="AutoShape 41"/>
              <p:cNvSpPr>
                <a:spLocks noChangeArrowheads="1"/>
              </p:cNvSpPr>
              <p:nvPr/>
            </p:nvSpPr>
            <p:spPr bwMode="auto">
              <a:xfrm rot="10800000">
                <a:off x="4976" y="4"/>
                <a:ext cx="274" cy="232"/>
              </a:xfrm>
              <a:prstGeom prst="triangle">
                <a:avLst>
                  <a:gd name="adj" fmla="val 49995"/>
                </a:avLst>
              </a:prstGeom>
              <a:solidFill>
                <a:schemeClr val="tx2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4" name="AutoShape 42"/>
              <p:cNvSpPr>
                <a:spLocks noChangeArrowheads="1"/>
              </p:cNvSpPr>
              <p:nvPr/>
            </p:nvSpPr>
            <p:spPr bwMode="auto">
              <a:xfrm flipH="1">
                <a:off x="5118" y="4"/>
                <a:ext cx="275" cy="232"/>
              </a:xfrm>
              <a:prstGeom prst="triangle">
                <a:avLst>
                  <a:gd name="adj" fmla="val 49995"/>
                </a:avLst>
              </a:prstGeom>
              <a:solidFill>
                <a:srgbClr val="000000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5" name="AutoShape 43"/>
              <p:cNvSpPr>
                <a:spLocks noChangeArrowheads="1"/>
              </p:cNvSpPr>
              <p:nvPr/>
            </p:nvSpPr>
            <p:spPr bwMode="auto">
              <a:xfrm rot="10800000">
                <a:off x="5252" y="4"/>
                <a:ext cx="276" cy="232"/>
              </a:xfrm>
              <a:prstGeom prst="triangle">
                <a:avLst>
                  <a:gd name="adj" fmla="val 49995"/>
                </a:avLst>
              </a:prstGeom>
              <a:solidFill>
                <a:schemeClr val="accent1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6" name="AutoShape 44"/>
              <p:cNvSpPr>
                <a:spLocks noChangeArrowheads="1"/>
              </p:cNvSpPr>
              <p:nvPr/>
            </p:nvSpPr>
            <p:spPr bwMode="auto">
              <a:xfrm flipH="1">
                <a:off x="5385" y="4"/>
                <a:ext cx="275" cy="232"/>
              </a:xfrm>
              <a:prstGeom prst="triangle">
                <a:avLst>
                  <a:gd name="adj" fmla="val 49995"/>
                </a:avLst>
              </a:prstGeom>
              <a:solidFill>
                <a:schemeClr val="accent2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6" name="Group 45"/>
            <p:cNvGrpSpPr>
              <a:grpSpLocks/>
            </p:cNvGrpSpPr>
            <p:nvPr/>
          </p:nvGrpSpPr>
          <p:grpSpPr bwMode="auto">
            <a:xfrm>
              <a:off x="5497" y="4"/>
              <a:ext cx="276" cy="4304"/>
              <a:chOff x="5497" y="4"/>
              <a:chExt cx="276" cy="4304"/>
            </a:xfrm>
          </p:grpSpPr>
          <p:sp>
            <p:nvSpPr>
              <p:cNvPr id="83" name="Rectangle 46"/>
              <p:cNvSpPr>
                <a:spLocks noChangeArrowheads="1"/>
              </p:cNvSpPr>
              <p:nvPr/>
            </p:nvSpPr>
            <p:spPr bwMode="auto">
              <a:xfrm>
                <a:off x="5522" y="4"/>
                <a:ext cx="226" cy="276"/>
              </a:xfrm>
              <a:prstGeom prst="rect">
                <a:avLst/>
              </a:prstGeom>
              <a:solidFill>
                <a:srgbClr val="000000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4" name="AutoShape 47"/>
              <p:cNvSpPr>
                <a:spLocks noChangeArrowheads="1"/>
              </p:cNvSpPr>
              <p:nvPr/>
            </p:nvSpPr>
            <p:spPr bwMode="auto">
              <a:xfrm rot="5400000" flipH="1">
                <a:off x="5522" y="22"/>
                <a:ext cx="226" cy="276"/>
              </a:xfrm>
              <a:prstGeom prst="triangle">
                <a:avLst>
                  <a:gd name="adj" fmla="val 49995"/>
                </a:avLst>
              </a:prstGeom>
              <a:solidFill>
                <a:schemeClr val="bg2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5" name="AutoShape 48"/>
              <p:cNvSpPr>
                <a:spLocks noChangeArrowheads="1"/>
              </p:cNvSpPr>
              <p:nvPr/>
            </p:nvSpPr>
            <p:spPr bwMode="auto">
              <a:xfrm rot="-5400000">
                <a:off x="5522" y="158"/>
                <a:ext cx="226" cy="276"/>
              </a:xfrm>
              <a:prstGeom prst="triangle">
                <a:avLst>
                  <a:gd name="adj" fmla="val 49995"/>
                </a:avLst>
              </a:prstGeom>
              <a:solidFill>
                <a:schemeClr val="accent1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6" name="AutoShape 49"/>
              <p:cNvSpPr>
                <a:spLocks noChangeArrowheads="1"/>
              </p:cNvSpPr>
              <p:nvPr/>
            </p:nvSpPr>
            <p:spPr bwMode="auto">
              <a:xfrm rot="5400000" flipH="1">
                <a:off x="5522" y="293"/>
                <a:ext cx="226" cy="274"/>
              </a:xfrm>
              <a:prstGeom prst="triangle">
                <a:avLst>
                  <a:gd name="adj" fmla="val 49995"/>
                </a:avLst>
              </a:prstGeom>
              <a:solidFill>
                <a:srgbClr val="000000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7" name="AutoShape 50"/>
              <p:cNvSpPr>
                <a:spLocks noChangeArrowheads="1"/>
              </p:cNvSpPr>
              <p:nvPr/>
            </p:nvSpPr>
            <p:spPr bwMode="auto">
              <a:xfrm rot="-5400000">
                <a:off x="5522" y="434"/>
                <a:ext cx="226" cy="276"/>
              </a:xfrm>
              <a:prstGeom prst="triangle">
                <a:avLst>
                  <a:gd name="adj" fmla="val 49995"/>
                </a:avLst>
              </a:prstGeom>
              <a:solidFill>
                <a:schemeClr val="accent2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8" name="AutoShape 51"/>
              <p:cNvSpPr>
                <a:spLocks noChangeArrowheads="1"/>
              </p:cNvSpPr>
              <p:nvPr/>
            </p:nvSpPr>
            <p:spPr bwMode="auto">
              <a:xfrm rot="5400000" flipH="1">
                <a:off x="5522" y="566"/>
                <a:ext cx="226" cy="276"/>
              </a:xfrm>
              <a:prstGeom prst="triangle">
                <a:avLst>
                  <a:gd name="adj" fmla="val 49995"/>
                </a:avLst>
              </a:prstGeom>
              <a:solidFill>
                <a:schemeClr val="tx2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9" name="AutoShape 52"/>
              <p:cNvSpPr>
                <a:spLocks noChangeArrowheads="1"/>
              </p:cNvSpPr>
              <p:nvPr/>
            </p:nvSpPr>
            <p:spPr bwMode="auto">
              <a:xfrm rot="-5400000">
                <a:off x="5522" y="701"/>
                <a:ext cx="226" cy="274"/>
              </a:xfrm>
              <a:prstGeom prst="triangle">
                <a:avLst>
                  <a:gd name="adj" fmla="val 49995"/>
                </a:avLst>
              </a:prstGeom>
              <a:solidFill>
                <a:srgbClr val="000000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0" name="AutoShape 53"/>
              <p:cNvSpPr>
                <a:spLocks noChangeArrowheads="1"/>
              </p:cNvSpPr>
              <p:nvPr/>
            </p:nvSpPr>
            <p:spPr bwMode="auto">
              <a:xfrm rot="5400000" flipH="1">
                <a:off x="5522" y="834"/>
                <a:ext cx="226" cy="276"/>
              </a:xfrm>
              <a:prstGeom prst="triangle">
                <a:avLst>
                  <a:gd name="adj" fmla="val 49995"/>
                </a:avLst>
              </a:prstGeom>
              <a:solidFill>
                <a:schemeClr val="folHlink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1" name="AutoShape 54"/>
              <p:cNvSpPr>
                <a:spLocks noChangeArrowheads="1"/>
              </p:cNvSpPr>
              <p:nvPr/>
            </p:nvSpPr>
            <p:spPr bwMode="auto">
              <a:xfrm rot="-5400000">
                <a:off x="5522" y="966"/>
                <a:ext cx="226" cy="276"/>
              </a:xfrm>
              <a:prstGeom prst="triangle">
                <a:avLst>
                  <a:gd name="adj" fmla="val 49995"/>
                </a:avLst>
              </a:prstGeom>
              <a:solidFill>
                <a:schemeClr val="tx1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2" name="AutoShape 55"/>
              <p:cNvSpPr>
                <a:spLocks noChangeArrowheads="1"/>
              </p:cNvSpPr>
              <p:nvPr/>
            </p:nvSpPr>
            <p:spPr bwMode="auto">
              <a:xfrm rot="5400000" flipH="1">
                <a:off x="5522" y="1098"/>
                <a:ext cx="226" cy="276"/>
              </a:xfrm>
              <a:prstGeom prst="triangle">
                <a:avLst>
                  <a:gd name="adj" fmla="val 49995"/>
                </a:avLst>
              </a:prstGeom>
              <a:solidFill>
                <a:schemeClr val="hlink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3" name="AutoShape 56"/>
              <p:cNvSpPr>
                <a:spLocks noChangeArrowheads="1"/>
              </p:cNvSpPr>
              <p:nvPr/>
            </p:nvSpPr>
            <p:spPr bwMode="auto">
              <a:xfrm rot="-5400000">
                <a:off x="5522" y="1233"/>
                <a:ext cx="226" cy="276"/>
              </a:xfrm>
              <a:prstGeom prst="triangle">
                <a:avLst>
                  <a:gd name="adj" fmla="val 49995"/>
                </a:avLst>
              </a:prstGeom>
              <a:solidFill>
                <a:schemeClr val="bg2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4" name="AutoShape 57"/>
              <p:cNvSpPr>
                <a:spLocks noChangeArrowheads="1"/>
              </p:cNvSpPr>
              <p:nvPr/>
            </p:nvSpPr>
            <p:spPr bwMode="auto">
              <a:xfrm rot="5400000" flipH="1">
                <a:off x="5522" y="1365"/>
                <a:ext cx="226" cy="276"/>
              </a:xfrm>
              <a:prstGeom prst="triangle">
                <a:avLst>
                  <a:gd name="adj" fmla="val 49995"/>
                </a:avLst>
              </a:prstGeom>
              <a:solidFill>
                <a:srgbClr val="000000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5" name="AutoShape 58"/>
              <p:cNvSpPr>
                <a:spLocks noChangeArrowheads="1"/>
              </p:cNvSpPr>
              <p:nvPr/>
            </p:nvSpPr>
            <p:spPr bwMode="auto">
              <a:xfrm rot="-5400000">
                <a:off x="5522" y="1498"/>
                <a:ext cx="226" cy="276"/>
              </a:xfrm>
              <a:prstGeom prst="triangle">
                <a:avLst>
                  <a:gd name="adj" fmla="val 49995"/>
                </a:avLst>
              </a:prstGeom>
              <a:solidFill>
                <a:schemeClr val="accent1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6" name="AutoShape 59"/>
              <p:cNvSpPr>
                <a:spLocks noChangeArrowheads="1"/>
              </p:cNvSpPr>
              <p:nvPr/>
            </p:nvSpPr>
            <p:spPr bwMode="auto">
              <a:xfrm rot="5400000" flipH="1">
                <a:off x="5522" y="1632"/>
                <a:ext cx="226" cy="274"/>
              </a:xfrm>
              <a:prstGeom prst="triangle">
                <a:avLst>
                  <a:gd name="adj" fmla="val 49995"/>
                </a:avLst>
              </a:prstGeom>
              <a:solidFill>
                <a:schemeClr val="accent2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7" name="AutoShape 60"/>
              <p:cNvSpPr>
                <a:spLocks noChangeArrowheads="1"/>
              </p:cNvSpPr>
              <p:nvPr/>
            </p:nvSpPr>
            <p:spPr bwMode="auto">
              <a:xfrm rot="-5400000">
                <a:off x="5522" y="1765"/>
                <a:ext cx="226" cy="276"/>
              </a:xfrm>
              <a:prstGeom prst="triangle">
                <a:avLst>
                  <a:gd name="adj" fmla="val 49995"/>
                </a:avLst>
              </a:prstGeom>
              <a:solidFill>
                <a:schemeClr val="tx2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8" name="AutoShape 61"/>
              <p:cNvSpPr>
                <a:spLocks noChangeArrowheads="1"/>
              </p:cNvSpPr>
              <p:nvPr/>
            </p:nvSpPr>
            <p:spPr bwMode="auto">
              <a:xfrm rot="5400000" flipH="1">
                <a:off x="5522" y="1898"/>
                <a:ext cx="226" cy="276"/>
              </a:xfrm>
              <a:prstGeom prst="triangle">
                <a:avLst>
                  <a:gd name="adj" fmla="val 49995"/>
                </a:avLst>
              </a:prstGeom>
              <a:solidFill>
                <a:schemeClr val="folHlink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9" name="AutoShape 62"/>
              <p:cNvSpPr>
                <a:spLocks noChangeArrowheads="1"/>
              </p:cNvSpPr>
              <p:nvPr/>
            </p:nvSpPr>
            <p:spPr bwMode="auto">
              <a:xfrm rot="-5400000">
                <a:off x="5522" y="2032"/>
                <a:ext cx="226" cy="274"/>
              </a:xfrm>
              <a:prstGeom prst="triangle">
                <a:avLst>
                  <a:gd name="adj" fmla="val 49995"/>
                </a:avLst>
              </a:prstGeom>
              <a:solidFill>
                <a:srgbClr val="000000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0" name="AutoShape 63"/>
              <p:cNvSpPr>
                <a:spLocks noChangeArrowheads="1"/>
              </p:cNvSpPr>
              <p:nvPr/>
            </p:nvSpPr>
            <p:spPr bwMode="auto">
              <a:xfrm rot="5400000" flipH="1">
                <a:off x="5522" y="2164"/>
                <a:ext cx="226" cy="276"/>
              </a:xfrm>
              <a:prstGeom prst="triangle">
                <a:avLst>
                  <a:gd name="adj" fmla="val 49995"/>
                </a:avLst>
              </a:prstGeom>
              <a:solidFill>
                <a:schemeClr val="hlink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1" name="AutoShape 64"/>
              <p:cNvSpPr>
                <a:spLocks noChangeArrowheads="1"/>
              </p:cNvSpPr>
              <p:nvPr/>
            </p:nvSpPr>
            <p:spPr bwMode="auto">
              <a:xfrm rot="-5400000">
                <a:off x="5522" y="2297"/>
                <a:ext cx="226" cy="276"/>
              </a:xfrm>
              <a:prstGeom prst="triangle">
                <a:avLst>
                  <a:gd name="adj" fmla="val 49995"/>
                </a:avLst>
              </a:prstGeom>
              <a:solidFill>
                <a:schemeClr val="bg2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2" name="AutoShape 65"/>
              <p:cNvSpPr>
                <a:spLocks noChangeArrowheads="1"/>
              </p:cNvSpPr>
              <p:nvPr/>
            </p:nvSpPr>
            <p:spPr bwMode="auto">
              <a:xfrm rot="5400000" flipH="1">
                <a:off x="5522" y="2431"/>
                <a:ext cx="226" cy="274"/>
              </a:xfrm>
              <a:prstGeom prst="triangle">
                <a:avLst>
                  <a:gd name="adj" fmla="val 49995"/>
                </a:avLst>
              </a:prstGeom>
              <a:solidFill>
                <a:srgbClr val="000000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3" name="AutoShape 66"/>
              <p:cNvSpPr>
                <a:spLocks noChangeArrowheads="1"/>
              </p:cNvSpPr>
              <p:nvPr/>
            </p:nvSpPr>
            <p:spPr bwMode="auto">
              <a:xfrm rot="-5400000">
                <a:off x="5522" y="2564"/>
                <a:ext cx="226" cy="276"/>
              </a:xfrm>
              <a:prstGeom prst="triangle">
                <a:avLst>
                  <a:gd name="adj" fmla="val 49995"/>
                </a:avLst>
              </a:prstGeom>
              <a:solidFill>
                <a:schemeClr val="accent1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4" name="AutoShape 67"/>
              <p:cNvSpPr>
                <a:spLocks noChangeArrowheads="1"/>
              </p:cNvSpPr>
              <p:nvPr/>
            </p:nvSpPr>
            <p:spPr bwMode="auto">
              <a:xfrm rot="5400000" flipH="1">
                <a:off x="5522" y="2697"/>
                <a:ext cx="226" cy="276"/>
              </a:xfrm>
              <a:prstGeom prst="triangle">
                <a:avLst>
                  <a:gd name="adj" fmla="val 49995"/>
                </a:avLst>
              </a:prstGeom>
              <a:solidFill>
                <a:schemeClr val="accent2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5" name="AutoShape 68"/>
              <p:cNvSpPr>
                <a:spLocks noChangeArrowheads="1"/>
              </p:cNvSpPr>
              <p:nvPr/>
            </p:nvSpPr>
            <p:spPr bwMode="auto">
              <a:xfrm rot="-5400000">
                <a:off x="5522" y="2829"/>
                <a:ext cx="226" cy="276"/>
              </a:xfrm>
              <a:prstGeom prst="triangle">
                <a:avLst>
                  <a:gd name="adj" fmla="val 49995"/>
                </a:avLst>
              </a:prstGeom>
              <a:solidFill>
                <a:srgbClr val="000000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6" name="AutoShape 69"/>
              <p:cNvSpPr>
                <a:spLocks noChangeArrowheads="1"/>
              </p:cNvSpPr>
              <p:nvPr/>
            </p:nvSpPr>
            <p:spPr bwMode="auto">
              <a:xfrm rot="5400000" flipH="1">
                <a:off x="5522" y="2963"/>
                <a:ext cx="226" cy="276"/>
              </a:xfrm>
              <a:prstGeom prst="triangle">
                <a:avLst>
                  <a:gd name="adj" fmla="val 49995"/>
                </a:avLst>
              </a:prstGeom>
              <a:solidFill>
                <a:schemeClr val="tx2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7" name="AutoShape 70"/>
              <p:cNvSpPr>
                <a:spLocks noChangeArrowheads="1"/>
              </p:cNvSpPr>
              <p:nvPr/>
            </p:nvSpPr>
            <p:spPr bwMode="auto">
              <a:xfrm rot="-5400000">
                <a:off x="5522" y="3096"/>
                <a:ext cx="226" cy="276"/>
              </a:xfrm>
              <a:prstGeom prst="triangle">
                <a:avLst>
                  <a:gd name="adj" fmla="val 49995"/>
                </a:avLst>
              </a:prstGeom>
              <a:solidFill>
                <a:schemeClr val="folHlink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8" name="AutoShape 71"/>
              <p:cNvSpPr>
                <a:spLocks noChangeArrowheads="1"/>
              </p:cNvSpPr>
              <p:nvPr/>
            </p:nvSpPr>
            <p:spPr bwMode="auto">
              <a:xfrm rot="5400000" flipH="1">
                <a:off x="5522" y="3228"/>
                <a:ext cx="226" cy="276"/>
              </a:xfrm>
              <a:prstGeom prst="triangle">
                <a:avLst>
                  <a:gd name="adj" fmla="val 49995"/>
                </a:avLst>
              </a:prstGeom>
              <a:solidFill>
                <a:schemeClr val="tx1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9" name="AutoShape 72"/>
              <p:cNvSpPr>
                <a:spLocks noChangeArrowheads="1"/>
              </p:cNvSpPr>
              <p:nvPr/>
            </p:nvSpPr>
            <p:spPr bwMode="auto">
              <a:xfrm rot="-5400000">
                <a:off x="5522" y="3363"/>
                <a:ext cx="226" cy="274"/>
              </a:xfrm>
              <a:prstGeom prst="triangle">
                <a:avLst>
                  <a:gd name="adj" fmla="val 49995"/>
                </a:avLst>
              </a:prstGeom>
              <a:solidFill>
                <a:schemeClr val="hlink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0" name="Rectangle 73"/>
              <p:cNvSpPr>
                <a:spLocks noChangeArrowheads="1"/>
              </p:cNvSpPr>
              <p:nvPr/>
            </p:nvSpPr>
            <p:spPr bwMode="auto">
              <a:xfrm>
                <a:off x="5522" y="4032"/>
                <a:ext cx="226" cy="276"/>
              </a:xfrm>
              <a:prstGeom prst="rect">
                <a:avLst/>
              </a:prstGeom>
              <a:solidFill>
                <a:srgbClr val="000000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1" name="AutoShape 74"/>
              <p:cNvSpPr>
                <a:spLocks noChangeArrowheads="1"/>
              </p:cNvSpPr>
              <p:nvPr/>
            </p:nvSpPr>
            <p:spPr bwMode="auto">
              <a:xfrm rot="5400000" flipH="1">
                <a:off x="5522" y="3496"/>
                <a:ext cx="226" cy="276"/>
              </a:xfrm>
              <a:prstGeom prst="triangle">
                <a:avLst>
                  <a:gd name="adj" fmla="val 49995"/>
                </a:avLst>
              </a:prstGeom>
              <a:solidFill>
                <a:srgbClr val="000000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" name="AutoShape 75"/>
              <p:cNvSpPr>
                <a:spLocks noChangeArrowheads="1"/>
              </p:cNvSpPr>
              <p:nvPr/>
            </p:nvSpPr>
            <p:spPr bwMode="auto">
              <a:xfrm rot="-5400000">
                <a:off x="5522" y="3628"/>
                <a:ext cx="226" cy="276"/>
              </a:xfrm>
              <a:prstGeom prst="triangle">
                <a:avLst>
                  <a:gd name="adj" fmla="val 49995"/>
                </a:avLst>
              </a:prstGeom>
              <a:solidFill>
                <a:schemeClr val="accent2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3" name="AutoShape 76"/>
              <p:cNvSpPr>
                <a:spLocks noChangeArrowheads="1"/>
              </p:cNvSpPr>
              <p:nvPr/>
            </p:nvSpPr>
            <p:spPr bwMode="auto">
              <a:xfrm rot="5400000" flipH="1">
                <a:off x="5522" y="3765"/>
                <a:ext cx="226" cy="274"/>
              </a:xfrm>
              <a:prstGeom prst="triangle">
                <a:avLst>
                  <a:gd name="adj" fmla="val 49995"/>
                </a:avLst>
              </a:prstGeom>
              <a:solidFill>
                <a:schemeClr val="accent1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4" name="AutoShape 77"/>
              <p:cNvSpPr>
                <a:spLocks noChangeArrowheads="1"/>
              </p:cNvSpPr>
              <p:nvPr/>
            </p:nvSpPr>
            <p:spPr bwMode="auto">
              <a:xfrm rot="-5400000">
                <a:off x="5522" y="3897"/>
                <a:ext cx="226" cy="276"/>
              </a:xfrm>
              <a:prstGeom prst="triangle">
                <a:avLst>
                  <a:gd name="adj" fmla="val 49995"/>
                </a:avLst>
              </a:prstGeom>
              <a:solidFill>
                <a:schemeClr val="tx2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5" name="AutoShape 78"/>
              <p:cNvSpPr>
                <a:spLocks noChangeArrowheads="1"/>
              </p:cNvSpPr>
              <p:nvPr/>
            </p:nvSpPr>
            <p:spPr bwMode="auto">
              <a:xfrm rot="5400000" flipH="1">
                <a:off x="5522" y="4032"/>
                <a:ext cx="226" cy="276"/>
              </a:xfrm>
              <a:prstGeom prst="triangle">
                <a:avLst>
                  <a:gd name="adj" fmla="val 49995"/>
                </a:avLst>
              </a:prstGeom>
              <a:solidFill>
                <a:schemeClr val="accent2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7" name="Group 79"/>
            <p:cNvGrpSpPr>
              <a:grpSpLocks/>
            </p:cNvGrpSpPr>
            <p:nvPr/>
          </p:nvGrpSpPr>
          <p:grpSpPr bwMode="auto">
            <a:xfrm>
              <a:off x="23" y="4083"/>
              <a:ext cx="5504" cy="226"/>
              <a:chOff x="23" y="4083"/>
              <a:chExt cx="5504" cy="226"/>
            </a:xfrm>
          </p:grpSpPr>
          <p:sp>
            <p:nvSpPr>
              <p:cNvPr id="42" name="AutoShape 80"/>
              <p:cNvSpPr>
                <a:spLocks noChangeArrowheads="1"/>
              </p:cNvSpPr>
              <p:nvPr/>
            </p:nvSpPr>
            <p:spPr bwMode="auto">
              <a:xfrm rot="10800000">
                <a:off x="5383" y="4084"/>
                <a:ext cx="137" cy="224"/>
              </a:xfrm>
              <a:prstGeom prst="rtTriangle">
                <a:avLst/>
              </a:prstGeom>
              <a:solidFill>
                <a:schemeClr val="folHlink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3" name="AutoShape 81"/>
              <p:cNvSpPr>
                <a:spLocks noChangeArrowheads="1"/>
              </p:cNvSpPr>
              <p:nvPr/>
            </p:nvSpPr>
            <p:spPr bwMode="auto">
              <a:xfrm flipH="1">
                <a:off x="5249" y="4084"/>
                <a:ext cx="278" cy="225"/>
              </a:xfrm>
              <a:prstGeom prst="triangle">
                <a:avLst>
                  <a:gd name="adj" fmla="val 49995"/>
                </a:avLst>
              </a:prstGeom>
              <a:solidFill>
                <a:schemeClr val="accent1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4" name="AutoShape 82"/>
              <p:cNvSpPr>
                <a:spLocks noChangeArrowheads="1"/>
              </p:cNvSpPr>
              <p:nvPr/>
            </p:nvSpPr>
            <p:spPr bwMode="auto">
              <a:xfrm rot="10800000">
                <a:off x="5116" y="4083"/>
                <a:ext cx="276" cy="225"/>
              </a:xfrm>
              <a:prstGeom prst="triangle">
                <a:avLst>
                  <a:gd name="adj" fmla="val 49995"/>
                </a:avLst>
              </a:prstGeom>
              <a:solidFill>
                <a:schemeClr val="accent2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5" name="AutoShape 83"/>
              <p:cNvSpPr>
                <a:spLocks noChangeArrowheads="1"/>
              </p:cNvSpPr>
              <p:nvPr/>
            </p:nvSpPr>
            <p:spPr bwMode="auto">
              <a:xfrm flipH="1">
                <a:off x="4985" y="4084"/>
                <a:ext cx="276" cy="225"/>
              </a:xfrm>
              <a:prstGeom prst="triangle">
                <a:avLst>
                  <a:gd name="adj" fmla="val 49995"/>
                </a:avLst>
              </a:prstGeom>
              <a:solidFill>
                <a:srgbClr val="000000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6" name="AutoShape 84"/>
              <p:cNvSpPr>
                <a:spLocks noChangeArrowheads="1"/>
              </p:cNvSpPr>
              <p:nvPr/>
            </p:nvSpPr>
            <p:spPr bwMode="auto">
              <a:xfrm rot="10800000">
                <a:off x="4850" y="4083"/>
                <a:ext cx="278" cy="225"/>
              </a:xfrm>
              <a:prstGeom prst="triangle">
                <a:avLst>
                  <a:gd name="adj" fmla="val 49995"/>
                </a:avLst>
              </a:prstGeom>
              <a:solidFill>
                <a:schemeClr val="tx2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7" name="AutoShape 85"/>
              <p:cNvSpPr>
                <a:spLocks noChangeArrowheads="1"/>
              </p:cNvSpPr>
              <p:nvPr/>
            </p:nvSpPr>
            <p:spPr bwMode="auto">
              <a:xfrm flipH="1">
                <a:off x="4709" y="4084"/>
                <a:ext cx="277" cy="225"/>
              </a:xfrm>
              <a:prstGeom prst="triangle">
                <a:avLst>
                  <a:gd name="adj" fmla="val 49995"/>
                </a:avLst>
              </a:prstGeom>
              <a:solidFill>
                <a:schemeClr val="folHlink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8" name="AutoShape 86"/>
              <p:cNvSpPr>
                <a:spLocks noChangeArrowheads="1"/>
              </p:cNvSpPr>
              <p:nvPr/>
            </p:nvSpPr>
            <p:spPr bwMode="auto">
              <a:xfrm rot="10800000" flipH="1">
                <a:off x="4570" y="4083"/>
                <a:ext cx="273" cy="225"/>
              </a:xfrm>
              <a:prstGeom prst="triangle">
                <a:avLst>
                  <a:gd name="adj" fmla="val 49995"/>
                </a:avLst>
              </a:prstGeom>
              <a:solidFill>
                <a:schemeClr val="accent1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9" name="AutoShape 87"/>
              <p:cNvSpPr>
                <a:spLocks noChangeArrowheads="1"/>
              </p:cNvSpPr>
              <p:nvPr/>
            </p:nvSpPr>
            <p:spPr bwMode="auto">
              <a:xfrm>
                <a:off x="4437" y="4084"/>
                <a:ext cx="277" cy="225"/>
              </a:xfrm>
              <a:prstGeom prst="triangle">
                <a:avLst>
                  <a:gd name="adj" fmla="val 49995"/>
                </a:avLst>
              </a:prstGeom>
              <a:solidFill>
                <a:schemeClr val="tx2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0" name="AutoShape 88"/>
              <p:cNvSpPr>
                <a:spLocks noChangeArrowheads="1"/>
              </p:cNvSpPr>
              <p:nvPr/>
            </p:nvSpPr>
            <p:spPr bwMode="auto">
              <a:xfrm rot="10800000" flipH="1">
                <a:off x="4302" y="4083"/>
                <a:ext cx="277" cy="225"/>
              </a:xfrm>
              <a:prstGeom prst="triangle">
                <a:avLst>
                  <a:gd name="adj" fmla="val 49995"/>
                </a:avLst>
              </a:prstGeom>
              <a:solidFill>
                <a:schemeClr val="folHlink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1" name="AutoShape 89"/>
              <p:cNvSpPr>
                <a:spLocks noChangeArrowheads="1"/>
              </p:cNvSpPr>
              <p:nvPr/>
            </p:nvSpPr>
            <p:spPr bwMode="auto">
              <a:xfrm>
                <a:off x="4169" y="4084"/>
                <a:ext cx="275" cy="225"/>
              </a:xfrm>
              <a:prstGeom prst="triangle">
                <a:avLst>
                  <a:gd name="adj" fmla="val 49995"/>
                </a:avLst>
              </a:prstGeom>
              <a:solidFill>
                <a:schemeClr val="hlink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2" name="AutoShape 90"/>
              <p:cNvSpPr>
                <a:spLocks noChangeArrowheads="1"/>
              </p:cNvSpPr>
              <p:nvPr/>
            </p:nvSpPr>
            <p:spPr bwMode="auto">
              <a:xfrm rot="10800000" flipH="1">
                <a:off x="4037" y="4083"/>
                <a:ext cx="276" cy="225"/>
              </a:xfrm>
              <a:prstGeom prst="triangle">
                <a:avLst>
                  <a:gd name="adj" fmla="val 49995"/>
                </a:avLst>
              </a:prstGeom>
              <a:solidFill>
                <a:srgbClr val="000000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3" name="AutoShape 91"/>
              <p:cNvSpPr>
                <a:spLocks noChangeArrowheads="1"/>
              </p:cNvSpPr>
              <p:nvPr/>
            </p:nvSpPr>
            <p:spPr bwMode="auto">
              <a:xfrm>
                <a:off x="3903" y="4084"/>
                <a:ext cx="276" cy="225"/>
              </a:xfrm>
              <a:prstGeom prst="triangle">
                <a:avLst>
                  <a:gd name="adj" fmla="val 49995"/>
                </a:avLst>
              </a:prstGeom>
              <a:solidFill>
                <a:schemeClr val="bg2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4" name="AutoShape 92"/>
              <p:cNvSpPr>
                <a:spLocks noChangeArrowheads="1"/>
              </p:cNvSpPr>
              <p:nvPr/>
            </p:nvSpPr>
            <p:spPr bwMode="auto">
              <a:xfrm rot="10800000" flipH="1">
                <a:off x="3771" y="4083"/>
                <a:ext cx="275" cy="225"/>
              </a:xfrm>
              <a:prstGeom prst="triangle">
                <a:avLst>
                  <a:gd name="adj" fmla="val 49995"/>
                </a:avLst>
              </a:prstGeom>
              <a:solidFill>
                <a:schemeClr val="accent1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5" name="AutoShape 93"/>
              <p:cNvSpPr>
                <a:spLocks noChangeArrowheads="1"/>
              </p:cNvSpPr>
              <p:nvPr/>
            </p:nvSpPr>
            <p:spPr bwMode="auto">
              <a:xfrm>
                <a:off x="3637" y="4084"/>
                <a:ext cx="276" cy="225"/>
              </a:xfrm>
              <a:prstGeom prst="triangle">
                <a:avLst>
                  <a:gd name="adj" fmla="val 49995"/>
                </a:avLst>
              </a:prstGeom>
              <a:solidFill>
                <a:srgbClr val="000000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6" name="AutoShape 94"/>
              <p:cNvSpPr>
                <a:spLocks noChangeArrowheads="1"/>
              </p:cNvSpPr>
              <p:nvPr/>
            </p:nvSpPr>
            <p:spPr bwMode="auto">
              <a:xfrm rot="10800000" flipH="1">
                <a:off x="3505" y="4083"/>
                <a:ext cx="275" cy="225"/>
              </a:xfrm>
              <a:prstGeom prst="triangle">
                <a:avLst>
                  <a:gd name="adj" fmla="val 49995"/>
                </a:avLst>
              </a:prstGeom>
              <a:solidFill>
                <a:schemeClr val="accent2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7" name="AutoShape 95"/>
              <p:cNvSpPr>
                <a:spLocks noChangeArrowheads="1"/>
              </p:cNvSpPr>
              <p:nvPr/>
            </p:nvSpPr>
            <p:spPr bwMode="auto">
              <a:xfrm>
                <a:off x="3373" y="4084"/>
                <a:ext cx="276" cy="225"/>
              </a:xfrm>
              <a:prstGeom prst="triangle">
                <a:avLst>
                  <a:gd name="adj" fmla="val 49995"/>
                </a:avLst>
              </a:prstGeom>
              <a:solidFill>
                <a:schemeClr val="tx2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8" name="AutoShape 96"/>
              <p:cNvSpPr>
                <a:spLocks noChangeArrowheads="1"/>
              </p:cNvSpPr>
              <p:nvPr/>
            </p:nvSpPr>
            <p:spPr bwMode="auto">
              <a:xfrm rot="10800000" flipH="1">
                <a:off x="3238" y="4083"/>
                <a:ext cx="276" cy="225"/>
              </a:xfrm>
              <a:prstGeom prst="triangle">
                <a:avLst>
                  <a:gd name="adj" fmla="val 49995"/>
                </a:avLst>
              </a:prstGeom>
              <a:solidFill>
                <a:schemeClr val="tx1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9" name="AutoShape 97"/>
              <p:cNvSpPr>
                <a:spLocks noChangeArrowheads="1"/>
              </p:cNvSpPr>
              <p:nvPr/>
            </p:nvSpPr>
            <p:spPr bwMode="auto">
              <a:xfrm>
                <a:off x="3106" y="4084"/>
                <a:ext cx="275" cy="225"/>
              </a:xfrm>
              <a:prstGeom prst="triangle">
                <a:avLst>
                  <a:gd name="adj" fmla="val 49995"/>
                </a:avLst>
              </a:prstGeom>
              <a:solidFill>
                <a:schemeClr val="folHlink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0" name="AutoShape 98"/>
              <p:cNvSpPr>
                <a:spLocks noChangeArrowheads="1"/>
              </p:cNvSpPr>
              <p:nvPr/>
            </p:nvSpPr>
            <p:spPr bwMode="auto">
              <a:xfrm rot="10800000" flipH="1">
                <a:off x="2972" y="4083"/>
                <a:ext cx="277" cy="225"/>
              </a:xfrm>
              <a:prstGeom prst="triangle">
                <a:avLst>
                  <a:gd name="adj" fmla="val 49995"/>
                </a:avLst>
              </a:prstGeom>
              <a:solidFill>
                <a:srgbClr val="000000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1" name="AutoShape 99"/>
              <p:cNvSpPr>
                <a:spLocks noChangeArrowheads="1"/>
              </p:cNvSpPr>
              <p:nvPr/>
            </p:nvSpPr>
            <p:spPr bwMode="auto">
              <a:xfrm>
                <a:off x="2842" y="4084"/>
                <a:ext cx="273" cy="225"/>
              </a:xfrm>
              <a:prstGeom prst="triangle">
                <a:avLst>
                  <a:gd name="adj" fmla="val 49995"/>
                </a:avLst>
              </a:prstGeom>
              <a:solidFill>
                <a:schemeClr val="hlink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2" name="AutoShape 100"/>
              <p:cNvSpPr>
                <a:spLocks noChangeArrowheads="1"/>
              </p:cNvSpPr>
              <p:nvPr/>
            </p:nvSpPr>
            <p:spPr bwMode="auto">
              <a:xfrm rot="10800000" flipH="1">
                <a:off x="2707" y="4083"/>
                <a:ext cx="276" cy="225"/>
              </a:xfrm>
              <a:prstGeom prst="triangle">
                <a:avLst>
                  <a:gd name="adj" fmla="val 49995"/>
                </a:avLst>
              </a:prstGeom>
              <a:solidFill>
                <a:schemeClr val="bg2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3" name="AutoShape 101"/>
              <p:cNvSpPr>
                <a:spLocks noChangeArrowheads="1"/>
              </p:cNvSpPr>
              <p:nvPr/>
            </p:nvSpPr>
            <p:spPr bwMode="auto">
              <a:xfrm>
                <a:off x="2574" y="4084"/>
                <a:ext cx="277" cy="225"/>
              </a:xfrm>
              <a:prstGeom prst="triangle">
                <a:avLst>
                  <a:gd name="adj" fmla="val 49995"/>
                </a:avLst>
              </a:prstGeom>
              <a:solidFill>
                <a:srgbClr val="000000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4" name="AutoShape 102"/>
              <p:cNvSpPr>
                <a:spLocks noChangeArrowheads="1"/>
              </p:cNvSpPr>
              <p:nvPr/>
            </p:nvSpPr>
            <p:spPr bwMode="auto">
              <a:xfrm rot="10800000" flipH="1">
                <a:off x="2441" y="4083"/>
                <a:ext cx="273" cy="225"/>
              </a:xfrm>
              <a:prstGeom prst="triangle">
                <a:avLst>
                  <a:gd name="adj" fmla="val 49995"/>
                </a:avLst>
              </a:prstGeom>
              <a:solidFill>
                <a:schemeClr val="accent1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5" name="AutoShape 103"/>
              <p:cNvSpPr>
                <a:spLocks noChangeArrowheads="1"/>
              </p:cNvSpPr>
              <p:nvPr/>
            </p:nvSpPr>
            <p:spPr bwMode="auto">
              <a:xfrm>
                <a:off x="2308" y="4084"/>
                <a:ext cx="276" cy="225"/>
              </a:xfrm>
              <a:prstGeom prst="triangle">
                <a:avLst>
                  <a:gd name="adj" fmla="val 49995"/>
                </a:avLst>
              </a:prstGeom>
              <a:solidFill>
                <a:schemeClr val="accent2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6" name="AutoShape 104"/>
              <p:cNvSpPr>
                <a:spLocks noChangeArrowheads="1"/>
              </p:cNvSpPr>
              <p:nvPr/>
            </p:nvSpPr>
            <p:spPr bwMode="auto">
              <a:xfrm rot="10800000" flipH="1">
                <a:off x="2173" y="4083"/>
                <a:ext cx="277" cy="225"/>
              </a:xfrm>
              <a:prstGeom prst="triangle">
                <a:avLst>
                  <a:gd name="adj" fmla="val 49995"/>
                </a:avLst>
              </a:prstGeom>
              <a:solidFill>
                <a:schemeClr val="tx2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7" name="AutoShape 105"/>
              <p:cNvSpPr>
                <a:spLocks noChangeArrowheads="1"/>
              </p:cNvSpPr>
              <p:nvPr/>
            </p:nvSpPr>
            <p:spPr bwMode="auto">
              <a:xfrm>
                <a:off x="2042" y="4084"/>
                <a:ext cx="273" cy="225"/>
              </a:xfrm>
              <a:prstGeom prst="triangle">
                <a:avLst>
                  <a:gd name="adj" fmla="val 49995"/>
                </a:avLst>
              </a:prstGeom>
              <a:solidFill>
                <a:schemeClr val="folHlink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8" name="AutoShape 106"/>
              <p:cNvSpPr>
                <a:spLocks noChangeArrowheads="1"/>
              </p:cNvSpPr>
              <p:nvPr/>
            </p:nvSpPr>
            <p:spPr bwMode="auto">
              <a:xfrm rot="10800000" flipH="1">
                <a:off x="1908" y="4083"/>
                <a:ext cx="276" cy="225"/>
              </a:xfrm>
              <a:prstGeom prst="triangle">
                <a:avLst>
                  <a:gd name="adj" fmla="val 49995"/>
                </a:avLst>
              </a:prstGeom>
              <a:solidFill>
                <a:srgbClr val="000000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9" name="AutoShape 107"/>
              <p:cNvSpPr>
                <a:spLocks noChangeArrowheads="1"/>
              </p:cNvSpPr>
              <p:nvPr/>
            </p:nvSpPr>
            <p:spPr bwMode="auto">
              <a:xfrm>
                <a:off x="1776" y="4084"/>
                <a:ext cx="276" cy="225"/>
              </a:xfrm>
              <a:prstGeom prst="triangle">
                <a:avLst>
                  <a:gd name="adj" fmla="val 49995"/>
                </a:avLst>
              </a:prstGeom>
              <a:solidFill>
                <a:schemeClr val="hlink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0" name="AutoShape 108"/>
              <p:cNvSpPr>
                <a:spLocks noChangeArrowheads="1"/>
              </p:cNvSpPr>
              <p:nvPr/>
            </p:nvSpPr>
            <p:spPr bwMode="auto">
              <a:xfrm rot="10800000" flipH="1">
                <a:off x="1643" y="4083"/>
                <a:ext cx="274" cy="225"/>
              </a:xfrm>
              <a:prstGeom prst="triangle">
                <a:avLst>
                  <a:gd name="adj" fmla="val 49995"/>
                </a:avLst>
              </a:prstGeom>
              <a:solidFill>
                <a:schemeClr val="bg2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1" name="AutoShape 109"/>
              <p:cNvSpPr>
                <a:spLocks noChangeArrowheads="1"/>
              </p:cNvSpPr>
              <p:nvPr/>
            </p:nvSpPr>
            <p:spPr bwMode="auto">
              <a:xfrm>
                <a:off x="1509" y="4084"/>
                <a:ext cx="276" cy="225"/>
              </a:xfrm>
              <a:prstGeom prst="triangle">
                <a:avLst>
                  <a:gd name="adj" fmla="val 49995"/>
                </a:avLst>
              </a:prstGeom>
              <a:solidFill>
                <a:srgbClr val="000000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2" name="AutoShape 110"/>
              <p:cNvSpPr>
                <a:spLocks noChangeArrowheads="1"/>
              </p:cNvSpPr>
              <p:nvPr/>
            </p:nvSpPr>
            <p:spPr bwMode="auto">
              <a:xfrm rot="10800000" flipH="1">
                <a:off x="1376" y="4083"/>
                <a:ext cx="275" cy="225"/>
              </a:xfrm>
              <a:prstGeom prst="triangle">
                <a:avLst>
                  <a:gd name="adj" fmla="val 49995"/>
                </a:avLst>
              </a:prstGeom>
              <a:solidFill>
                <a:schemeClr val="accent1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3" name="AutoShape 111"/>
              <p:cNvSpPr>
                <a:spLocks noChangeArrowheads="1"/>
              </p:cNvSpPr>
              <p:nvPr/>
            </p:nvSpPr>
            <p:spPr bwMode="auto">
              <a:xfrm>
                <a:off x="1243" y="4084"/>
                <a:ext cx="275" cy="225"/>
              </a:xfrm>
              <a:prstGeom prst="triangle">
                <a:avLst>
                  <a:gd name="adj" fmla="val 49995"/>
                </a:avLst>
              </a:prstGeom>
              <a:solidFill>
                <a:schemeClr val="accent2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4" name="AutoShape 112"/>
              <p:cNvSpPr>
                <a:spLocks noChangeArrowheads="1"/>
              </p:cNvSpPr>
              <p:nvPr/>
            </p:nvSpPr>
            <p:spPr bwMode="auto">
              <a:xfrm rot="10800000" flipH="1">
                <a:off x="1109" y="4083"/>
                <a:ext cx="275" cy="225"/>
              </a:xfrm>
              <a:prstGeom prst="triangle">
                <a:avLst>
                  <a:gd name="adj" fmla="val 49995"/>
                </a:avLst>
              </a:prstGeom>
              <a:solidFill>
                <a:srgbClr val="000000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5" name="AutoShape 113"/>
              <p:cNvSpPr>
                <a:spLocks noChangeArrowheads="1"/>
              </p:cNvSpPr>
              <p:nvPr/>
            </p:nvSpPr>
            <p:spPr bwMode="auto">
              <a:xfrm>
                <a:off x="978" y="4084"/>
                <a:ext cx="276" cy="225"/>
              </a:xfrm>
              <a:prstGeom prst="triangle">
                <a:avLst>
                  <a:gd name="adj" fmla="val 49995"/>
                </a:avLst>
              </a:prstGeom>
              <a:solidFill>
                <a:schemeClr val="tx2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6" name="AutoShape 114"/>
              <p:cNvSpPr>
                <a:spLocks noChangeArrowheads="1"/>
              </p:cNvSpPr>
              <p:nvPr/>
            </p:nvSpPr>
            <p:spPr bwMode="auto">
              <a:xfrm rot="10800000" flipH="1">
                <a:off x="843" y="4083"/>
                <a:ext cx="277" cy="225"/>
              </a:xfrm>
              <a:prstGeom prst="triangle">
                <a:avLst>
                  <a:gd name="adj" fmla="val 49995"/>
                </a:avLst>
              </a:prstGeom>
              <a:solidFill>
                <a:schemeClr val="folHlink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7" name="AutoShape 115"/>
              <p:cNvSpPr>
                <a:spLocks noChangeArrowheads="1"/>
              </p:cNvSpPr>
              <p:nvPr/>
            </p:nvSpPr>
            <p:spPr bwMode="auto">
              <a:xfrm>
                <a:off x="711" y="4084"/>
                <a:ext cx="275" cy="225"/>
              </a:xfrm>
              <a:prstGeom prst="triangle">
                <a:avLst>
                  <a:gd name="adj" fmla="val 49995"/>
                </a:avLst>
              </a:prstGeom>
              <a:solidFill>
                <a:schemeClr val="tx1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8" name="AutoShape 116"/>
              <p:cNvSpPr>
                <a:spLocks noChangeArrowheads="1"/>
              </p:cNvSpPr>
              <p:nvPr/>
            </p:nvSpPr>
            <p:spPr bwMode="auto">
              <a:xfrm rot="10800000" flipH="1">
                <a:off x="578" y="4083"/>
                <a:ext cx="276" cy="225"/>
              </a:xfrm>
              <a:prstGeom prst="triangle">
                <a:avLst>
                  <a:gd name="adj" fmla="val 49995"/>
                </a:avLst>
              </a:prstGeom>
              <a:solidFill>
                <a:schemeClr val="hlink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9" name="AutoShape 117"/>
              <p:cNvSpPr>
                <a:spLocks noChangeArrowheads="1"/>
              </p:cNvSpPr>
              <p:nvPr/>
            </p:nvSpPr>
            <p:spPr bwMode="auto">
              <a:xfrm>
                <a:off x="444" y="4084"/>
                <a:ext cx="277" cy="225"/>
              </a:xfrm>
              <a:prstGeom prst="triangle">
                <a:avLst>
                  <a:gd name="adj" fmla="val 49995"/>
                </a:avLst>
              </a:prstGeom>
              <a:solidFill>
                <a:srgbClr val="000000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0" name="AutoShape 118"/>
              <p:cNvSpPr>
                <a:spLocks noChangeArrowheads="1"/>
              </p:cNvSpPr>
              <p:nvPr/>
            </p:nvSpPr>
            <p:spPr bwMode="auto">
              <a:xfrm rot="10800000" flipH="1">
                <a:off x="299" y="4083"/>
                <a:ext cx="277" cy="225"/>
              </a:xfrm>
              <a:prstGeom prst="triangle">
                <a:avLst>
                  <a:gd name="adj" fmla="val 49995"/>
                </a:avLst>
              </a:prstGeom>
              <a:solidFill>
                <a:schemeClr val="accent1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1" name="AutoShape 119"/>
              <p:cNvSpPr>
                <a:spLocks noChangeArrowheads="1"/>
              </p:cNvSpPr>
              <p:nvPr/>
            </p:nvSpPr>
            <p:spPr bwMode="auto">
              <a:xfrm>
                <a:off x="166" y="4084"/>
                <a:ext cx="276" cy="225"/>
              </a:xfrm>
              <a:prstGeom prst="triangle">
                <a:avLst>
                  <a:gd name="adj" fmla="val 49995"/>
                </a:avLst>
              </a:prstGeom>
              <a:solidFill>
                <a:schemeClr val="accent2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2" name="AutoShape 120"/>
              <p:cNvSpPr>
                <a:spLocks noChangeArrowheads="1"/>
              </p:cNvSpPr>
              <p:nvPr/>
            </p:nvSpPr>
            <p:spPr bwMode="auto">
              <a:xfrm rot="10800000" flipH="1">
                <a:off x="23" y="4083"/>
                <a:ext cx="275" cy="225"/>
              </a:xfrm>
              <a:prstGeom prst="triangle">
                <a:avLst>
                  <a:gd name="adj" fmla="val 49995"/>
                </a:avLst>
              </a:prstGeom>
              <a:solidFill>
                <a:srgbClr val="000000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8" name="Group 121"/>
            <p:cNvGrpSpPr>
              <a:grpSpLocks/>
            </p:cNvGrpSpPr>
            <p:nvPr/>
          </p:nvGrpSpPr>
          <p:grpSpPr bwMode="auto">
            <a:xfrm>
              <a:off x="-19" y="4"/>
              <a:ext cx="276" cy="4304"/>
              <a:chOff x="-19" y="4"/>
              <a:chExt cx="276" cy="4304"/>
            </a:xfrm>
          </p:grpSpPr>
          <p:sp>
            <p:nvSpPr>
              <p:cNvPr id="9" name="Rectangle 122"/>
              <p:cNvSpPr>
                <a:spLocks noChangeArrowheads="1"/>
              </p:cNvSpPr>
              <p:nvPr/>
            </p:nvSpPr>
            <p:spPr bwMode="auto">
              <a:xfrm>
                <a:off x="4" y="4032"/>
                <a:ext cx="230" cy="276"/>
              </a:xfrm>
              <a:prstGeom prst="rect">
                <a:avLst/>
              </a:prstGeom>
              <a:solidFill>
                <a:srgbClr val="000000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" name="AutoShape 123"/>
              <p:cNvSpPr>
                <a:spLocks noChangeArrowheads="1"/>
              </p:cNvSpPr>
              <p:nvPr/>
            </p:nvSpPr>
            <p:spPr bwMode="auto">
              <a:xfrm rot="-5400000">
                <a:off x="4" y="4012"/>
                <a:ext cx="230" cy="276"/>
              </a:xfrm>
              <a:prstGeom prst="triangle">
                <a:avLst>
                  <a:gd name="adj" fmla="val 49995"/>
                </a:avLst>
              </a:prstGeom>
              <a:solidFill>
                <a:schemeClr val="folHlink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" name="AutoShape 124"/>
              <p:cNvSpPr>
                <a:spLocks noChangeArrowheads="1"/>
              </p:cNvSpPr>
              <p:nvPr/>
            </p:nvSpPr>
            <p:spPr bwMode="auto">
              <a:xfrm rot="5400000" flipH="1">
                <a:off x="4" y="3880"/>
                <a:ext cx="230" cy="276"/>
              </a:xfrm>
              <a:prstGeom prst="triangle">
                <a:avLst>
                  <a:gd name="adj" fmla="val 49995"/>
                </a:avLst>
              </a:prstGeom>
              <a:solidFill>
                <a:schemeClr val="accent1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" name="AutoShape 125"/>
              <p:cNvSpPr>
                <a:spLocks noChangeArrowheads="1"/>
              </p:cNvSpPr>
              <p:nvPr/>
            </p:nvSpPr>
            <p:spPr bwMode="auto">
              <a:xfrm rot="-5400000">
                <a:off x="4" y="3747"/>
                <a:ext cx="230" cy="274"/>
              </a:xfrm>
              <a:prstGeom prst="triangle">
                <a:avLst>
                  <a:gd name="adj" fmla="val 49995"/>
                </a:avLst>
              </a:prstGeom>
              <a:solidFill>
                <a:schemeClr val="hlink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" name="AutoShape 126"/>
              <p:cNvSpPr>
                <a:spLocks noChangeArrowheads="1"/>
              </p:cNvSpPr>
              <p:nvPr/>
            </p:nvSpPr>
            <p:spPr bwMode="auto">
              <a:xfrm rot="5400000" flipH="1">
                <a:off x="4" y="3612"/>
                <a:ext cx="230" cy="276"/>
              </a:xfrm>
              <a:prstGeom prst="triangle">
                <a:avLst>
                  <a:gd name="adj" fmla="val 49995"/>
                </a:avLst>
              </a:prstGeom>
              <a:solidFill>
                <a:schemeClr val="tx2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" name="AutoShape 127"/>
              <p:cNvSpPr>
                <a:spLocks noChangeArrowheads="1"/>
              </p:cNvSpPr>
              <p:nvPr/>
            </p:nvSpPr>
            <p:spPr bwMode="auto">
              <a:xfrm rot="-5400000">
                <a:off x="4" y="3480"/>
                <a:ext cx="230" cy="276"/>
              </a:xfrm>
              <a:prstGeom prst="triangle">
                <a:avLst>
                  <a:gd name="adj" fmla="val 49995"/>
                </a:avLst>
              </a:prstGeom>
              <a:solidFill>
                <a:srgbClr val="000000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" name="AutoShape 128"/>
              <p:cNvSpPr>
                <a:spLocks noChangeArrowheads="1"/>
              </p:cNvSpPr>
              <p:nvPr/>
            </p:nvSpPr>
            <p:spPr bwMode="auto">
              <a:xfrm rot="5400000" flipH="1">
                <a:off x="4" y="3348"/>
                <a:ext cx="230" cy="276"/>
              </a:xfrm>
              <a:prstGeom prst="triangle">
                <a:avLst>
                  <a:gd name="adj" fmla="val 49995"/>
                </a:avLst>
              </a:prstGeom>
              <a:solidFill>
                <a:schemeClr val="accent2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rot="10800000" vert="eaVert" wrap="none" lIns="92075" tIns="46038" rIns="92075" bIns="46038" anchor="ctr"/>
              <a:lstStyle/>
              <a:p>
                <a:pPr algn="ctr"/>
                <a:r>
                  <a:rPr lang="en-US" sz="2400"/>
                  <a:t> </a:t>
                </a:r>
              </a:p>
            </p:txBody>
          </p:sp>
          <p:sp>
            <p:nvSpPr>
              <p:cNvPr id="16" name="AutoShape 129"/>
              <p:cNvSpPr>
                <a:spLocks noChangeArrowheads="1"/>
              </p:cNvSpPr>
              <p:nvPr/>
            </p:nvSpPr>
            <p:spPr bwMode="auto">
              <a:xfrm rot="-5400000">
                <a:off x="4" y="3213"/>
                <a:ext cx="230" cy="276"/>
              </a:xfrm>
              <a:prstGeom prst="triangle">
                <a:avLst>
                  <a:gd name="adj" fmla="val 49995"/>
                </a:avLst>
              </a:prstGeom>
              <a:solidFill>
                <a:schemeClr val="accent1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7" name="AutoShape 130"/>
              <p:cNvSpPr>
                <a:spLocks noChangeArrowheads="1"/>
              </p:cNvSpPr>
              <p:nvPr/>
            </p:nvSpPr>
            <p:spPr bwMode="auto">
              <a:xfrm rot="5400000" flipH="1">
                <a:off x="4" y="3080"/>
                <a:ext cx="230" cy="276"/>
              </a:xfrm>
              <a:prstGeom prst="triangle">
                <a:avLst>
                  <a:gd name="adj" fmla="val 49995"/>
                </a:avLst>
              </a:prstGeom>
              <a:solidFill>
                <a:srgbClr val="000000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8" name="AutoShape 131"/>
              <p:cNvSpPr>
                <a:spLocks noChangeArrowheads="1"/>
              </p:cNvSpPr>
              <p:nvPr/>
            </p:nvSpPr>
            <p:spPr bwMode="auto">
              <a:xfrm rot="-5400000">
                <a:off x="4" y="2948"/>
                <a:ext cx="230" cy="276"/>
              </a:xfrm>
              <a:prstGeom prst="triangle">
                <a:avLst>
                  <a:gd name="adj" fmla="val 49995"/>
                </a:avLst>
              </a:prstGeom>
              <a:solidFill>
                <a:schemeClr val="bg2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9" name="AutoShape 132"/>
              <p:cNvSpPr>
                <a:spLocks noChangeArrowheads="1"/>
              </p:cNvSpPr>
              <p:nvPr/>
            </p:nvSpPr>
            <p:spPr bwMode="auto">
              <a:xfrm rot="5400000" flipH="1">
                <a:off x="4" y="2813"/>
                <a:ext cx="230" cy="276"/>
              </a:xfrm>
              <a:prstGeom prst="triangle">
                <a:avLst>
                  <a:gd name="adj" fmla="val 49995"/>
                </a:avLst>
              </a:prstGeom>
              <a:solidFill>
                <a:schemeClr val="hlink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" name="AutoShape 133"/>
              <p:cNvSpPr>
                <a:spLocks noChangeArrowheads="1"/>
              </p:cNvSpPr>
              <p:nvPr/>
            </p:nvSpPr>
            <p:spPr bwMode="auto">
              <a:xfrm rot="-5400000">
                <a:off x="4" y="2681"/>
                <a:ext cx="230" cy="276"/>
              </a:xfrm>
              <a:prstGeom prst="triangle">
                <a:avLst>
                  <a:gd name="adj" fmla="val 49995"/>
                </a:avLst>
              </a:prstGeom>
              <a:solidFill>
                <a:srgbClr val="000000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" name="AutoShape 134"/>
              <p:cNvSpPr>
                <a:spLocks noChangeArrowheads="1"/>
              </p:cNvSpPr>
              <p:nvPr/>
            </p:nvSpPr>
            <p:spPr bwMode="auto">
              <a:xfrm rot="5400000" flipH="1">
                <a:off x="4" y="2549"/>
                <a:ext cx="230" cy="276"/>
              </a:xfrm>
              <a:prstGeom prst="triangle">
                <a:avLst>
                  <a:gd name="adj" fmla="val 49995"/>
                </a:avLst>
              </a:prstGeom>
              <a:solidFill>
                <a:schemeClr val="folHlink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2" name="AutoShape 135"/>
              <p:cNvSpPr>
                <a:spLocks noChangeArrowheads="1"/>
              </p:cNvSpPr>
              <p:nvPr/>
            </p:nvSpPr>
            <p:spPr bwMode="auto">
              <a:xfrm rot="-5400000">
                <a:off x="4" y="2416"/>
                <a:ext cx="230" cy="274"/>
              </a:xfrm>
              <a:prstGeom prst="triangle">
                <a:avLst>
                  <a:gd name="adj" fmla="val 49995"/>
                </a:avLst>
              </a:prstGeom>
              <a:solidFill>
                <a:schemeClr val="tx2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" name="AutoShape 136"/>
              <p:cNvSpPr>
                <a:spLocks noChangeArrowheads="1"/>
              </p:cNvSpPr>
              <p:nvPr/>
            </p:nvSpPr>
            <p:spPr bwMode="auto">
              <a:xfrm rot="5400000" flipH="1">
                <a:off x="4" y="2281"/>
                <a:ext cx="230" cy="276"/>
              </a:xfrm>
              <a:prstGeom prst="triangle">
                <a:avLst>
                  <a:gd name="adj" fmla="val 49995"/>
                </a:avLst>
              </a:prstGeom>
              <a:solidFill>
                <a:schemeClr val="accent2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4" name="AutoShape 137"/>
              <p:cNvSpPr>
                <a:spLocks noChangeArrowheads="1"/>
              </p:cNvSpPr>
              <p:nvPr/>
            </p:nvSpPr>
            <p:spPr bwMode="auto">
              <a:xfrm rot="-5400000">
                <a:off x="4" y="2149"/>
                <a:ext cx="230" cy="276"/>
              </a:xfrm>
              <a:prstGeom prst="triangle">
                <a:avLst>
                  <a:gd name="adj" fmla="val 49995"/>
                </a:avLst>
              </a:prstGeom>
              <a:solidFill>
                <a:schemeClr val="accent1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5" name="AutoShape 138"/>
              <p:cNvSpPr>
                <a:spLocks noChangeArrowheads="1"/>
              </p:cNvSpPr>
              <p:nvPr/>
            </p:nvSpPr>
            <p:spPr bwMode="auto">
              <a:xfrm rot="5400000" flipH="1">
                <a:off x="4" y="2016"/>
                <a:ext cx="230" cy="274"/>
              </a:xfrm>
              <a:prstGeom prst="triangle">
                <a:avLst>
                  <a:gd name="adj" fmla="val 49995"/>
                </a:avLst>
              </a:prstGeom>
              <a:solidFill>
                <a:srgbClr val="000000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" name="AutoShape 139"/>
              <p:cNvSpPr>
                <a:spLocks noChangeArrowheads="1"/>
              </p:cNvSpPr>
              <p:nvPr/>
            </p:nvSpPr>
            <p:spPr bwMode="auto">
              <a:xfrm rot="-5400000">
                <a:off x="4" y="1882"/>
                <a:ext cx="230" cy="276"/>
              </a:xfrm>
              <a:prstGeom prst="triangle">
                <a:avLst>
                  <a:gd name="adj" fmla="val 49995"/>
                </a:avLst>
              </a:prstGeom>
              <a:solidFill>
                <a:schemeClr val="bg2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7" name="AutoShape 140"/>
              <p:cNvSpPr>
                <a:spLocks noChangeArrowheads="1"/>
              </p:cNvSpPr>
              <p:nvPr/>
            </p:nvSpPr>
            <p:spPr bwMode="auto">
              <a:xfrm rot="5400000" flipH="1">
                <a:off x="4" y="1749"/>
                <a:ext cx="230" cy="276"/>
              </a:xfrm>
              <a:prstGeom prst="triangle">
                <a:avLst>
                  <a:gd name="adj" fmla="val 49995"/>
                </a:avLst>
              </a:prstGeom>
              <a:solidFill>
                <a:schemeClr val="hlink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8" name="AutoShape 141"/>
              <p:cNvSpPr>
                <a:spLocks noChangeArrowheads="1"/>
              </p:cNvSpPr>
              <p:nvPr/>
            </p:nvSpPr>
            <p:spPr bwMode="auto">
              <a:xfrm rot="-5400000">
                <a:off x="4" y="1617"/>
                <a:ext cx="230" cy="276"/>
              </a:xfrm>
              <a:prstGeom prst="triangle">
                <a:avLst>
                  <a:gd name="adj" fmla="val 49995"/>
                </a:avLst>
              </a:prstGeom>
              <a:solidFill>
                <a:schemeClr val="tx1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" name="AutoShape 142"/>
              <p:cNvSpPr>
                <a:spLocks noChangeArrowheads="1"/>
              </p:cNvSpPr>
              <p:nvPr/>
            </p:nvSpPr>
            <p:spPr bwMode="auto">
              <a:xfrm rot="5400000" flipH="1">
                <a:off x="4" y="1483"/>
                <a:ext cx="230" cy="276"/>
              </a:xfrm>
              <a:prstGeom prst="triangle">
                <a:avLst>
                  <a:gd name="adj" fmla="val 49995"/>
                </a:avLst>
              </a:prstGeom>
              <a:solidFill>
                <a:schemeClr val="folHlink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0" name="AutoShape 143"/>
              <p:cNvSpPr>
                <a:spLocks noChangeArrowheads="1"/>
              </p:cNvSpPr>
              <p:nvPr/>
            </p:nvSpPr>
            <p:spPr bwMode="auto">
              <a:xfrm rot="-5400000">
                <a:off x="4" y="1350"/>
                <a:ext cx="230" cy="276"/>
              </a:xfrm>
              <a:prstGeom prst="triangle">
                <a:avLst>
                  <a:gd name="adj" fmla="val 49995"/>
                </a:avLst>
              </a:prstGeom>
              <a:solidFill>
                <a:srgbClr val="000000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1" name="AutoShape 144"/>
              <p:cNvSpPr>
                <a:spLocks noChangeArrowheads="1"/>
              </p:cNvSpPr>
              <p:nvPr/>
            </p:nvSpPr>
            <p:spPr bwMode="auto">
              <a:xfrm rot="5400000" flipH="1">
                <a:off x="4" y="1217"/>
                <a:ext cx="230" cy="276"/>
              </a:xfrm>
              <a:prstGeom prst="triangle">
                <a:avLst>
                  <a:gd name="adj" fmla="val 49995"/>
                </a:avLst>
              </a:prstGeom>
              <a:solidFill>
                <a:schemeClr val="tx2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2" name="AutoShape 145"/>
              <p:cNvSpPr>
                <a:spLocks noChangeArrowheads="1"/>
              </p:cNvSpPr>
              <p:nvPr/>
            </p:nvSpPr>
            <p:spPr bwMode="auto">
              <a:xfrm rot="-5400000">
                <a:off x="4" y="1085"/>
                <a:ext cx="230" cy="274"/>
              </a:xfrm>
              <a:prstGeom prst="triangle">
                <a:avLst>
                  <a:gd name="adj" fmla="val 49995"/>
                </a:avLst>
              </a:prstGeom>
              <a:solidFill>
                <a:schemeClr val="accent2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3" name="AutoShape 146"/>
              <p:cNvSpPr>
                <a:spLocks noChangeArrowheads="1"/>
              </p:cNvSpPr>
              <p:nvPr/>
            </p:nvSpPr>
            <p:spPr bwMode="auto">
              <a:xfrm rot="5400000" flipH="1">
                <a:off x="4" y="951"/>
                <a:ext cx="230" cy="276"/>
              </a:xfrm>
              <a:prstGeom prst="triangle">
                <a:avLst>
                  <a:gd name="adj" fmla="val 49995"/>
                </a:avLst>
              </a:prstGeom>
              <a:solidFill>
                <a:srgbClr val="000000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4" name="AutoShape 147"/>
              <p:cNvSpPr>
                <a:spLocks noChangeArrowheads="1"/>
              </p:cNvSpPr>
              <p:nvPr/>
            </p:nvSpPr>
            <p:spPr bwMode="auto">
              <a:xfrm rot="-5400000">
                <a:off x="4" y="818"/>
                <a:ext cx="230" cy="276"/>
              </a:xfrm>
              <a:prstGeom prst="triangle">
                <a:avLst>
                  <a:gd name="adj" fmla="val 49995"/>
                </a:avLst>
              </a:prstGeom>
              <a:solidFill>
                <a:schemeClr val="accent1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5" name="AutoShape 148"/>
              <p:cNvSpPr>
                <a:spLocks noChangeArrowheads="1"/>
              </p:cNvSpPr>
              <p:nvPr/>
            </p:nvSpPr>
            <p:spPr bwMode="auto">
              <a:xfrm rot="5400000" flipH="1">
                <a:off x="4" y="687"/>
                <a:ext cx="230" cy="274"/>
              </a:xfrm>
              <a:prstGeom prst="triangle">
                <a:avLst>
                  <a:gd name="adj" fmla="val 49995"/>
                </a:avLst>
              </a:prstGeom>
              <a:solidFill>
                <a:schemeClr val="bg2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6" name="AutoShape 149"/>
              <p:cNvSpPr>
                <a:spLocks noChangeArrowheads="1"/>
              </p:cNvSpPr>
              <p:nvPr/>
            </p:nvSpPr>
            <p:spPr bwMode="auto">
              <a:xfrm rot="-5400000">
                <a:off x="4" y="551"/>
                <a:ext cx="230" cy="276"/>
              </a:xfrm>
              <a:prstGeom prst="triangle">
                <a:avLst>
                  <a:gd name="adj" fmla="val 49995"/>
                </a:avLst>
              </a:prstGeom>
              <a:solidFill>
                <a:schemeClr val="tx1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7" name="AutoShape 150"/>
              <p:cNvSpPr>
                <a:spLocks noChangeArrowheads="1"/>
              </p:cNvSpPr>
              <p:nvPr/>
            </p:nvSpPr>
            <p:spPr bwMode="auto">
              <a:xfrm rot="5400000" flipH="1">
                <a:off x="4" y="421"/>
                <a:ext cx="230" cy="276"/>
              </a:xfrm>
              <a:prstGeom prst="triangle">
                <a:avLst>
                  <a:gd name="adj" fmla="val 49995"/>
                </a:avLst>
              </a:prstGeom>
              <a:solidFill>
                <a:schemeClr val="hlink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8" name="AutoShape 151"/>
              <p:cNvSpPr>
                <a:spLocks noChangeArrowheads="1"/>
              </p:cNvSpPr>
              <p:nvPr/>
            </p:nvSpPr>
            <p:spPr bwMode="auto">
              <a:xfrm rot="-5400000">
                <a:off x="4" y="286"/>
                <a:ext cx="230" cy="276"/>
              </a:xfrm>
              <a:prstGeom prst="triangle">
                <a:avLst>
                  <a:gd name="adj" fmla="val 49995"/>
                </a:avLst>
              </a:prstGeom>
              <a:solidFill>
                <a:schemeClr val="folHlink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9" name="Rectangle 152"/>
              <p:cNvSpPr>
                <a:spLocks noChangeArrowheads="1"/>
              </p:cNvSpPr>
              <p:nvPr/>
            </p:nvSpPr>
            <p:spPr bwMode="auto">
              <a:xfrm>
                <a:off x="4" y="4"/>
                <a:ext cx="230" cy="276"/>
              </a:xfrm>
              <a:prstGeom prst="rect">
                <a:avLst/>
              </a:prstGeom>
              <a:solidFill>
                <a:srgbClr val="000000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0" name="AutoShape 153"/>
              <p:cNvSpPr>
                <a:spLocks noChangeArrowheads="1"/>
              </p:cNvSpPr>
              <p:nvPr/>
            </p:nvSpPr>
            <p:spPr bwMode="auto">
              <a:xfrm rot="5400000" flipH="1">
                <a:off x="4" y="147"/>
                <a:ext cx="230" cy="276"/>
              </a:xfrm>
              <a:prstGeom prst="triangle">
                <a:avLst>
                  <a:gd name="adj" fmla="val 49995"/>
                </a:avLst>
              </a:prstGeom>
              <a:solidFill>
                <a:schemeClr val="tx2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" name="AutoShape 154"/>
              <p:cNvSpPr>
                <a:spLocks noChangeArrowheads="1"/>
              </p:cNvSpPr>
              <p:nvPr/>
            </p:nvSpPr>
            <p:spPr bwMode="auto">
              <a:xfrm rot="-5400000">
                <a:off x="4" y="19"/>
                <a:ext cx="230" cy="276"/>
              </a:xfrm>
              <a:prstGeom prst="triangle">
                <a:avLst>
                  <a:gd name="adj" fmla="val 49995"/>
                </a:avLst>
              </a:prstGeom>
              <a:solidFill>
                <a:schemeClr val="accent2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10395" name="Rectangle 155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22860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10396" name="Rectangle 156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157" name="Rectangle 157"/>
          <p:cNvSpPr>
            <a:spLocks noGrp="1" noChangeArrowheads="1"/>
          </p:cNvSpPr>
          <p:nvPr>
            <p:ph type="dt" sz="quarter" idx="10"/>
          </p:nvPr>
        </p:nvSpPr>
        <p:spPr>
          <a:xfrm>
            <a:off x="685800" y="6019800"/>
            <a:ext cx="1905000" cy="3048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8" name="Rectangle 158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019800"/>
            <a:ext cx="2895600" cy="3048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9" name="Rectangle 159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019800"/>
            <a:ext cx="1905000" cy="3048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84A1AD7-A9CA-4014-9FDD-51BBA69DD72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9216455"/>
      </p:ext>
    </p:extLst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5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58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C597F6-6DB3-4371-9D7A-076F61E5EA7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159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7769206"/>
      </p:ext>
    </p:extLst>
  </p:cSld>
  <p:clrMapOvr>
    <a:masterClrMapping/>
  </p:clrMapOvr>
  <p:transition>
    <p:wedg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5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58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5D7299-3655-4734-B45E-8C4F3934309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159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7507400"/>
      </p:ext>
    </p:extLst>
  </p:cSld>
  <p:clrMapOvr>
    <a:masterClrMapping/>
  </p:clrMapOvr>
  <p:transition>
    <p:wedg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5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58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9B30E0-C02B-4933-9321-21683CB3FA5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159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2076135"/>
      </p:ext>
    </p:extLst>
  </p:cSld>
  <p:clrMapOvr>
    <a:masterClrMapping/>
  </p:clrMapOvr>
  <p:transition>
    <p:wedg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15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58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335872-3DB0-4438-833A-1DD52844D91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159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1840967"/>
      </p:ext>
    </p:extLst>
  </p:cSld>
  <p:clrMapOvr>
    <a:masterClrMapping/>
  </p:clrMapOvr>
  <p:transition>
    <p:wedg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15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58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AE388FA-815D-4312-B6A5-D7D7590D6AC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159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5209831"/>
      </p:ext>
    </p:extLst>
  </p:cSld>
  <p:clrMapOvr>
    <a:masterClrMapping/>
  </p:clrMapOvr>
  <p:transition>
    <p:wedg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15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158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AAEE22-D6BD-45E1-B030-8A929D2172D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9" name="Rectangle 159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3063204"/>
      </p:ext>
    </p:extLst>
  </p:cSld>
  <p:clrMapOvr>
    <a:masterClrMapping/>
  </p:clrMapOvr>
  <p:transition>
    <p:wedg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15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58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E2B588-DE89-4035-BA4C-CDA82F51C3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Rectangle 159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626845"/>
      </p:ext>
    </p:extLst>
  </p:cSld>
  <p:clrMapOvr>
    <a:masterClrMapping/>
  </p:clrMapOvr>
  <p:transition>
    <p:wedg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5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158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43654B-69D2-4B9C-A4D0-6544557D48B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4" name="Rectangle 159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4240751"/>
      </p:ext>
    </p:extLst>
  </p:cSld>
  <p:clrMapOvr>
    <a:masterClrMapping/>
  </p:clrMapOvr>
  <p:transition>
    <p:wedg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5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58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FE7DBF-722C-4059-955F-999A10DE175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159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1104056"/>
      </p:ext>
    </p:extLst>
  </p:cSld>
  <p:clrMapOvr>
    <a:masterClrMapping/>
  </p:clrMapOvr>
  <p:transition>
    <p:wedg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5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58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78F604-8226-499B-B72E-A01CDF52390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159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8347727"/>
      </p:ext>
    </p:extLst>
  </p:cSld>
  <p:clrMapOvr>
    <a:masterClrMapping/>
  </p:clrMapOvr>
  <p:transition>
    <p:wedg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-30163" y="6350"/>
            <a:ext cx="9194801" cy="6834188"/>
            <a:chOff x="-19" y="4"/>
            <a:chExt cx="5792" cy="4305"/>
          </a:xfrm>
        </p:grpSpPr>
        <p:grpSp>
          <p:nvGrpSpPr>
            <p:cNvPr id="1032" name="Group 3"/>
            <p:cNvGrpSpPr>
              <a:grpSpLocks/>
            </p:cNvGrpSpPr>
            <p:nvPr/>
          </p:nvGrpSpPr>
          <p:grpSpPr bwMode="auto">
            <a:xfrm>
              <a:off x="57" y="4"/>
              <a:ext cx="5603" cy="232"/>
              <a:chOff x="57" y="4"/>
              <a:chExt cx="5603" cy="232"/>
            </a:xfrm>
          </p:grpSpPr>
          <p:sp>
            <p:nvSpPr>
              <p:cNvPr id="1143" name="AutoShape 4"/>
              <p:cNvSpPr>
                <a:spLocks noChangeArrowheads="1"/>
              </p:cNvSpPr>
              <p:nvPr/>
            </p:nvSpPr>
            <p:spPr bwMode="auto">
              <a:xfrm flipH="1">
                <a:off x="57" y="4"/>
                <a:ext cx="276" cy="232"/>
              </a:xfrm>
              <a:prstGeom prst="triangle">
                <a:avLst>
                  <a:gd name="adj" fmla="val 49995"/>
                </a:avLst>
              </a:prstGeom>
              <a:solidFill>
                <a:srgbClr val="000000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44" name="AutoShape 5"/>
              <p:cNvSpPr>
                <a:spLocks noChangeArrowheads="1"/>
              </p:cNvSpPr>
              <p:nvPr/>
            </p:nvSpPr>
            <p:spPr bwMode="auto">
              <a:xfrm rot="10800000">
                <a:off x="191" y="4"/>
                <a:ext cx="275" cy="232"/>
              </a:xfrm>
              <a:prstGeom prst="triangle">
                <a:avLst>
                  <a:gd name="adj" fmla="val 49995"/>
                </a:avLst>
              </a:prstGeom>
              <a:solidFill>
                <a:schemeClr val="accent1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45" name="AutoShape 6"/>
              <p:cNvSpPr>
                <a:spLocks noChangeArrowheads="1"/>
              </p:cNvSpPr>
              <p:nvPr/>
            </p:nvSpPr>
            <p:spPr bwMode="auto">
              <a:xfrm flipH="1">
                <a:off x="327" y="4"/>
                <a:ext cx="275" cy="232"/>
              </a:xfrm>
              <a:prstGeom prst="triangle">
                <a:avLst>
                  <a:gd name="adj" fmla="val 49995"/>
                </a:avLst>
              </a:prstGeom>
              <a:solidFill>
                <a:schemeClr val="tx2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46" name="AutoShape 7"/>
              <p:cNvSpPr>
                <a:spLocks noChangeArrowheads="1"/>
              </p:cNvSpPr>
              <p:nvPr/>
            </p:nvSpPr>
            <p:spPr bwMode="auto">
              <a:xfrm rot="10800000">
                <a:off x="460" y="4"/>
                <a:ext cx="275" cy="232"/>
              </a:xfrm>
              <a:prstGeom prst="triangle">
                <a:avLst>
                  <a:gd name="adj" fmla="val 49995"/>
                </a:avLst>
              </a:prstGeom>
              <a:solidFill>
                <a:schemeClr val="folHlink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47" name="AutoShape 8"/>
              <p:cNvSpPr>
                <a:spLocks noChangeArrowheads="1"/>
              </p:cNvSpPr>
              <p:nvPr/>
            </p:nvSpPr>
            <p:spPr bwMode="auto">
              <a:xfrm flipH="1">
                <a:off x="593" y="4"/>
                <a:ext cx="274" cy="232"/>
              </a:xfrm>
              <a:prstGeom prst="triangle">
                <a:avLst>
                  <a:gd name="adj" fmla="val 49995"/>
                </a:avLst>
              </a:prstGeom>
              <a:solidFill>
                <a:schemeClr val="hlink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48" name="AutoShape 9"/>
              <p:cNvSpPr>
                <a:spLocks noChangeArrowheads="1"/>
              </p:cNvSpPr>
              <p:nvPr/>
            </p:nvSpPr>
            <p:spPr bwMode="auto">
              <a:xfrm rot="10800000">
                <a:off x="726" y="4"/>
                <a:ext cx="273" cy="232"/>
              </a:xfrm>
              <a:prstGeom prst="triangle">
                <a:avLst>
                  <a:gd name="adj" fmla="val 49995"/>
                </a:avLst>
              </a:prstGeom>
              <a:solidFill>
                <a:srgbClr val="000000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49" name="AutoShape 10"/>
              <p:cNvSpPr>
                <a:spLocks noChangeArrowheads="1"/>
              </p:cNvSpPr>
              <p:nvPr/>
            </p:nvSpPr>
            <p:spPr bwMode="auto">
              <a:xfrm flipH="1">
                <a:off x="860" y="4"/>
                <a:ext cx="276" cy="232"/>
              </a:xfrm>
              <a:prstGeom prst="triangle">
                <a:avLst>
                  <a:gd name="adj" fmla="val 49995"/>
                </a:avLst>
              </a:prstGeom>
              <a:solidFill>
                <a:schemeClr val="bg2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50" name="AutoShape 11"/>
              <p:cNvSpPr>
                <a:spLocks noChangeArrowheads="1"/>
              </p:cNvSpPr>
              <p:nvPr/>
            </p:nvSpPr>
            <p:spPr bwMode="auto">
              <a:xfrm rot="10800000">
                <a:off x="989" y="4"/>
                <a:ext cx="275" cy="232"/>
              </a:xfrm>
              <a:prstGeom prst="triangle">
                <a:avLst>
                  <a:gd name="adj" fmla="val 49995"/>
                </a:avLst>
              </a:prstGeom>
              <a:solidFill>
                <a:schemeClr val="accent1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51" name="AutoShape 12"/>
              <p:cNvSpPr>
                <a:spLocks noChangeArrowheads="1"/>
              </p:cNvSpPr>
              <p:nvPr/>
            </p:nvSpPr>
            <p:spPr bwMode="auto">
              <a:xfrm flipH="1">
                <a:off x="1125" y="4"/>
                <a:ext cx="276" cy="232"/>
              </a:xfrm>
              <a:prstGeom prst="triangle">
                <a:avLst>
                  <a:gd name="adj" fmla="val 49995"/>
                </a:avLst>
              </a:prstGeom>
              <a:solidFill>
                <a:srgbClr val="000000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52" name="AutoShape 13"/>
              <p:cNvSpPr>
                <a:spLocks noChangeArrowheads="1"/>
              </p:cNvSpPr>
              <p:nvPr/>
            </p:nvSpPr>
            <p:spPr bwMode="auto">
              <a:xfrm rot="10800000">
                <a:off x="1256" y="4"/>
                <a:ext cx="275" cy="232"/>
              </a:xfrm>
              <a:prstGeom prst="triangle">
                <a:avLst>
                  <a:gd name="adj" fmla="val 49995"/>
                </a:avLst>
              </a:prstGeom>
              <a:solidFill>
                <a:schemeClr val="accent2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53" name="AutoShape 14"/>
              <p:cNvSpPr>
                <a:spLocks noChangeArrowheads="1"/>
              </p:cNvSpPr>
              <p:nvPr/>
            </p:nvSpPr>
            <p:spPr bwMode="auto">
              <a:xfrm flipH="1">
                <a:off x="1389" y="4"/>
                <a:ext cx="275" cy="232"/>
              </a:xfrm>
              <a:prstGeom prst="triangle">
                <a:avLst>
                  <a:gd name="adj" fmla="val 49995"/>
                </a:avLst>
              </a:prstGeom>
              <a:solidFill>
                <a:schemeClr val="tx2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54" name="AutoShape 15"/>
              <p:cNvSpPr>
                <a:spLocks noChangeArrowheads="1"/>
              </p:cNvSpPr>
              <p:nvPr/>
            </p:nvSpPr>
            <p:spPr bwMode="auto">
              <a:xfrm rot="10800000">
                <a:off x="1522" y="4"/>
                <a:ext cx="276" cy="232"/>
              </a:xfrm>
              <a:prstGeom prst="triangle">
                <a:avLst>
                  <a:gd name="adj" fmla="val 49995"/>
                </a:avLst>
              </a:prstGeom>
              <a:solidFill>
                <a:schemeClr val="tx1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55" name="AutoShape 16"/>
              <p:cNvSpPr>
                <a:spLocks noChangeArrowheads="1"/>
              </p:cNvSpPr>
              <p:nvPr/>
            </p:nvSpPr>
            <p:spPr bwMode="auto">
              <a:xfrm flipH="1">
                <a:off x="1656" y="4"/>
                <a:ext cx="276" cy="232"/>
              </a:xfrm>
              <a:prstGeom prst="triangle">
                <a:avLst>
                  <a:gd name="adj" fmla="val 49995"/>
                </a:avLst>
              </a:prstGeom>
              <a:solidFill>
                <a:schemeClr val="folHlink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56" name="AutoShape 17"/>
              <p:cNvSpPr>
                <a:spLocks noChangeArrowheads="1"/>
              </p:cNvSpPr>
              <p:nvPr/>
            </p:nvSpPr>
            <p:spPr bwMode="auto">
              <a:xfrm rot="10800000">
                <a:off x="1787" y="4"/>
                <a:ext cx="275" cy="232"/>
              </a:xfrm>
              <a:prstGeom prst="triangle">
                <a:avLst>
                  <a:gd name="adj" fmla="val 49995"/>
                </a:avLst>
              </a:prstGeom>
              <a:solidFill>
                <a:srgbClr val="000000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57" name="AutoShape 18"/>
              <p:cNvSpPr>
                <a:spLocks noChangeArrowheads="1"/>
              </p:cNvSpPr>
              <p:nvPr/>
            </p:nvSpPr>
            <p:spPr bwMode="auto">
              <a:xfrm flipH="1">
                <a:off x="1920" y="4"/>
                <a:ext cx="275" cy="232"/>
              </a:xfrm>
              <a:prstGeom prst="triangle">
                <a:avLst>
                  <a:gd name="adj" fmla="val 49995"/>
                </a:avLst>
              </a:prstGeom>
              <a:solidFill>
                <a:schemeClr val="hlink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58" name="AutoShape 19"/>
              <p:cNvSpPr>
                <a:spLocks noChangeArrowheads="1"/>
              </p:cNvSpPr>
              <p:nvPr/>
            </p:nvSpPr>
            <p:spPr bwMode="auto">
              <a:xfrm rot="10800000">
                <a:off x="2054" y="4"/>
                <a:ext cx="274" cy="232"/>
              </a:xfrm>
              <a:prstGeom prst="triangle">
                <a:avLst>
                  <a:gd name="adj" fmla="val 49995"/>
                </a:avLst>
              </a:prstGeom>
              <a:solidFill>
                <a:schemeClr val="bg2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59" name="AutoShape 20"/>
              <p:cNvSpPr>
                <a:spLocks noChangeArrowheads="1"/>
              </p:cNvSpPr>
              <p:nvPr/>
            </p:nvSpPr>
            <p:spPr bwMode="auto">
              <a:xfrm flipH="1">
                <a:off x="2187" y="4"/>
                <a:ext cx="273" cy="232"/>
              </a:xfrm>
              <a:prstGeom prst="triangle">
                <a:avLst>
                  <a:gd name="adj" fmla="val 49995"/>
                </a:avLst>
              </a:prstGeom>
              <a:solidFill>
                <a:srgbClr val="000000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60" name="AutoShape 21"/>
              <p:cNvSpPr>
                <a:spLocks noChangeArrowheads="1"/>
              </p:cNvSpPr>
              <p:nvPr/>
            </p:nvSpPr>
            <p:spPr bwMode="auto">
              <a:xfrm rot="10800000">
                <a:off x="2317" y="4"/>
                <a:ext cx="275" cy="232"/>
              </a:xfrm>
              <a:prstGeom prst="triangle">
                <a:avLst>
                  <a:gd name="adj" fmla="val 49995"/>
                </a:avLst>
              </a:prstGeom>
              <a:solidFill>
                <a:schemeClr val="accent1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61" name="AutoShape 22"/>
              <p:cNvSpPr>
                <a:spLocks noChangeArrowheads="1"/>
              </p:cNvSpPr>
              <p:nvPr/>
            </p:nvSpPr>
            <p:spPr bwMode="auto">
              <a:xfrm flipH="1">
                <a:off x="2451" y="4"/>
                <a:ext cx="275" cy="232"/>
              </a:xfrm>
              <a:prstGeom prst="triangle">
                <a:avLst>
                  <a:gd name="adj" fmla="val 49995"/>
                </a:avLst>
              </a:prstGeom>
              <a:solidFill>
                <a:schemeClr val="accent2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62" name="AutoShape 23"/>
              <p:cNvSpPr>
                <a:spLocks noChangeArrowheads="1"/>
              </p:cNvSpPr>
              <p:nvPr/>
            </p:nvSpPr>
            <p:spPr bwMode="auto">
              <a:xfrm rot="10800000">
                <a:off x="2584" y="4"/>
                <a:ext cx="276" cy="232"/>
              </a:xfrm>
              <a:prstGeom prst="triangle">
                <a:avLst>
                  <a:gd name="adj" fmla="val 49995"/>
                </a:avLst>
              </a:prstGeom>
              <a:solidFill>
                <a:schemeClr val="tx2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63" name="AutoShape 24"/>
              <p:cNvSpPr>
                <a:spLocks noChangeArrowheads="1"/>
              </p:cNvSpPr>
              <p:nvPr/>
            </p:nvSpPr>
            <p:spPr bwMode="auto">
              <a:xfrm flipH="1">
                <a:off x="2718" y="4"/>
                <a:ext cx="275" cy="232"/>
              </a:xfrm>
              <a:prstGeom prst="triangle">
                <a:avLst>
                  <a:gd name="adj" fmla="val 49995"/>
                </a:avLst>
              </a:prstGeom>
              <a:solidFill>
                <a:schemeClr val="folHlink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64" name="AutoShape 25"/>
              <p:cNvSpPr>
                <a:spLocks noChangeArrowheads="1"/>
              </p:cNvSpPr>
              <p:nvPr/>
            </p:nvSpPr>
            <p:spPr bwMode="auto">
              <a:xfrm rot="10800000">
                <a:off x="2851" y="4"/>
                <a:ext cx="274" cy="232"/>
              </a:xfrm>
              <a:prstGeom prst="triangle">
                <a:avLst>
                  <a:gd name="adj" fmla="val 49995"/>
                </a:avLst>
              </a:prstGeom>
              <a:solidFill>
                <a:srgbClr val="000000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65" name="AutoShape 26"/>
              <p:cNvSpPr>
                <a:spLocks noChangeArrowheads="1"/>
              </p:cNvSpPr>
              <p:nvPr/>
            </p:nvSpPr>
            <p:spPr bwMode="auto">
              <a:xfrm flipH="1">
                <a:off x="2982" y="4"/>
                <a:ext cx="275" cy="232"/>
              </a:xfrm>
              <a:prstGeom prst="triangle">
                <a:avLst>
                  <a:gd name="adj" fmla="val 49995"/>
                </a:avLst>
              </a:prstGeom>
              <a:solidFill>
                <a:schemeClr val="hlink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66" name="AutoShape 27"/>
              <p:cNvSpPr>
                <a:spLocks noChangeArrowheads="1"/>
              </p:cNvSpPr>
              <p:nvPr/>
            </p:nvSpPr>
            <p:spPr bwMode="auto">
              <a:xfrm rot="10800000">
                <a:off x="3115" y="4"/>
                <a:ext cx="276" cy="232"/>
              </a:xfrm>
              <a:prstGeom prst="triangle">
                <a:avLst>
                  <a:gd name="adj" fmla="val 49995"/>
                </a:avLst>
              </a:prstGeom>
              <a:solidFill>
                <a:schemeClr val="bg2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67" name="AutoShape 28"/>
              <p:cNvSpPr>
                <a:spLocks noChangeArrowheads="1"/>
              </p:cNvSpPr>
              <p:nvPr/>
            </p:nvSpPr>
            <p:spPr bwMode="auto">
              <a:xfrm flipH="1">
                <a:off x="3249" y="4"/>
                <a:ext cx="275" cy="232"/>
              </a:xfrm>
              <a:prstGeom prst="triangle">
                <a:avLst>
                  <a:gd name="adj" fmla="val 49995"/>
                </a:avLst>
              </a:prstGeom>
              <a:solidFill>
                <a:srgbClr val="000000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68" name="AutoShape 29"/>
              <p:cNvSpPr>
                <a:spLocks noChangeArrowheads="1"/>
              </p:cNvSpPr>
              <p:nvPr/>
            </p:nvSpPr>
            <p:spPr bwMode="auto">
              <a:xfrm rot="10800000">
                <a:off x="3381" y="4"/>
                <a:ext cx="274" cy="232"/>
              </a:xfrm>
              <a:prstGeom prst="triangle">
                <a:avLst>
                  <a:gd name="adj" fmla="val 49995"/>
                </a:avLst>
              </a:prstGeom>
              <a:solidFill>
                <a:schemeClr val="accent1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69" name="AutoShape 30"/>
              <p:cNvSpPr>
                <a:spLocks noChangeArrowheads="1"/>
              </p:cNvSpPr>
              <p:nvPr/>
            </p:nvSpPr>
            <p:spPr bwMode="auto">
              <a:xfrm flipH="1">
                <a:off x="3515" y="4"/>
                <a:ext cx="274" cy="232"/>
              </a:xfrm>
              <a:prstGeom prst="triangle">
                <a:avLst>
                  <a:gd name="adj" fmla="val 49995"/>
                </a:avLst>
              </a:prstGeom>
              <a:solidFill>
                <a:schemeClr val="accent2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70" name="AutoShape 31"/>
              <p:cNvSpPr>
                <a:spLocks noChangeArrowheads="1"/>
              </p:cNvSpPr>
              <p:nvPr/>
            </p:nvSpPr>
            <p:spPr bwMode="auto">
              <a:xfrm rot="10800000">
                <a:off x="3646" y="4"/>
                <a:ext cx="275" cy="232"/>
              </a:xfrm>
              <a:prstGeom prst="triangle">
                <a:avLst>
                  <a:gd name="adj" fmla="val 49995"/>
                </a:avLst>
              </a:prstGeom>
              <a:solidFill>
                <a:srgbClr val="000000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71" name="AutoShape 32"/>
              <p:cNvSpPr>
                <a:spLocks noChangeArrowheads="1"/>
              </p:cNvSpPr>
              <p:nvPr/>
            </p:nvSpPr>
            <p:spPr bwMode="auto">
              <a:xfrm flipH="1">
                <a:off x="3779" y="4"/>
                <a:ext cx="275" cy="232"/>
              </a:xfrm>
              <a:prstGeom prst="triangle">
                <a:avLst>
                  <a:gd name="adj" fmla="val 49995"/>
                </a:avLst>
              </a:prstGeom>
              <a:solidFill>
                <a:schemeClr val="tx2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72" name="AutoShape 33"/>
              <p:cNvSpPr>
                <a:spLocks noChangeArrowheads="1"/>
              </p:cNvSpPr>
              <p:nvPr/>
            </p:nvSpPr>
            <p:spPr bwMode="auto">
              <a:xfrm rot="10800000">
                <a:off x="3911" y="4"/>
                <a:ext cx="275" cy="232"/>
              </a:xfrm>
              <a:prstGeom prst="triangle">
                <a:avLst>
                  <a:gd name="adj" fmla="val 49995"/>
                </a:avLst>
              </a:prstGeom>
              <a:solidFill>
                <a:schemeClr val="folHlink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73" name="AutoShape 34"/>
              <p:cNvSpPr>
                <a:spLocks noChangeArrowheads="1"/>
              </p:cNvSpPr>
              <p:nvPr/>
            </p:nvSpPr>
            <p:spPr bwMode="auto">
              <a:xfrm flipH="1">
                <a:off x="4044" y="4"/>
                <a:ext cx="275" cy="232"/>
              </a:xfrm>
              <a:prstGeom prst="triangle">
                <a:avLst>
                  <a:gd name="adj" fmla="val 49995"/>
                </a:avLst>
              </a:prstGeom>
              <a:solidFill>
                <a:srgbClr val="000000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74" name="AutoShape 35"/>
              <p:cNvSpPr>
                <a:spLocks noChangeArrowheads="1"/>
              </p:cNvSpPr>
              <p:nvPr/>
            </p:nvSpPr>
            <p:spPr bwMode="auto">
              <a:xfrm rot="10800000">
                <a:off x="4177" y="4"/>
                <a:ext cx="275" cy="232"/>
              </a:xfrm>
              <a:prstGeom prst="triangle">
                <a:avLst>
                  <a:gd name="adj" fmla="val 49995"/>
                </a:avLst>
              </a:prstGeom>
              <a:solidFill>
                <a:schemeClr val="hlink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75" name="AutoShape 36"/>
              <p:cNvSpPr>
                <a:spLocks noChangeArrowheads="1"/>
              </p:cNvSpPr>
              <p:nvPr/>
            </p:nvSpPr>
            <p:spPr bwMode="auto">
              <a:xfrm flipH="1">
                <a:off x="4312" y="4"/>
                <a:ext cx="275" cy="232"/>
              </a:xfrm>
              <a:prstGeom prst="triangle">
                <a:avLst>
                  <a:gd name="adj" fmla="val 49995"/>
                </a:avLst>
              </a:prstGeom>
              <a:solidFill>
                <a:schemeClr val="tx1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76" name="AutoShape 37"/>
              <p:cNvSpPr>
                <a:spLocks noChangeArrowheads="1"/>
              </p:cNvSpPr>
              <p:nvPr/>
            </p:nvSpPr>
            <p:spPr bwMode="auto">
              <a:xfrm rot="10800000">
                <a:off x="4444" y="4"/>
                <a:ext cx="274" cy="232"/>
              </a:xfrm>
              <a:prstGeom prst="triangle">
                <a:avLst>
                  <a:gd name="adj" fmla="val 49995"/>
                </a:avLst>
              </a:prstGeom>
              <a:solidFill>
                <a:schemeClr val="accent2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77" name="AutoShape 38"/>
              <p:cNvSpPr>
                <a:spLocks noChangeArrowheads="1"/>
              </p:cNvSpPr>
              <p:nvPr/>
            </p:nvSpPr>
            <p:spPr bwMode="auto">
              <a:xfrm flipH="1">
                <a:off x="4576" y="4"/>
                <a:ext cx="275" cy="232"/>
              </a:xfrm>
              <a:prstGeom prst="triangle">
                <a:avLst>
                  <a:gd name="adj" fmla="val 49995"/>
                </a:avLst>
              </a:prstGeom>
              <a:solidFill>
                <a:schemeClr val="tx2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78" name="AutoShape 39"/>
              <p:cNvSpPr>
                <a:spLocks noChangeArrowheads="1"/>
              </p:cNvSpPr>
              <p:nvPr/>
            </p:nvSpPr>
            <p:spPr bwMode="auto">
              <a:xfrm rot="10800000">
                <a:off x="4709" y="4"/>
                <a:ext cx="274" cy="232"/>
              </a:xfrm>
              <a:prstGeom prst="triangle">
                <a:avLst>
                  <a:gd name="adj" fmla="val 49995"/>
                </a:avLst>
              </a:prstGeom>
              <a:solidFill>
                <a:schemeClr val="folHlink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79" name="AutoShape 40"/>
              <p:cNvSpPr>
                <a:spLocks noChangeArrowheads="1"/>
              </p:cNvSpPr>
              <p:nvPr/>
            </p:nvSpPr>
            <p:spPr bwMode="auto">
              <a:xfrm flipH="1">
                <a:off x="4842" y="4"/>
                <a:ext cx="274" cy="232"/>
              </a:xfrm>
              <a:prstGeom prst="triangle">
                <a:avLst>
                  <a:gd name="adj" fmla="val 49995"/>
                </a:avLst>
              </a:prstGeom>
              <a:solidFill>
                <a:schemeClr val="hlink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80" name="AutoShape 41"/>
              <p:cNvSpPr>
                <a:spLocks noChangeArrowheads="1"/>
              </p:cNvSpPr>
              <p:nvPr/>
            </p:nvSpPr>
            <p:spPr bwMode="auto">
              <a:xfrm rot="10800000">
                <a:off x="4976" y="4"/>
                <a:ext cx="274" cy="232"/>
              </a:xfrm>
              <a:prstGeom prst="triangle">
                <a:avLst>
                  <a:gd name="adj" fmla="val 49995"/>
                </a:avLst>
              </a:prstGeom>
              <a:solidFill>
                <a:schemeClr val="tx2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81" name="AutoShape 42"/>
              <p:cNvSpPr>
                <a:spLocks noChangeArrowheads="1"/>
              </p:cNvSpPr>
              <p:nvPr/>
            </p:nvSpPr>
            <p:spPr bwMode="auto">
              <a:xfrm flipH="1">
                <a:off x="5118" y="4"/>
                <a:ext cx="275" cy="232"/>
              </a:xfrm>
              <a:prstGeom prst="triangle">
                <a:avLst>
                  <a:gd name="adj" fmla="val 49995"/>
                </a:avLst>
              </a:prstGeom>
              <a:solidFill>
                <a:srgbClr val="000000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82" name="AutoShape 43"/>
              <p:cNvSpPr>
                <a:spLocks noChangeArrowheads="1"/>
              </p:cNvSpPr>
              <p:nvPr/>
            </p:nvSpPr>
            <p:spPr bwMode="auto">
              <a:xfrm rot="10800000">
                <a:off x="5252" y="4"/>
                <a:ext cx="276" cy="232"/>
              </a:xfrm>
              <a:prstGeom prst="triangle">
                <a:avLst>
                  <a:gd name="adj" fmla="val 49995"/>
                </a:avLst>
              </a:prstGeom>
              <a:solidFill>
                <a:schemeClr val="accent1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83" name="AutoShape 44"/>
              <p:cNvSpPr>
                <a:spLocks noChangeArrowheads="1"/>
              </p:cNvSpPr>
              <p:nvPr/>
            </p:nvSpPr>
            <p:spPr bwMode="auto">
              <a:xfrm flipH="1">
                <a:off x="5385" y="4"/>
                <a:ext cx="275" cy="232"/>
              </a:xfrm>
              <a:prstGeom prst="triangle">
                <a:avLst>
                  <a:gd name="adj" fmla="val 49995"/>
                </a:avLst>
              </a:prstGeom>
              <a:solidFill>
                <a:schemeClr val="accent2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033" name="Group 45"/>
            <p:cNvGrpSpPr>
              <a:grpSpLocks/>
            </p:cNvGrpSpPr>
            <p:nvPr/>
          </p:nvGrpSpPr>
          <p:grpSpPr bwMode="auto">
            <a:xfrm>
              <a:off x="5497" y="4"/>
              <a:ext cx="276" cy="4304"/>
              <a:chOff x="5497" y="4"/>
              <a:chExt cx="276" cy="4304"/>
            </a:xfrm>
          </p:grpSpPr>
          <p:sp>
            <p:nvSpPr>
              <p:cNvPr id="1110" name="Rectangle 46"/>
              <p:cNvSpPr>
                <a:spLocks noChangeArrowheads="1"/>
              </p:cNvSpPr>
              <p:nvPr/>
            </p:nvSpPr>
            <p:spPr bwMode="auto">
              <a:xfrm>
                <a:off x="5522" y="4"/>
                <a:ext cx="226" cy="276"/>
              </a:xfrm>
              <a:prstGeom prst="rect">
                <a:avLst/>
              </a:prstGeom>
              <a:solidFill>
                <a:srgbClr val="000000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11" name="AutoShape 47"/>
              <p:cNvSpPr>
                <a:spLocks noChangeArrowheads="1"/>
              </p:cNvSpPr>
              <p:nvPr/>
            </p:nvSpPr>
            <p:spPr bwMode="auto">
              <a:xfrm rot="5400000" flipH="1">
                <a:off x="5522" y="22"/>
                <a:ext cx="226" cy="276"/>
              </a:xfrm>
              <a:prstGeom prst="triangle">
                <a:avLst>
                  <a:gd name="adj" fmla="val 49995"/>
                </a:avLst>
              </a:prstGeom>
              <a:solidFill>
                <a:schemeClr val="bg2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12" name="AutoShape 48"/>
              <p:cNvSpPr>
                <a:spLocks noChangeArrowheads="1"/>
              </p:cNvSpPr>
              <p:nvPr/>
            </p:nvSpPr>
            <p:spPr bwMode="auto">
              <a:xfrm rot="-5400000">
                <a:off x="5522" y="158"/>
                <a:ext cx="226" cy="276"/>
              </a:xfrm>
              <a:prstGeom prst="triangle">
                <a:avLst>
                  <a:gd name="adj" fmla="val 49995"/>
                </a:avLst>
              </a:prstGeom>
              <a:solidFill>
                <a:schemeClr val="accent1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13" name="AutoShape 49"/>
              <p:cNvSpPr>
                <a:spLocks noChangeArrowheads="1"/>
              </p:cNvSpPr>
              <p:nvPr/>
            </p:nvSpPr>
            <p:spPr bwMode="auto">
              <a:xfrm rot="5400000" flipH="1">
                <a:off x="5522" y="293"/>
                <a:ext cx="226" cy="274"/>
              </a:xfrm>
              <a:prstGeom prst="triangle">
                <a:avLst>
                  <a:gd name="adj" fmla="val 49995"/>
                </a:avLst>
              </a:prstGeom>
              <a:solidFill>
                <a:srgbClr val="000000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14" name="AutoShape 50"/>
              <p:cNvSpPr>
                <a:spLocks noChangeArrowheads="1"/>
              </p:cNvSpPr>
              <p:nvPr/>
            </p:nvSpPr>
            <p:spPr bwMode="auto">
              <a:xfrm rot="-5400000">
                <a:off x="5522" y="434"/>
                <a:ext cx="226" cy="276"/>
              </a:xfrm>
              <a:prstGeom prst="triangle">
                <a:avLst>
                  <a:gd name="adj" fmla="val 49995"/>
                </a:avLst>
              </a:prstGeom>
              <a:solidFill>
                <a:schemeClr val="accent2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15" name="AutoShape 51"/>
              <p:cNvSpPr>
                <a:spLocks noChangeArrowheads="1"/>
              </p:cNvSpPr>
              <p:nvPr/>
            </p:nvSpPr>
            <p:spPr bwMode="auto">
              <a:xfrm rot="5400000" flipH="1">
                <a:off x="5522" y="566"/>
                <a:ext cx="226" cy="276"/>
              </a:xfrm>
              <a:prstGeom prst="triangle">
                <a:avLst>
                  <a:gd name="adj" fmla="val 49995"/>
                </a:avLst>
              </a:prstGeom>
              <a:solidFill>
                <a:schemeClr val="tx2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16" name="AutoShape 52"/>
              <p:cNvSpPr>
                <a:spLocks noChangeArrowheads="1"/>
              </p:cNvSpPr>
              <p:nvPr/>
            </p:nvSpPr>
            <p:spPr bwMode="auto">
              <a:xfrm rot="-5400000">
                <a:off x="5522" y="701"/>
                <a:ext cx="226" cy="274"/>
              </a:xfrm>
              <a:prstGeom prst="triangle">
                <a:avLst>
                  <a:gd name="adj" fmla="val 49995"/>
                </a:avLst>
              </a:prstGeom>
              <a:solidFill>
                <a:srgbClr val="000000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17" name="AutoShape 53"/>
              <p:cNvSpPr>
                <a:spLocks noChangeArrowheads="1"/>
              </p:cNvSpPr>
              <p:nvPr/>
            </p:nvSpPr>
            <p:spPr bwMode="auto">
              <a:xfrm rot="5400000" flipH="1">
                <a:off x="5522" y="834"/>
                <a:ext cx="226" cy="276"/>
              </a:xfrm>
              <a:prstGeom prst="triangle">
                <a:avLst>
                  <a:gd name="adj" fmla="val 49995"/>
                </a:avLst>
              </a:prstGeom>
              <a:solidFill>
                <a:schemeClr val="folHlink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18" name="AutoShape 54"/>
              <p:cNvSpPr>
                <a:spLocks noChangeArrowheads="1"/>
              </p:cNvSpPr>
              <p:nvPr/>
            </p:nvSpPr>
            <p:spPr bwMode="auto">
              <a:xfrm rot="-5400000">
                <a:off x="5522" y="966"/>
                <a:ext cx="226" cy="276"/>
              </a:xfrm>
              <a:prstGeom prst="triangle">
                <a:avLst>
                  <a:gd name="adj" fmla="val 49995"/>
                </a:avLst>
              </a:prstGeom>
              <a:solidFill>
                <a:schemeClr val="tx1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19" name="AutoShape 55"/>
              <p:cNvSpPr>
                <a:spLocks noChangeArrowheads="1"/>
              </p:cNvSpPr>
              <p:nvPr/>
            </p:nvSpPr>
            <p:spPr bwMode="auto">
              <a:xfrm rot="5400000" flipH="1">
                <a:off x="5522" y="1098"/>
                <a:ext cx="226" cy="276"/>
              </a:xfrm>
              <a:prstGeom prst="triangle">
                <a:avLst>
                  <a:gd name="adj" fmla="val 49995"/>
                </a:avLst>
              </a:prstGeom>
              <a:solidFill>
                <a:schemeClr val="hlink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0" name="AutoShape 56"/>
              <p:cNvSpPr>
                <a:spLocks noChangeArrowheads="1"/>
              </p:cNvSpPr>
              <p:nvPr/>
            </p:nvSpPr>
            <p:spPr bwMode="auto">
              <a:xfrm rot="-5400000">
                <a:off x="5522" y="1233"/>
                <a:ext cx="226" cy="276"/>
              </a:xfrm>
              <a:prstGeom prst="triangle">
                <a:avLst>
                  <a:gd name="adj" fmla="val 49995"/>
                </a:avLst>
              </a:prstGeom>
              <a:solidFill>
                <a:schemeClr val="bg2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1" name="AutoShape 57"/>
              <p:cNvSpPr>
                <a:spLocks noChangeArrowheads="1"/>
              </p:cNvSpPr>
              <p:nvPr/>
            </p:nvSpPr>
            <p:spPr bwMode="auto">
              <a:xfrm rot="5400000" flipH="1">
                <a:off x="5522" y="1365"/>
                <a:ext cx="226" cy="276"/>
              </a:xfrm>
              <a:prstGeom prst="triangle">
                <a:avLst>
                  <a:gd name="adj" fmla="val 49995"/>
                </a:avLst>
              </a:prstGeom>
              <a:solidFill>
                <a:srgbClr val="000000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2" name="AutoShape 58"/>
              <p:cNvSpPr>
                <a:spLocks noChangeArrowheads="1"/>
              </p:cNvSpPr>
              <p:nvPr/>
            </p:nvSpPr>
            <p:spPr bwMode="auto">
              <a:xfrm rot="-5400000">
                <a:off x="5522" y="1498"/>
                <a:ext cx="226" cy="276"/>
              </a:xfrm>
              <a:prstGeom prst="triangle">
                <a:avLst>
                  <a:gd name="adj" fmla="val 49995"/>
                </a:avLst>
              </a:prstGeom>
              <a:solidFill>
                <a:schemeClr val="accent1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3" name="AutoShape 59"/>
              <p:cNvSpPr>
                <a:spLocks noChangeArrowheads="1"/>
              </p:cNvSpPr>
              <p:nvPr/>
            </p:nvSpPr>
            <p:spPr bwMode="auto">
              <a:xfrm rot="5400000" flipH="1">
                <a:off x="5522" y="1632"/>
                <a:ext cx="226" cy="274"/>
              </a:xfrm>
              <a:prstGeom prst="triangle">
                <a:avLst>
                  <a:gd name="adj" fmla="val 49995"/>
                </a:avLst>
              </a:prstGeom>
              <a:solidFill>
                <a:schemeClr val="accent2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4" name="AutoShape 60"/>
              <p:cNvSpPr>
                <a:spLocks noChangeArrowheads="1"/>
              </p:cNvSpPr>
              <p:nvPr/>
            </p:nvSpPr>
            <p:spPr bwMode="auto">
              <a:xfrm rot="-5400000">
                <a:off x="5522" y="1765"/>
                <a:ext cx="226" cy="276"/>
              </a:xfrm>
              <a:prstGeom prst="triangle">
                <a:avLst>
                  <a:gd name="adj" fmla="val 49995"/>
                </a:avLst>
              </a:prstGeom>
              <a:solidFill>
                <a:schemeClr val="tx2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5" name="AutoShape 61"/>
              <p:cNvSpPr>
                <a:spLocks noChangeArrowheads="1"/>
              </p:cNvSpPr>
              <p:nvPr/>
            </p:nvSpPr>
            <p:spPr bwMode="auto">
              <a:xfrm rot="5400000" flipH="1">
                <a:off x="5522" y="1898"/>
                <a:ext cx="226" cy="276"/>
              </a:xfrm>
              <a:prstGeom prst="triangle">
                <a:avLst>
                  <a:gd name="adj" fmla="val 49995"/>
                </a:avLst>
              </a:prstGeom>
              <a:solidFill>
                <a:schemeClr val="folHlink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6" name="AutoShape 62"/>
              <p:cNvSpPr>
                <a:spLocks noChangeArrowheads="1"/>
              </p:cNvSpPr>
              <p:nvPr/>
            </p:nvSpPr>
            <p:spPr bwMode="auto">
              <a:xfrm rot="-5400000">
                <a:off x="5522" y="2032"/>
                <a:ext cx="226" cy="274"/>
              </a:xfrm>
              <a:prstGeom prst="triangle">
                <a:avLst>
                  <a:gd name="adj" fmla="val 49995"/>
                </a:avLst>
              </a:prstGeom>
              <a:solidFill>
                <a:srgbClr val="000000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7" name="AutoShape 63"/>
              <p:cNvSpPr>
                <a:spLocks noChangeArrowheads="1"/>
              </p:cNvSpPr>
              <p:nvPr/>
            </p:nvSpPr>
            <p:spPr bwMode="auto">
              <a:xfrm rot="5400000" flipH="1">
                <a:off x="5522" y="2164"/>
                <a:ext cx="226" cy="276"/>
              </a:xfrm>
              <a:prstGeom prst="triangle">
                <a:avLst>
                  <a:gd name="adj" fmla="val 49995"/>
                </a:avLst>
              </a:prstGeom>
              <a:solidFill>
                <a:schemeClr val="hlink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8" name="AutoShape 64"/>
              <p:cNvSpPr>
                <a:spLocks noChangeArrowheads="1"/>
              </p:cNvSpPr>
              <p:nvPr/>
            </p:nvSpPr>
            <p:spPr bwMode="auto">
              <a:xfrm rot="-5400000">
                <a:off x="5522" y="2297"/>
                <a:ext cx="226" cy="276"/>
              </a:xfrm>
              <a:prstGeom prst="triangle">
                <a:avLst>
                  <a:gd name="adj" fmla="val 49995"/>
                </a:avLst>
              </a:prstGeom>
              <a:solidFill>
                <a:schemeClr val="bg2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9" name="AutoShape 65"/>
              <p:cNvSpPr>
                <a:spLocks noChangeArrowheads="1"/>
              </p:cNvSpPr>
              <p:nvPr/>
            </p:nvSpPr>
            <p:spPr bwMode="auto">
              <a:xfrm rot="5400000" flipH="1">
                <a:off x="5522" y="2431"/>
                <a:ext cx="226" cy="274"/>
              </a:xfrm>
              <a:prstGeom prst="triangle">
                <a:avLst>
                  <a:gd name="adj" fmla="val 49995"/>
                </a:avLst>
              </a:prstGeom>
              <a:solidFill>
                <a:srgbClr val="000000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30" name="AutoShape 66"/>
              <p:cNvSpPr>
                <a:spLocks noChangeArrowheads="1"/>
              </p:cNvSpPr>
              <p:nvPr/>
            </p:nvSpPr>
            <p:spPr bwMode="auto">
              <a:xfrm rot="-5400000">
                <a:off x="5522" y="2564"/>
                <a:ext cx="226" cy="276"/>
              </a:xfrm>
              <a:prstGeom prst="triangle">
                <a:avLst>
                  <a:gd name="adj" fmla="val 49995"/>
                </a:avLst>
              </a:prstGeom>
              <a:solidFill>
                <a:schemeClr val="accent1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31" name="AutoShape 67"/>
              <p:cNvSpPr>
                <a:spLocks noChangeArrowheads="1"/>
              </p:cNvSpPr>
              <p:nvPr/>
            </p:nvSpPr>
            <p:spPr bwMode="auto">
              <a:xfrm rot="5400000" flipH="1">
                <a:off x="5522" y="2697"/>
                <a:ext cx="226" cy="276"/>
              </a:xfrm>
              <a:prstGeom prst="triangle">
                <a:avLst>
                  <a:gd name="adj" fmla="val 49995"/>
                </a:avLst>
              </a:prstGeom>
              <a:solidFill>
                <a:schemeClr val="accent2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32" name="AutoShape 68"/>
              <p:cNvSpPr>
                <a:spLocks noChangeArrowheads="1"/>
              </p:cNvSpPr>
              <p:nvPr/>
            </p:nvSpPr>
            <p:spPr bwMode="auto">
              <a:xfrm rot="-5400000">
                <a:off x="5522" y="2829"/>
                <a:ext cx="226" cy="276"/>
              </a:xfrm>
              <a:prstGeom prst="triangle">
                <a:avLst>
                  <a:gd name="adj" fmla="val 49995"/>
                </a:avLst>
              </a:prstGeom>
              <a:solidFill>
                <a:srgbClr val="000000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33" name="AutoShape 69"/>
              <p:cNvSpPr>
                <a:spLocks noChangeArrowheads="1"/>
              </p:cNvSpPr>
              <p:nvPr/>
            </p:nvSpPr>
            <p:spPr bwMode="auto">
              <a:xfrm rot="5400000" flipH="1">
                <a:off x="5522" y="2963"/>
                <a:ext cx="226" cy="276"/>
              </a:xfrm>
              <a:prstGeom prst="triangle">
                <a:avLst>
                  <a:gd name="adj" fmla="val 49995"/>
                </a:avLst>
              </a:prstGeom>
              <a:solidFill>
                <a:schemeClr val="tx2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34" name="AutoShape 70"/>
              <p:cNvSpPr>
                <a:spLocks noChangeArrowheads="1"/>
              </p:cNvSpPr>
              <p:nvPr/>
            </p:nvSpPr>
            <p:spPr bwMode="auto">
              <a:xfrm rot="-5400000">
                <a:off x="5522" y="3096"/>
                <a:ext cx="226" cy="276"/>
              </a:xfrm>
              <a:prstGeom prst="triangle">
                <a:avLst>
                  <a:gd name="adj" fmla="val 49995"/>
                </a:avLst>
              </a:prstGeom>
              <a:solidFill>
                <a:schemeClr val="folHlink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35" name="AutoShape 71"/>
              <p:cNvSpPr>
                <a:spLocks noChangeArrowheads="1"/>
              </p:cNvSpPr>
              <p:nvPr/>
            </p:nvSpPr>
            <p:spPr bwMode="auto">
              <a:xfrm rot="5400000" flipH="1">
                <a:off x="5522" y="3228"/>
                <a:ext cx="226" cy="276"/>
              </a:xfrm>
              <a:prstGeom prst="triangle">
                <a:avLst>
                  <a:gd name="adj" fmla="val 49995"/>
                </a:avLst>
              </a:prstGeom>
              <a:solidFill>
                <a:schemeClr val="tx1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36" name="AutoShape 72"/>
              <p:cNvSpPr>
                <a:spLocks noChangeArrowheads="1"/>
              </p:cNvSpPr>
              <p:nvPr/>
            </p:nvSpPr>
            <p:spPr bwMode="auto">
              <a:xfrm rot="-5400000">
                <a:off x="5522" y="3363"/>
                <a:ext cx="226" cy="274"/>
              </a:xfrm>
              <a:prstGeom prst="triangle">
                <a:avLst>
                  <a:gd name="adj" fmla="val 49995"/>
                </a:avLst>
              </a:prstGeom>
              <a:solidFill>
                <a:schemeClr val="hlink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37" name="Rectangle 73"/>
              <p:cNvSpPr>
                <a:spLocks noChangeArrowheads="1"/>
              </p:cNvSpPr>
              <p:nvPr/>
            </p:nvSpPr>
            <p:spPr bwMode="auto">
              <a:xfrm>
                <a:off x="5522" y="4032"/>
                <a:ext cx="226" cy="276"/>
              </a:xfrm>
              <a:prstGeom prst="rect">
                <a:avLst/>
              </a:prstGeom>
              <a:solidFill>
                <a:srgbClr val="000000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38" name="AutoShape 74"/>
              <p:cNvSpPr>
                <a:spLocks noChangeArrowheads="1"/>
              </p:cNvSpPr>
              <p:nvPr/>
            </p:nvSpPr>
            <p:spPr bwMode="auto">
              <a:xfrm rot="5400000" flipH="1">
                <a:off x="5522" y="3496"/>
                <a:ext cx="226" cy="276"/>
              </a:xfrm>
              <a:prstGeom prst="triangle">
                <a:avLst>
                  <a:gd name="adj" fmla="val 49995"/>
                </a:avLst>
              </a:prstGeom>
              <a:solidFill>
                <a:srgbClr val="000000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39" name="AutoShape 75"/>
              <p:cNvSpPr>
                <a:spLocks noChangeArrowheads="1"/>
              </p:cNvSpPr>
              <p:nvPr/>
            </p:nvSpPr>
            <p:spPr bwMode="auto">
              <a:xfrm rot="-5400000">
                <a:off x="5522" y="3628"/>
                <a:ext cx="226" cy="276"/>
              </a:xfrm>
              <a:prstGeom prst="triangle">
                <a:avLst>
                  <a:gd name="adj" fmla="val 49995"/>
                </a:avLst>
              </a:prstGeom>
              <a:solidFill>
                <a:schemeClr val="accent2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40" name="AutoShape 76"/>
              <p:cNvSpPr>
                <a:spLocks noChangeArrowheads="1"/>
              </p:cNvSpPr>
              <p:nvPr/>
            </p:nvSpPr>
            <p:spPr bwMode="auto">
              <a:xfrm rot="5400000" flipH="1">
                <a:off x="5522" y="3765"/>
                <a:ext cx="226" cy="274"/>
              </a:xfrm>
              <a:prstGeom prst="triangle">
                <a:avLst>
                  <a:gd name="adj" fmla="val 49995"/>
                </a:avLst>
              </a:prstGeom>
              <a:solidFill>
                <a:schemeClr val="accent1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41" name="AutoShape 77"/>
              <p:cNvSpPr>
                <a:spLocks noChangeArrowheads="1"/>
              </p:cNvSpPr>
              <p:nvPr/>
            </p:nvSpPr>
            <p:spPr bwMode="auto">
              <a:xfrm rot="-5400000">
                <a:off x="5522" y="3897"/>
                <a:ext cx="226" cy="276"/>
              </a:xfrm>
              <a:prstGeom prst="triangle">
                <a:avLst>
                  <a:gd name="adj" fmla="val 49995"/>
                </a:avLst>
              </a:prstGeom>
              <a:solidFill>
                <a:schemeClr val="tx2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42" name="AutoShape 78"/>
              <p:cNvSpPr>
                <a:spLocks noChangeArrowheads="1"/>
              </p:cNvSpPr>
              <p:nvPr/>
            </p:nvSpPr>
            <p:spPr bwMode="auto">
              <a:xfrm rot="5400000" flipH="1">
                <a:off x="5522" y="4032"/>
                <a:ext cx="226" cy="276"/>
              </a:xfrm>
              <a:prstGeom prst="triangle">
                <a:avLst>
                  <a:gd name="adj" fmla="val 49995"/>
                </a:avLst>
              </a:prstGeom>
              <a:solidFill>
                <a:schemeClr val="accent2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034" name="Group 79"/>
            <p:cNvGrpSpPr>
              <a:grpSpLocks/>
            </p:cNvGrpSpPr>
            <p:nvPr/>
          </p:nvGrpSpPr>
          <p:grpSpPr bwMode="auto">
            <a:xfrm>
              <a:off x="23" y="4083"/>
              <a:ext cx="5504" cy="226"/>
              <a:chOff x="23" y="4083"/>
              <a:chExt cx="5504" cy="226"/>
            </a:xfrm>
          </p:grpSpPr>
          <p:sp>
            <p:nvSpPr>
              <p:cNvPr id="1069" name="AutoShape 80"/>
              <p:cNvSpPr>
                <a:spLocks noChangeArrowheads="1"/>
              </p:cNvSpPr>
              <p:nvPr/>
            </p:nvSpPr>
            <p:spPr bwMode="auto">
              <a:xfrm rot="10800000">
                <a:off x="5383" y="4084"/>
                <a:ext cx="137" cy="224"/>
              </a:xfrm>
              <a:prstGeom prst="rtTriangle">
                <a:avLst/>
              </a:prstGeom>
              <a:solidFill>
                <a:schemeClr val="folHlink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70" name="AutoShape 81"/>
              <p:cNvSpPr>
                <a:spLocks noChangeArrowheads="1"/>
              </p:cNvSpPr>
              <p:nvPr/>
            </p:nvSpPr>
            <p:spPr bwMode="auto">
              <a:xfrm flipH="1">
                <a:off x="5249" y="4084"/>
                <a:ext cx="278" cy="225"/>
              </a:xfrm>
              <a:prstGeom prst="triangle">
                <a:avLst>
                  <a:gd name="adj" fmla="val 49995"/>
                </a:avLst>
              </a:prstGeom>
              <a:solidFill>
                <a:schemeClr val="accent1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71" name="AutoShape 82"/>
              <p:cNvSpPr>
                <a:spLocks noChangeArrowheads="1"/>
              </p:cNvSpPr>
              <p:nvPr/>
            </p:nvSpPr>
            <p:spPr bwMode="auto">
              <a:xfrm rot="10800000">
                <a:off x="5116" y="4083"/>
                <a:ext cx="276" cy="225"/>
              </a:xfrm>
              <a:prstGeom prst="triangle">
                <a:avLst>
                  <a:gd name="adj" fmla="val 49995"/>
                </a:avLst>
              </a:prstGeom>
              <a:solidFill>
                <a:schemeClr val="accent2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72" name="AutoShape 83"/>
              <p:cNvSpPr>
                <a:spLocks noChangeArrowheads="1"/>
              </p:cNvSpPr>
              <p:nvPr/>
            </p:nvSpPr>
            <p:spPr bwMode="auto">
              <a:xfrm flipH="1">
                <a:off x="4985" y="4084"/>
                <a:ext cx="276" cy="225"/>
              </a:xfrm>
              <a:prstGeom prst="triangle">
                <a:avLst>
                  <a:gd name="adj" fmla="val 49995"/>
                </a:avLst>
              </a:prstGeom>
              <a:solidFill>
                <a:srgbClr val="000000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73" name="AutoShape 84"/>
              <p:cNvSpPr>
                <a:spLocks noChangeArrowheads="1"/>
              </p:cNvSpPr>
              <p:nvPr/>
            </p:nvSpPr>
            <p:spPr bwMode="auto">
              <a:xfrm rot="10800000">
                <a:off x="4850" y="4083"/>
                <a:ext cx="278" cy="225"/>
              </a:xfrm>
              <a:prstGeom prst="triangle">
                <a:avLst>
                  <a:gd name="adj" fmla="val 49995"/>
                </a:avLst>
              </a:prstGeom>
              <a:solidFill>
                <a:schemeClr val="tx2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74" name="AutoShape 85"/>
              <p:cNvSpPr>
                <a:spLocks noChangeArrowheads="1"/>
              </p:cNvSpPr>
              <p:nvPr/>
            </p:nvSpPr>
            <p:spPr bwMode="auto">
              <a:xfrm flipH="1">
                <a:off x="4709" y="4084"/>
                <a:ext cx="277" cy="225"/>
              </a:xfrm>
              <a:prstGeom prst="triangle">
                <a:avLst>
                  <a:gd name="adj" fmla="val 49995"/>
                </a:avLst>
              </a:prstGeom>
              <a:solidFill>
                <a:schemeClr val="folHlink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75" name="AutoShape 86"/>
              <p:cNvSpPr>
                <a:spLocks noChangeArrowheads="1"/>
              </p:cNvSpPr>
              <p:nvPr/>
            </p:nvSpPr>
            <p:spPr bwMode="auto">
              <a:xfrm rot="10800000" flipH="1">
                <a:off x="4570" y="4083"/>
                <a:ext cx="273" cy="225"/>
              </a:xfrm>
              <a:prstGeom prst="triangle">
                <a:avLst>
                  <a:gd name="adj" fmla="val 49995"/>
                </a:avLst>
              </a:prstGeom>
              <a:solidFill>
                <a:schemeClr val="accent1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76" name="AutoShape 87"/>
              <p:cNvSpPr>
                <a:spLocks noChangeArrowheads="1"/>
              </p:cNvSpPr>
              <p:nvPr/>
            </p:nvSpPr>
            <p:spPr bwMode="auto">
              <a:xfrm>
                <a:off x="4437" y="4084"/>
                <a:ext cx="277" cy="225"/>
              </a:xfrm>
              <a:prstGeom prst="triangle">
                <a:avLst>
                  <a:gd name="adj" fmla="val 49995"/>
                </a:avLst>
              </a:prstGeom>
              <a:solidFill>
                <a:schemeClr val="tx2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77" name="AutoShape 88"/>
              <p:cNvSpPr>
                <a:spLocks noChangeArrowheads="1"/>
              </p:cNvSpPr>
              <p:nvPr/>
            </p:nvSpPr>
            <p:spPr bwMode="auto">
              <a:xfrm rot="10800000" flipH="1">
                <a:off x="4302" y="4083"/>
                <a:ext cx="277" cy="225"/>
              </a:xfrm>
              <a:prstGeom prst="triangle">
                <a:avLst>
                  <a:gd name="adj" fmla="val 49995"/>
                </a:avLst>
              </a:prstGeom>
              <a:solidFill>
                <a:schemeClr val="folHlink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78" name="AutoShape 89"/>
              <p:cNvSpPr>
                <a:spLocks noChangeArrowheads="1"/>
              </p:cNvSpPr>
              <p:nvPr/>
            </p:nvSpPr>
            <p:spPr bwMode="auto">
              <a:xfrm>
                <a:off x="4169" y="4084"/>
                <a:ext cx="275" cy="225"/>
              </a:xfrm>
              <a:prstGeom prst="triangle">
                <a:avLst>
                  <a:gd name="adj" fmla="val 49995"/>
                </a:avLst>
              </a:prstGeom>
              <a:solidFill>
                <a:schemeClr val="hlink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79" name="AutoShape 90"/>
              <p:cNvSpPr>
                <a:spLocks noChangeArrowheads="1"/>
              </p:cNvSpPr>
              <p:nvPr/>
            </p:nvSpPr>
            <p:spPr bwMode="auto">
              <a:xfrm rot="10800000" flipH="1">
                <a:off x="4037" y="4083"/>
                <a:ext cx="276" cy="225"/>
              </a:xfrm>
              <a:prstGeom prst="triangle">
                <a:avLst>
                  <a:gd name="adj" fmla="val 49995"/>
                </a:avLst>
              </a:prstGeom>
              <a:solidFill>
                <a:srgbClr val="000000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80" name="AutoShape 91"/>
              <p:cNvSpPr>
                <a:spLocks noChangeArrowheads="1"/>
              </p:cNvSpPr>
              <p:nvPr/>
            </p:nvSpPr>
            <p:spPr bwMode="auto">
              <a:xfrm>
                <a:off x="3903" y="4084"/>
                <a:ext cx="276" cy="225"/>
              </a:xfrm>
              <a:prstGeom prst="triangle">
                <a:avLst>
                  <a:gd name="adj" fmla="val 49995"/>
                </a:avLst>
              </a:prstGeom>
              <a:solidFill>
                <a:schemeClr val="bg2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81" name="AutoShape 92"/>
              <p:cNvSpPr>
                <a:spLocks noChangeArrowheads="1"/>
              </p:cNvSpPr>
              <p:nvPr/>
            </p:nvSpPr>
            <p:spPr bwMode="auto">
              <a:xfrm rot="10800000" flipH="1">
                <a:off x="3771" y="4083"/>
                <a:ext cx="275" cy="225"/>
              </a:xfrm>
              <a:prstGeom prst="triangle">
                <a:avLst>
                  <a:gd name="adj" fmla="val 49995"/>
                </a:avLst>
              </a:prstGeom>
              <a:solidFill>
                <a:schemeClr val="accent1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82" name="AutoShape 93"/>
              <p:cNvSpPr>
                <a:spLocks noChangeArrowheads="1"/>
              </p:cNvSpPr>
              <p:nvPr/>
            </p:nvSpPr>
            <p:spPr bwMode="auto">
              <a:xfrm>
                <a:off x="3637" y="4084"/>
                <a:ext cx="276" cy="225"/>
              </a:xfrm>
              <a:prstGeom prst="triangle">
                <a:avLst>
                  <a:gd name="adj" fmla="val 49995"/>
                </a:avLst>
              </a:prstGeom>
              <a:solidFill>
                <a:srgbClr val="000000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83" name="AutoShape 94"/>
              <p:cNvSpPr>
                <a:spLocks noChangeArrowheads="1"/>
              </p:cNvSpPr>
              <p:nvPr/>
            </p:nvSpPr>
            <p:spPr bwMode="auto">
              <a:xfrm rot="10800000" flipH="1">
                <a:off x="3505" y="4083"/>
                <a:ext cx="275" cy="225"/>
              </a:xfrm>
              <a:prstGeom prst="triangle">
                <a:avLst>
                  <a:gd name="adj" fmla="val 49995"/>
                </a:avLst>
              </a:prstGeom>
              <a:solidFill>
                <a:schemeClr val="accent2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84" name="AutoShape 95"/>
              <p:cNvSpPr>
                <a:spLocks noChangeArrowheads="1"/>
              </p:cNvSpPr>
              <p:nvPr/>
            </p:nvSpPr>
            <p:spPr bwMode="auto">
              <a:xfrm>
                <a:off x="3373" y="4084"/>
                <a:ext cx="276" cy="225"/>
              </a:xfrm>
              <a:prstGeom prst="triangle">
                <a:avLst>
                  <a:gd name="adj" fmla="val 49995"/>
                </a:avLst>
              </a:prstGeom>
              <a:solidFill>
                <a:schemeClr val="tx2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85" name="AutoShape 96"/>
              <p:cNvSpPr>
                <a:spLocks noChangeArrowheads="1"/>
              </p:cNvSpPr>
              <p:nvPr/>
            </p:nvSpPr>
            <p:spPr bwMode="auto">
              <a:xfrm rot="10800000" flipH="1">
                <a:off x="3238" y="4083"/>
                <a:ext cx="276" cy="225"/>
              </a:xfrm>
              <a:prstGeom prst="triangle">
                <a:avLst>
                  <a:gd name="adj" fmla="val 49995"/>
                </a:avLst>
              </a:prstGeom>
              <a:solidFill>
                <a:schemeClr val="tx1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86" name="AutoShape 97"/>
              <p:cNvSpPr>
                <a:spLocks noChangeArrowheads="1"/>
              </p:cNvSpPr>
              <p:nvPr/>
            </p:nvSpPr>
            <p:spPr bwMode="auto">
              <a:xfrm>
                <a:off x="3106" y="4084"/>
                <a:ext cx="275" cy="225"/>
              </a:xfrm>
              <a:prstGeom prst="triangle">
                <a:avLst>
                  <a:gd name="adj" fmla="val 49995"/>
                </a:avLst>
              </a:prstGeom>
              <a:solidFill>
                <a:schemeClr val="folHlink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87" name="AutoShape 98"/>
              <p:cNvSpPr>
                <a:spLocks noChangeArrowheads="1"/>
              </p:cNvSpPr>
              <p:nvPr/>
            </p:nvSpPr>
            <p:spPr bwMode="auto">
              <a:xfrm rot="10800000" flipH="1">
                <a:off x="2972" y="4083"/>
                <a:ext cx="277" cy="225"/>
              </a:xfrm>
              <a:prstGeom prst="triangle">
                <a:avLst>
                  <a:gd name="adj" fmla="val 49995"/>
                </a:avLst>
              </a:prstGeom>
              <a:solidFill>
                <a:srgbClr val="000000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88" name="AutoShape 99"/>
              <p:cNvSpPr>
                <a:spLocks noChangeArrowheads="1"/>
              </p:cNvSpPr>
              <p:nvPr/>
            </p:nvSpPr>
            <p:spPr bwMode="auto">
              <a:xfrm>
                <a:off x="2842" y="4084"/>
                <a:ext cx="273" cy="225"/>
              </a:xfrm>
              <a:prstGeom prst="triangle">
                <a:avLst>
                  <a:gd name="adj" fmla="val 49995"/>
                </a:avLst>
              </a:prstGeom>
              <a:solidFill>
                <a:schemeClr val="hlink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89" name="AutoShape 100"/>
              <p:cNvSpPr>
                <a:spLocks noChangeArrowheads="1"/>
              </p:cNvSpPr>
              <p:nvPr/>
            </p:nvSpPr>
            <p:spPr bwMode="auto">
              <a:xfrm rot="10800000" flipH="1">
                <a:off x="2707" y="4083"/>
                <a:ext cx="276" cy="225"/>
              </a:xfrm>
              <a:prstGeom prst="triangle">
                <a:avLst>
                  <a:gd name="adj" fmla="val 49995"/>
                </a:avLst>
              </a:prstGeom>
              <a:solidFill>
                <a:schemeClr val="bg2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90" name="AutoShape 101"/>
              <p:cNvSpPr>
                <a:spLocks noChangeArrowheads="1"/>
              </p:cNvSpPr>
              <p:nvPr/>
            </p:nvSpPr>
            <p:spPr bwMode="auto">
              <a:xfrm>
                <a:off x="2574" y="4084"/>
                <a:ext cx="277" cy="225"/>
              </a:xfrm>
              <a:prstGeom prst="triangle">
                <a:avLst>
                  <a:gd name="adj" fmla="val 49995"/>
                </a:avLst>
              </a:prstGeom>
              <a:solidFill>
                <a:srgbClr val="000000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91" name="AutoShape 102"/>
              <p:cNvSpPr>
                <a:spLocks noChangeArrowheads="1"/>
              </p:cNvSpPr>
              <p:nvPr/>
            </p:nvSpPr>
            <p:spPr bwMode="auto">
              <a:xfrm rot="10800000" flipH="1">
                <a:off x="2441" y="4083"/>
                <a:ext cx="273" cy="225"/>
              </a:xfrm>
              <a:prstGeom prst="triangle">
                <a:avLst>
                  <a:gd name="adj" fmla="val 49995"/>
                </a:avLst>
              </a:prstGeom>
              <a:solidFill>
                <a:schemeClr val="accent1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92" name="AutoShape 103"/>
              <p:cNvSpPr>
                <a:spLocks noChangeArrowheads="1"/>
              </p:cNvSpPr>
              <p:nvPr/>
            </p:nvSpPr>
            <p:spPr bwMode="auto">
              <a:xfrm>
                <a:off x="2308" y="4084"/>
                <a:ext cx="276" cy="225"/>
              </a:xfrm>
              <a:prstGeom prst="triangle">
                <a:avLst>
                  <a:gd name="adj" fmla="val 49995"/>
                </a:avLst>
              </a:prstGeom>
              <a:solidFill>
                <a:schemeClr val="accent2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93" name="AutoShape 104"/>
              <p:cNvSpPr>
                <a:spLocks noChangeArrowheads="1"/>
              </p:cNvSpPr>
              <p:nvPr/>
            </p:nvSpPr>
            <p:spPr bwMode="auto">
              <a:xfrm rot="10800000" flipH="1">
                <a:off x="2173" y="4083"/>
                <a:ext cx="277" cy="225"/>
              </a:xfrm>
              <a:prstGeom prst="triangle">
                <a:avLst>
                  <a:gd name="adj" fmla="val 49995"/>
                </a:avLst>
              </a:prstGeom>
              <a:solidFill>
                <a:schemeClr val="tx2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94" name="AutoShape 105"/>
              <p:cNvSpPr>
                <a:spLocks noChangeArrowheads="1"/>
              </p:cNvSpPr>
              <p:nvPr/>
            </p:nvSpPr>
            <p:spPr bwMode="auto">
              <a:xfrm>
                <a:off x="2042" y="4084"/>
                <a:ext cx="273" cy="225"/>
              </a:xfrm>
              <a:prstGeom prst="triangle">
                <a:avLst>
                  <a:gd name="adj" fmla="val 49995"/>
                </a:avLst>
              </a:prstGeom>
              <a:solidFill>
                <a:schemeClr val="folHlink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95" name="AutoShape 106"/>
              <p:cNvSpPr>
                <a:spLocks noChangeArrowheads="1"/>
              </p:cNvSpPr>
              <p:nvPr/>
            </p:nvSpPr>
            <p:spPr bwMode="auto">
              <a:xfrm rot="10800000" flipH="1">
                <a:off x="1908" y="4083"/>
                <a:ext cx="276" cy="225"/>
              </a:xfrm>
              <a:prstGeom prst="triangle">
                <a:avLst>
                  <a:gd name="adj" fmla="val 49995"/>
                </a:avLst>
              </a:prstGeom>
              <a:solidFill>
                <a:srgbClr val="000000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96" name="AutoShape 107"/>
              <p:cNvSpPr>
                <a:spLocks noChangeArrowheads="1"/>
              </p:cNvSpPr>
              <p:nvPr/>
            </p:nvSpPr>
            <p:spPr bwMode="auto">
              <a:xfrm>
                <a:off x="1776" y="4084"/>
                <a:ext cx="276" cy="225"/>
              </a:xfrm>
              <a:prstGeom prst="triangle">
                <a:avLst>
                  <a:gd name="adj" fmla="val 49995"/>
                </a:avLst>
              </a:prstGeom>
              <a:solidFill>
                <a:schemeClr val="hlink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97" name="AutoShape 108"/>
              <p:cNvSpPr>
                <a:spLocks noChangeArrowheads="1"/>
              </p:cNvSpPr>
              <p:nvPr/>
            </p:nvSpPr>
            <p:spPr bwMode="auto">
              <a:xfrm rot="10800000" flipH="1">
                <a:off x="1643" y="4083"/>
                <a:ext cx="274" cy="225"/>
              </a:xfrm>
              <a:prstGeom prst="triangle">
                <a:avLst>
                  <a:gd name="adj" fmla="val 49995"/>
                </a:avLst>
              </a:prstGeom>
              <a:solidFill>
                <a:schemeClr val="bg2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98" name="AutoShape 109"/>
              <p:cNvSpPr>
                <a:spLocks noChangeArrowheads="1"/>
              </p:cNvSpPr>
              <p:nvPr/>
            </p:nvSpPr>
            <p:spPr bwMode="auto">
              <a:xfrm>
                <a:off x="1509" y="4084"/>
                <a:ext cx="276" cy="225"/>
              </a:xfrm>
              <a:prstGeom prst="triangle">
                <a:avLst>
                  <a:gd name="adj" fmla="val 49995"/>
                </a:avLst>
              </a:prstGeom>
              <a:solidFill>
                <a:srgbClr val="000000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99" name="AutoShape 110"/>
              <p:cNvSpPr>
                <a:spLocks noChangeArrowheads="1"/>
              </p:cNvSpPr>
              <p:nvPr/>
            </p:nvSpPr>
            <p:spPr bwMode="auto">
              <a:xfrm rot="10800000" flipH="1">
                <a:off x="1376" y="4083"/>
                <a:ext cx="275" cy="225"/>
              </a:xfrm>
              <a:prstGeom prst="triangle">
                <a:avLst>
                  <a:gd name="adj" fmla="val 49995"/>
                </a:avLst>
              </a:prstGeom>
              <a:solidFill>
                <a:schemeClr val="accent1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00" name="AutoShape 111"/>
              <p:cNvSpPr>
                <a:spLocks noChangeArrowheads="1"/>
              </p:cNvSpPr>
              <p:nvPr/>
            </p:nvSpPr>
            <p:spPr bwMode="auto">
              <a:xfrm>
                <a:off x="1243" y="4084"/>
                <a:ext cx="275" cy="225"/>
              </a:xfrm>
              <a:prstGeom prst="triangle">
                <a:avLst>
                  <a:gd name="adj" fmla="val 49995"/>
                </a:avLst>
              </a:prstGeom>
              <a:solidFill>
                <a:schemeClr val="accent2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01" name="AutoShape 112"/>
              <p:cNvSpPr>
                <a:spLocks noChangeArrowheads="1"/>
              </p:cNvSpPr>
              <p:nvPr/>
            </p:nvSpPr>
            <p:spPr bwMode="auto">
              <a:xfrm rot="10800000" flipH="1">
                <a:off x="1109" y="4083"/>
                <a:ext cx="275" cy="225"/>
              </a:xfrm>
              <a:prstGeom prst="triangle">
                <a:avLst>
                  <a:gd name="adj" fmla="val 49995"/>
                </a:avLst>
              </a:prstGeom>
              <a:solidFill>
                <a:srgbClr val="000000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02" name="AutoShape 113"/>
              <p:cNvSpPr>
                <a:spLocks noChangeArrowheads="1"/>
              </p:cNvSpPr>
              <p:nvPr/>
            </p:nvSpPr>
            <p:spPr bwMode="auto">
              <a:xfrm>
                <a:off x="978" y="4084"/>
                <a:ext cx="276" cy="225"/>
              </a:xfrm>
              <a:prstGeom prst="triangle">
                <a:avLst>
                  <a:gd name="adj" fmla="val 49995"/>
                </a:avLst>
              </a:prstGeom>
              <a:solidFill>
                <a:schemeClr val="tx2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03" name="AutoShape 114"/>
              <p:cNvSpPr>
                <a:spLocks noChangeArrowheads="1"/>
              </p:cNvSpPr>
              <p:nvPr/>
            </p:nvSpPr>
            <p:spPr bwMode="auto">
              <a:xfrm rot="10800000" flipH="1">
                <a:off x="843" y="4083"/>
                <a:ext cx="277" cy="225"/>
              </a:xfrm>
              <a:prstGeom prst="triangle">
                <a:avLst>
                  <a:gd name="adj" fmla="val 49995"/>
                </a:avLst>
              </a:prstGeom>
              <a:solidFill>
                <a:schemeClr val="folHlink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04" name="AutoShape 115"/>
              <p:cNvSpPr>
                <a:spLocks noChangeArrowheads="1"/>
              </p:cNvSpPr>
              <p:nvPr/>
            </p:nvSpPr>
            <p:spPr bwMode="auto">
              <a:xfrm>
                <a:off x="711" y="4084"/>
                <a:ext cx="275" cy="225"/>
              </a:xfrm>
              <a:prstGeom prst="triangle">
                <a:avLst>
                  <a:gd name="adj" fmla="val 49995"/>
                </a:avLst>
              </a:prstGeom>
              <a:solidFill>
                <a:schemeClr val="tx1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05" name="AutoShape 116"/>
              <p:cNvSpPr>
                <a:spLocks noChangeArrowheads="1"/>
              </p:cNvSpPr>
              <p:nvPr/>
            </p:nvSpPr>
            <p:spPr bwMode="auto">
              <a:xfrm rot="10800000" flipH="1">
                <a:off x="578" y="4083"/>
                <a:ext cx="276" cy="225"/>
              </a:xfrm>
              <a:prstGeom prst="triangle">
                <a:avLst>
                  <a:gd name="adj" fmla="val 49995"/>
                </a:avLst>
              </a:prstGeom>
              <a:solidFill>
                <a:schemeClr val="hlink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06" name="AutoShape 117"/>
              <p:cNvSpPr>
                <a:spLocks noChangeArrowheads="1"/>
              </p:cNvSpPr>
              <p:nvPr/>
            </p:nvSpPr>
            <p:spPr bwMode="auto">
              <a:xfrm>
                <a:off x="444" y="4084"/>
                <a:ext cx="277" cy="225"/>
              </a:xfrm>
              <a:prstGeom prst="triangle">
                <a:avLst>
                  <a:gd name="adj" fmla="val 49995"/>
                </a:avLst>
              </a:prstGeom>
              <a:solidFill>
                <a:srgbClr val="000000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07" name="AutoShape 118"/>
              <p:cNvSpPr>
                <a:spLocks noChangeArrowheads="1"/>
              </p:cNvSpPr>
              <p:nvPr/>
            </p:nvSpPr>
            <p:spPr bwMode="auto">
              <a:xfrm rot="10800000" flipH="1">
                <a:off x="299" y="4083"/>
                <a:ext cx="277" cy="225"/>
              </a:xfrm>
              <a:prstGeom prst="triangle">
                <a:avLst>
                  <a:gd name="adj" fmla="val 49995"/>
                </a:avLst>
              </a:prstGeom>
              <a:solidFill>
                <a:schemeClr val="accent1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08" name="AutoShape 119"/>
              <p:cNvSpPr>
                <a:spLocks noChangeArrowheads="1"/>
              </p:cNvSpPr>
              <p:nvPr/>
            </p:nvSpPr>
            <p:spPr bwMode="auto">
              <a:xfrm>
                <a:off x="166" y="4084"/>
                <a:ext cx="276" cy="225"/>
              </a:xfrm>
              <a:prstGeom prst="triangle">
                <a:avLst>
                  <a:gd name="adj" fmla="val 49995"/>
                </a:avLst>
              </a:prstGeom>
              <a:solidFill>
                <a:schemeClr val="accent2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09" name="AutoShape 120"/>
              <p:cNvSpPr>
                <a:spLocks noChangeArrowheads="1"/>
              </p:cNvSpPr>
              <p:nvPr/>
            </p:nvSpPr>
            <p:spPr bwMode="auto">
              <a:xfrm rot="10800000" flipH="1">
                <a:off x="23" y="4083"/>
                <a:ext cx="275" cy="225"/>
              </a:xfrm>
              <a:prstGeom prst="triangle">
                <a:avLst>
                  <a:gd name="adj" fmla="val 49995"/>
                </a:avLst>
              </a:prstGeom>
              <a:solidFill>
                <a:srgbClr val="000000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035" name="Group 121"/>
            <p:cNvGrpSpPr>
              <a:grpSpLocks/>
            </p:cNvGrpSpPr>
            <p:nvPr/>
          </p:nvGrpSpPr>
          <p:grpSpPr bwMode="auto">
            <a:xfrm>
              <a:off x="-19" y="4"/>
              <a:ext cx="276" cy="4304"/>
              <a:chOff x="-19" y="4"/>
              <a:chExt cx="276" cy="4304"/>
            </a:xfrm>
          </p:grpSpPr>
          <p:sp>
            <p:nvSpPr>
              <p:cNvPr id="1036" name="Rectangle 122"/>
              <p:cNvSpPr>
                <a:spLocks noChangeArrowheads="1"/>
              </p:cNvSpPr>
              <p:nvPr/>
            </p:nvSpPr>
            <p:spPr bwMode="auto">
              <a:xfrm>
                <a:off x="4" y="4032"/>
                <a:ext cx="230" cy="276"/>
              </a:xfrm>
              <a:prstGeom prst="rect">
                <a:avLst/>
              </a:prstGeom>
              <a:solidFill>
                <a:srgbClr val="000000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37" name="AutoShape 123"/>
              <p:cNvSpPr>
                <a:spLocks noChangeArrowheads="1"/>
              </p:cNvSpPr>
              <p:nvPr/>
            </p:nvSpPr>
            <p:spPr bwMode="auto">
              <a:xfrm rot="-5400000">
                <a:off x="4" y="4012"/>
                <a:ext cx="230" cy="276"/>
              </a:xfrm>
              <a:prstGeom prst="triangle">
                <a:avLst>
                  <a:gd name="adj" fmla="val 49995"/>
                </a:avLst>
              </a:prstGeom>
              <a:solidFill>
                <a:schemeClr val="folHlink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38" name="AutoShape 124"/>
              <p:cNvSpPr>
                <a:spLocks noChangeArrowheads="1"/>
              </p:cNvSpPr>
              <p:nvPr/>
            </p:nvSpPr>
            <p:spPr bwMode="auto">
              <a:xfrm rot="5400000" flipH="1">
                <a:off x="4" y="3880"/>
                <a:ext cx="230" cy="276"/>
              </a:xfrm>
              <a:prstGeom prst="triangle">
                <a:avLst>
                  <a:gd name="adj" fmla="val 49995"/>
                </a:avLst>
              </a:prstGeom>
              <a:solidFill>
                <a:schemeClr val="accent1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39" name="AutoShape 125"/>
              <p:cNvSpPr>
                <a:spLocks noChangeArrowheads="1"/>
              </p:cNvSpPr>
              <p:nvPr/>
            </p:nvSpPr>
            <p:spPr bwMode="auto">
              <a:xfrm rot="-5400000">
                <a:off x="4" y="3747"/>
                <a:ext cx="230" cy="274"/>
              </a:xfrm>
              <a:prstGeom prst="triangle">
                <a:avLst>
                  <a:gd name="adj" fmla="val 49995"/>
                </a:avLst>
              </a:prstGeom>
              <a:solidFill>
                <a:schemeClr val="hlink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40" name="AutoShape 126"/>
              <p:cNvSpPr>
                <a:spLocks noChangeArrowheads="1"/>
              </p:cNvSpPr>
              <p:nvPr/>
            </p:nvSpPr>
            <p:spPr bwMode="auto">
              <a:xfrm rot="5400000" flipH="1">
                <a:off x="4" y="3612"/>
                <a:ext cx="230" cy="276"/>
              </a:xfrm>
              <a:prstGeom prst="triangle">
                <a:avLst>
                  <a:gd name="adj" fmla="val 49995"/>
                </a:avLst>
              </a:prstGeom>
              <a:solidFill>
                <a:schemeClr val="tx2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41" name="AutoShape 127"/>
              <p:cNvSpPr>
                <a:spLocks noChangeArrowheads="1"/>
              </p:cNvSpPr>
              <p:nvPr/>
            </p:nvSpPr>
            <p:spPr bwMode="auto">
              <a:xfrm rot="-5400000">
                <a:off x="4" y="3480"/>
                <a:ext cx="230" cy="276"/>
              </a:xfrm>
              <a:prstGeom prst="triangle">
                <a:avLst>
                  <a:gd name="adj" fmla="val 49995"/>
                </a:avLst>
              </a:prstGeom>
              <a:solidFill>
                <a:srgbClr val="000000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42" name="AutoShape 128"/>
              <p:cNvSpPr>
                <a:spLocks noChangeArrowheads="1"/>
              </p:cNvSpPr>
              <p:nvPr/>
            </p:nvSpPr>
            <p:spPr bwMode="auto">
              <a:xfrm rot="5400000" flipH="1">
                <a:off x="4" y="3348"/>
                <a:ext cx="230" cy="276"/>
              </a:xfrm>
              <a:prstGeom prst="triangle">
                <a:avLst>
                  <a:gd name="adj" fmla="val 49995"/>
                </a:avLst>
              </a:prstGeom>
              <a:solidFill>
                <a:schemeClr val="accent2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rot="10800000" vert="eaVert" wrap="none" lIns="92075" tIns="46038" rIns="92075" bIns="46038" anchor="ctr"/>
              <a:lstStyle/>
              <a:p>
                <a:pPr algn="ctr"/>
                <a:r>
                  <a:rPr lang="en-US" sz="2400"/>
                  <a:t> </a:t>
                </a:r>
              </a:p>
            </p:txBody>
          </p:sp>
          <p:sp>
            <p:nvSpPr>
              <p:cNvPr id="1043" name="AutoShape 129"/>
              <p:cNvSpPr>
                <a:spLocks noChangeArrowheads="1"/>
              </p:cNvSpPr>
              <p:nvPr/>
            </p:nvSpPr>
            <p:spPr bwMode="auto">
              <a:xfrm rot="-5400000">
                <a:off x="4" y="3213"/>
                <a:ext cx="230" cy="276"/>
              </a:xfrm>
              <a:prstGeom prst="triangle">
                <a:avLst>
                  <a:gd name="adj" fmla="val 49995"/>
                </a:avLst>
              </a:prstGeom>
              <a:solidFill>
                <a:schemeClr val="accent1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44" name="AutoShape 130"/>
              <p:cNvSpPr>
                <a:spLocks noChangeArrowheads="1"/>
              </p:cNvSpPr>
              <p:nvPr/>
            </p:nvSpPr>
            <p:spPr bwMode="auto">
              <a:xfrm rot="5400000" flipH="1">
                <a:off x="4" y="3080"/>
                <a:ext cx="230" cy="276"/>
              </a:xfrm>
              <a:prstGeom prst="triangle">
                <a:avLst>
                  <a:gd name="adj" fmla="val 49995"/>
                </a:avLst>
              </a:prstGeom>
              <a:solidFill>
                <a:srgbClr val="000000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45" name="AutoShape 131"/>
              <p:cNvSpPr>
                <a:spLocks noChangeArrowheads="1"/>
              </p:cNvSpPr>
              <p:nvPr/>
            </p:nvSpPr>
            <p:spPr bwMode="auto">
              <a:xfrm rot="-5400000">
                <a:off x="4" y="2948"/>
                <a:ext cx="230" cy="276"/>
              </a:xfrm>
              <a:prstGeom prst="triangle">
                <a:avLst>
                  <a:gd name="adj" fmla="val 49995"/>
                </a:avLst>
              </a:prstGeom>
              <a:solidFill>
                <a:schemeClr val="bg2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46" name="AutoShape 132"/>
              <p:cNvSpPr>
                <a:spLocks noChangeArrowheads="1"/>
              </p:cNvSpPr>
              <p:nvPr/>
            </p:nvSpPr>
            <p:spPr bwMode="auto">
              <a:xfrm rot="5400000" flipH="1">
                <a:off x="4" y="2813"/>
                <a:ext cx="230" cy="276"/>
              </a:xfrm>
              <a:prstGeom prst="triangle">
                <a:avLst>
                  <a:gd name="adj" fmla="val 49995"/>
                </a:avLst>
              </a:prstGeom>
              <a:solidFill>
                <a:schemeClr val="hlink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47" name="AutoShape 133"/>
              <p:cNvSpPr>
                <a:spLocks noChangeArrowheads="1"/>
              </p:cNvSpPr>
              <p:nvPr/>
            </p:nvSpPr>
            <p:spPr bwMode="auto">
              <a:xfrm rot="-5400000">
                <a:off x="4" y="2681"/>
                <a:ext cx="230" cy="276"/>
              </a:xfrm>
              <a:prstGeom prst="triangle">
                <a:avLst>
                  <a:gd name="adj" fmla="val 49995"/>
                </a:avLst>
              </a:prstGeom>
              <a:solidFill>
                <a:srgbClr val="000000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48" name="AutoShape 134"/>
              <p:cNvSpPr>
                <a:spLocks noChangeArrowheads="1"/>
              </p:cNvSpPr>
              <p:nvPr/>
            </p:nvSpPr>
            <p:spPr bwMode="auto">
              <a:xfrm rot="5400000" flipH="1">
                <a:off x="4" y="2549"/>
                <a:ext cx="230" cy="276"/>
              </a:xfrm>
              <a:prstGeom prst="triangle">
                <a:avLst>
                  <a:gd name="adj" fmla="val 49995"/>
                </a:avLst>
              </a:prstGeom>
              <a:solidFill>
                <a:schemeClr val="folHlink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49" name="AutoShape 135"/>
              <p:cNvSpPr>
                <a:spLocks noChangeArrowheads="1"/>
              </p:cNvSpPr>
              <p:nvPr/>
            </p:nvSpPr>
            <p:spPr bwMode="auto">
              <a:xfrm rot="-5400000">
                <a:off x="4" y="2416"/>
                <a:ext cx="230" cy="274"/>
              </a:xfrm>
              <a:prstGeom prst="triangle">
                <a:avLst>
                  <a:gd name="adj" fmla="val 49995"/>
                </a:avLst>
              </a:prstGeom>
              <a:solidFill>
                <a:schemeClr val="tx2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50" name="AutoShape 136"/>
              <p:cNvSpPr>
                <a:spLocks noChangeArrowheads="1"/>
              </p:cNvSpPr>
              <p:nvPr/>
            </p:nvSpPr>
            <p:spPr bwMode="auto">
              <a:xfrm rot="5400000" flipH="1">
                <a:off x="4" y="2281"/>
                <a:ext cx="230" cy="276"/>
              </a:xfrm>
              <a:prstGeom prst="triangle">
                <a:avLst>
                  <a:gd name="adj" fmla="val 49995"/>
                </a:avLst>
              </a:prstGeom>
              <a:solidFill>
                <a:schemeClr val="accent2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51" name="AutoShape 137"/>
              <p:cNvSpPr>
                <a:spLocks noChangeArrowheads="1"/>
              </p:cNvSpPr>
              <p:nvPr/>
            </p:nvSpPr>
            <p:spPr bwMode="auto">
              <a:xfrm rot="-5400000">
                <a:off x="4" y="2149"/>
                <a:ext cx="230" cy="276"/>
              </a:xfrm>
              <a:prstGeom prst="triangle">
                <a:avLst>
                  <a:gd name="adj" fmla="val 49995"/>
                </a:avLst>
              </a:prstGeom>
              <a:solidFill>
                <a:schemeClr val="accent1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52" name="AutoShape 138"/>
              <p:cNvSpPr>
                <a:spLocks noChangeArrowheads="1"/>
              </p:cNvSpPr>
              <p:nvPr/>
            </p:nvSpPr>
            <p:spPr bwMode="auto">
              <a:xfrm rot="5400000" flipH="1">
                <a:off x="4" y="2016"/>
                <a:ext cx="230" cy="274"/>
              </a:xfrm>
              <a:prstGeom prst="triangle">
                <a:avLst>
                  <a:gd name="adj" fmla="val 49995"/>
                </a:avLst>
              </a:prstGeom>
              <a:solidFill>
                <a:srgbClr val="000000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53" name="AutoShape 139"/>
              <p:cNvSpPr>
                <a:spLocks noChangeArrowheads="1"/>
              </p:cNvSpPr>
              <p:nvPr/>
            </p:nvSpPr>
            <p:spPr bwMode="auto">
              <a:xfrm rot="-5400000">
                <a:off x="4" y="1882"/>
                <a:ext cx="230" cy="276"/>
              </a:xfrm>
              <a:prstGeom prst="triangle">
                <a:avLst>
                  <a:gd name="adj" fmla="val 49995"/>
                </a:avLst>
              </a:prstGeom>
              <a:solidFill>
                <a:schemeClr val="bg2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54" name="AutoShape 140"/>
              <p:cNvSpPr>
                <a:spLocks noChangeArrowheads="1"/>
              </p:cNvSpPr>
              <p:nvPr/>
            </p:nvSpPr>
            <p:spPr bwMode="auto">
              <a:xfrm rot="5400000" flipH="1">
                <a:off x="4" y="1749"/>
                <a:ext cx="230" cy="276"/>
              </a:xfrm>
              <a:prstGeom prst="triangle">
                <a:avLst>
                  <a:gd name="adj" fmla="val 49995"/>
                </a:avLst>
              </a:prstGeom>
              <a:solidFill>
                <a:schemeClr val="hlink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55" name="AutoShape 141"/>
              <p:cNvSpPr>
                <a:spLocks noChangeArrowheads="1"/>
              </p:cNvSpPr>
              <p:nvPr/>
            </p:nvSpPr>
            <p:spPr bwMode="auto">
              <a:xfrm rot="-5400000">
                <a:off x="4" y="1617"/>
                <a:ext cx="230" cy="276"/>
              </a:xfrm>
              <a:prstGeom prst="triangle">
                <a:avLst>
                  <a:gd name="adj" fmla="val 49995"/>
                </a:avLst>
              </a:prstGeom>
              <a:solidFill>
                <a:schemeClr val="tx1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56" name="AutoShape 142"/>
              <p:cNvSpPr>
                <a:spLocks noChangeArrowheads="1"/>
              </p:cNvSpPr>
              <p:nvPr/>
            </p:nvSpPr>
            <p:spPr bwMode="auto">
              <a:xfrm rot="5400000" flipH="1">
                <a:off x="4" y="1483"/>
                <a:ext cx="230" cy="276"/>
              </a:xfrm>
              <a:prstGeom prst="triangle">
                <a:avLst>
                  <a:gd name="adj" fmla="val 49995"/>
                </a:avLst>
              </a:prstGeom>
              <a:solidFill>
                <a:schemeClr val="folHlink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57" name="AutoShape 143"/>
              <p:cNvSpPr>
                <a:spLocks noChangeArrowheads="1"/>
              </p:cNvSpPr>
              <p:nvPr/>
            </p:nvSpPr>
            <p:spPr bwMode="auto">
              <a:xfrm rot="-5400000">
                <a:off x="4" y="1350"/>
                <a:ext cx="230" cy="276"/>
              </a:xfrm>
              <a:prstGeom prst="triangle">
                <a:avLst>
                  <a:gd name="adj" fmla="val 49995"/>
                </a:avLst>
              </a:prstGeom>
              <a:solidFill>
                <a:srgbClr val="000000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58" name="AutoShape 144"/>
              <p:cNvSpPr>
                <a:spLocks noChangeArrowheads="1"/>
              </p:cNvSpPr>
              <p:nvPr/>
            </p:nvSpPr>
            <p:spPr bwMode="auto">
              <a:xfrm rot="5400000" flipH="1">
                <a:off x="4" y="1217"/>
                <a:ext cx="230" cy="276"/>
              </a:xfrm>
              <a:prstGeom prst="triangle">
                <a:avLst>
                  <a:gd name="adj" fmla="val 49995"/>
                </a:avLst>
              </a:prstGeom>
              <a:solidFill>
                <a:schemeClr val="tx2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59" name="AutoShape 145"/>
              <p:cNvSpPr>
                <a:spLocks noChangeArrowheads="1"/>
              </p:cNvSpPr>
              <p:nvPr/>
            </p:nvSpPr>
            <p:spPr bwMode="auto">
              <a:xfrm rot="-5400000">
                <a:off x="4" y="1085"/>
                <a:ext cx="230" cy="274"/>
              </a:xfrm>
              <a:prstGeom prst="triangle">
                <a:avLst>
                  <a:gd name="adj" fmla="val 49995"/>
                </a:avLst>
              </a:prstGeom>
              <a:solidFill>
                <a:schemeClr val="accent2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60" name="AutoShape 146"/>
              <p:cNvSpPr>
                <a:spLocks noChangeArrowheads="1"/>
              </p:cNvSpPr>
              <p:nvPr/>
            </p:nvSpPr>
            <p:spPr bwMode="auto">
              <a:xfrm rot="5400000" flipH="1">
                <a:off x="4" y="951"/>
                <a:ext cx="230" cy="276"/>
              </a:xfrm>
              <a:prstGeom prst="triangle">
                <a:avLst>
                  <a:gd name="adj" fmla="val 49995"/>
                </a:avLst>
              </a:prstGeom>
              <a:solidFill>
                <a:srgbClr val="000000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61" name="AutoShape 147"/>
              <p:cNvSpPr>
                <a:spLocks noChangeArrowheads="1"/>
              </p:cNvSpPr>
              <p:nvPr/>
            </p:nvSpPr>
            <p:spPr bwMode="auto">
              <a:xfrm rot="-5400000">
                <a:off x="4" y="818"/>
                <a:ext cx="230" cy="276"/>
              </a:xfrm>
              <a:prstGeom prst="triangle">
                <a:avLst>
                  <a:gd name="adj" fmla="val 49995"/>
                </a:avLst>
              </a:prstGeom>
              <a:solidFill>
                <a:schemeClr val="accent1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62" name="AutoShape 148"/>
              <p:cNvSpPr>
                <a:spLocks noChangeArrowheads="1"/>
              </p:cNvSpPr>
              <p:nvPr/>
            </p:nvSpPr>
            <p:spPr bwMode="auto">
              <a:xfrm rot="5400000" flipH="1">
                <a:off x="4" y="687"/>
                <a:ext cx="230" cy="274"/>
              </a:xfrm>
              <a:prstGeom prst="triangle">
                <a:avLst>
                  <a:gd name="adj" fmla="val 49995"/>
                </a:avLst>
              </a:prstGeom>
              <a:solidFill>
                <a:schemeClr val="bg2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63" name="AutoShape 149"/>
              <p:cNvSpPr>
                <a:spLocks noChangeArrowheads="1"/>
              </p:cNvSpPr>
              <p:nvPr/>
            </p:nvSpPr>
            <p:spPr bwMode="auto">
              <a:xfrm rot="-5400000">
                <a:off x="4" y="551"/>
                <a:ext cx="230" cy="276"/>
              </a:xfrm>
              <a:prstGeom prst="triangle">
                <a:avLst>
                  <a:gd name="adj" fmla="val 49995"/>
                </a:avLst>
              </a:prstGeom>
              <a:solidFill>
                <a:schemeClr val="tx1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64" name="AutoShape 150"/>
              <p:cNvSpPr>
                <a:spLocks noChangeArrowheads="1"/>
              </p:cNvSpPr>
              <p:nvPr/>
            </p:nvSpPr>
            <p:spPr bwMode="auto">
              <a:xfrm rot="5400000" flipH="1">
                <a:off x="4" y="421"/>
                <a:ext cx="230" cy="276"/>
              </a:xfrm>
              <a:prstGeom prst="triangle">
                <a:avLst>
                  <a:gd name="adj" fmla="val 49995"/>
                </a:avLst>
              </a:prstGeom>
              <a:solidFill>
                <a:schemeClr val="hlink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65" name="AutoShape 151"/>
              <p:cNvSpPr>
                <a:spLocks noChangeArrowheads="1"/>
              </p:cNvSpPr>
              <p:nvPr/>
            </p:nvSpPr>
            <p:spPr bwMode="auto">
              <a:xfrm rot="-5400000">
                <a:off x="4" y="286"/>
                <a:ext cx="230" cy="276"/>
              </a:xfrm>
              <a:prstGeom prst="triangle">
                <a:avLst>
                  <a:gd name="adj" fmla="val 49995"/>
                </a:avLst>
              </a:prstGeom>
              <a:solidFill>
                <a:schemeClr val="folHlink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66" name="Rectangle 152"/>
              <p:cNvSpPr>
                <a:spLocks noChangeArrowheads="1"/>
              </p:cNvSpPr>
              <p:nvPr/>
            </p:nvSpPr>
            <p:spPr bwMode="auto">
              <a:xfrm>
                <a:off x="4" y="4"/>
                <a:ext cx="230" cy="276"/>
              </a:xfrm>
              <a:prstGeom prst="rect">
                <a:avLst/>
              </a:prstGeom>
              <a:solidFill>
                <a:srgbClr val="000000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67" name="AutoShape 153"/>
              <p:cNvSpPr>
                <a:spLocks noChangeArrowheads="1"/>
              </p:cNvSpPr>
              <p:nvPr/>
            </p:nvSpPr>
            <p:spPr bwMode="auto">
              <a:xfrm rot="5400000" flipH="1">
                <a:off x="4" y="147"/>
                <a:ext cx="230" cy="276"/>
              </a:xfrm>
              <a:prstGeom prst="triangle">
                <a:avLst>
                  <a:gd name="adj" fmla="val 49995"/>
                </a:avLst>
              </a:prstGeom>
              <a:solidFill>
                <a:schemeClr val="tx2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68" name="AutoShape 154"/>
              <p:cNvSpPr>
                <a:spLocks noChangeArrowheads="1"/>
              </p:cNvSpPr>
              <p:nvPr/>
            </p:nvSpPr>
            <p:spPr bwMode="auto">
              <a:xfrm rot="-5400000">
                <a:off x="4" y="19"/>
                <a:ext cx="230" cy="276"/>
              </a:xfrm>
              <a:prstGeom prst="triangle">
                <a:avLst>
                  <a:gd name="adj" fmla="val 49995"/>
                </a:avLst>
              </a:prstGeom>
              <a:solidFill>
                <a:schemeClr val="accent2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9371" name="Rectangle 155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9372" name="Rectangle 156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9373" name="Rectangle 15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172200"/>
            <a:ext cx="19050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374" name="Rectangle 15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172200"/>
            <a:ext cx="19050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>
              <a:defRPr/>
            </a:pPr>
            <a:fld id="{F21FAADC-56DA-48FA-82DE-5A739A90E34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9375" name="Rectangle 159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172200"/>
            <a:ext cx="28956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>
              <a:defRPr sz="1400" smtClean="0"/>
            </a:lvl1pPr>
          </a:lstStyle>
          <a:p>
            <a:pPr>
              <a:defRPr/>
            </a:pPr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72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68" decel="100000"/>
                                        <p:tgtEl>
                                          <p:spTgt spid="937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68" decel="100000"/>
                                        <p:tgtEl>
                                          <p:spTgt spid="9371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68"/>
                                          </p:stCondLst>
                                        </p:cTn>
                                        <p:tgtEl>
                                          <p:spTgt spid="9371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68" fill="hold"/>
                                        <p:tgtEl>
                                          <p:spTgt spid="93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68"/>
                                          </p:stCondLst>
                                        </p:cTn>
                                        <p:tgtEl>
                                          <p:spTgt spid="93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68" fill="hold"/>
                                        <p:tgtEl>
                                          <p:spTgt spid="93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68"/>
                                          </p:stCondLst>
                                        </p:cTn>
                                        <p:tgtEl>
                                          <p:spTgt spid="93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93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93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93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93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93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93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93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93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93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7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937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937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937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7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937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937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937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371" grpId="0"/>
      <p:bldP spid="9372" grpId="0" build="p">
        <p:tmplLst>
          <p:tmpl lvl="1">
            <p:tnLst>
              <p:par>
                <p:cTn presetID="53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937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>
                        <p:cTn dur="500" fill="hold"/>
                        <p:tgtEl>
                          <p:spTgt spid="9372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w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9372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h"/>
                          </p:val>
                        </p:tav>
                      </p:tavLst>
                    </p:anim>
                    <p:animEffect transition="in" filter="fade">
                      <p:cBhvr>
                        <p:cTn dur="500"/>
                        <p:tgtEl>
                          <p:spTgt spid="9372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53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937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>
                        <p:cTn dur="500" fill="hold"/>
                        <p:tgtEl>
                          <p:spTgt spid="9372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w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9372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h"/>
                          </p:val>
                        </p:tav>
                      </p:tavLst>
                    </p:anim>
                    <p:animEffect transition="in" filter="fade">
                      <p:cBhvr>
                        <p:cTn dur="500"/>
                        <p:tgtEl>
                          <p:spTgt spid="9372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53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937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>
                        <p:cTn dur="500" fill="hold"/>
                        <p:tgtEl>
                          <p:spTgt spid="9372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w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9372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h"/>
                          </p:val>
                        </p:tav>
                      </p:tavLst>
                    </p:anim>
                    <p:animEffect transition="in" filter="fade">
                      <p:cBhvr>
                        <p:cTn dur="500"/>
                        <p:tgtEl>
                          <p:spTgt spid="9372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53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937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>
                        <p:cTn dur="500" fill="hold"/>
                        <p:tgtEl>
                          <p:spTgt spid="9372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w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9372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h"/>
                          </p:val>
                        </p:tav>
                      </p:tavLst>
                    </p:anim>
                    <p:animEffect transition="in" filter="fade">
                      <p:cBhvr>
                        <p:cTn dur="500"/>
                        <p:tgtEl>
                          <p:spTgt spid="9372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53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937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>
                        <p:cTn dur="500" fill="hold"/>
                        <p:tgtEl>
                          <p:spTgt spid="9372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w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9372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h"/>
                          </p:val>
                        </p:tav>
                      </p:tavLst>
                    </p:anim>
                    <p:animEffect transition="in" filter="fade">
                      <p:cBhvr>
                        <p:cTn dur="500"/>
                        <p:tgtEl>
                          <p:spTgt spid="9372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Geometric Sequences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mtClean="0"/>
              <a:t>Plus a review of arithmetic sequences</a:t>
            </a: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609600"/>
            <a:ext cx="7772400" cy="5486400"/>
          </a:xfrm>
        </p:spPr>
        <p:txBody>
          <a:bodyPr/>
          <a:lstStyle/>
          <a:p>
            <a:pPr>
              <a:buFontTx/>
              <a:buNone/>
            </a:pPr>
            <a:r>
              <a:rPr lang="en-US" b="1" smtClean="0"/>
              <a:t>2) a</a:t>
            </a:r>
            <a:r>
              <a:rPr lang="en-US" b="1" baseline="-25000" smtClean="0"/>
              <a:t>n</a:t>
            </a:r>
            <a:r>
              <a:rPr lang="en-US" b="1" smtClean="0"/>
              <a:t> = n</a:t>
            </a:r>
            <a:r>
              <a:rPr lang="en-US" b="1" baseline="30000" smtClean="0"/>
              <a:t>2</a:t>
            </a:r>
            <a:r>
              <a:rPr lang="en-US" b="1" smtClean="0"/>
              <a:t> + 1</a:t>
            </a:r>
          </a:p>
          <a:p>
            <a:pPr>
              <a:buFontTx/>
              <a:buNone/>
            </a:pPr>
            <a:endParaRPr lang="en-US" b="1" smtClean="0"/>
          </a:p>
          <a:p>
            <a:pPr>
              <a:buFontTx/>
              <a:buNone/>
            </a:pPr>
            <a:r>
              <a:rPr lang="en-US" b="1" smtClean="0"/>
              <a:t>	To find the first four terms, do the same as above! </a:t>
            </a:r>
          </a:p>
          <a:p>
            <a:pPr>
              <a:buFontTx/>
              <a:buNone/>
            </a:pPr>
            <a:endParaRPr lang="en-US" b="1" smtClean="0"/>
          </a:p>
          <a:p>
            <a:pPr>
              <a:buFontTx/>
              <a:buNone/>
            </a:pPr>
            <a:r>
              <a:rPr lang="en-US" b="1" smtClean="0"/>
              <a:t>		Answer:  2, 5, 10, 17          </a:t>
            </a:r>
          </a:p>
          <a:p>
            <a:pPr>
              <a:buFontTx/>
              <a:buNone/>
            </a:pPr>
            <a:endParaRPr lang="en-US" b="1" smtClean="0"/>
          </a:p>
          <a:p>
            <a:pPr>
              <a:buFontTx/>
              <a:buNone/>
            </a:pPr>
            <a:r>
              <a:rPr lang="en-US" b="1" smtClean="0"/>
              <a:t>		The sequence is </a:t>
            </a:r>
            <a:r>
              <a:rPr lang="en-US" b="1" smtClean="0">
                <a:solidFill>
                  <a:srgbClr val="FFFF00"/>
                </a:solidFill>
              </a:rPr>
              <a:t>neither.</a:t>
            </a:r>
            <a:r>
              <a:rPr lang="en-US" b="1" smtClean="0"/>
              <a:t>  Why?</a:t>
            </a:r>
          </a:p>
          <a:p>
            <a:pPr>
              <a:buFontTx/>
              <a:buNone/>
            </a:pPr>
            <a:endParaRPr lang="en-US" b="1" smtClean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533400"/>
            <a:ext cx="7772400" cy="5562600"/>
          </a:xfrm>
        </p:spPr>
        <p:txBody>
          <a:bodyPr/>
          <a:lstStyle/>
          <a:p>
            <a:pPr>
              <a:buFontTx/>
              <a:buNone/>
            </a:pPr>
            <a:r>
              <a:rPr lang="en-US" b="1" smtClean="0"/>
              <a:t>3)  a</a:t>
            </a:r>
            <a:r>
              <a:rPr lang="en-US" b="1" baseline="-25000" smtClean="0"/>
              <a:t>n</a:t>
            </a:r>
            <a:r>
              <a:rPr lang="en-US" b="1" smtClean="0"/>
              <a:t> = 3*2</a:t>
            </a:r>
            <a:r>
              <a:rPr lang="en-US" b="1" baseline="30000" smtClean="0"/>
              <a:t>n</a:t>
            </a:r>
            <a:r>
              <a:rPr lang="en-US" b="1" smtClean="0"/>
              <a:t> </a:t>
            </a:r>
          </a:p>
          <a:p>
            <a:pPr>
              <a:buFontTx/>
              <a:buNone/>
            </a:pPr>
            <a:endParaRPr lang="en-US" b="1" smtClean="0"/>
          </a:p>
          <a:p>
            <a:pPr>
              <a:buFontTx/>
              <a:buNone/>
            </a:pPr>
            <a:r>
              <a:rPr lang="en-US" b="1" smtClean="0"/>
              <a:t>	Ditto for this one ( got it by now?) </a:t>
            </a:r>
          </a:p>
          <a:p>
            <a:pPr>
              <a:buFontTx/>
              <a:buNone/>
            </a:pPr>
            <a:endParaRPr lang="en-US" b="1" smtClean="0"/>
          </a:p>
          <a:p>
            <a:pPr>
              <a:buFontTx/>
              <a:buNone/>
            </a:pPr>
            <a:endParaRPr lang="en-US" b="1" smtClean="0"/>
          </a:p>
          <a:p>
            <a:pPr>
              <a:buFontTx/>
              <a:buNone/>
            </a:pPr>
            <a:r>
              <a:rPr lang="en-US" b="1" smtClean="0"/>
              <a:t>		Answer:  6, 12, 24, 48         </a:t>
            </a:r>
          </a:p>
          <a:p>
            <a:pPr>
              <a:buFontTx/>
              <a:buNone/>
            </a:pPr>
            <a:endParaRPr lang="en-US" b="1" smtClean="0"/>
          </a:p>
          <a:p>
            <a:pPr>
              <a:buFontTx/>
              <a:buNone/>
            </a:pPr>
            <a:r>
              <a:rPr lang="en-US" b="1" smtClean="0"/>
              <a:t>		The sequence is </a:t>
            </a:r>
            <a:r>
              <a:rPr lang="en-US" b="1" u="sng" smtClean="0">
                <a:solidFill>
                  <a:srgbClr val="FFFF00"/>
                </a:solidFill>
              </a:rPr>
              <a:t>geometric</a:t>
            </a:r>
            <a:r>
              <a:rPr lang="en-US" b="1" smtClean="0"/>
              <a:t> with r = 2</a:t>
            </a:r>
          </a:p>
          <a:p>
            <a:pPr>
              <a:buFontTx/>
              <a:buNone/>
            </a:pPr>
            <a:endParaRPr lang="en-US" b="1" smtClean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609600"/>
            <a:ext cx="7772400" cy="5486400"/>
          </a:xfrm>
        </p:spPr>
        <p:txBody>
          <a:bodyPr/>
          <a:lstStyle/>
          <a:p>
            <a:pPr>
              <a:buFontTx/>
              <a:buNone/>
            </a:pPr>
            <a:r>
              <a:rPr lang="en-US" b="1" smtClean="0">
                <a:solidFill>
                  <a:srgbClr val="FFFF00"/>
                </a:solidFill>
              </a:rPr>
              <a:t>Find a formula for each sequence.</a:t>
            </a:r>
            <a:r>
              <a:rPr lang="en-US" smtClean="0">
                <a:solidFill>
                  <a:srgbClr val="FFFF00"/>
                </a:solidFill>
              </a:rPr>
              <a:t> </a:t>
            </a:r>
          </a:p>
          <a:p>
            <a:pPr>
              <a:buFontTx/>
              <a:buNone/>
            </a:pPr>
            <a:r>
              <a:rPr lang="en-US" b="1" smtClean="0">
                <a:solidFill>
                  <a:srgbClr val="FF0000"/>
                </a:solidFill>
              </a:rPr>
              <a:t>1)  2, 5, 8, 11, 14, . . .</a:t>
            </a:r>
            <a:r>
              <a:rPr lang="en-US" smtClean="0">
                <a:solidFill>
                  <a:srgbClr val="FF0000"/>
                </a:solidFill>
              </a:rPr>
              <a:t> </a:t>
            </a:r>
          </a:p>
          <a:p>
            <a:pPr>
              <a:buFontTx/>
              <a:buNone/>
            </a:pPr>
            <a:r>
              <a:rPr lang="en-US" sz="2800" b="1" smtClean="0">
                <a:solidFill>
                  <a:schemeClr val="hlink"/>
                </a:solidFill>
              </a:rPr>
              <a:t>Work:</a:t>
            </a:r>
            <a:r>
              <a:rPr lang="en-US" sz="2800" b="1" smtClean="0"/>
              <a:t> It is arithmetic!  So use the arithmetic formula you learned!</a:t>
            </a:r>
            <a:r>
              <a:rPr lang="en-US" sz="2800" smtClean="0"/>
              <a:t> </a:t>
            </a:r>
            <a:br>
              <a:rPr lang="en-US" sz="2800" smtClean="0"/>
            </a:br>
            <a:r>
              <a:rPr lang="en-US" sz="2800" b="1" smtClean="0"/>
              <a:t>a</a:t>
            </a:r>
            <a:r>
              <a:rPr lang="en-US" sz="2800" b="1" baseline="-25000" smtClean="0"/>
              <a:t>1</a:t>
            </a:r>
            <a:r>
              <a:rPr lang="en-US" sz="2800" b="1" smtClean="0"/>
              <a:t> = 2,  look at the first number in the sequence!</a:t>
            </a:r>
            <a:r>
              <a:rPr lang="en-US" sz="2800" smtClean="0"/>
              <a:t> </a:t>
            </a:r>
            <a:br>
              <a:rPr lang="en-US" sz="2800" smtClean="0"/>
            </a:br>
            <a:r>
              <a:rPr lang="en-US" sz="2800" b="1" smtClean="0"/>
              <a:t>d = 3, look at the common difference!</a:t>
            </a:r>
            <a:r>
              <a:rPr lang="en-US" sz="2800" smtClean="0"/>
              <a:t> </a:t>
            </a:r>
          </a:p>
          <a:p>
            <a:pPr>
              <a:buFontTx/>
              <a:buNone/>
            </a:pPr>
            <a:r>
              <a:rPr lang="en-US" sz="2800" b="1" u="sng" smtClean="0"/>
              <a:t>Therefore,</a:t>
            </a:r>
            <a:r>
              <a:rPr lang="en-US" sz="2800" b="1" smtClean="0"/>
              <a:t> a</a:t>
            </a:r>
            <a:r>
              <a:rPr lang="en-US" sz="2800" b="1" baseline="-25000" smtClean="0"/>
              <a:t>n</a:t>
            </a:r>
            <a:r>
              <a:rPr lang="en-US" sz="2800" b="1" smtClean="0"/>
              <a:t> = 2 + (n - 1)3 and simplifying yields :  a</a:t>
            </a:r>
            <a:r>
              <a:rPr lang="en-US" sz="2800" b="1" baseline="-25000" smtClean="0"/>
              <a:t>n</a:t>
            </a:r>
            <a:r>
              <a:rPr lang="en-US" sz="2800" b="1" smtClean="0"/>
              <a:t> = 3n -1 ( tada!)</a:t>
            </a:r>
            <a:r>
              <a:rPr lang="en-US" sz="2800" smtClean="0"/>
              <a:t> </a:t>
            </a:r>
          </a:p>
          <a:p>
            <a:pPr>
              <a:buFontTx/>
              <a:buNone/>
            </a:pPr>
            <a:r>
              <a:rPr lang="en-US" sz="2800" b="1" smtClean="0"/>
              <a:t>Try putting in 1, then 2, then 3, etc. and you will get the sequence!</a:t>
            </a:r>
            <a:endParaRPr lang="en-US" sz="2800" smtClean="0"/>
          </a:p>
          <a:p>
            <a:pPr>
              <a:buFontTx/>
              <a:buNone/>
            </a:pPr>
            <a:endParaRPr lang="en-US" sz="2800" smtClean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57200"/>
            <a:ext cx="7772400" cy="5638800"/>
          </a:xfrm>
        </p:spPr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en-US" sz="2800" b="1" smtClean="0"/>
              <a:t>2) 4, 8, 16, 32, . . .</a:t>
            </a:r>
            <a:r>
              <a:rPr lang="en-US" sz="2800" smtClean="0"/>
              <a:t> </a:t>
            </a:r>
          </a:p>
          <a:p>
            <a:pPr>
              <a:lnSpc>
                <a:spcPct val="90000"/>
              </a:lnSpc>
              <a:buFontTx/>
              <a:buNone/>
            </a:pPr>
            <a:endParaRPr lang="en-US" sz="2800" b="1" smtClean="0"/>
          </a:p>
          <a:p>
            <a:pPr>
              <a:lnSpc>
                <a:spcPct val="90000"/>
              </a:lnSpc>
              <a:buFontTx/>
              <a:buNone/>
            </a:pPr>
            <a:r>
              <a:rPr lang="en-US" sz="2800" b="1" smtClean="0"/>
              <a:t>Work: It is </a:t>
            </a:r>
            <a:r>
              <a:rPr lang="en-US" sz="2800" b="1" smtClean="0">
                <a:solidFill>
                  <a:schemeClr val="hlink"/>
                </a:solidFill>
              </a:rPr>
              <a:t>geometric! </a:t>
            </a:r>
            <a:r>
              <a:rPr lang="en-US" sz="2800" b="1" smtClean="0"/>
              <a:t> So use the geometric formula you learned up yonder!</a:t>
            </a:r>
            <a:r>
              <a:rPr lang="en-US" sz="2800" smtClean="0"/>
              <a:t> </a:t>
            </a:r>
            <a:br>
              <a:rPr lang="en-US" sz="2800" smtClean="0"/>
            </a:br>
            <a:r>
              <a:rPr lang="en-US" sz="2800" b="1" smtClean="0"/>
              <a:t>a</a:t>
            </a:r>
            <a:r>
              <a:rPr lang="en-US" sz="2800" b="1" baseline="-25000" smtClean="0"/>
              <a:t>1 </a:t>
            </a:r>
            <a:r>
              <a:rPr lang="en-US" sz="2800" b="1" smtClean="0"/>
              <a:t>= 4, look at the first number in the sequence!</a:t>
            </a:r>
            <a:r>
              <a:rPr lang="en-US" sz="2800" smtClean="0"/>
              <a:t> </a:t>
            </a:r>
            <a:br>
              <a:rPr lang="en-US" sz="2800" smtClean="0"/>
            </a:br>
            <a:r>
              <a:rPr lang="en-US" sz="2800" b="1" smtClean="0"/>
              <a:t>r = 2, look at the common ratio!</a:t>
            </a:r>
            <a:r>
              <a:rPr lang="en-US" sz="2800" smtClean="0"/>
              <a:t> </a:t>
            </a:r>
            <a:r>
              <a:rPr lang="en-US" sz="2800" b="1" u="sng" smtClean="0"/>
              <a:t>Therefore,</a:t>
            </a:r>
            <a:r>
              <a:rPr lang="en-US" sz="2800" b="1" smtClean="0"/>
              <a:t>  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2800" b="1" smtClean="0"/>
              <a:t>		a</a:t>
            </a:r>
            <a:r>
              <a:rPr lang="en-US" sz="2800" b="1" baseline="-25000" smtClean="0"/>
              <a:t>n </a:t>
            </a:r>
            <a:r>
              <a:rPr lang="en-US" sz="2800" b="1" smtClean="0"/>
              <a:t>= 4 * 2 </a:t>
            </a:r>
            <a:r>
              <a:rPr lang="en-US" sz="2800" b="1" baseline="30000" smtClean="0"/>
              <a:t>(n - 1)</a:t>
            </a:r>
            <a:r>
              <a:rPr lang="en-US" sz="2800" b="1" smtClean="0"/>
              <a:t> and simplifying gives us: 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2800" b="1" smtClean="0"/>
              <a:t>		a</a:t>
            </a:r>
            <a:r>
              <a:rPr lang="en-US" sz="2800" b="1" baseline="-25000" smtClean="0"/>
              <a:t>n</a:t>
            </a:r>
            <a:r>
              <a:rPr lang="en-US" sz="2800" b="1" smtClean="0"/>
              <a:t> = 2 * 2n 	(Yikes stripes! Where did this 		come from.  rewrite 2(n - 1) as 2n . 2-		1 and cancel with the four!)</a:t>
            </a:r>
            <a:r>
              <a:rPr lang="en-US" sz="2800" smtClean="0"/>
              <a:t> </a:t>
            </a:r>
          </a:p>
          <a:p>
            <a:pPr>
              <a:lnSpc>
                <a:spcPct val="90000"/>
              </a:lnSpc>
              <a:buFontTx/>
              <a:buNone/>
            </a:pPr>
            <a:endParaRPr lang="en-US" sz="2800" b="1" smtClean="0"/>
          </a:p>
          <a:p>
            <a:pPr>
              <a:lnSpc>
                <a:spcPct val="90000"/>
              </a:lnSpc>
              <a:buFontTx/>
              <a:buNone/>
            </a:pPr>
            <a:r>
              <a:rPr lang="en-US" sz="2800" b="1" smtClean="0"/>
              <a:t>Try putting in 1, 2, 3, etc and see if you get the sequence back!</a:t>
            </a:r>
          </a:p>
        </p:txBody>
      </p:sp>
    </p:spTree>
  </p:cSld>
  <p:clrMapOvr>
    <a:masterClrMapping/>
  </p:clrMapOvr>
  <p:transition>
    <p:wedg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609600"/>
            <a:ext cx="7772400" cy="5486400"/>
          </a:xfrm>
        </p:spPr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r>
              <a:rPr lang="en-US" sz="2400" b="1" smtClean="0"/>
              <a:t>3)  21, 201, 2001, 20001, . . .</a:t>
            </a:r>
            <a:r>
              <a:rPr lang="en-US" sz="2400" smtClean="0"/>
              <a:t> </a:t>
            </a:r>
          </a:p>
          <a:p>
            <a:pPr>
              <a:lnSpc>
                <a:spcPct val="80000"/>
              </a:lnSpc>
              <a:buFontTx/>
              <a:buNone/>
            </a:pPr>
            <a:endParaRPr lang="en-US" sz="2400" b="1" smtClean="0"/>
          </a:p>
          <a:p>
            <a:pPr>
              <a:lnSpc>
                <a:spcPct val="80000"/>
              </a:lnSpc>
              <a:buFontTx/>
              <a:buNone/>
            </a:pPr>
            <a:r>
              <a:rPr lang="en-US" sz="2400" b="1" smtClean="0"/>
              <a:t>	Work:  Bummer!  It's not geometric or arithmetic.  What do I do now?    Don't panic!  Use your head and think!</a:t>
            </a:r>
            <a:r>
              <a:rPr lang="en-US" sz="2400" smtClean="0"/>
              <a:t> </a:t>
            </a:r>
          </a:p>
          <a:p>
            <a:pPr>
              <a:lnSpc>
                <a:spcPct val="80000"/>
              </a:lnSpc>
              <a:buFontTx/>
              <a:buNone/>
            </a:pPr>
            <a:endParaRPr lang="en-US" sz="2400" b="1" smtClean="0"/>
          </a:p>
          <a:p>
            <a:pPr>
              <a:lnSpc>
                <a:spcPct val="80000"/>
              </a:lnSpc>
              <a:buFontTx/>
              <a:buNone/>
            </a:pPr>
            <a:r>
              <a:rPr lang="en-US" sz="2400" b="1" smtClean="0"/>
              <a:t>	Think of the sequence as (20 +1), (200+1), (2000 + 1), (20000 + 1), . . .</a:t>
            </a:r>
            <a:r>
              <a:rPr lang="en-US" sz="2400" smtClean="0"/>
              <a:t>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2400" b="1" smtClean="0"/>
              <a:t>	Then as this sequence:[(2)(10) +1],[(2)(100) +1], [(2)(1000) +1], [(2)(10000) +1]</a:t>
            </a:r>
            <a:r>
              <a:rPr lang="en-US" sz="2400" smtClean="0"/>
              <a:t> </a:t>
            </a:r>
          </a:p>
          <a:p>
            <a:pPr>
              <a:lnSpc>
                <a:spcPct val="80000"/>
              </a:lnSpc>
              <a:buFontTx/>
              <a:buNone/>
            </a:pPr>
            <a:endParaRPr lang="en-US" sz="2400" b="1" smtClean="0"/>
          </a:p>
          <a:p>
            <a:pPr>
              <a:lnSpc>
                <a:spcPct val="80000"/>
              </a:lnSpc>
              <a:buFontTx/>
              <a:buNone/>
            </a:pPr>
            <a:r>
              <a:rPr lang="en-US" sz="2400" b="1" smtClean="0"/>
              <a:t>	Wait!  Hold on here!  I see a pattern!  Cool, without a formula!  Powers of 10!</a:t>
            </a:r>
            <a:r>
              <a:rPr lang="en-US" sz="2400" smtClean="0"/>
              <a:t> </a:t>
            </a:r>
            <a:endParaRPr lang="en-US" sz="2400" b="1" smtClean="0"/>
          </a:p>
          <a:p>
            <a:pPr>
              <a:lnSpc>
                <a:spcPct val="80000"/>
              </a:lnSpc>
              <a:buFontTx/>
              <a:buNone/>
            </a:pPr>
            <a:endParaRPr lang="en-US" sz="2400" b="1" smtClean="0"/>
          </a:p>
          <a:p>
            <a:pPr>
              <a:lnSpc>
                <a:spcPct val="80000"/>
              </a:lnSpc>
              <a:buFontTx/>
              <a:buNone/>
            </a:pPr>
            <a:r>
              <a:rPr lang="en-US" sz="2400" b="1" smtClean="0"/>
              <a:t>	How does this grab ya!  a</a:t>
            </a:r>
            <a:r>
              <a:rPr lang="en-US" sz="2400" b="1" baseline="-25000" smtClean="0"/>
              <a:t>n</a:t>
            </a:r>
            <a:r>
              <a:rPr lang="en-US" sz="2400" b="1" smtClean="0"/>
              <a:t> = 2*10</a:t>
            </a:r>
            <a:r>
              <a:rPr lang="en-US" sz="2400" b="1" baseline="30000" smtClean="0"/>
              <a:t>n</a:t>
            </a:r>
            <a:r>
              <a:rPr lang="en-US" sz="2400" b="1" smtClean="0"/>
              <a:t> + 1 Does this work? Try it and see!</a:t>
            </a:r>
            <a:r>
              <a:rPr lang="en-US" sz="2400" smtClean="0"/>
              <a:t> </a:t>
            </a:r>
          </a:p>
        </p:txBody>
      </p:sp>
    </p:spTree>
  </p:cSld>
  <p:clrMapOvr>
    <a:masterClrMapping/>
  </p:clrMapOvr>
  <p:transition>
    <p:wedge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533400"/>
            <a:ext cx="7772400" cy="5562600"/>
          </a:xfrm>
        </p:spPr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r>
              <a:rPr lang="en-US" sz="2400" b="1" smtClean="0"/>
              <a:t>Find the indicated term of the sequence.</a:t>
            </a:r>
            <a:r>
              <a:rPr lang="en-US" sz="6000" smtClean="0"/>
              <a:t>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2400" b="1" smtClean="0"/>
              <a:t>	1)  sequence is arithmetic with t</a:t>
            </a:r>
            <a:r>
              <a:rPr lang="en-US" sz="2400" b="1" baseline="-30000" smtClean="0"/>
              <a:t>1</a:t>
            </a:r>
            <a:r>
              <a:rPr lang="en-US" sz="2400" b="1" smtClean="0"/>
              <a:t> = 5 and t</a:t>
            </a:r>
            <a:r>
              <a:rPr lang="en-US" sz="2400" b="1" baseline="-30000" smtClean="0"/>
              <a:t>7</a:t>
            </a:r>
            <a:r>
              <a:rPr lang="en-US" sz="2400" b="1" smtClean="0"/>
              <a:t> = 	29.   Find t</a:t>
            </a:r>
            <a:r>
              <a:rPr lang="en-US" sz="2400" b="1" baseline="-30000" smtClean="0"/>
              <a:t>53</a:t>
            </a:r>
            <a:r>
              <a:rPr lang="en-US" sz="6000" smtClean="0"/>
              <a:t> </a:t>
            </a:r>
          </a:p>
          <a:p>
            <a:pPr>
              <a:lnSpc>
                <a:spcPct val="80000"/>
              </a:lnSpc>
              <a:buFontTx/>
              <a:buNone/>
            </a:pPr>
            <a:endParaRPr lang="en-US" sz="2400" b="1" smtClean="0"/>
          </a:p>
          <a:p>
            <a:pPr>
              <a:lnSpc>
                <a:spcPct val="80000"/>
              </a:lnSpc>
              <a:buFontTx/>
              <a:buNone/>
            </a:pPr>
            <a:r>
              <a:rPr lang="en-US" sz="2400" b="1" smtClean="0"/>
              <a:t>Work:  Use the formula!    29 = 5 + 6d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2400" b="1" smtClean="0"/>
              <a:t>	Where oh where did I get that! Substitution!</a:t>
            </a:r>
            <a:r>
              <a:rPr lang="en-US" sz="6000" smtClean="0"/>
              <a:t> </a:t>
            </a:r>
            <a:r>
              <a:rPr lang="en-US" sz="2400" b="1" smtClean="0"/>
              <a:t>                                         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2400" b="1" smtClean="0"/>
              <a:t>		24 = 6d   means d = 4</a:t>
            </a:r>
            <a:r>
              <a:rPr lang="en-US" sz="6000" smtClean="0"/>
              <a:t> </a:t>
            </a:r>
            <a:br>
              <a:rPr lang="en-US" sz="6000" smtClean="0"/>
            </a:br>
            <a:r>
              <a:rPr lang="en-US" sz="6000" smtClean="0"/>
              <a:t>	</a:t>
            </a:r>
            <a:r>
              <a:rPr lang="en-US" sz="2400" b="1" smtClean="0"/>
              <a:t>t</a:t>
            </a:r>
            <a:r>
              <a:rPr lang="en-US" sz="2400" b="1" baseline="-30000" smtClean="0"/>
              <a:t>53</a:t>
            </a:r>
            <a:r>
              <a:rPr lang="en-US" sz="2400" b="1" smtClean="0"/>
              <a:t> = 5 + 52</a:t>
            </a:r>
            <a:r>
              <a:rPr lang="en-US" sz="2400" b="1" baseline="30000" smtClean="0"/>
              <a:t>.</a:t>
            </a:r>
            <a:r>
              <a:rPr lang="en-US" sz="2400" b="1" smtClean="0"/>
              <a:t>4 =</a:t>
            </a:r>
            <a:r>
              <a:rPr lang="en-US" sz="2800" b="1" smtClean="0"/>
              <a:t> 213</a:t>
            </a:r>
            <a:endParaRPr lang="en-US" sz="6000" smtClean="0"/>
          </a:p>
          <a:p>
            <a:pPr>
              <a:lnSpc>
                <a:spcPct val="80000"/>
              </a:lnSpc>
              <a:buFontTx/>
              <a:buNone/>
            </a:pPr>
            <a:endParaRPr lang="en-US" sz="6000" smtClean="0"/>
          </a:p>
          <a:p>
            <a:pPr>
              <a:lnSpc>
                <a:spcPct val="80000"/>
              </a:lnSpc>
              <a:buFontTx/>
              <a:buNone/>
            </a:pPr>
            <a:endParaRPr lang="en-US" sz="2400" smtClean="0"/>
          </a:p>
        </p:txBody>
      </p:sp>
    </p:spTree>
  </p:cSld>
  <p:clrMapOvr>
    <a:masterClrMapping/>
  </p:clrMapOvr>
  <p:transition>
    <p:wedge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533400"/>
            <a:ext cx="7772400" cy="5562600"/>
          </a:xfrm>
        </p:spPr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r>
              <a:rPr lang="en-US" sz="2000" b="1" smtClean="0"/>
              <a:t>2) Find the number of multiples of  9 between 30 and 901.</a:t>
            </a:r>
            <a:r>
              <a:rPr lang="en-US" sz="5400" smtClean="0"/>
              <a:t>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2000" b="1" smtClean="0"/>
              <a:t>	Work:  What's the first multiple of 9 in the range?  How about 36.</a:t>
            </a:r>
            <a:r>
              <a:rPr lang="en-US" sz="5400" smtClean="0"/>
              <a:t>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2000" b="1" smtClean="0"/>
              <a:t>     What's the last multiple of 9 in the range?  How about  900.</a:t>
            </a:r>
            <a:r>
              <a:rPr lang="en-US" sz="5400" smtClean="0"/>
              <a:t> </a:t>
            </a:r>
            <a:r>
              <a:rPr lang="en-US" sz="2000" b="1" smtClean="0"/>
              <a:t>    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2000" b="1" smtClean="0"/>
              <a:t>	Use the formula:  900 = 36 + 9(n - 1) and solve for n!</a:t>
            </a:r>
            <a:r>
              <a:rPr lang="en-US" sz="5400" smtClean="0"/>
              <a:t>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2000" b="1" smtClean="0"/>
              <a:t>                                 864 = 9n - 9</a:t>
            </a:r>
            <a:r>
              <a:rPr lang="en-US" sz="5400" smtClean="0"/>
              <a:t> </a:t>
            </a:r>
            <a:endParaRPr lang="en-US" sz="2000" b="1" smtClean="0"/>
          </a:p>
          <a:p>
            <a:pPr>
              <a:lnSpc>
                <a:spcPct val="80000"/>
              </a:lnSpc>
              <a:buFontTx/>
              <a:buNone/>
            </a:pPr>
            <a:r>
              <a:rPr lang="en-US" sz="2000" b="1" smtClean="0"/>
              <a:t>                                 873 = 9n</a:t>
            </a:r>
            <a:r>
              <a:rPr lang="en-US" sz="5400" smtClean="0"/>
              <a:t> </a:t>
            </a:r>
            <a:endParaRPr lang="en-US" sz="2000" b="1" smtClean="0"/>
          </a:p>
          <a:p>
            <a:pPr>
              <a:lnSpc>
                <a:spcPct val="80000"/>
              </a:lnSpc>
              <a:buFontTx/>
              <a:buNone/>
            </a:pPr>
            <a:r>
              <a:rPr lang="en-US" sz="2000" b="1" smtClean="0">
                <a:solidFill>
                  <a:srgbClr val="000000"/>
                </a:solidFill>
              </a:rPr>
              <a:t>                                  </a:t>
            </a:r>
            <a:r>
              <a:rPr lang="en-US" sz="2000" b="1" smtClean="0">
                <a:solidFill>
                  <a:srgbClr val="F00FF0"/>
                </a:solidFill>
              </a:rPr>
              <a:t> 97 = n  There are 97 multiples in the range!</a:t>
            </a:r>
            <a:endParaRPr lang="en-US" sz="5400" smtClean="0">
              <a:solidFill>
                <a:srgbClr val="000000"/>
              </a:solidFill>
            </a:endParaRPr>
          </a:p>
          <a:p>
            <a:pPr>
              <a:lnSpc>
                <a:spcPct val="80000"/>
              </a:lnSpc>
            </a:pPr>
            <a:endParaRPr lang="en-US" sz="2000" smtClean="0"/>
          </a:p>
        </p:txBody>
      </p:sp>
    </p:spTree>
  </p:cSld>
  <p:clrMapOvr>
    <a:masterClrMapping/>
  </p:clrMapOvr>
  <p:transition>
    <p:wedge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sz="4000" smtClean="0"/>
              <a:t>     </a:t>
            </a:r>
            <a:r>
              <a:rPr lang="en-US" sz="4000" b="1" smtClean="0"/>
              <a:t>How to find the sum of a finite Geometric Series </a:t>
            </a:r>
            <a:r>
              <a:rPr lang="en-US" sz="4000" smtClean="0"/>
              <a:t>  </a:t>
            </a:r>
            <a:br>
              <a:rPr lang="en-US" sz="4000" smtClean="0"/>
            </a:br>
            <a:endParaRPr lang="en-US" sz="4000" smtClean="0"/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>
              <a:lnSpc>
                <a:spcPct val="90000"/>
              </a:lnSpc>
              <a:buFontTx/>
              <a:buNone/>
            </a:pPr>
            <a:r>
              <a:rPr lang="en-US" sz="4800" b="1" smtClean="0">
                <a:solidFill>
                  <a:srgbClr val="FF0000"/>
                </a:solidFill>
              </a:rPr>
              <a:t>S</a:t>
            </a:r>
            <a:r>
              <a:rPr lang="en-US" b="1" baseline="-30000" smtClean="0">
                <a:solidFill>
                  <a:srgbClr val="FF0000"/>
                </a:solidFill>
              </a:rPr>
              <a:t>n</a:t>
            </a:r>
            <a:r>
              <a:rPr lang="en-US" b="1" smtClean="0">
                <a:solidFill>
                  <a:srgbClr val="FF0000"/>
                </a:solidFill>
              </a:rPr>
              <a:t> </a:t>
            </a:r>
            <a:r>
              <a:rPr lang="en-US" sz="4000" b="1" smtClean="0">
                <a:solidFill>
                  <a:srgbClr val="FF0000"/>
                </a:solidFill>
              </a:rPr>
              <a:t>=  a</a:t>
            </a:r>
            <a:r>
              <a:rPr lang="en-US" sz="2800" b="1" baseline="-30000" smtClean="0">
                <a:solidFill>
                  <a:srgbClr val="FF0000"/>
                </a:solidFill>
              </a:rPr>
              <a:t>1</a:t>
            </a:r>
            <a:r>
              <a:rPr lang="en-US" sz="4000" b="1" smtClean="0">
                <a:solidFill>
                  <a:srgbClr val="FF0000"/>
                </a:solidFill>
              </a:rPr>
              <a:t>(1 - r</a:t>
            </a:r>
            <a:r>
              <a:rPr lang="en-US" b="1" baseline="30000" smtClean="0">
                <a:solidFill>
                  <a:srgbClr val="FF0000"/>
                </a:solidFill>
              </a:rPr>
              <a:t>n</a:t>
            </a:r>
            <a:r>
              <a:rPr lang="en-US" sz="4000" b="1" smtClean="0">
                <a:solidFill>
                  <a:srgbClr val="FF0000"/>
                </a:solidFill>
              </a:rPr>
              <a:t>)/(1 - r) </a:t>
            </a:r>
          </a:p>
          <a:p>
            <a:pPr algn="ctr">
              <a:lnSpc>
                <a:spcPct val="90000"/>
              </a:lnSpc>
              <a:buFontTx/>
              <a:buNone/>
            </a:pPr>
            <a:r>
              <a:rPr lang="en-US" sz="4000" b="1" smtClean="0">
                <a:solidFill>
                  <a:srgbClr val="FF0000"/>
                </a:solidFill>
              </a:rPr>
              <a:t>	</a:t>
            </a:r>
            <a:r>
              <a:rPr lang="en-US" b="1" smtClean="0">
                <a:solidFill>
                  <a:srgbClr val="FF0000"/>
                </a:solidFill>
              </a:rPr>
              <a:t>where r is the common ratio and           </a:t>
            </a:r>
          </a:p>
          <a:p>
            <a:pPr algn="ctr">
              <a:lnSpc>
                <a:spcPct val="90000"/>
              </a:lnSpc>
              <a:buFontTx/>
              <a:buNone/>
            </a:pPr>
            <a:r>
              <a:rPr lang="en-US" b="1" smtClean="0">
                <a:solidFill>
                  <a:srgbClr val="FF0000"/>
                </a:solidFill>
              </a:rPr>
              <a:t>(r doesn't = 0)</a:t>
            </a:r>
            <a:endParaRPr lang="en-US" sz="6000" smtClean="0">
              <a:solidFill>
                <a:srgbClr val="FF0000"/>
              </a:solidFill>
            </a:endParaRPr>
          </a:p>
          <a:p>
            <a:pPr algn="ctr">
              <a:lnSpc>
                <a:spcPct val="90000"/>
              </a:lnSpc>
              <a:buFontTx/>
              <a:buNone/>
            </a:pPr>
            <a:r>
              <a:rPr lang="en-US" b="1" smtClean="0"/>
              <a:t>To find the sum of a finite geometric series, you need to know three things:  </a:t>
            </a:r>
            <a:r>
              <a:rPr lang="en-US" b="1" smtClean="0">
                <a:solidFill>
                  <a:srgbClr val="FFFF00"/>
                </a:solidFill>
              </a:rPr>
              <a:t>the first term, how many terms to add and the common ratio!! (piece of cake!)</a:t>
            </a:r>
            <a:endParaRPr lang="en-US" smtClean="0">
              <a:solidFill>
                <a:srgbClr val="FFFF00"/>
              </a:solidFill>
            </a:endParaRPr>
          </a:p>
          <a:p>
            <a:pPr>
              <a:lnSpc>
                <a:spcPct val="90000"/>
              </a:lnSpc>
              <a:buFontTx/>
              <a:buNone/>
            </a:pPr>
            <a:endParaRPr lang="en-US" smtClean="0">
              <a:solidFill>
                <a:srgbClr val="FFFF00"/>
              </a:solidFill>
            </a:endParaRPr>
          </a:p>
        </p:txBody>
      </p:sp>
    </p:spTree>
  </p:cSld>
  <p:clrMapOvr>
    <a:masterClrMapping/>
  </p:clrMapOvr>
  <p:transition>
    <p:wedge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609600"/>
            <a:ext cx="7772400" cy="5486400"/>
          </a:xfrm>
        </p:spPr>
        <p:txBody>
          <a:bodyPr/>
          <a:lstStyle/>
          <a:p>
            <a:pPr marL="609600" indent="-609600">
              <a:buFontTx/>
              <a:buNone/>
            </a:pPr>
            <a:r>
              <a:rPr lang="en-US" b="1" smtClean="0">
                <a:solidFill>
                  <a:srgbClr val="FFFF00"/>
                </a:solidFill>
              </a:rPr>
              <a:t>Definition</a:t>
            </a:r>
            <a:r>
              <a:rPr lang="en-US" smtClean="0"/>
              <a:t> </a:t>
            </a:r>
          </a:p>
          <a:p>
            <a:pPr marL="609600" indent="-609600">
              <a:buFontTx/>
              <a:buNone/>
            </a:pPr>
            <a:r>
              <a:rPr lang="en-US" b="1" u="sng" smtClean="0"/>
              <a:t>geometric series</a:t>
            </a:r>
            <a:r>
              <a:rPr lang="en-US" b="1" smtClean="0"/>
              <a:t> - </a:t>
            </a:r>
            <a:r>
              <a:rPr lang="en-US" smtClean="0"/>
              <a:t>the expression formed by adding the terms of a geometric sequence. </a:t>
            </a:r>
          </a:p>
          <a:p>
            <a:pPr marL="609600" indent="-609600">
              <a:buFontTx/>
              <a:buNone/>
            </a:pPr>
            <a:r>
              <a:rPr lang="en-US" b="1" smtClean="0">
                <a:solidFill>
                  <a:srgbClr val="FF0000"/>
                </a:solidFill>
              </a:rPr>
              <a:t>Finding the Sum of the First </a:t>
            </a:r>
            <a:r>
              <a:rPr lang="en-US" b="1" i="1" smtClean="0">
                <a:solidFill>
                  <a:srgbClr val="FF0000"/>
                </a:solidFill>
              </a:rPr>
              <a:t>n</a:t>
            </a:r>
            <a:r>
              <a:rPr lang="en-US" b="1" smtClean="0">
                <a:solidFill>
                  <a:srgbClr val="FF0000"/>
                </a:solidFill>
              </a:rPr>
              <a:t> Terms of a Geometric Sequence.</a:t>
            </a:r>
            <a:r>
              <a:rPr lang="en-US" smtClean="0">
                <a:solidFill>
                  <a:srgbClr val="FF0000"/>
                </a:solidFill>
              </a:rPr>
              <a:t> </a:t>
            </a:r>
          </a:p>
          <a:p>
            <a:pPr marL="990600" lvl="1" indent="-533400"/>
            <a:r>
              <a:rPr lang="en-US" smtClean="0"/>
              <a:t>Use S</a:t>
            </a:r>
            <a:r>
              <a:rPr lang="en-US" baseline="-25000" smtClean="0"/>
              <a:t>n</a:t>
            </a:r>
            <a:r>
              <a:rPr lang="en-US" smtClean="0"/>
              <a:t> = [a</a:t>
            </a:r>
            <a:r>
              <a:rPr lang="en-US" baseline="-25000" smtClean="0"/>
              <a:t>1</a:t>
            </a:r>
            <a:r>
              <a:rPr lang="en-US" smtClean="0"/>
              <a:t>(1 - r</a:t>
            </a:r>
            <a:r>
              <a:rPr lang="en-US" baseline="30000" smtClean="0"/>
              <a:t>n</a:t>
            </a:r>
            <a:r>
              <a:rPr lang="en-US" smtClean="0"/>
              <a:t>)/(1 - r)], S</a:t>
            </a:r>
            <a:r>
              <a:rPr lang="en-US" baseline="-25000" smtClean="0"/>
              <a:t>n</a:t>
            </a:r>
            <a:r>
              <a:rPr lang="en-US" smtClean="0"/>
              <a:t> is the sum of the first </a:t>
            </a:r>
            <a:r>
              <a:rPr lang="en-US" i="1" smtClean="0"/>
              <a:t>n</a:t>
            </a:r>
            <a:r>
              <a:rPr lang="en-US" smtClean="0"/>
              <a:t> terms. </a:t>
            </a:r>
          </a:p>
          <a:p>
            <a:pPr marL="990600" lvl="1" indent="-533400"/>
            <a:r>
              <a:rPr lang="en-US" smtClean="0"/>
              <a:t>Substitute the </a:t>
            </a:r>
            <a:r>
              <a:rPr lang="en-US" i="1" smtClean="0"/>
              <a:t>n</a:t>
            </a:r>
            <a:r>
              <a:rPr lang="en-US" smtClean="0"/>
              <a:t>, </a:t>
            </a:r>
            <a:r>
              <a:rPr lang="en-US" i="1" smtClean="0"/>
              <a:t>a</a:t>
            </a:r>
            <a:r>
              <a:rPr lang="en-US" smtClean="0"/>
              <a:t>, and </a:t>
            </a:r>
            <a:r>
              <a:rPr lang="en-US" i="1" smtClean="0"/>
              <a:t>r</a:t>
            </a:r>
            <a:r>
              <a:rPr lang="en-US" smtClean="0"/>
              <a:t> values into S</a:t>
            </a:r>
            <a:r>
              <a:rPr lang="en-US" baseline="-25000" smtClean="0"/>
              <a:t>n</a:t>
            </a:r>
            <a:r>
              <a:rPr lang="en-US" smtClean="0"/>
              <a:t> = [a</a:t>
            </a:r>
            <a:r>
              <a:rPr lang="en-US" baseline="-25000" smtClean="0"/>
              <a:t>1</a:t>
            </a:r>
            <a:r>
              <a:rPr lang="en-US" smtClean="0"/>
              <a:t>(1 - r</a:t>
            </a:r>
            <a:r>
              <a:rPr lang="en-US" baseline="30000" smtClean="0"/>
              <a:t>n</a:t>
            </a:r>
            <a:r>
              <a:rPr lang="en-US" smtClean="0"/>
              <a:t>)/(1 - r)]. </a:t>
            </a:r>
          </a:p>
          <a:p>
            <a:pPr marL="990600" lvl="1" indent="-533400"/>
            <a:r>
              <a:rPr lang="en-US" smtClean="0"/>
              <a:t>Simplify to find the sum. </a:t>
            </a:r>
          </a:p>
          <a:p>
            <a:pPr marL="609600" indent="-609600">
              <a:buFontTx/>
              <a:buNone/>
            </a:pPr>
            <a:endParaRPr lang="en-US" smtClean="0"/>
          </a:p>
        </p:txBody>
      </p:sp>
    </p:spTree>
  </p:cSld>
  <p:clrMapOvr>
    <a:masterClrMapping/>
  </p:clrMapOvr>
  <p:transition>
    <p:wedge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sz="4000" b="1" u="sng" smtClean="0"/>
              <a:t>Example problem:</a:t>
            </a:r>
            <a:r>
              <a:rPr lang="en-US" sz="4000" smtClean="0"/>
              <a:t/>
            </a:r>
            <a:br>
              <a:rPr lang="en-US" sz="4000" smtClean="0"/>
            </a:br>
            <a:endParaRPr lang="en-US" sz="4000" smtClean="0"/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r>
              <a:rPr lang="en-US" sz="2000" b="1" smtClean="0">
                <a:solidFill>
                  <a:srgbClr val="FFFF00"/>
                </a:solidFill>
              </a:rPr>
              <a:t>Find the sum of the first 10 terms of the geometric series:</a:t>
            </a:r>
            <a:r>
              <a:rPr lang="en-US" sz="4400" smtClean="0">
                <a:solidFill>
                  <a:srgbClr val="FFFF00"/>
                </a:solidFill>
              </a:rPr>
              <a:t> </a:t>
            </a:r>
            <a:br>
              <a:rPr lang="en-US" sz="4400" smtClean="0">
                <a:solidFill>
                  <a:srgbClr val="FFFF00"/>
                </a:solidFill>
              </a:rPr>
            </a:br>
            <a:r>
              <a:rPr lang="en-US" sz="2000" b="1" smtClean="0">
                <a:solidFill>
                  <a:srgbClr val="FFFF00"/>
                </a:solidFill>
              </a:rPr>
              <a:t>4, 8, 16, 32, 64, </a:t>
            </a:r>
            <a:r>
              <a:rPr lang="en-US" sz="2000" b="1" baseline="30000" smtClean="0">
                <a:solidFill>
                  <a:srgbClr val="FFFF00"/>
                </a:solidFill>
              </a:rPr>
              <a:t>. . .</a:t>
            </a:r>
            <a:r>
              <a:rPr lang="en-US" sz="4400" smtClean="0">
                <a:solidFill>
                  <a:srgbClr val="FFFF00"/>
                </a:solidFill>
              </a:rPr>
              <a:t>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2000" b="1" u="sng" smtClean="0">
                <a:solidFill>
                  <a:srgbClr val="FF8000"/>
                </a:solidFill>
              </a:rPr>
              <a:t>Answer:</a:t>
            </a:r>
            <a:r>
              <a:rPr lang="en-US" sz="2000" b="1" smtClean="0">
                <a:solidFill>
                  <a:srgbClr val="FF8000"/>
                </a:solidFill>
              </a:rPr>
              <a:t>      t</a:t>
            </a:r>
            <a:r>
              <a:rPr lang="en-US" sz="1800" b="1" baseline="-30000" smtClean="0">
                <a:solidFill>
                  <a:srgbClr val="FF8000"/>
                </a:solidFill>
              </a:rPr>
              <a:t>1</a:t>
            </a:r>
            <a:r>
              <a:rPr lang="en-US" sz="2000" b="1" smtClean="0">
                <a:solidFill>
                  <a:srgbClr val="FF8000"/>
                </a:solidFill>
              </a:rPr>
              <a:t> = 4</a:t>
            </a:r>
            <a:r>
              <a:rPr lang="en-US" sz="4400" smtClean="0">
                <a:solidFill>
                  <a:srgbClr val="008080"/>
                </a:solidFill>
              </a:rPr>
              <a:t> </a:t>
            </a:r>
            <a:endParaRPr lang="en-US" sz="4400" smtClean="0">
              <a:solidFill>
                <a:srgbClr val="000000"/>
              </a:solidFill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en-US" sz="2000" b="1" smtClean="0">
                <a:solidFill>
                  <a:srgbClr val="FF8000"/>
                </a:solidFill>
              </a:rPr>
              <a:t>	r = 2</a:t>
            </a:r>
            <a:r>
              <a:rPr lang="en-US" sz="4400" smtClean="0">
                <a:solidFill>
                  <a:srgbClr val="008080"/>
                </a:solidFill>
              </a:rPr>
              <a:t> </a:t>
            </a:r>
            <a:r>
              <a:rPr lang="en-US" sz="2000" b="1" smtClean="0">
                <a:solidFill>
                  <a:srgbClr val="FF8000"/>
                </a:solidFill>
              </a:rPr>
              <a:t>t</a:t>
            </a:r>
            <a:r>
              <a:rPr lang="en-US" sz="1800" b="1" baseline="-30000" smtClean="0">
                <a:solidFill>
                  <a:srgbClr val="FF8000"/>
                </a:solidFill>
              </a:rPr>
              <a:t>10</a:t>
            </a:r>
            <a:r>
              <a:rPr lang="en-US" sz="2000" b="1" smtClean="0">
                <a:solidFill>
                  <a:srgbClr val="FF8000"/>
                </a:solidFill>
              </a:rPr>
              <a:t> = 4 </a:t>
            </a:r>
            <a:r>
              <a:rPr lang="en-US" sz="2000" b="1" baseline="30000" smtClean="0">
                <a:solidFill>
                  <a:srgbClr val="FF8000"/>
                </a:solidFill>
              </a:rPr>
              <a:t>.</a:t>
            </a:r>
            <a:r>
              <a:rPr lang="en-US" sz="2000" b="1" smtClean="0">
                <a:solidFill>
                  <a:srgbClr val="FF8000"/>
                </a:solidFill>
              </a:rPr>
              <a:t> 2</a:t>
            </a:r>
            <a:r>
              <a:rPr lang="en-US" sz="2000" b="1" baseline="30000" smtClean="0">
                <a:solidFill>
                  <a:srgbClr val="FF8000"/>
                </a:solidFill>
              </a:rPr>
              <a:t>9</a:t>
            </a:r>
            <a:r>
              <a:rPr lang="en-US" sz="2000" b="1" smtClean="0">
                <a:solidFill>
                  <a:srgbClr val="FF8000"/>
                </a:solidFill>
              </a:rPr>
              <a:t> = 2048  (This is the formula for a geometric sequence!)</a:t>
            </a:r>
            <a:endParaRPr lang="en-US" sz="4400" smtClean="0">
              <a:solidFill>
                <a:srgbClr val="000000"/>
              </a:solidFill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en-US" sz="2000" b="1" u="sng" smtClean="0">
                <a:solidFill>
                  <a:srgbClr val="FF0000"/>
                </a:solidFill>
              </a:rPr>
              <a:t>Therefore:</a:t>
            </a:r>
            <a:r>
              <a:rPr lang="en-US" sz="2000" b="1" smtClean="0">
                <a:solidFill>
                  <a:srgbClr val="FF0000"/>
                </a:solidFill>
              </a:rPr>
              <a:t>  	</a:t>
            </a:r>
            <a:r>
              <a:rPr lang="en-US" sz="2000" smtClean="0"/>
              <a:t>S</a:t>
            </a:r>
            <a:r>
              <a:rPr lang="en-US" sz="2000" baseline="-25000" smtClean="0"/>
              <a:t>n</a:t>
            </a:r>
            <a:r>
              <a:rPr lang="en-US" sz="2000" smtClean="0"/>
              <a:t> = [a</a:t>
            </a:r>
            <a:r>
              <a:rPr lang="en-US" sz="2000" baseline="-25000" smtClean="0"/>
              <a:t>1</a:t>
            </a:r>
            <a:r>
              <a:rPr lang="en-US" sz="2000" smtClean="0"/>
              <a:t>(1 - r</a:t>
            </a:r>
            <a:r>
              <a:rPr lang="en-US" sz="2000" baseline="30000" smtClean="0"/>
              <a:t>n</a:t>
            </a:r>
            <a:r>
              <a:rPr lang="en-US" sz="2000" smtClean="0"/>
              <a:t>)/(1 - r)],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2000" b="1" smtClean="0">
                <a:solidFill>
                  <a:srgbClr val="FF0000"/>
                </a:solidFill>
              </a:rPr>
              <a:t>			S</a:t>
            </a:r>
            <a:r>
              <a:rPr lang="en-US" sz="1800" b="1" baseline="-30000" smtClean="0">
                <a:solidFill>
                  <a:srgbClr val="FF0000"/>
                </a:solidFill>
              </a:rPr>
              <a:t>10</a:t>
            </a:r>
            <a:r>
              <a:rPr lang="en-US" sz="2000" b="1" smtClean="0">
                <a:solidFill>
                  <a:srgbClr val="FF0000"/>
                </a:solidFill>
              </a:rPr>
              <a:t> = 4(1-2</a:t>
            </a:r>
            <a:r>
              <a:rPr lang="en-US" sz="1800" b="1" baseline="30000" smtClean="0">
                <a:solidFill>
                  <a:srgbClr val="FF0000"/>
                </a:solidFill>
              </a:rPr>
              <a:t>10</a:t>
            </a:r>
            <a:r>
              <a:rPr lang="en-US" sz="2000" b="1" smtClean="0">
                <a:solidFill>
                  <a:srgbClr val="FF0000"/>
                </a:solidFill>
              </a:rPr>
              <a:t>)/(1 - 2) = 4 </a:t>
            </a:r>
            <a:r>
              <a:rPr lang="en-US" sz="2000" b="1" baseline="30000" smtClean="0">
                <a:solidFill>
                  <a:srgbClr val="FF0000"/>
                </a:solidFill>
              </a:rPr>
              <a:t>.</a:t>
            </a:r>
            <a:r>
              <a:rPr lang="en-US" sz="2000" b="1" smtClean="0">
                <a:solidFill>
                  <a:srgbClr val="FF0000"/>
                </a:solidFill>
              </a:rPr>
              <a:t> 1023 = 4092</a:t>
            </a:r>
            <a:r>
              <a:rPr lang="en-US" sz="4400" smtClean="0">
                <a:solidFill>
                  <a:srgbClr val="000000"/>
                </a:solidFill>
              </a:rPr>
              <a:t> </a:t>
            </a:r>
          </a:p>
          <a:p>
            <a:pPr>
              <a:lnSpc>
                <a:spcPct val="80000"/>
              </a:lnSpc>
            </a:pPr>
            <a:endParaRPr lang="en-US" sz="2000" smtClean="0"/>
          </a:p>
        </p:txBody>
      </p:sp>
    </p:spTree>
  </p:cSld>
  <p:clrMapOvr>
    <a:masterClrMapping/>
  </p:clrMapOvr>
  <p:transition>
    <p:wedg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Definitions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600200"/>
            <a:ext cx="7772400" cy="48006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400" b="1" u="sng" smtClean="0"/>
              <a:t>Definitions:</a:t>
            </a:r>
            <a:r>
              <a:rPr lang="en-US" sz="2400" smtClean="0"/>
              <a:t>  (yes, that's right, this is important, know these!)</a:t>
            </a:r>
          </a:p>
          <a:p>
            <a:pPr>
              <a:lnSpc>
                <a:spcPct val="90000"/>
              </a:lnSpc>
            </a:pPr>
            <a:r>
              <a:rPr lang="en-US" sz="2400" b="1" smtClean="0"/>
              <a:t>A </a:t>
            </a:r>
            <a:r>
              <a:rPr lang="en-US" sz="2400" b="1" u="sng" smtClean="0"/>
              <a:t>sequence</a:t>
            </a:r>
            <a:r>
              <a:rPr lang="en-US" sz="2400" b="1" smtClean="0"/>
              <a:t> is a set of numbers, called terms, arranged in some particular order.</a:t>
            </a:r>
            <a:endParaRPr lang="en-US" sz="2400" smtClean="0"/>
          </a:p>
          <a:p>
            <a:pPr>
              <a:lnSpc>
                <a:spcPct val="90000"/>
              </a:lnSpc>
            </a:pPr>
            <a:r>
              <a:rPr lang="en-US" sz="2400" b="1" smtClean="0"/>
              <a:t>An </a:t>
            </a:r>
            <a:r>
              <a:rPr lang="en-US" sz="2400" b="1" u="sng" smtClean="0"/>
              <a:t>arithmetic sequence</a:t>
            </a:r>
            <a:r>
              <a:rPr lang="en-US" sz="2400" b="1" smtClean="0"/>
              <a:t> is a sequence with the difference between two consecutive terms constant.  The difference is called the </a:t>
            </a:r>
            <a:r>
              <a:rPr lang="en-US" sz="2400" b="1" i="1" smtClean="0"/>
              <a:t>common difference.</a:t>
            </a:r>
            <a:r>
              <a:rPr lang="en-US" sz="2400" b="1" smtClean="0"/>
              <a:t> ( isn't that clever!)</a:t>
            </a:r>
            <a:endParaRPr lang="en-US" sz="2400" smtClean="0"/>
          </a:p>
          <a:p>
            <a:pPr>
              <a:lnSpc>
                <a:spcPct val="90000"/>
              </a:lnSpc>
            </a:pPr>
            <a:r>
              <a:rPr lang="en-US" sz="2400" b="1" smtClean="0"/>
              <a:t>A </a:t>
            </a:r>
            <a:r>
              <a:rPr lang="en-US" sz="2400" b="1" u="sng" smtClean="0"/>
              <a:t>geometric sequence</a:t>
            </a:r>
            <a:r>
              <a:rPr lang="en-US" sz="2400" b="1" smtClean="0"/>
              <a:t> is a sequence with a common ratio, r</a:t>
            </a:r>
            <a:r>
              <a:rPr lang="en-US" sz="2400" b="1" i="1" smtClean="0"/>
              <a:t>.</a:t>
            </a:r>
            <a:r>
              <a:rPr lang="en-US" sz="2400" b="1" smtClean="0"/>
              <a:t> (cleverness two!)</a:t>
            </a:r>
          </a:p>
          <a:p>
            <a:pPr lvl="1">
              <a:lnSpc>
                <a:spcPct val="90000"/>
              </a:lnSpc>
            </a:pPr>
            <a:r>
              <a:rPr lang="en-US" sz="2400" smtClean="0"/>
              <a:t>i.e. The ratio of successive terms in a geometric sequence is a constant called the common ratio, 	denoted r.</a:t>
            </a:r>
            <a:endParaRPr lang="en-US" sz="2000" smtClean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685800"/>
            <a:ext cx="7772400" cy="5410200"/>
          </a:xfrm>
        </p:spPr>
        <p:txBody>
          <a:bodyPr/>
          <a:lstStyle/>
          <a:p>
            <a:pPr>
              <a:buFontTx/>
              <a:buNone/>
            </a:pPr>
            <a:r>
              <a:rPr lang="en-US" b="1" smtClean="0"/>
              <a:t>Example:</a:t>
            </a:r>
            <a:r>
              <a:rPr lang="en-US" smtClean="0"/>
              <a:t> </a:t>
            </a:r>
          </a:p>
          <a:p>
            <a:pPr>
              <a:buFontTx/>
              <a:buNone/>
            </a:pPr>
            <a:endParaRPr lang="en-US" smtClean="0"/>
          </a:p>
          <a:p>
            <a:pPr>
              <a:buFontTx/>
              <a:buNone/>
            </a:pPr>
            <a:r>
              <a:rPr lang="en-US" smtClean="0"/>
              <a:t>Find the sum of the first 10 terms of the</a:t>
            </a:r>
          </a:p>
          <a:p>
            <a:pPr>
              <a:buFontTx/>
              <a:buNone/>
            </a:pPr>
            <a:r>
              <a:rPr lang="en-US" smtClean="0"/>
              <a:t>geometric series  9 + 36 + 144 + 576 + ... </a:t>
            </a:r>
          </a:p>
          <a:p>
            <a:pPr>
              <a:buFontTx/>
              <a:buNone/>
            </a:pPr>
            <a:endParaRPr lang="en-US" smtClean="0"/>
          </a:p>
          <a:p>
            <a:pPr>
              <a:buFontTx/>
              <a:buNone/>
            </a:pPr>
            <a:r>
              <a:rPr lang="en-US" smtClean="0"/>
              <a:t>Answer:   	S</a:t>
            </a:r>
            <a:r>
              <a:rPr lang="en-US" baseline="-25000" smtClean="0"/>
              <a:t>n</a:t>
            </a:r>
            <a:r>
              <a:rPr lang="en-US" smtClean="0"/>
              <a:t> = [(1 - r</a:t>
            </a:r>
            <a:r>
              <a:rPr lang="en-US" baseline="30000" smtClean="0"/>
              <a:t>n</a:t>
            </a:r>
            <a:r>
              <a:rPr lang="en-US" smtClean="0"/>
              <a:t>)/(1 - r)]</a:t>
            </a:r>
          </a:p>
          <a:p>
            <a:pPr>
              <a:buFontTx/>
              <a:buNone/>
            </a:pPr>
            <a:r>
              <a:rPr lang="en-US" smtClean="0"/>
              <a:t>			S</a:t>
            </a:r>
            <a:r>
              <a:rPr lang="en-US" baseline="-25000" smtClean="0"/>
              <a:t>n</a:t>
            </a:r>
            <a:r>
              <a:rPr lang="en-US" smtClean="0"/>
              <a:t> = [9(1- 4</a:t>
            </a:r>
            <a:r>
              <a:rPr lang="en-US" baseline="30000" smtClean="0"/>
              <a:t>10</a:t>
            </a:r>
            <a:r>
              <a:rPr lang="en-US" smtClean="0"/>
              <a:t>)/(1-4)]</a:t>
            </a:r>
          </a:p>
          <a:p>
            <a:pPr>
              <a:buFontTx/>
              <a:buNone/>
            </a:pPr>
            <a:r>
              <a:rPr lang="en-US" smtClean="0"/>
              <a:t>			S</a:t>
            </a:r>
            <a:r>
              <a:rPr lang="en-US" baseline="-25000" smtClean="0"/>
              <a:t>n</a:t>
            </a:r>
            <a:r>
              <a:rPr lang="en-US" smtClean="0"/>
              <a:t> = [9(-1048575)/(-3)]</a:t>
            </a:r>
          </a:p>
          <a:p>
            <a:pPr>
              <a:buFontTx/>
              <a:buNone/>
            </a:pPr>
            <a:r>
              <a:rPr lang="en-US" smtClean="0"/>
              <a:t>			S</a:t>
            </a:r>
            <a:r>
              <a:rPr lang="en-US" baseline="-25000" smtClean="0"/>
              <a:t>n</a:t>
            </a:r>
            <a:r>
              <a:rPr lang="en-US" smtClean="0"/>
              <a:t> = 28,311,525</a:t>
            </a:r>
          </a:p>
        </p:txBody>
      </p:sp>
    </p:spTree>
  </p:cSld>
  <p:clrMapOvr>
    <a:masterClrMapping/>
  </p:clrMapOvr>
  <p:transition>
    <p:wedge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609600"/>
            <a:ext cx="7772400" cy="5486400"/>
          </a:xfrm>
        </p:spPr>
        <p:txBody>
          <a:bodyPr/>
          <a:lstStyle/>
          <a:p>
            <a:pPr>
              <a:buFontTx/>
              <a:buNone/>
            </a:pPr>
            <a:r>
              <a:rPr lang="en-US" b="1" smtClean="0"/>
              <a:t>Example:</a:t>
            </a:r>
            <a:endParaRPr lang="en-US" smtClean="0"/>
          </a:p>
          <a:p>
            <a:pPr>
              <a:buFontTx/>
              <a:buNone/>
            </a:pPr>
            <a:endParaRPr lang="en-US" smtClean="0"/>
          </a:p>
          <a:p>
            <a:pPr>
              <a:buFontTx/>
              <a:buNone/>
            </a:pPr>
            <a:r>
              <a:rPr lang="en-US" smtClean="0"/>
              <a:t>Find the sum of the first 10 terms of the</a:t>
            </a:r>
          </a:p>
          <a:p>
            <a:pPr>
              <a:buFontTx/>
              <a:buNone/>
            </a:pPr>
            <a:r>
              <a:rPr lang="en-US" smtClean="0"/>
              <a:t>geometric series   -6 + -30 + -150 + -750 + ... </a:t>
            </a:r>
          </a:p>
          <a:p>
            <a:pPr>
              <a:buFontTx/>
              <a:buNone/>
            </a:pPr>
            <a:endParaRPr lang="en-US" smtClean="0"/>
          </a:p>
          <a:p>
            <a:pPr>
              <a:buFontTx/>
              <a:buNone/>
            </a:pPr>
            <a:r>
              <a:rPr lang="en-US" smtClean="0"/>
              <a:t>Answer:   	S</a:t>
            </a:r>
            <a:r>
              <a:rPr lang="en-US" baseline="-25000" smtClean="0"/>
              <a:t>n</a:t>
            </a:r>
            <a:r>
              <a:rPr lang="en-US" smtClean="0"/>
              <a:t> = [(1 - r</a:t>
            </a:r>
            <a:r>
              <a:rPr lang="en-US" baseline="30000" smtClean="0"/>
              <a:t>n</a:t>
            </a:r>
            <a:r>
              <a:rPr lang="en-US" smtClean="0"/>
              <a:t>)/(1 - r)]</a:t>
            </a:r>
          </a:p>
          <a:p>
            <a:pPr>
              <a:buFontTx/>
              <a:buNone/>
            </a:pPr>
            <a:r>
              <a:rPr lang="en-US" smtClean="0"/>
              <a:t>			S</a:t>
            </a:r>
            <a:r>
              <a:rPr lang="en-US" baseline="-25000" smtClean="0"/>
              <a:t>n</a:t>
            </a:r>
            <a:r>
              <a:rPr lang="en-US" smtClean="0"/>
              <a:t> = [-6(1- 5</a:t>
            </a:r>
            <a:r>
              <a:rPr lang="en-US" baseline="30000" smtClean="0"/>
              <a:t>10</a:t>
            </a:r>
            <a:r>
              <a:rPr lang="en-US" smtClean="0"/>
              <a:t>)/(1-5)]</a:t>
            </a:r>
          </a:p>
          <a:p>
            <a:pPr>
              <a:buFontTx/>
              <a:buNone/>
            </a:pPr>
            <a:r>
              <a:rPr lang="en-US" smtClean="0"/>
              <a:t>			S</a:t>
            </a:r>
            <a:r>
              <a:rPr lang="en-US" baseline="-25000" smtClean="0"/>
              <a:t>n</a:t>
            </a:r>
            <a:r>
              <a:rPr lang="en-US" smtClean="0"/>
              <a:t> = [-6(-9765624)/(-4)]</a:t>
            </a:r>
          </a:p>
          <a:p>
            <a:pPr>
              <a:buFontTx/>
              <a:buNone/>
            </a:pPr>
            <a:r>
              <a:rPr lang="en-US" smtClean="0"/>
              <a:t>			S</a:t>
            </a:r>
            <a:r>
              <a:rPr lang="en-US" baseline="-25000" smtClean="0"/>
              <a:t>n</a:t>
            </a:r>
            <a:r>
              <a:rPr lang="en-US" smtClean="0"/>
              <a:t> = -234,374,976</a:t>
            </a:r>
          </a:p>
          <a:p>
            <a:endParaRPr lang="en-US" smtClean="0"/>
          </a:p>
        </p:txBody>
      </p:sp>
    </p:spTree>
  </p:cSld>
  <p:clrMapOvr>
    <a:masterClrMapping/>
  </p:clrMapOvr>
  <p:transition>
    <p:wedge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609600"/>
            <a:ext cx="7772400" cy="5486400"/>
          </a:xfrm>
        </p:spPr>
        <p:txBody>
          <a:bodyPr/>
          <a:lstStyle/>
          <a:p>
            <a:pPr>
              <a:buFontTx/>
              <a:buNone/>
            </a:pPr>
            <a:r>
              <a:rPr lang="en-US" b="1" smtClean="0"/>
              <a:t>Example:</a:t>
            </a:r>
            <a:endParaRPr lang="en-US" smtClean="0"/>
          </a:p>
          <a:p>
            <a:pPr>
              <a:buFontTx/>
              <a:buNone/>
            </a:pPr>
            <a:endParaRPr lang="en-US" smtClean="0"/>
          </a:p>
          <a:p>
            <a:pPr>
              <a:buFontTx/>
              <a:buNone/>
            </a:pPr>
            <a:r>
              <a:rPr lang="en-US" smtClean="0"/>
              <a:t>Find the sum of the first 10 terms of the</a:t>
            </a:r>
          </a:p>
          <a:p>
            <a:pPr>
              <a:buFontTx/>
              <a:buNone/>
            </a:pPr>
            <a:r>
              <a:rPr lang="en-US" smtClean="0"/>
              <a:t>geometric series   8 + 56 + 392 + 2744 + ... </a:t>
            </a:r>
          </a:p>
          <a:p>
            <a:pPr>
              <a:buFontTx/>
              <a:buNone/>
            </a:pPr>
            <a:endParaRPr lang="en-US" smtClean="0"/>
          </a:p>
          <a:p>
            <a:pPr>
              <a:buFontTx/>
              <a:buNone/>
            </a:pPr>
            <a:r>
              <a:rPr lang="en-US" smtClean="0"/>
              <a:t>Answer:   	S</a:t>
            </a:r>
            <a:r>
              <a:rPr lang="en-US" baseline="-25000" smtClean="0"/>
              <a:t>n</a:t>
            </a:r>
            <a:r>
              <a:rPr lang="en-US" smtClean="0"/>
              <a:t> = [(1 - r</a:t>
            </a:r>
            <a:r>
              <a:rPr lang="en-US" baseline="30000" smtClean="0"/>
              <a:t>n</a:t>
            </a:r>
            <a:r>
              <a:rPr lang="en-US" smtClean="0"/>
              <a:t>)/(1 - r)]</a:t>
            </a:r>
          </a:p>
          <a:p>
            <a:pPr>
              <a:buFontTx/>
              <a:buNone/>
            </a:pPr>
            <a:r>
              <a:rPr lang="en-US" smtClean="0"/>
              <a:t>			S</a:t>
            </a:r>
            <a:r>
              <a:rPr lang="en-US" baseline="-25000" smtClean="0"/>
              <a:t>n</a:t>
            </a:r>
            <a:r>
              <a:rPr lang="en-US" smtClean="0"/>
              <a:t> = [8(1- 7</a:t>
            </a:r>
            <a:r>
              <a:rPr lang="en-US" baseline="30000" smtClean="0"/>
              <a:t>10</a:t>
            </a:r>
            <a:r>
              <a:rPr lang="en-US" smtClean="0"/>
              <a:t>)/(1-7)]</a:t>
            </a:r>
          </a:p>
          <a:p>
            <a:pPr>
              <a:buFontTx/>
              <a:buNone/>
            </a:pPr>
            <a:r>
              <a:rPr lang="en-US" smtClean="0"/>
              <a:t>			S</a:t>
            </a:r>
            <a:r>
              <a:rPr lang="en-US" baseline="-25000" smtClean="0"/>
              <a:t>n</a:t>
            </a:r>
            <a:r>
              <a:rPr lang="en-US" smtClean="0"/>
              <a:t> = [8(-282,475,248)/(-6)]</a:t>
            </a:r>
          </a:p>
          <a:p>
            <a:pPr>
              <a:buFontTx/>
              <a:buNone/>
            </a:pPr>
            <a:r>
              <a:rPr lang="en-US" smtClean="0"/>
              <a:t>			S</a:t>
            </a:r>
            <a:r>
              <a:rPr lang="en-US" baseline="-25000" smtClean="0"/>
              <a:t>n</a:t>
            </a:r>
            <a:r>
              <a:rPr lang="en-US" smtClean="0"/>
              <a:t> = 13,558,811,900</a:t>
            </a:r>
          </a:p>
          <a:p>
            <a:pPr>
              <a:buFontTx/>
              <a:buNone/>
            </a:pPr>
            <a:endParaRPr lang="en-US" smtClean="0"/>
          </a:p>
          <a:p>
            <a:pPr>
              <a:buFontTx/>
              <a:buNone/>
            </a:pPr>
            <a:endParaRPr lang="en-US" smtClean="0"/>
          </a:p>
        </p:txBody>
      </p:sp>
    </p:spTree>
  </p:cSld>
  <p:clrMapOvr>
    <a:masterClrMapping/>
  </p:clrMapOvr>
  <p:transition>
    <p:wedge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533400"/>
            <a:ext cx="7772400" cy="5562600"/>
          </a:xfrm>
        </p:spPr>
        <p:txBody>
          <a:bodyPr/>
          <a:lstStyle/>
          <a:p>
            <a:pPr>
              <a:buFontTx/>
              <a:buNone/>
            </a:pPr>
            <a:r>
              <a:rPr lang="en-US" b="1" smtClean="0"/>
              <a:t>Example:</a:t>
            </a:r>
            <a:endParaRPr lang="en-US" smtClean="0"/>
          </a:p>
          <a:p>
            <a:pPr>
              <a:buFontTx/>
              <a:buNone/>
            </a:pPr>
            <a:endParaRPr lang="en-US" smtClean="0"/>
          </a:p>
          <a:p>
            <a:pPr>
              <a:buFontTx/>
              <a:buNone/>
            </a:pPr>
            <a:r>
              <a:rPr lang="en-US" smtClean="0"/>
              <a:t>Find the sum of the first 10 terms of the</a:t>
            </a:r>
          </a:p>
          <a:p>
            <a:pPr>
              <a:buFontTx/>
              <a:buNone/>
            </a:pPr>
            <a:r>
              <a:rPr lang="en-US" smtClean="0"/>
              <a:t>geometric series   4 + 12 + 36 + 108 + ... </a:t>
            </a:r>
          </a:p>
          <a:p>
            <a:pPr>
              <a:buFontTx/>
              <a:buNone/>
            </a:pPr>
            <a:endParaRPr lang="en-US" smtClean="0"/>
          </a:p>
          <a:p>
            <a:pPr>
              <a:buFontTx/>
              <a:buNone/>
            </a:pPr>
            <a:r>
              <a:rPr lang="en-US" smtClean="0"/>
              <a:t>Answer:   	S</a:t>
            </a:r>
            <a:r>
              <a:rPr lang="en-US" baseline="-25000" smtClean="0"/>
              <a:t>n</a:t>
            </a:r>
            <a:r>
              <a:rPr lang="en-US" smtClean="0"/>
              <a:t> = [(1 - r</a:t>
            </a:r>
            <a:r>
              <a:rPr lang="en-US" baseline="30000" smtClean="0"/>
              <a:t>n</a:t>
            </a:r>
            <a:r>
              <a:rPr lang="en-US" smtClean="0"/>
              <a:t>)/(1 - r)]</a:t>
            </a:r>
          </a:p>
          <a:p>
            <a:pPr>
              <a:buFontTx/>
              <a:buNone/>
            </a:pPr>
            <a:r>
              <a:rPr lang="en-US" smtClean="0"/>
              <a:t>			S</a:t>
            </a:r>
            <a:r>
              <a:rPr lang="en-US" baseline="-25000" smtClean="0"/>
              <a:t>n</a:t>
            </a:r>
            <a:r>
              <a:rPr lang="en-US" smtClean="0"/>
              <a:t> = [4(1- 3</a:t>
            </a:r>
            <a:r>
              <a:rPr lang="en-US" baseline="30000" smtClean="0"/>
              <a:t>10</a:t>
            </a:r>
            <a:r>
              <a:rPr lang="en-US" smtClean="0"/>
              <a:t>)/(1-3)]</a:t>
            </a:r>
          </a:p>
          <a:p>
            <a:pPr>
              <a:buFontTx/>
              <a:buNone/>
            </a:pPr>
            <a:r>
              <a:rPr lang="en-US" smtClean="0"/>
              <a:t>			S</a:t>
            </a:r>
            <a:r>
              <a:rPr lang="en-US" baseline="-25000" smtClean="0"/>
              <a:t>n</a:t>
            </a:r>
            <a:r>
              <a:rPr lang="en-US" smtClean="0"/>
              <a:t> = [4(-59,048)/(-2)]</a:t>
            </a:r>
          </a:p>
          <a:p>
            <a:pPr>
              <a:buFontTx/>
              <a:buNone/>
            </a:pPr>
            <a:r>
              <a:rPr lang="en-US" smtClean="0"/>
              <a:t>			S</a:t>
            </a:r>
            <a:r>
              <a:rPr lang="en-US" baseline="-25000" smtClean="0"/>
              <a:t>n</a:t>
            </a:r>
            <a:r>
              <a:rPr lang="en-US" smtClean="0"/>
              <a:t> = 472,384</a:t>
            </a:r>
          </a:p>
          <a:p>
            <a:pPr>
              <a:buFontTx/>
              <a:buNone/>
            </a:pPr>
            <a:endParaRPr lang="en-US" smtClean="0"/>
          </a:p>
        </p:txBody>
      </p:sp>
    </p:spTree>
  </p:cSld>
  <p:clrMapOvr>
    <a:masterClrMapping/>
  </p:clrMapOvr>
  <p:transition>
    <p:wedge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6" name="Picture 4" descr="MCj01569530000[1]"/>
          <p:cNvPicPr>
            <a:picLocks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914400" y="1219200"/>
            <a:ext cx="7391400" cy="4306888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>
    <p:wedg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685800"/>
            <a:ext cx="7772400" cy="5410200"/>
          </a:xfrm>
        </p:spPr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en-US" b="1" smtClean="0"/>
              <a:t>Examples: Find the common ratio of the following:</a:t>
            </a:r>
            <a:endParaRPr lang="en-US" smtClean="0"/>
          </a:p>
          <a:p>
            <a:pPr>
              <a:lnSpc>
                <a:spcPct val="90000"/>
              </a:lnSpc>
              <a:buFontTx/>
              <a:buNone/>
            </a:pPr>
            <a:r>
              <a:rPr lang="en-US" smtClean="0"/>
              <a:t>	1) 1, 2, 4, 8, 16, ...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mtClean="0"/>
              <a:t>		r = 2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mtClean="0"/>
              <a:t>	2) 27, 9, 3, 1, 1/3, ...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mtClean="0"/>
              <a:t>		r = 1/3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mtClean="0"/>
              <a:t>	3) 3, 6, 12, 24, 48, ...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mtClean="0"/>
              <a:t>		r = 2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mtClean="0"/>
              <a:t>	4) 1/2, -1, 2, -4, 8, ...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mtClean="0"/>
              <a:t>		r = -2</a:t>
            </a:r>
          </a:p>
        </p:txBody>
      </p:sp>
    </p:spTree>
  </p:cSld>
  <p:clrMapOvr>
    <a:masterClrMapping/>
  </p:clrMapOvr>
  <p:transition>
    <p:wedg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sz="4000" b="1" smtClean="0"/>
              <a:t>Examples: Find the next term in each of the previous sequences. </a:t>
            </a:r>
            <a:r>
              <a:rPr lang="en-US" sz="4000" smtClean="0"/>
              <a:t/>
            </a:r>
            <a:br>
              <a:rPr lang="en-US" sz="4000" smtClean="0"/>
            </a:br>
            <a:endParaRPr lang="en-US" sz="4000" smtClean="0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>
              <a:buFontTx/>
              <a:buNone/>
            </a:pPr>
            <a:r>
              <a:rPr lang="en-US" sz="2800" smtClean="0"/>
              <a:t>1)  1, 2, 4, 8, 16, ...</a:t>
            </a:r>
          </a:p>
          <a:p>
            <a:pPr marL="990600" lvl="1" indent="-533400">
              <a:buFontTx/>
              <a:buNone/>
            </a:pPr>
            <a:r>
              <a:rPr lang="en-US" sz="2400" smtClean="0"/>
              <a:t>	32</a:t>
            </a:r>
          </a:p>
          <a:p>
            <a:pPr marL="609600" indent="-609600">
              <a:buFontTx/>
              <a:buNone/>
            </a:pPr>
            <a:r>
              <a:rPr lang="en-US" sz="2800" smtClean="0"/>
              <a:t>2)  27, 9, 3, 1, 1/3, ...</a:t>
            </a:r>
          </a:p>
          <a:p>
            <a:pPr marL="609600" indent="-609600">
              <a:buFontTx/>
              <a:buNone/>
            </a:pPr>
            <a:r>
              <a:rPr lang="en-US" sz="2800" smtClean="0"/>
              <a:t>		1/9</a:t>
            </a:r>
          </a:p>
          <a:p>
            <a:pPr marL="609600" indent="-609600">
              <a:buFontTx/>
              <a:buNone/>
            </a:pPr>
            <a:r>
              <a:rPr lang="en-US" sz="2800" smtClean="0"/>
              <a:t>3)  3, 6, 12, 24, 48, ...</a:t>
            </a:r>
          </a:p>
          <a:p>
            <a:pPr marL="609600" indent="-609600">
              <a:buFontTx/>
              <a:buNone/>
            </a:pPr>
            <a:r>
              <a:rPr lang="en-US" sz="2800" smtClean="0"/>
              <a:t>		96</a:t>
            </a:r>
          </a:p>
          <a:p>
            <a:pPr marL="609600" indent="-609600">
              <a:buFontTx/>
              <a:buNone/>
            </a:pPr>
            <a:r>
              <a:rPr lang="en-US" sz="2800" smtClean="0"/>
              <a:t>4)  1/2, -1, 2, -4, 8, ...</a:t>
            </a:r>
          </a:p>
          <a:p>
            <a:pPr marL="609600" indent="-609600">
              <a:buFontTx/>
              <a:buNone/>
            </a:pPr>
            <a:r>
              <a:rPr lang="en-US" sz="2800" smtClean="0"/>
              <a:t>		-16</a:t>
            </a:r>
          </a:p>
        </p:txBody>
      </p:sp>
    </p:spTree>
  </p:cSld>
  <p:clrMapOvr>
    <a:masterClrMapping/>
  </p:clrMapOvr>
  <p:transition>
    <p:wedg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9"/>
          <p:cNvSpPr>
            <a:spLocks noGrp="1" noChangeArrowheads="1"/>
          </p:cNvSpPr>
          <p:nvPr>
            <p:ph type="body" idx="1"/>
          </p:nvPr>
        </p:nvSpPr>
        <p:spPr>
          <a:xfrm>
            <a:off x="685800" y="609600"/>
            <a:ext cx="7772400" cy="5486400"/>
          </a:xfrm>
        </p:spPr>
        <p:txBody>
          <a:bodyPr/>
          <a:lstStyle/>
          <a:p>
            <a:pPr marL="609600" indent="-609600" algn="ctr">
              <a:buFontTx/>
              <a:buNone/>
            </a:pPr>
            <a:r>
              <a:rPr lang="en-US" u="sng" smtClean="0"/>
              <a:t>Let's play guess the sequence!:</a:t>
            </a:r>
            <a:r>
              <a:rPr lang="en-US" smtClean="0"/>
              <a:t> I give you a</a:t>
            </a:r>
          </a:p>
          <a:p>
            <a:pPr marL="609600" indent="-609600" algn="ctr">
              <a:buFontTx/>
              <a:buNone/>
            </a:pPr>
            <a:r>
              <a:rPr lang="en-US" smtClean="0"/>
              <a:t>sequence and you guess the type. </a:t>
            </a:r>
          </a:p>
          <a:p>
            <a:pPr marL="609600" indent="-609600" algn="ctr">
              <a:buFontTx/>
              <a:buNone/>
            </a:pPr>
            <a:endParaRPr lang="en-US" smtClean="0"/>
          </a:p>
          <a:p>
            <a:pPr marL="609600" indent="-609600" algn="ctr">
              <a:buFontTx/>
              <a:buAutoNum type="arabicPeriod"/>
            </a:pPr>
            <a:r>
              <a:rPr lang="en-US" smtClean="0"/>
              <a:t>3, 8, 13, 18, 23, . . .  </a:t>
            </a:r>
            <a:endParaRPr lang="en-US" sz="2400" smtClean="0"/>
          </a:p>
          <a:p>
            <a:pPr marL="609600" indent="-609600" algn="ctr">
              <a:buFontTx/>
              <a:buAutoNum type="arabicPeriod"/>
            </a:pPr>
            <a:r>
              <a:rPr lang="en-US" b="1" smtClean="0"/>
              <a:t>1, 2, 4, 8, 16, . . .</a:t>
            </a:r>
            <a:r>
              <a:rPr lang="en-US" smtClean="0"/>
              <a:t> </a:t>
            </a:r>
          </a:p>
          <a:p>
            <a:pPr marL="609600" indent="-609600" algn="ctr">
              <a:buFontTx/>
              <a:buAutoNum type="arabicPeriod"/>
            </a:pPr>
            <a:r>
              <a:rPr lang="en-US" smtClean="0"/>
              <a:t>24, 12, 6, 3, 3/2, 3/4, . . .  </a:t>
            </a:r>
          </a:p>
          <a:p>
            <a:pPr marL="609600" indent="-609600" algn="ctr">
              <a:buFontTx/>
              <a:buAutoNum type="arabicPeriod"/>
            </a:pPr>
            <a:r>
              <a:rPr lang="en-US" b="1" smtClean="0"/>
              <a:t>55, 51, 47, 43, 39, 35, . . .</a:t>
            </a:r>
            <a:r>
              <a:rPr lang="en-US" smtClean="0"/>
              <a:t> </a:t>
            </a:r>
          </a:p>
          <a:p>
            <a:pPr marL="609600" indent="-609600" algn="ctr">
              <a:buFontTx/>
              <a:buAutoNum type="arabicPeriod"/>
            </a:pPr>
            <a:r>
              <a:rPr lang="en-US" smtClean="0"/>
              <a:t>2, 5, 10, 17, . . .   </a:t>
            </a:r>
          </a:p>
          <a:p>
            <a:pPr marL="609600" indent="-609600" algn="ctr">
              <a:buFontTx/>
              <a:buAutoNum type="arabicPeriod"/>
            </a:pPr>
            <a:r>
              <a:rPr lang="en-US" b="1" smtClean="0"/>
              <a:t>1, 4, 9, 16, 25, 36, . . .</a:t>
            </a:r>
            <a:r>
              <a:rPr lang="en-US" smtClean="0"/>
              <a:t> </a:t>
            </a:r>
          </a:p>
        </p:txBody>
      </p:sp>
    </p:spTree>
  </p:cSld>
  <p:clrMapOvr>
    <a:masterClrMapping/>
  </p:clrMapOvr>
  <p:transition>
    <p:pull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Answers! 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en-US" smtClean="0"/>
              <a:t>1) Arithmetic, the common difference d = 5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mtClean="0"/>
              <a:t>2) Geometric, the common ratio r = 2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mtClean="0"/>
              <a:t>3) Geometric, r = 1/2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mtClean="0"/>
              <a:t>4) Arithmetic, d = -4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mtClean="0"/>
              <a:t>5) Neither, why? (How about no common difference or ratio!)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mtClean="0"/>
              <a:t>6) Neither again! (This looks familiar, could it be from geometry?)</a:t>
            </a:r>
          </a:p>
          <a:p>
            <a:pPr>
              <a:lnSpc>
                <a:spcPct val="90000"/>
              </a:lnSpc>
            </a:pPr>
            <a:endParaRPr lang="en-US" smtClean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This is important! 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en-US" b="1" u="sng" smtClean="0">
                <a:solidFill>
                  <a:srgbClr val="FF0000"/>
                </a:solidFill>
              </a:rPr>
              <a:t>Arithmetic formula:</a:t>
            </a:r>
            <a:r>
              <a:rPr lang="en-US" b="1" smtClean="0"/>
              <a:t>       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b="1" smtClean="0"/>
              <a:t>a</a:t>
            </a:r>
            <a:r>
              <a:rPr lang="en-US" b="1" baseline="-25000" smtClean="0"/>
              <a:t>n</a:t>
            </a:r>
            <a:r>
              <a:rPr lang="en-US" b="1" smtClean="0"/>
              <a:t>  =  a</a:t>
            </a:r>
            <a:r>
              <a:rPr lang="en-US" b="1" baseline="-25000" smtClean="0"/>
              <a:t>1</a:t>
            </a:r>
            <a:r>
              <a:rPr lang="en-US" b="1" smtClean="0"/>
              <a:t>  +  (n - 1)d</a:t>
            </a:r>
            <a:endParaRPr lang="en-US" smtClean="0"/>
          </a:p>
          <a:p>
            <a:pPr>
              <a:lnSpc>
                <a:spcPct val="90000"/>
              </a:lnSpc>
              <a:buFontTx/>
              <a:buNone/>
            </a:pPr>
            <a:r>
              <a:rPr lang="en-US" b="1" smtClean="0"/>
              <a:t>a</a:t>
            </a:r>
            <a:r>
              <a:rPr lang="en-US" b="1" baseline="-25000" smtClean="0"/>
              <a:t>n</a:t>
            </a:r>
            <a:r>
              <a:rPr lang="en-US" b="1" smtClean="0"/>
              <a:t>  is the nth term, a</a:t>
            </a:r>
            <a:r>
              <a:rPr lang="en-US" b="1" baseline="-25000" smtClean="0"/>
              <a:t>1</a:t>
            </a:r>
            <a:r>
              <a:rPr lang="en-US" b="1" smtClean="0"/>
              <a:t> is the first term, and d is the common difference.</a:t>
            </a:r>
            <a:endParaRPr lang="en-US" smtClean="0"/>
          </a:p>
          <a:p>
            <a:pPr>
              <a:lnSpc>
                <a:spcPct val="90000"/>
              </a:lnSpc>
              <a:buFontTx/>
              <a:buNone/>
            </a:pPr>
            <a:r>
              <a:rPr lang="en-US" smtClean="0"/>
              <a:t> </a:t>
            </a:r>
            <a:r>
              <a:rPr lang="en-US" b="1" u="sng" smtClean="0">
                <a:solidFill>
                  <a:srgbClr val="FF0000"/>
                </a:solidFill>
              </a:rPr>
              <a:t>Geometric formula:</a:t>
            </a:r>
            <a:r>
              <a:rPr lang="en-US" b="1" smtClean="0">
                <a:solidFill>
                  <a:srgbClr val="FF0000"/>
                </a:solidFill>
              </a:rPr>
              <a:t> </a:t>
            </a:r>
            <a:r>
              <a:rPr lang="en-US" b="1" smtClean="0"/>
              <a:t>          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b="1" smtClean="0"/>
              <a:t>	a</a:t>
            </a:r>
            <a:r>
              <a:rPr lang="en-US" b="1" baseline="-25000" smtClean="0"/>
              <a:t>n</a:t>
            </a:r>
            <a:r>
              <a:rPr lang="en-US" b="1" smtClean="0"/>
              <a:t> = a</a:t>
            </a:r>
            <a:r>
              <a:rPr lang="en-US" b="1" baseline="-25000" smtClean="0"/>
              <a:t>1</a:t>
            </a:r>
            <a:r>
              <a:rPr lang="en-US" b="1" smtClean="0"/>
              <a:t> . r </a:t>
            </a:r>
            <a:r>
              <a:rPr lang="en-US" b="1" baseline="30000" smtClean="0"/>
              <a:t>(n - 1)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b="1" smtClean="0"/>
              <a:t>a</a:t>
            </a:r>
            <a:r>
              <a:rPr lang="en-US" b="1" baseline="-25000" smtClean="0"/>
              <a:t>n</a:t>
            </a:r>
            <a:r>
              <a:rPr lang="en-US" b="1" smtClean="0"/>
              <a:t> is the nth term, a</a:t>
            </a:r>
            <a:r>
              <a:rPr lang="en-US" b="1" baseline="-25000" smtClean="0"/>
              <a:t>1</a:t>
            </a:r>
            <a:r>
              <a:rPr lang="en-US" b="1" smtClean="0"/>
              <a:t> is the first term, and r is the common ratio.</a:t>
            </a: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b="1" u="sng" smtClean="0"/>
              <a:t>Sample problems</a:t>
            </a:r>
            <a:r>
              <a:rPr lang="en-US" b="1" smtClean="0"/>
              <a:t>:</a:t>
            </a:r>
            <a:endParaRPr lang="en-US" smtClean="0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 sz="2400" b="1" smtClean="0"/>
              <a:t>Find the first four terms and state whether the sequence is arithmetic, geometric, or neither.</a:t>
            </a:r>
          </a:p>
          <a:p>
            <a:pPr>
              <a:buFontTx/>
              <a:buNone/>
            </a:pPr>
            <a:endParaRPr lang="en-US" sz="2400" b="1" smtClean="0"/>
          </a:p>
          <a:p>
            <a:pPr>
              <a:buFontTx/>
              <a:buNone/>
            </a:pPr>
            <a:r>
              <a:rPr lang="en-US" b="1" smtClean="0"/>
              <a:t>1)  a</a:t>
            </a:r>
            <a:r>
              <a:rPr lang="en-US" b="1" baseline="-25000" smtClean="0"/>
              <a:t>n</a:t>
            </a:r>
            <a:r>
              <a:rPr lang="en-US" b="1" smtClean="0"/>
              <a:t> = 3n + 2   </a:t>
            </a:r>
            <a:r>
              <a:rPr lang="en-US" smtClean="0"/>
              <a:t> </a:t>
            </a:r>
          </a:p>
          <a:p>
            <a:pPr>
              <a:buFontTx/>
              <a:buNone/>
            </a:pPr>
            <a:r>
              <a:rPr lang="en-US" b="1" smtClean="0"/>
              <a:t>2) a</a:t>
            </a:r>
            <a:r>
              <a:rPr lang="en-US" b="1" baseline="-25000" smtClean="0"/>
              <a:t>n</a:t>
            </a:r>
            <a:r>
              <a:rPr lang="en-US" b="1" smtClean="0"/>
              <a:t> = n</a:t>
            </a:r>
            <a:r>
              <a:rPr lang="en-US" b="1" baseline="30000" smtClean="0"/>
              <a:t>2</a:t>
            </a:r>
            <a:r>
              <a:rPr lang="en-US" b="1" smtClean="0"/>
              <a:t> + 1  </a:t>
            </a:r>
            <a:r>
              <a:rPr lang="en-US" smtClean="0"/>
              <a:t> </a:t>
            </a:r>
          </a:p>
          <a:p>
            <a:pPr>
              <a:buFontTx/>
              <a:buNone/>
            </a:pPr>
            <a:r>
              <a:rPr lang="en-US" b="1" smtClean="0"/>
              <a:t>3)  a</a:t>
            </a:r>
            <a:r>
              <a:rPr lang="en-US" b="1" baseline="-25000" smtClean="0"/>
              <a:t>n</a:t>
            </a:r>
            <a:r>
              <a:rPr lang="en-US" b="1" smtClean="0"/>
              <a:t> = 3*2</a:t>
            </a:r>
            <a:r>
              <a:rPr lang="en-US" b="1" baseline="30000" smtClean="0"/>
              <a:t>n</a:t>
            </a:r>
            <a:r>
              <a:rPr lang="en-US" b="1" smtClean="0"/>
              <a:t>                              </a:t>
            </a:r>
            <a:r>
              <a:rPr lang="en-US" smtClean="0"/>
              <a:t> </a:t>
            </a: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Answers: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 b="1" smtClean="0"/>
              <a:t>1)  a</a:t>
            </a:r>
            <a:r>
              <a:rPr lang="en-US" b="1" baseline="-25000" smtClean="0"/>
              <a:t>n</a:t>
            </a:r>
            <a:r>
              <a:rPr lang="en-US" b="1" smtClean="0"/>
              <a:t> = 3n + 2  </a:t>
            </a:r>
          </a:p>
          <a:p>
            <a:pPr>
              <a:buFontTx/>
              <a:buNone/>
            </a:pPr>
            <a:r>
              <a:rPr lang="en-US" b="1" smtClean="0"/>
              <a:t>	To find the first four terms, in a row, replace n with 1, then 2, then 3 and 4 </a:t>
            </a:r>
          </a:p>
          <a:p>
            <a:pPr>
              <a:buFontTx/>
              <a:buNone/>
            </a:pPr>
            <a:endParaRPr lang="en-US" b="1" smtClean="0"/>
          </a:p>
          <a:p>
            <a:pPr>
              <a:buFontTx/>
              <a:buNone/>
            </a:pPr>
            <a:r>
              <a:rPr lang="en-US" b="1" smtClean="0"/>
              <a:t>	Answer: 5, 8, 11, 14          </a:t>
            </a:r>
          </a:p>
          <a:p>
            <a:pPr>
              <a:buFontTx/>
              <a:buNone/>
            </a:pPr>
            <a:r>
              <a:rPr lang="en-US" b="1" smtClean="0"/>
              <a:t>		</a:t>
            </a:r>
          </a:p>
          <a:p>
            <a:pPr>
              <a:buFontTx/>
              <a:buNone/>
            </a:pPr>
            <a:r>
              <a:rPr lang="en-US" b="1" smtClean="0"/>
              <a:t>		The sequence is </a:t>
            </a:r>
            <a:r>
              <a:rPr lang="en-US" b="1" smtClean="0">
                <a:solidFill>
                  <a:srgbClr val="FFFF00"/>
                </a:solidFill>
              </a:rPr>
              <a:t>arithmetic!</a:t>
            </a:r>
            <a:r>
              <a:rPr lang="en-US" b="1" smtClean="0"/>
              <a:t>  d = 3</a:t>
            </a:r>
          </a:p>
          <a:p>
            <a:pPr>
              <a:buFontTx/>
              <a:buNone/>
            </a:pPr>
            <a:endParaRPr lang="en-US" b="1" smtClean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ATCHWK">
  <a:themeElements>
    <a:clrScheme name="PATCHWK 1">
      <a:dk1>
        <a:srgbClr val="6C0093"/>
      </a:dk1>
      <a:lt1>
        <a:srgbClr val="FFFFFF"/>
      </a:lt1>
      <a:dk2>
        <a:srgbClr val="0006B0"/>
      </a:dk2>
      <a:lt2>
        <a:srgbClr val="00B7A5"/>
      </a:lt2>
      <a:accent1>
        <a:srgbClr val="B50069"/>
      </a:accent1>
      <a:accent2>
        <a:srgbClr val="0100B4"/>
      </a:accent2>
      <a:accent3>
        <a:srgbClr val="AAAAD4"/>
      </a:accent3>
      <a:accent4>
        <a:srgbClr val="DADADA"/>
      </a:accent4>
      <a:accent5>
        <a:srgbClr val="D7AAB9"/>
      </a:accent5>
      <a:accent6>
        <a:srgbClr val="0100A3"/>
      </a:accent6>
      <a:hlink>
        <a:srgbClr val="F297CD"/>
      </a:hlink>
      <a:folHlink>
        <a:srgbClr val="751FE6"/>
      </a:folHlink>
    </a:clrScheme>
    <a:fontScheme name="PATCHWK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PATCHWK 1">
        <a:dk1>
          <a:srgbClr val="6C0093"/>
        </a:dk1>
        <a:lt1>
          <a:srgbClr val="FFFFFF"/>
        </a:lt1>
        <a:dk2>
          <a:srgbClr val="0006B0"/>
        </a:dk2>
        <a:lt2>
          <a:srgbClr val="00B7A5"/>
        </a:lt2>
        <a:accent1>
          <a:srgbClr val="B50069"/>
        </a:accent1>
        <a:accent2>
          <a:srgbClr val="0100B4"/>
        </a:accent2>
        <a:accent3>
          <a:srgbClr val="AAAAD4"/>
        </a:accent3>
        <a:accent4>
          <a:srgbClr val="DADADA"/>
        </a:accent4>
        <a:accent5>
          <a:srgbClr val="D7AAB9"/>
        </a:accent5>
        <a:accent6>
          <a:srgbClr val="0100A3"/>
        </a:accent6>
        <a:hlink>
          <a:srgbClr val="F297CD"/>
        </a:hlink>
        <a:folHlink>
          <a:srgbClr val="751FE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ATCHWK 2">
        <a:dk1>
          <a:srgbClr val="081D58"/>
        </a:dk1>
        <a:lt1>
          <a:srgbClr val="FFFFFF"/>
        </a:lt1>
        <a:dk2>
          <a:srgbClr val="CF0E30"/>
        </a:dk2>
        <a:lt2>
          <a:srgbClr val="CECECE"/>
        </a:lt2>
        <a:accent1>
          <a:srgbClr val="79A0FE"/>
        </a:accent1>
        <a:accent2>
          <a:srgbClr val="8CF4EA"/>
        </a:accent2>
        <a:accent3>
          <a:srgbClr val="FFFFFF"/>
        </a:accent3>
        <a:accent4>
          <a:srgbClr val="06174A"/>
        </a:accent4>
        <a:accent5>
          <a:srgbClr val="BECDFE"/>
        </a:accent5>
        <a:accent6>
          <a:srgbClr val="7EDDD4"/>
        </a:accent6>
        <a:hlink>
          <a:srgbClr val="F39FD1"/>
        </a:hlink>
        <a:folHlink>
          <a:srgbClr val="FCFEB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ATCHWK 3">
        <a:dk1>
          <a:srgbClr val="474747"/>
        </a:dk1>
        <a:lt1>
          <a:srgbClr val="FFFFFF"/>
        </a:lt1>
        <a:dk2>
          <a:srgbClr val="000000"/>
        </a:dk2>
        <a:lt2>
          <a:srgbClr val="CECECE"/>
        </a:lt2>
        <a:accent1>
          <a:srgbClr val="919191"/>
        </a:accent1>
        <a:accent2>
          <a:srgbClr val="ABABAB"/>
        </a:accent2>
        <a:accent3>
          <a:srgbClr val="FFFFFF"/>
        </a:accent3>
        <a:accent4>
          <a:srgbClr val="3B3B3B"/>
        </a:accent4>
        <a:accent5>
          <a:srgbClr val="C7C7C7"/>
        </a:accent5>
        <a:accent6>
          <a:srgbClr val="9B9B9B"/>
        </a:accent6>
        <a:hlink>
          <a:srgbClr val="676767"/>
        </a:hlink>
        <a:folHlink>
          <a:srgbClr val="DADAD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PATCHWK</Template>
  <TotalTime>97</TotalTime>
  <Words>332</Words>
  <Application>Microsoft Office PowerPoint</Application>
  <PresentationFormat>On-screen Show (4:3)</PresentationFormat>
  <Paragraphs>165</Paragraphs>
  <Slides>24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8" baseType="lpstr">
      <vt:lpstr>Times New Roman</vt:lpstr>
      <vt:lpstr>Arial</vt:lpstr>
      <vt:lpstr>Calibri</vt:lpstr>
      <vt:lpstr>PATCHWK</vt:lpstr>
      <vt:lpstr>Geometric Sequences</vt:lpstr>
      <vt:lpstr>Definitions</vt:lpstr>
      <vt:lpstr>PowerPoint Presentation</vt:lpstr>
      <vt:lpstr>Examples: Find the next term in each of the previous sequences.  </vt:lpstr>
      <vt:lpstr>PowerPoint Presentation</vt:lpstr>
      <vt:lpstr>Answers! </vt:lpstr>
      <vt:lpstr>This is important! </vt:lpstr>
      <vt:lpstr>Sample problems:</vt:lpstr>
      <vt:lpstr>Answers: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     How to find the sum of a finite Geometric Series    </vt:lpstr>
      <vt:lpstr>PowerPoint Presentation</vt:lpstr>
      <vt:lpstr>Example problem: 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Home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Geometric Sequences</dc:title>
  <dc:creator>Paige Baker</dc:creator>
  <cp:lastModifiedBy>Teacher E-Solutions</cp:lastModifiedBy>
  <cp:revision>9</cp:revision>
  <dcterms:created xsi:type="dcterms:W3CDTF">2006-04-02T22:16:41Z</dcterms:created>
  <dcterms:modified xsi:type="dcterms:W3CDTF">2019-01-18T17:07:50Z</dcterms:modified>
</cp:coreProperties>
</file>