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9" r:id="rId1"/>
  </p:sldMasterIdLst>
  <p:notesMasterIdLst>
    <p:notesMasterId r:id="rId77"/>
  </p:notesMasterIdLst>
  <p:handoutMasterIdLst>
    <p:handoutMasterId r:id="rId78"/>
  </p:handoutMasterIdLst>
  <p:sldIdLst>
    <p:sldId id="256" r:id="rId2"/>
    <p:sldId id="306" r:id="rId3"/>
    <p:sldId id="307" r:id="rId4"/>
    <p:sldId id="308" r:id="rId5"/>
    <p:sldId id="309" r:id="rId6"/>
    <p:sldId id="310" r:id="rId7"/>
    <p:sldId id="311" r:id="rId8"/>
    <p:sldId id="312" r:id="rId9"/>
    <p:sldId id="318" r:id="rId10"/>
    <p:sldId id="319" r:id="rId11"/>
    <p:sldId id="324" r:id="rId12"/>
    <p:sldId id="325" r:id="rId13"/>
    <p:sldId id="326" r:id="rId14"/>
    <p:sldId id="313" r:id="rId15"/>
    <p:sldId id="323" r:id="rId16"/>
    <p:sldId id="294" r:id="rId17"/>
    <p:sldId id="295" r:id="rId18"/>
    <p:sldId id="328" r:id="rId19"/>
    <p:sldId id="320" r:id="rId20"/>
    <p:sldId id="314" r:id="rId21"/>
    <p:sldId id="315" r:id="rId22"/>
    <p:sldId id="316" r:id="rId23"/>
    <p:sldId id="317" r:id="rId24"/>
    <p:sldId id="262" r:id="rId25"/>
    <p:sldId id="263" r:id="rId26"/>
    <p:sldId id="322" r:id="rId27"/>
    <p:sldId id="264" r:id="rId28"/>
    <p:sldId id="265" r:id="rId29"/>
    <p:sldId id="266" r:id="rId30"/>
    <p:sldId id="257" r:id="rId31"/>
    <p:sldId id="258" r:id="rId32"/>
    <p:sldId id="259" r:id="rId33"/>
    <p:sldId id="260" r:id="rId34"/>
    <p:sldId id="261" r:id="rId35"/>
    <p:sldId id="329" r:id="rId36"/>
    <p:sldId id="330" r:id="rId37"/>
    <p:sldId id="331" r:id="rId38"/>
    <p:sldId id="321" r:id="rId39"/>
    <p:sldId id="267" r:id="rId40"/>
    <p:sldId id="268" r:id="rId41"/>
    <p:sldId id="269" r:id="rId42"/>
    <p:sldId id="270" r:id="rId43"/>
    <p:sldId id="271" r:id="rId44"/>
    <p:sldId id="272" r:id="rId45"/>
    <p:sldId id="273" r:id="rId46"/>
    <p:sldId id="274" r:id="rId47"/>
    <p:sldId id="276" r:id="rId48"/>
    <p:sldId id="275" r:id="rId49"/>
    <p:sldId id="277" r:id="rId50"/>
    <p:sldId id="278" r:id="rId51"/>
    <p:sldId id="279" r:id="rId52"/>
    <p:sldId id="280" r:id="rId53"/>
    <p:sldId id="304" r:id="rId54"/>
    <p:sldId id="297" r:id="rId55"/>
    <p:sldId id="281" r:id="rId56"/>
    <p:sldId id="282" r:id="rId57"/>
    <p:sldId id="327" r:id="rId58"/>
    <p:sldId id="298" r:id="rId59"/>
    <p:sldId id="283" r:id="rId60"/>
    <p:sldId id="288" r:id="rId61"/>
    <p:sldId id="289" r:id="rId62"/>
    <p:sldId id="285" r:id="rId63"/>
    <p:sldId id="299" r:id="rId64"/>
    <p:sldId id="296" r:id="rId65"/>
    <p:sldId id="286" r:id="rId66"/>
    <p:sldId id="287" r:id="rId67"/>
    <p:sldId id="302" r:id="rId68"/>
    <p:sldId id="284" r:id="rId69"/>
    <p:sldId id="300" r:id="rId70"/>
    <p:sldId id="301" r:id="rId71"/>
    <p:sldId id="305" r:id="rId72"/>
    <p:sldId id="290" r:id="rId73"/>
    <p:sldId id="291" r:id="rId74"/>
    <p:sldId id="292" r:id="rId75"/>
    <p:sldId id="293" r:id="rId76"/>
  </p:sldIdLst>
  <p:sldSz cx="9144000" cy="6858000" type="screen4x3"/>
  <p:notesSz cx="6858000" cy="9296400"/>
  <p:defaultTextStyle>
    <a:defPPr>
      <a:defRPr lang="en-US"/>
    </a:defPPr>
    <a:lvl1pPr algn="l" rtl="0" eaLnBrk="0" fontAlgn="base" hangingPunct="0">
      <a:spcBef>
        <a:spcPct val="0"/>
      </a:spcBef>
      <a:spcAft>
        <a:spcPct val="0"/>
      </a:spcAft>
      <a:defRPr sz="3200" kern="1200">
        <a:solidFill>
          <a:schemeClr val="tx1"/>
        </a:solidFill>
        <a:latin typeface="Arial" pitchFamily="34" charset="0"/>
        <a:ea typeface="+mn-ea"/>
        <a:cs typeface="+mn-cs"/>
      </a:defRPr>
    </a:lvl1pPr>
    <a:lvl2pPr marL="457200" algn="l" rtl="0" eaLnBrk="0" fontAlgn="base" hangingPunct="0">
      <a:spcBef>
        <a:spcPct val="0"/>
      </a:spcBef>
      <a:spcAft>
        <a:spcPct val="0"/>
      </a:spcAft>
      <a:defRPr sz="3200" kern="1200">
        <a:solidFill>
          <a:schemeClr val="tx1"/>
        </a:solidFill>
        <a:latin typeface="Arial" pitchFamily="34" charset="0"/>
        <a:ea typeface="+mn-ea"/>
        <a:cs typeface="+mn-cs"/>
      </a:defRPr>
    </a:lvl2pPr>
    <a:lvl3pPr marL="914400" algn="l" rtl="0" eaLnBrk="0" fontAlgn="base" hangingPunct="0">
      <a:spcBef>
        <a:spcPct val="0"/>
      </a:spcBef>
      <a:spcAft>
        <a:spcPct val="0"/>
      </a:spcAft>
      <a:defRPr sz="3200" kern="1200">
        <a:solidFill>
          <a:schemeClr val="tx1"/>
        </a:solidFill>
        <a:latin typeface="Arial" pitchFamily="34" charset="0"/>
        <a:ea typeface="+mn-ea"/>
        <a:cs typeface="+mn-cs"/>
      </a:defRPr>
    </a:lvl3pPr>
    <a:lvl4pPr marL="1371600" algn="l" rtl="0" eaLnBrk="0" fontAlgn="base" hangingPunct="0">
      <a:spcBef>
        <a:spcPct val="0"/>
      </a:spcBef>
      <a:spcAft>
        <a:spcPct val="0"/>
      </a:spcAft>
      <a:defRPr sz="3200" kern="1200">
        <a:solidFill>
          <a:schemeClr val="tx1"/>
        </a:solidFill>
        <a:latin typeface="Arial" pitchFamily="34" charset="0"/>
        <a:ea typeface="+mn-ea"/>
        <a:cs typeface="+mn-cs"/>
      </a:defRPr>
    </a:lvl4pPr>
    <a:lvl5pPr marL="1828800" algn="l" rtl="0" eaLnBrk="0" fontAlgn="base" hangingPunct="0">
      <a:spcBef>
        <a:spcPct val="0"/>
      </a:spcBef>
      <a:spcAft>
        <a:spcPct val="0"/>
      </a:spcAft>
      <a:defRPr sz="3200" kern="1200">
        <a:solidFill>
          <a:schemeClr val="tx1"/>
        </a:solidFill>
        <a:latin typeface="Arial" pitchFamily="34" charset="0"/>
        <a:ea typeface="+mn-ea"/>
        <a:cs typeface="+mn-cs"/>
      </a:defRPr>
    </a:lvl5pPr>
    <a:lvl6pPr marL="2286000" algn="l" defTabSz="914400" rtl="0" eaLnBrk="1" latinLnBrk="0" hangingPunct="1">
      <a:defRPr sz="3200" kern="1200">
        <a:solidFill>
          <a:schemeClr val="tx1"/>
        </a:solidFill>
        <a:latin typeface="Arial" pitchFamily="34" charset="0"/>
        <a:ea typeface="+mn-ea"/>
        <a:cs typeface="+mn-cs"/>
      </a:defRPr>
    </a:lvl6pPr>
    <a:lvl7pPr marL="2743200" algn="l" defTabSz="914400" rtl="0" eaLnBrk="1" latinLnBrk="0" hangingPunct="1">
      <a:defRPr sz="3200" kern="1200">
        <a:solidFill>
          <a:schemeClr val="tx1"/>
        </a:solidFill>
        <a:latin typeface="Arial" pitchFamily="34" charset="0"/>
        <a:ea typeface="+mn-ea"/>
        <a:cs typeface="+mn-cs"/>
      </a:defRPr>
    </a:lvl7pPr>
    <a:lvl8pPr marL="3200400" algn="l" defTabSz="914400" rtl="0" eaLnBrk="1" latinLnBrk="0" hangingPunct="1">
      <a:defRPr sz="3200" kern="1200">
        <a:solidFill>
          <a:schemeClr val="tx1"/>
        </a:solidFill>
        <a:latin typeface="Arial" pitchFamily="34" charset="0"/>
        <a:ea typeface="+mn-ea"/>
        <a:cs typeface="+mn-cs"/>
      </a:defRPr>
    </a:lvl8pPr>
    <a:lvl9pPr marL="3657600" algn="l" defTabSz="914400" rtl="0" eaLnBrk="1" latinLnBrk="0" hangingPunct="1">
      <a:defRPr sz="3200"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FFFFFF"/>
    <a:srgbClr val="FFFAFD"/>
    <a:srgbClr val="3C0955"/>
    <a:srgbClr val="FFF5F8"/>
    <a:srgbClr val="58030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37" autoAdjust="0"/>
    <p:restoredTop sz="94599" autoAdjust="0"/>
  </p:normalViewPr>
  <p:slideViewPr>
    <p:cSldViewPr>
      <p:cViewPr varScale="1">
        <p:scale>
          <a:sx n="45" d="100"/>
          <a:sy n="45" d="100"/>
        </p:scale>
        <p:origin x="-552" y="-7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70" d="100"/>
          <a:sy n="70" d="100"/>
        </p:scale>
        <p:origin x="-2032" y="-120"/>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handoutMaster" Target="handoutMasters/handoutMaster1.xml"/><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a:defRPr sz="1200">
                <a:latin typeface="Arial" charset="0"/>
              </a:defRPr>
            </a:lvl1pPr>
          </a:lstStyle>
          <a:p>
            <a:pPr>
              <a:defRPr/>
            </a:pPr>
            <a:endParaRPr lang="en-US"/>
          </a:p>
        </p:txBody>
      </p:sp>
      <p:sp>
        <p:nvSpPr>
          <p:cNvPr id="3" name="Date Placeholder 2"/>
          <p:cNvSpPr>
            <a:spLocks noGrp="1"/>
          </p:cNvSpPr>
          <p:nvPr>
            <p:ph type="dt" sz="quarter" idx="1"/>
          </p:nvPr>
        </p:nvSpPr>
        <p:spPr>
          <a:xfrm>
            <a:off x="3884613" y="0"/>
            <a:ext cx="2971800" cy="465138"/>
          </a:xfrm>
          <a:prstGeom prst="rect">
            <a:avLst/>
          </a:prstGeom>
        </p:spPr>
        <p:txBody>
          <a:bodyPr vert="horz" lIns="91440" tIns="45720" rIns="91440" bIns="45720" rtlCol="0"/>
          <a:lstStyle>
            <a:lvl1pPr algn="r">
              <a:defRPr sz="1200">
                <a:latin typeface="Arial" charset="0"/>
              </a:defRPr>
            </a:lvl1pPr>
          </a:lstStyle>
          <a:p>
            <a:pPr>
              <a:defRPr/>
            </a:pPr>
            <a:fld id="{2BEC7128-1C5E-4A9E-9F16-26AC3FCE528C}" type="datetimeFigureOut">
              <a:rPr lang="en-US"/>
              <a:pPr>
                <a:defRPr/>
              </a:pPr>
              <a:t>1/18/2019</a:t>
            </a:fld>
            <a:endParaRPr lang="en-US"/>
          </a:p>
        </p:txBody>
      </p:sp>
      <p:sp>
        <p:nvSpPr>
          <p:cNvPr id="4" name="Footer Placeholder 3"/>
          <p:cNvSpPr>
            <a:spLocks noGrp="1"/>
          </p:cNvSpPr>
          <p:nvPr>
            <p:ph type="ftr" sz="quarter" idx="2"/>
          </p:nvPr>
        </p:nvSpPr>
        <p:spPr>
          <a:xfrm>
            <a:off x="0" y="8829675"/>
            <a:ext cx="2971800" cy="465138"/>
          </a:xfrm>
          <a:prstGeom prst="rect">
            <a:avLst/>
          </a:prstGeom>
        </p:spPr>
        <p:txBody>
          <a:bodyPr vert="horz" lIns="91440" tIns="45720" rIns="91440" bIns="45720" rtlCol="0" anchor="b"/>
          <a:lstStyle>
            <a:lvl1pPr algn="l">
              <a:defRPr sz="1200">
                <a:latin typeface="Arial" charset="0"/>
              </a:defRPr>
            </a:lvl1pPr>
          </a:lstStyle>
          <a:p>
            <a:pPr>
              <a:defRPr/>
            </a:pPr>
            <a:endParaRPr lang="en-US"/>
          </a:p>
        </p:txBody>
      </p:sp>
      <p:sp>
        <p:nvSpPr>
          <p:cNvPr id="5" name="Slide Number Placeholder 4"/>
          <p:cNvSpPr>
            <a:spLocks noGrp="1"/>
          </p:cNvSpPr>
          <p:nvPr>
            <p:ph type="sldNum" sz="quarter" idx="3"/>
          </p:nvPr>
        </p:nvSpPr>
        <p:spPr>
          <a:xfrm>
            <a:off x="3884613" y="8829675"/>
            <a:ext cx="2971800" cy="465138"/>
          </a:xfrm>
          <a:prstGeom prst="rect">
            <a:avLst/>
          </a:prstGeom>
        </p:spPr>
        <p:txBody>
          <a:bodyPr vert="horz" lIns="91440" tIns="45720" rIns="91440" bIns="45720" rtlCol="0" anchor="b"/>
          <a:lstStyle>
            <a:lvl1pPr algn="r">
              <a:defRPr sz="1200">
                <a:latin typeface="Arial" charset="0"/>
              </a:defRPr>
            </a:lvl1pPr>
          </a:lstStyle>
          <a:p>
            <a:pPr>
              <a:defRPr/>
            </a:pPr>
            <a:fld id="{6D4A3B88-2218-4391-8809-D8A71416D73F}" type="slidenum">
              <a:rPr lang="en-US"/>
              <a:pPr>
                <a:defRPr/>
              </a:pPr>
              <a:t>‹#›</a:t>
            </a:fld>
            <a:endParaRPr lang="en-US"/>
          </a:p>
        </p:txBody>
      </p:sp>
    </p:spTree>
    <p:extLst>
      <p:ext uri="{BB962C8B-B14F-4D97-AF65-F5344CB8AC3E}">
        <p14:creationId xmlns:p14="http://schemas.microsoft.com/office/powerpoint/2010/main" val="28565094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US"/>
          </a:p>
        </p:txBody>
      </p:sp>
      <p:sp>
        <p:nvSpPr>
          <p:cNvPr id="3075" name="Rectangle 3"/>
          <p:cNvSpPr>
            <a:spLocks noGrp="1" noChangeArrowheads="1"/>
          </p:cNvSpPr>
          <p:nvPr>
            <p:ph type="dt" idx="1"/>
          </p:nvPr>
        </p:nvSpPr>
        <p:spPr bwMode="auto">
          <a:xfrm>
            <a:off x="3886200"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a:p>
        </p:txBody>
      </p:sp>
      <p:sp>
        <p:nvSpPr>
          <p:cNvPr id="80900" name="Rectangle 4"/>
          <p:cNvSpPr>
            <a:spLocks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p:cNvSpPr>
            <a:spLocks noGrp="1" noChangeArrowheads="1"/>
          </p:cNvSpPr>
          <p:nvPr>
            <p:ph type="body" sz="quarter" idx="3"/>
          </p:nvPr>
        </p:nvSpPr>
        <p:spPr bwMode="auto">
          <a:xfrm>
            <a:off x="914400" y="4416425"/>
            <a:ext cx="5029200" cy="41830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8831263"/>
            <a:ext cx="2971800" cy="46513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a:p>
        </p:txBody>
      </p:sp>
      <p:sp>
        <p:nvSpPr>
          <p:cNvPr id="3079" name="Rectangle 7"/>
          <p:cNvSpPr>
            <a:spLocks noGrp="1" noChangeArrowheads="1"/>
          </p:cNvSpPr>
          <p:nvPr>
            <p:ph type="sldNum" sz="quarter" idx="5"/>
          </p:nvPr>
        </p:nvSpPr>
        <p:spPr bwMode="auto">
          <a:xfrm>
            <a:off x="3886200" y="8831263"/>
            <a:ext cx="2971800" cy="46513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7F05AE5F-9110-4E8F-8F30-016C1ECB684E}" type="slidenum">
              <a:rPr lang="en-US"/>
              <a:pPr>
                <a:defRPr/>
              </a:pPr>
              <a:t>‹#›</a:t>
            </a:fld>
            <a:endParaRPr lang="en-US"/>
          </a:p>
        </p:txBody>
      </p:sp>
    </p:spTree>
    <p:extLst>
      <p:ext uri="{BB962C8B-B14F-4D97-AF65-F5344CB8AC3E}">
        <p14:creationId xmlns:p14="http://schemas.microsoft.com/office/powerpoint/2010/main" val="279003990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pitchFamily="34" charset="0"/>
              </a:defRPr>
            </a:lvl1pPr>
            <a:lvl2pPr marL="742950" indent="-285750">
              <a:defRPr sz="3200">
                <a:solidFill>
                  <a:schemeClr val="tx1"/>
                </a:solidFill>
                <a:latin typeface="Arial" pitchFamily="34" charset="0"/>
              </a:defRPr>
            </a:lvl2pPr>
            <a:lvl3pPr marL="1143000" indent="-228600">
              <a:defRPr sz="3200">
                <a:solidFill>
                  <a:schemeClr val="tx1"/>
                </a:solidFill>
                <a:latin typeface="Arial" pitchFamily="34" charset="0"/>
              </a:defRPr>
            </a:lvl3pPr>
            <a:lvl4pPr marL="1600200" indent="-228600">
              <a:defRPr sz="3200">
                <a:solidFill>
                  <a:schemeClr val="tx1"/>
                </a:solidFill>
                <a:latin typeface="Arial" pitchFamily="34" charset="0"/>
              </a:defRPr>
            </a:lvl4pPr>
            <a:lvl5pPr marL="2057400" indent="-228600">
              <a:defRPr sz="3200">
                <a:solidFill>
                  <a:schemeClr val="tx1"/>
                </a:solidFill>
                <a:latin typeface="Arial" pitchFamily="34" charset="0"/>
              </a:defRPr>
            </a:lvl5pPr>
            <a:lvl6pPr marL="2514600" indent="-228600" eaLnBrk="0" fontAlgn="base" hangingPunct="0">
              <a:spcBef>
                <a:spcPct val="0"/>
              </a:spcBef>
              <a:spcAft>
                <a:spcPct val="0"/>
              </a:spcAft>
              <a:defRPr sz="3200">
                <a:solidFill>
                  <a:schemeClr val="tx1"/>
                </a:solidFill>
                <a:latin typeface="Arial" pitchFamily="34" charset="0"/>
              </a:defRPr>
            </a:lvl6pPr>
            <a:lvl7pPr marL="2971800" indent="-228600" eaLnBrk="0" fontAlgn="base" hangingPunct="0">
              <a:spcBef>
                <a:spcPct val="0"/>
              </a:spcBef>
              <a:spcAft>
                <a:spcPct val="0"/>
              </a:spcAft>
              <a:defRPr sz="3200">
                <a:solidFill>
                  <a:schemeClr val="tx1"/>
                </a:solidFill>
                <a:latin typeface="Arial" pitchFamily="34" charset="0"/>
              </a:defRPr>
            </a:lvl7pPr>
            <a:lvl8pPr marL="3429000" indent="-228600" eaLnBrk="0" fontAlgn="base" hangingPunct="0">
              <a:spcBef>
                <a:spcPct val="0"/>
              </a:spcBef>
              <a:spcAft>
                <a:spcPct val="0"/>
              </a:spcAft>
              <a:defRPr sz="3200">
                <a:solidFill>
                  <a:schemeClr val="tx1"/>
                </a:solidFill>
                <a:latin typeface="Arial" pitchFamily="34" charset="0"/>
              </a:defRPr>
            </a:lvl8pPr>
            <a:lvl9pPr marL="3886200" indent="-228600" eaLnBrk="0" fontAlgn="base" hangingPunct="0">
              <a:spcBef>
                <a:spcPct val="0"/>
              </a:spcBef>
              <a:spcAft>
                <a:spcPct val="0"/>
              </a:spcAft>
              <a:defRPr sz="3200">
                <a:solidFill>
                  <a:schemeClr val="tx1"/>
                </a:solidFill>
                <a:latin typeface="Arial" pitchFamily="34" charset="0"/>
              </a:defRPr>
            </a:lvl9pPr>
          </a:lstStyle>
          <a:p>
            <a:fld id="{D66F4208-615A-408C-B690-D3180485D204}" type="slidenum">
              <a:rPr lang="en-US" sz="1200" smtClean="0"/>
              <a:pPr/>
              <a:t>1</a:t>
            </a:fld>
            <a:endParaRPr lang="en-US" sz="1200" smtClean="0"/>
          </a:p>
        </p:txBody>
      </p:sp>
      <p:sp>
        <p:nvSpPr>
          <p:cNvPr id="81923" name="Rectangle 2"/>
          <p:cNvSpPr>
            <a:spLocks noChangeArrowheads="1" noTextEdit="1"/>
          </p:cNvSpPr>
          <p:nvPr>
            <p:ph type="sldImg"/>
          </p:nvPr>
        </p:nvSpPr>
        <p:spPr>
          <a:ln/>
        </p:spPr>
      </p:sp>
      <p:sp>
        <p:nvSpPr>
          <p:cNvPr id="819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pitchFamily="34" charset="0"/>
              </a:defRPr>
            </a:lvl1pPr>
            <a:lvl2pPr marL="742950" indent="-285750">
              <a:defRPr sz="3200">
                <a:solidFill>
                  <a:schemeClr val="tx1"/>
                </a:solidFill>
                <a:latin typeface="Arial" pitchFamily="34" charset="0"/>
              </a:defRPr>
            </a:lvl2pPr>
            <a:lvl3pPr marL="1143000" indent="-228600">
              <a:defRPr sz="3200">
                <a:solidFill>
                  <a:schemeClr val="tx1"/>
                </a:solidFill>
                <a:latin typeface="Arial" pitchFamily="34" charset="0"/>
              </a:defRPr>
            </a:lvl3pPr>
            <a:lvl4pPr marL="1600200" indent="-228600">
              <a:defRPr sz="3200">
                <a:solidFill>
                  <a:schemeClr val="tx1"/>
                </a:solidFill>
                <a:latin typeface="Arial" pitchFamily="34" charset="0"/>
              </a:defRPr>
            </a:lvl4pPr>
            <a:lvl5pPr marL="2057400" indent="-228600">
              <a:defRPr sz="3200">
                <a:solidFill>
                  <a:schemeClr val="tx1"/>
                </a:solidFill>
                <a:latin typeface="Arial" pitchFamily="34" charset="0"/>
              </a:defRPr>
            </a:lvl5pPr>
            <a:lvl6pPr marL="2514600" indent="-228600" eaLnBrk="0" fontAlgn="base" hangingPunct="0">
              <a:spcBef>
                <a:spcPct val="0"/>
              </a:spcBef>
              <a:spcAft>
                <a:spcPct val="0"/>
              </a:spcAft>
              <a:defRPr sz="3200">
                <a:solidFill>
                  <a:schemeClr val="tx1"/>
                </a:solidFill>
                <a:latin typeface="Arial" pitchFamily="34" charset="0"/>
              </a:defRPr>
            </a:lvl6pPr>
            <a:lvl7pPr marL="2971800" indent="-228600" eaLnBrk="0" fontAlgn="base" hangingPunct="0">
              <a:spcBef>
                <a:spcPct val="0"/>
              </a:spcBef>
              <a:spcAft>
                <a:spcPct val="0"/>
              </a:spcAft>
              <a:defRPr sz="3200">
                <a:solidFill>
                  <a:schemeClr val="tx1"/>
                </a:solidFill>
                <a:latin typeface="Arial" pitchFamily="34" charset="0"/>
              </a:defRPr>
            </a:lvl7pPr>
            <a:lvl8pPr marL="3429000" indent="-228600" eaLnBrk="0" fontAlgn="base" hangingPunct="0">
              <a:spcBef>
                <a:spcPct val="0"/>
              </a:spcBef>
              <a:spcAft>
                <a:spcPct val="0"/>
              </a:spcAft>
              <a:defRPr sz="3200">
                <a:solidFill>
                  <a:schemeClr val="tx1"/>
                </a:solidFill>
                <a:latin typeface="Arial" pitchFamily="34" charset="0"/>
              </a:defRPr>
            </a:lvl8pPr>
            <a:lvl9pPr marL="3886200" indent="-228600" eaLnBrk="0" fontAlgn="base" hangingPunct="0">
              <a:spcBef>
                <a:spcPct val="0"/>
              </a:spcBef>
              <a:spcAft>
                <a:spcPct val="0"/>
              </a:spcAft>
              <a:defRPr sz="3200">
                <a:solidFill>
                  <a:schemeClr val="tx1"/>
                </a:solidFill>
                <a:latin typeface="Arial" pitchFamily="34" charset="0"/>
              </a:defRPr>
            </a:lvl9pPr>
          </a:lstStyle>
          <a:p>
            <a:fld id="{F9651CEF-E868-49D8-8092-FB25E4012497}" type="slidenum">
              <a:rPr lang="en-US" sz="1200" smtClean="0"/>
              <a:pPr/>
              <a:t>30</a:t>
            </a:fld>
            <a:endParaRPr lang="en-US" sz="1200" smtClean="0"/>
          </a:p>
        </p:txBody>
      </p:sp>
      <p:sp>
        <p:nvSpPr>
          <p:cNvPr id="91139" name="Rectangle 2"/>
          <p:cNvSpPr>
            <a:spLocks noChangeArrowheads="1" noTextEdit="1"/>
          </p:cNvSpPr>
          <p:nvPr>
            <p:ph type="sldImg"/>
          </p:nvPr>
        </p:nvSpPr>
        <p:spPr>
          <a:ln/>
        </p:spPr>
      </p:sp>
      <p:sp>
        <p:nvSpPr>
          <p:cNvPr id="911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pitchFamily="34" charset="0"/>
              </a:defRPr>
            </a:lvl1pPr>
            <a:lvl2pPr marL="742950" indent="-285750">
              <a:defRPr sz="3200">
                <a:solidFill>
                  <a:schemeClr val="tx1"/>
                </a:solidFill>
                <a:latin typeface="Arial" pitchFamily="34" charset="0"/>
              </a:defRPr>
            </a:lvl2pPr>
            <a:lvl3pPr marL="1143000" indent="-228600">
              <a:defRPr sz="3200">
                <a:solidFill>
                  <a:schemeClr val="tx1"/>
                </a:solidFill>
                <a:latin typeface="Arial" pitchFamily="34" charset="0"/>
              </a:defRPr>
            </a:lvl3pPr>
            <a:lvl4pPr marL="1600200" indent="-228600">
              <a:defRPr sz="3200">
                <a:solidFill>
                  <a:schemeClr val="tx1"/>
                </a:solidFill>
                <a:latin typeface="Arial" pitchFamily="34" charset="0"/>
              </a:defRPr>
            </a:lvl4pPr>
            <a:lvl5pPr marL="2057400" indent="-228600">
              <a:defRPr sz="3200">
                <a:solidFill>
                  <a:schemeClr val="tx1"/>
                </a:solidFill>
                <a:latin typeface="Arial" pitchFamily="34" charset="0"/>
              </a:defRPr>
            </a:lvl5pPr>
            <a:lvl6pPr marL="2514600" indent="-228600" eaLnBrk="0" fontAlgn="base" hangingPunct="0">
              <a:spcBef>
                <a:spcPct val="0"/>
              </a:spcBef>
              <a:spcAft>
                <a:spcPct val="0"/>
              </a:spcAft>
              <a:defRPr sz="3200">
                <a:solidFill>
                  <a:schemeClr val="tx1"/>
                </a:solidFill>
                <a:latin typeface="Arial" pitchFamily="34" charset="0"/>
              </a:defRPr>
            </a:lvl6pPr>
            <a:lvl7pPr marL="2971800" indent="-228600" eaLnBrk="0" fontAlgn="base" hangingPunct="0">
              <a:spcBef>
                <a:spcPct val="0"/>
              </a:spcBef>
              <a:spcAft>
                <a:spcPct val="0"/>
              </a:spcAft>
              <a:defRPr sz="3200">
                <a:solidFill>
                  <a:schemeClr val="tx1"/>
                </a:solidFill>
                <a:latin typeface="Arial" pitchFamily="34" charset="0"/>
              </a:defRPr>
            </a:lvl7pPr>
            <a:lvl8pPr marL="3429000" indent="-228600" eaLnBrk="0" fontAlgn="base" hangingPunct="0">
              <a:spcBef>
                <a:spcPct val="0"/>
              </a:spcBef>
              <a:spcAft>
                <a:spcPct val="0"/>
              </a:spcAft>
              <a:defRPr sz="3200">
                <a:solidFill>
                  <a:schemeClr val="tx1"/>
                </a:solidFill>
                <a:latin typeface="Arial" pitchFamily="34" charset="0"/>
              </a:defRPr>
            </a:lvl8pPr>
            <a:lvl9pPr marL="3886200" indent="-228600" eaLnBrk="0" fontAlgn="base" hangingPunct="0">
              <a:spcBef>
                <a:spcPct val="0"/>
              </a:spcBef>
              <a:spcAft>
                <a:spcPct val="0"/>
              </a:spcAft>
              <a:defRPr sz="3200">
                <a:solidFill>
                  <a:schemeClr val="tx1"/>
                </a:solidFill>
                <a:latin typeface="Arial" pitchFamily="34" charset="0"/>
              </a:defRPr>
            </a:lvl9pPr>
          </a:lstStyle>
          <a:p>
            <a:fld id="{A1133994-966F-490A-A0B1-7D9EA85864B3}" type="slidenum">
              <a:rPr lang="en-US" sz="1200" smtClean="0"/>
              <a:pPr/>
              <a:t>31</a:t>
            </a:fld>
            <a:endParaRPr lang="en-US" sz="1200" smtClean="0"/>
          </a:p>
        </p:txBody>
      </p:sp>
      <p:sp>
        <p:nvSpPr>
          <p:cNvPr id="92163" name="Rectangle 2"/>
          <p:cNvSpPr>
            <a:spLocks noChangeArrowheads="1" noTextEdit="1"/>
          </p:cNvSpPr>
          <p:nvPr>
            <p:ph type="sldImg"/>
          </p:nvPr>
        </p:nvSpPr>
        <p:spPr>
          <a:ln/>
        </p:spPr>
      </p:sp>
      <p:sp>
        <p:nvSpPr>
          <p:cNvPr id="921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pitchFamily="34" charset="0"/>
              </a:defRPr>
            </a:lvl1pPr>
            <a:lvl2pPr marL="742950" indent="-285750">
              <a:defRPr sz="3200">
                <a:solidFill>
                  <a:schemeClr val="tx1"/>
                </a:solidFill>
                <a:latin typeface="Arial" pitchFamily="34" charset="0"/>
              </a:defRPr>
            </a:lvl2pPr>
            <a:lvl3pPr marL="1143000" indent="-228600">
              <a:defRPr sz="3200">
                <a:solidFill>
                  <a:schemeClr val="tx1"/>
                </a:solidFill>
                <a:latin typeface="Arial" pitchFamily="34" charset="0"/>
              </a:defRPr>
            </a:lvl3pPr>
            <a:lvl4pPr marL="1600200" indent="-228600">
              <a:defRPr sz="3200">
                <a:solidFill>
                  <a:schemeClr val="tx1"/>
                </a:solidFill>
                <a:latin typeface="Arial" pitchFamily="34" charset="0"/>
              </a:defRPr>
            </a:lvl4pPr>
            <a:lvl5pPr marL="2057400" indent="-228600">
              <a:defRPr sz="3200">
                <a:solidFill>
                  <a:schemeClr val="tx1"/>
                </a:solidFill>
                <a:latin typeface="Arial" pitchFamily="34" charset="0"/>
              </a:defRPr>
            </a:lvl5pPr>
            <a:lvl6pPr marL="2514600" indent="-228600" eaLnBrk="0" fontAlgn="base" hangingPunct="0">
              <a:spcBef>
                <a:spcPct val="0"/>
              </a:spcBef>
              <a:spcAft>
                <a:spcPct val="0"/>
              </a:spcAft>
              <a:defRPr sz="3200">
                <a:solidFill>
                  <a:schemeClr val="tx1"/>
                </a:solidFill>
                <a:latin typeface="Arial" pitchFamily="34" charset="0"/>
              </a:defRPr>
            </a:lvl6pPr>
            <a:lvl7pPr marL="2971800" indent="-228600" eaLnBrk="0" fontAlgn="base" hangingPunct="0">
              <a:spcBef>
                <a:spcPct val="0"/>
              </a:spcBef>
              <a:spcAft>
                <a:spcPct val="0"/>
              </a:spcAft>
              <a:defRPr sz="3200">
                <a:solidFill>
                  <a:schemeClr val="tx1"/>
                </a:solidFill>
                <a:latin typeface="Arial" pitchFamily="34" charset="0"/>
              </a:defRPr>
            </a:lvl7pPr>
            <a:lvl8pPr marL="3429000" indent="-228600" eaLnBrk="0" fontAlgn="base" hangingPunct="0">
              <a:spcBef>
                <a:spcPct val="0"/>
              </a:spcBef>
              <a:spcAft>
                <a:spcPct val="0"/>
              </a:spcAft>
              <a:defRPr sz="3200">
                <a:solidFill>
                  <a:schemeClr val="tx1"/>
                </a:solidFill>
                <a:latin typeface="Arial" pitchFamily="34" charset="0"/>
              </a:defRPr>
            </a:lvl8pPr>
            <a:lvl9pPr marL="3886200" indent="-228600" eaLnBrk="0" fontAlgn="base" hangingPunct="0">
              <a:spcBef>
                <a:spcPct val="0"/>
              </a:spcBef>
              <a:spcAft>
                <a:spcPct val="0"/>
              </a:spcAft>
              <a:defRPr sz="3200">
                <a:solidFill>
                  <a:schemeClr val="tx1"/>
                </a:solidFill>
                <a:latin typeface="Arial" pitchFamily="34" charset="0"/>
              </a:defRPr>
            </a:lvl9pPr>
          </a:lstStyle>
          <a:p>
            <a:fld id="{64E67BB3-71BD-47DE-BEEF-CC50B461AA46}" type="slidenum">
              <a:rPr lang="en-US" sz="1200" smtClean="0"/>
              <a:pPr/>
              <a:t>32</a:t>
            </a:fld>
            <a:endParaRPr lang="en-US" sz="1200" smtClean="0"/>
          </a:p>
        </p:txBody>
      </p:sp>
      <p:sp>
        <p:nvSpPr>
          <p:cNvPr id="93187" name="Rectangle 2"/>
          <p:cNvSpPr>
            <a:spLocks noChangeArrowheads="1" noTextEdit="1"/>
          </p:cNvSpPr>
          <p:nvPr>
            <p:ph type="sldImg"/>
          </p:nvPr>
        </p:nvSpPr>
        <p:spPr>
          <a:ln/>
        </p:spPr>
      </p:sp>
      <p:sp>
        <p:nvSpPr>
          <p:cNvPr id="931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pitchFamily="34" charset="0"/>
              </a:defRPr>
            </a:lvl1pPr>
            <a:lvl2pPr marL="742950" indent="-285750">
              <a:defRPr sz="3200">
                <a:solidFill>
                  <a:schemeClr val="tx1"/>
                </a:solidFill>
                <a:latin typeface="Arial" pitchFamily="34" charset="0"/>
              </a:defRPr>
            </a:lvl2pPr>
            <a:lvl3pPr marL="1143000" indent="-228600">
              <a:defRPr sz="3200">
                <a:solidFill>
                  <a:schemeClr val="tx1"/>
                </a:solidFill>
                <a:latin typeface="Arial" pitchFamily="34" charset="0"/>
              </a:defRPr>
            </a:lvl3pPr>
            <a:lvl4pPr marL="1600200" indent="-228600">
              <a:defRPr sz="3200">
                <a:solidFill>
                  <a:schemeClr val="tx1"/>
                </a:solidFill>
                <a:latin typeface="Arial" pitchFamily="34" charset="0"/>
              </a:defRPr>
            </a:lvl4pPr>
            <a:lvl5pPr marL="2057400" indent="-228600">
              <a:defRPr sz="3200">
                <a:solidFill>
                  <a:schemeClr val="tx1"/>
                </a:solidFill>
                <a:latin typeface="Arial" pitchFamily="34" charset="0"/>
              </a:defRPr>
            </a:lvl5pPr>
            <a:lvl6pPr marL="2514600" indent="-228600" eaLnBrk="0" fontAlgn="base" hangingPunct="0">
              <a:spcBef>
                <a:spcPct val="0"/>
              </a:spcBef>
              <a:spcAft>
                <a:spcPct val="0"/>
              </a:spcAft>
              <a:defRPr sz="3200">
                <a:solidFill>
                  <a:schemeClr val="tx1"/>
                </a:solidFill>
                <a:latin typeface="Arial" pitchFamily="34" charset="0"/>
              </a:defRPr>
            </a:lvl6pPr>
            <a:lvl7pPr marL="2971800" indent="-228600" eaLnBrk="0" fontAlgn="base" hangingPunct="0">
              <a:spcBef>
                <a:spcPct val="0"/>
              </a:spcBef>
              <a:spcAft>
                <a:spcPct val="0"/>
              </a:spcAft>
              <a:defRPr sz="3200">
                <a:solidFill>
                  <a:schemeClr val="tx1"/>
                </a:solidFill>
                <a:latin typeface="Arial" pitchFamily="34" charset="0"/>
              </a:defRPr>
            </a:lvl7pPr>
            <a:lvl8pPr marL="3429000" indent="-228600" eaLnBrk="0" fontAlgn="base" hangingPunct="0">
              <a:spcBef>
                <a:spcPct val="0"/>
              </a:spcBef>
              <a:spcAft>
                <a:spcPct val="0"/>
              </a:spcAft>
              <a:defRPr sz="3200">
                <a:solidFill>
                  <a:schemeClr val="tx1"/>
                </a:solidFill>
                <a:latin typeface="Arial" pitchFamily="34" charset="0"/>
              </a:defRPr>
            </a:lvl8pPr>
            <a:lvl9pPr marL="3886200" indent="-228600" eaLnBrk="0" fontAlgn="base" hangingPunct="0">
              <a:spcBef>
                <a:spcPct val="0"/>
              </a:spcBef>
              <a:spcAft>
                <a:spcPct val="0"/>
              </a:spcAft>
              <a:defRPr sz="3200">
                <a:solidFill>
                  <a:schemeClr val="tx1"/>
                </a:solidFill>
                <a:latin typeface="Arial" pitchFamily="34" charset="0"/>
              </a:defRPr>
            </a:lvl9pPr>
          </a:lstStyle>
          <a:p>
            <a:fld id="{33CD7B74-E02F-4419-BEFB-04E315269278}" type="slidenum">
              <a:rPr lang="en-US" sz="1200" smtClean="0"/>
              <a:pPr/>
              <a:t>33</a:t>
            </a:fld>
            <a:endParaRPr lang="en-US" sz="1200" smtClean="0"/>
          </a:p>
        </p:txBody>
      </p:sp>
      <p:sp>
        <p:nvSpPr>
          <p:cNvPr id="94211" name="Rectangle 2"/>
          <p:cNvSpPr>
            <a:spLocks noChangeArrowheads="1" noTextEdit="1"/>
          </p:cNvSpPr>
          <p:nvPr>
            <p:ph type="sldImg"/>
          </p:nvPr>
        </p:nvSpPr>
        <p:spPr>
          <a:ln/>
        </p:spPr>
      </p:sp>
      <p:sp>
        <p:nvSpPr>
          <p:cNvPr id="942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pitchFamily="34" charset="0"/>
              </a:defRPr>
            </a:lvl1pPr>
            <a:lvl2pPr marL="742950" indent="-285750">
              <a:defRPr sz="3200">
                <a:solidFill>
                  <a:schemeClr val="tx1"/>
                </a:solidFill>
                <a:latin typeface="Arial" pitchFamily="34" charset="0"/>
              </a:defRPr>
            </a:lvl2pPr>
            <a:lvl3pPr marL="1143000" indent="-228600">
              <a:defRPr sz="3200">
                <a:solidFill>
                  <a:schemeClr val="tx1"/>
                </a:solidFill>
                <a:latin typeface="Arial" pitchFamily="34" charset="0"/>
              </a:defRPr>
            </a:lvl3pPr>
            <a:lvl4pPr marL="1600200" indent="-228600">
              <a:defRPr sz="3200">
                <a:solidFill>
                  <a:schemeClr val="tx1"/>
                </a:solidFill>
                <a:latin typeface="Arial" pitchFamily="34" charset="0"/>
              </a:defRPr>
            </a:lvl4pPr>
            <a:lvl5pPr marL="2057400" indent="-228600">
              <a:defRPr sz="3200">
                <a:solidFill>
                  <a:schemeClr val="tx1"/>
                </a:solidFill>
                <a:latin typeface="Arial" pitchFamily="34" charset="0"/>
              </a:defRPr>
            </a:lvl5pPr>
            <a:lvl6pPr marL="2514600" indent="-228600" eaLnBrk="0" fontAlgn="base" hangingPunct="0">
              <a:spcBef>
                <a:spcPct val="0"/>
              </a:spcBef>
              <a:spcAft>
                <a:spcPct val="0"/>
              </a:spcAft>
              <a:defRPr sz="3200">
                <a:solidFill>
                  <a:schemeClr val="tx1"/>
                </a:solidFill>
                <a:latin typeface="Arial" pitchFamily="34" charset="0"/>
              </a:defRPr>
            </a:lvl6pPr>
            <a:lvl7pPr marL="2971800" indent="-228600" eaLnBrk="0" fontAlgn="base" hangingPunct="0">
              <a:spcBef>
                <a:spcPct val="0"/>
              </a:spcBef>
              <a:spcAft>
                <a:spcPct val="0"/>
              </a:spcAft>
              <a:defRPr sz="3200">
                <a:solidFill>
                  <a:schemeClr val="tx1"/>
                </a:solidFill>
                <a:latin typeface="Arial" pitchFamily="34" charset="0"/>
              </a:defRPr>
            </a:lvl7pPr>
            <a:lvl8pPr marL="3429000" indent="-228600" eaLnBrk="0" fontAlgn="base" hangingPunct="0">
              <a:spcBef>
                <a:spcPct val="0"/>
              </a:spcBef>
              <a:spcAft>
                <a:spcPct val="0"/>
              </a:spcAft>
              <a:defRPr sz="3200">
                <a:solidFill>
                  <a:schemeClr val="tx1"/>
                </a:solidFill>
                <a:latin typeface="Arial" pitchFamily="34" charset="0"/>
              </a:defRPr>
            </a:lvl8pPr>
            <a:lvl9pPr marL="3886200" indent="-228600" eaLnBrk="0" fontAlgn="base" hangingPunct="0">
              <a:spcBef>
                <a:spcPct val="0"/>
              </a:spcBef>
              <a:spcAft>
                <a:spcPct val="0"/>
              </a:spcAft>
              <a:defRPr sz="3200">
                <a:solidFill>
                  <a:schemeClr val="tx1"/>
                </a:solidFill>
                <a:latin typeface="Arial" pitchFamily="34" charset="0"/>
              </a:defRPr>
            </a:lvl9pPr>
          </a:lstStyle>
          <a:p>
            <a:fld id="{F615FE55-0731-45B4-B042-5E7B0D6F38A8}" type="slidenum">
              <a:rPr lang="en-US" sz="1200" smtClean="0"/>
              <a:pPr/>
              <a:t>34</a:t>
            </a:fld>
            <a:endParaRPr lang="en-US" sz="1200" smtClean="0"/>
          </a:p>
        </p:txBody>
      </p:sp>
      <p:sp>
        <p:nvSpPr>
          <p:cNvPr id="95235" name="Rectangle 2"/>
          <p:cNvSpPr>
            <a:spLocks noChangeArrowheads="1" noTextEdit="1"/>
          </p:cNvSpPr>
          <p:nvPr>
            <p:ph type="sldImg"/>
          </p:nvPr>
        </p:nvSpPr>
        <p:spPr>
          <a:ln/>
        </p:spPr>
      </p:sp>
      <p:sp>
        <p:nvSpPr>
          <p:cNvPr id="952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pitchFamily="34" charset="0"/>
              </a:defRPr>
            </a:lvl1pPr>
            <a:lvl2pPr marL="742950" indent="-285750">
              <a:defRPr sz="3200">
                <a:solidFill>
                  <a:schemeClr val="tx1"/>
                </a:solidFill>
                <a:latin typeface="Arial" pitchFamily="34" charset="0"/>
              </a:defRPr>
            </a:lvl2pPr>
            <a:lvl3pPr marL="1143000" indent="-228600">
              <a:defRPr sz="3200">
                <a:solidFill>
                  <a:schemeClr val="tx1"/>
                </a:solidFill>
                <a:latin typeface="Arial" pitchFamily="34" charset="0"/>
              </a:defRPr>
            </a:lvl3pPr>
            <a:lvl4pPr marL="1600200" indent="-228600">
              <a:defRPr sz="3200">
                <a:solidFill>
                  <a:schemeClr val="tx1"/>
                </a:solidFill>
                <a:latin typeface="Arial" pitchFamily="34" charset="0"/>
              </a:defRPr>
            </a:lvl4pPr>
            <a:lvl5pPr marL="2057400" indent="-228600">
              <a:defRPr sz="3200">
                <a:solidFill>
                  <a:schemeClr val="tx1"/>
                </a:solidFill>
                <a:latin typeface="Arial" pitchFamily="34" charset="0"/>
              </a:defRPr>
            </a:lvl5pPr>
            <a:lvl6pPr marL="2514600" indent="-228600" eaLnBrk="0" fontAlgn="base" hangingPunct="0">
              <a:spcBef>
                <a:spcPct val="0"/>
              </a:spcBef>
              <a:spcAft>
                <a:spcPct val="0"/>
              </a:spcAft>
              <a:defRPr sz="3200">
                <a:solidFill>
                  <a:schemeClr val="tx1"/>
                </a:solidFill>
                <a:latin typeface="Arial" pitchFamily="34" charset="0"/>
              </a:defRPr>
            </a:lvl6pPr>
            <a:lvl7pPr marL="2971800" indent="-228600" eaLnBrk="0" fontAlgn="base" hangingPunct="0">
              <a:spcBef>
                <a:spcPct val="0"/>
              </a:spcBef>
              <a:spcAft>
                <a:spcPct val="0"/>
              </a:spcAft>
              <a:defRPr sz="3200">
                <a:solidFill>
                  <a:schemeClr val="tx1"/>
                </a:solidFill>
                <a:latin typeface="Arial" pitchFamily="34" charset="0"/>
              </a:defRPr>
            </a:lvl7pPr>
            <a:lvl8pPr marL="3429000" indent="-228600" eaLnBrk="0" fontAlgn="base" hangingPunct="0">
              <a:spcBef>
                <a:spcPct val="0"/>
              </a:spcBef>
              <a:spcAft>
                <a:spcPct val="0"/>
              </a:spcAft>
              <a:defRPr sz="3200">
                <a:solidFill>
                  <a:schemeClr val="tx1"/>
                </a:solidFill>
                <a:latin typeface="Arial" pitchFamily="34" charset="0"/>
              </a:defRPr>
            </a:lvl8pPr>
            <a:lvl9pPr marL="3886200" indent="-228600" eaLnBrk="0" fontAlgn="base" hangingPunct="0">
              <a:spcBef>
                <a:spcPct val="0"/>
              </a:spcBef>
              <a:spcAft>
                <a:spcPct val="0"/>
              </a:spcAft>
              <a:defRPr sz="3200">
                <a:solidFill>
                  <a:schemeClr val="tx1"/>
                </a:solidFill>
                <a:latin typeface="Arial" pitchFamily="34" charset="0"/>
              </a:defRPr>
            </a:lvl9pPr>
          </a:lstStyle>
          <a:p>
            <a:fld id="{2FE4EC56-B2C2-4B6E-8E8B-254BB6794308}" type="slidenum">
              <a:rPr lang="en-US" sz="1200" smtClean="0"/>
              <a:pPr/>
              <a:t>36</a:t>
            </a:fld>
            <a:endParaRPr lang="en-US" sz="1200" smtClean="0"/>
          </a:p>
        </p:txBody>
      </p:sp>
      <p:sp>
        <p:nvSpPr>
          <p:cNvPr id="96259" name="Rectangle 2"/>
          <p:cNvSpPr>
            <a:spLocks noChangeArrowheads="1" noTextEdit="1"/>
          </p:cNvSpPr>
          <p:nvPr>
            <p:ph type="sldImg"/>
          </p:nvPr>
        </p:nvSpPr>
        <p:spPr>
          <a:ln/>
        </p:spPr>
      </p:sp>
      <p:sp>
        <p:nvSpPr>
          <p:cNvPr id="962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pitchFamily="34" charset="0"/>
              </a:defRPr>
            </a:lvl1pPr>
            <a:lvl2pPr marL="742950" indent="-285750">
              <a:defRPr sz="3200">
                <a:solidFill>
                  <a:schemeClr val="tx1"/>
                </a:solidFill>
                <a:latin typeface="Arial" pitchFamily="34" charset="0"/>
              </a:defRPr>
            </a:lvl2pPr>
            <a:lvl3pPr marL="1143000" indent="-228600">
              <a:defRPr sz="3200">
                <a:solidFill>
                  <a:schemeClr val="tx1"/>
                </a:solidFill>
                <a:latin typeface="Arial" pitchFamily="34" charset="0"/>
              </a:defRPr>
            </a:lvl3pPr>
            <a:lvl4pPr marL="1600200" indent="-228600">
              <a:defRPr sz="3200">
                <a:solidFill>
                  <a:schemeClr val="tx1"/>
                </a:solidFill>
                <a:latin typeface="Arial" pitchFamily="34" charset="0"/>
              </a:defRPr>
            </a:lvl4pPr>
            <a:lvl5pPr marL="2057400" indent="-228600">
              <a:defRPr sz="3200">
                <a:solidFill>
                  <a:schemeClr val="tx1"/>
                </a:solidFill>
                <a:latin typeface="Arial" pitchFamily="34" charset="0"/>
              </a:defRPr>
            </a:lvl5pPr>
            <a:lvl6pPr marL="2514600" indent="-228600" eaLnBrk="0" fontAlgn="base" hangingPunct="0">
              <a:spcBef>
                <a:spcPct val="0"/>
              </a:spcBef>
              <a:spcAft>
                <a:spcPct val="0"/>
              </a:spcAft>
              <a:defRPr sz="3200">
                <a:solidFill>
                  <a:schemeClr val="tx1"/>
                </a:solidFill>
                <a:latin typeface="Arial" pitchFamily="34" charset="0"/>
              </a:defRPr>
            </a:lvl6pPr>
            <a:lvl7pPr marL="2971800" indent="-228600" eaLnBrk="0" fontAlgn="base" hangingPunct="0">
              <a:spcBef>
                <a:spcPct val="0"/>
              </a:spcBef>
              <a:spcAft>
                <a:spcPct val="0"/>
              </a:spcAft>
              <a:defRPr sz="3200">
                <a:solidFill>
                  <a:schemeClr val="tx1"/>
                </a:solidFill>
                <a:latin typeface="Arial" pitchFamily="34" charset="0"/>
              </a:defRPr>
            </a:lvl7pPr>
            <a:lvl8pPr marL="3429000" indent="-228600" eaLnBrk="0" fontAlgn="base" hangingPunct="0">
              <a:spcBef>
                <a:spcPct val="0"/>
              </a:spcBef>
              <a:spcAft>
                <a:spcPct val="0"/>
              </a:spcAft>
              <a:defRPr sz="3200">
                <a:solidFill>
                  <a:schemeClr val="tx1"/>
                </a:solidFill>
                <a:latin typeface="Arial" pitchFamily="34" charset="0"/>
              </a:defRPr>
            </a:lvl8pPr>
            <a:lvl9pPr marL="3886200" indent="-228600" eaLnBrk="0" fontAlgn="base" hangingPunct="0">
              <a:spcBef>
                <a:spcPct val="0"/>
              </a:spcBef>
              <a:spcAft>
                <a:spcPct val="0"/>
              </a:spcAft>
              <a:defRPr sz="3200">
                <a:solidFill>
                  <a:schemeClr val="tx1"/>
                </a:solidFill>
                <a:latin typeface="Arial" pitchFamily="34" charset="0"/>
              </a:defRPr>
            </a:lvl9pPr>
          </a:lstStyle>
          <a:p>
            <a:fld id="{F03F99C9-0FB5-4204-BFB6-76414B153008}" type="slidenum">
              <a:rPr lang="en-US" sz="1200" smtClean="0"/>
              <a:pPr/>
              <a:t>39</a:t>
            </a:fld>
            <a:endParaRPr lang="en-US" sz="1200" smtClean="0"/>
          </a:p>
        </p:txBody>
      </p:sp>
      <p:sp>
        <p:nvSpPr>
          <p:cNvPr id="97283" name="Rectangle 2"/>
          <p:cNvSpPr>
            <a:spLocks noChangeArrowheads="1" noTextEdit="1"/>
          </p:cNvSpPr>
          <p:nvPr>
            <p:ph type="sldImg"/>
          </p:nvPr>
        </p:nvSpPr>
        <p:spPr>
          <a:ln/>
        </p:spPr>
      </p:sp>
      <p:sp>
        <p:nvSpPr>
          <p:cNvPr id="972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pitchFamily="34" charset="0"/>
              </a:defRPr>
            </a:lvl1pPr>
            <a:lvl2pPr marL="742950" indent="-285750">
              <a:defRPr sz="3200">
                <a:solidFill>
                  <a:schemeClr val="tx1"/>
                </a:solidFill>
                <a:latin typeface="Arial" pitchFamily="34" charset="0"/>
              </a:defRPr>
            </a:lvl2pPr>
            <a:lvl3pPr marL="1143000" indent="-228600">
              <a:defRPr sz="3200">
                <a:solidFill>
                  <a:schemeClr val="tx1"/>
                </a:solidFill>
                <a:latin typeface="Arial" pitchFamily="34" charset="0"/>
              </a:defRPr>
            </a:lvl3pPr>
            <a:lvl4pPr marL="1600200" indent="-228600">
              <a:defRPr sz="3200">
                <a:solidFill>
                  <a:schemeClr val="tx1"/>
                </a:solidFill>
                <a:latin typeface="Arial" pitchFamily="34" charset="0"/>
              </a:defRPr>
            </a:lvl4pPr>
            <a:lvl5pPr marL="2057400" indent="-228600">
              <a:defRPr sz="3200">
                <a:solidFill>
                  <a:schemeClr val="tx1"/>
                </a:solidFill>
                <a:latin typeface="Arial" pitchFamily="34" charset="0"/>
              </a:defRPr>
            </a:lvl5pPr>
            <a:lvl6pPr marL="2514600" indent="-228600" eaLnBrk="0" fontAlgn="base" hangingPunct="0">
              <a:spcBef>
                <a:spcPct val="0"/>
              </a:spcBef>
              <a:spcAft>
                <a:spcPct val="0"/>
              </a:spcAft>
              <a:defRPr sz="3200">
                <a:solidFill>
                  <a:schemeClr val="tx1"/>
                </a:solidFill>
                <a:latin typeface="Arial" pitchFamily="34" charset="0"/>
              </a:defRPr>
            </a:lvl6pPr>
            <a:lvl7pPr marL="2971800" indent="-228600" eaLnBrk="0" fontAlgn="base" hangingPunct="0">
              <a:spcBef>
                <a:spcPct val="0"/>
              </a:spcBef>
              <a:spcAft>
                <a:spcPct val="0"/>
              </a:spcAft>
              <a:defRPr sz="3200">
                <a:solidFill>
                  <a:schemeClr val="tx1"/>
                </a:solidFill>
                <a:latin typeface="Arial" pitchFamily="34" charset="0"/>
              </a:defRPr>
            </a:lvl7pPr>
            <a:lvl8pPr marL="3429000" indent="-228600" eaLnBrk="0" fontAlgn="base" hangingPunct="0">
              <a:spcBef>
                <a:spcPct val="0"/>
              </a:spcBef>
              <a:spcAft>
                <a:spcPct val="0"/>
              </a:spcAft>
              <a:defRPr sz="3200">
                <a:solidFill>
                  <a:schemeClr val="tx1"/>
                </a:solidFill>
                <a:latin typeface="Arial" pitchFamily="34" charset="0"/>
              </a:defRPr>
            </a:lvl8pPr>
            <a:lvl9pPr marL="3886200" indent="-228600" eaLnBrk="0" fontAlgn="base" hangingPunct="0">
              <a:spcBef>
                <a:spcPct val="0"/>
              </a:spcBef>
              <a:spcAft>
                <a:spcPct val="0"/>
              </a:spcAft>
              <a:defRPr sz="3200">
                <a:solidFill>
                  <a:schemeClr val="tx1"/>
                </a:solidFill>
                <a:latin typeface="Arial" pitchFamily="34" charset="0"/>
              </a:defRPr>
            </a:lvl9pPr>
          </a:lstStyle>
          <a:p>
            <a:fld id="{C72B7A0C-DF48-4A67-8ECB-3CE762FFB650}" type="slidenum">
              <a:rPr lang="en-US" sz="1200" smtClean="0"/>
              <a:pPr/>
              <a:t>40</a:t>
            </a:fld>
            <a:endParaRPr lang="en-US" sz="1200" smtClean="0"/>
          </a:p>
        </p:txBody>
      </p:sp>
      <p:sp>
        <p:nvSpPr>
          <p:cNvPr id="98307" name="Rectangle 2"/>
          <p:cNvSpPr>
            <a:spLocks noChangeArrowheads="1" noTextEdit="1"/>
          </p:cNvSpPr>
          <p:nvPr>
            <p:ph type="sldImg"/>
          </p:nvPr>
        </p:nvSpPr>
        <p:spPr>
          <a:ln/>
        </p:spPr>
      </p:sp>
      <p:sp>
        <p:nvSpPr>
          <p:cNvPr id="983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pitchFamily="34" charset="0"/>
              </a:defRPr>
            </a:lvl1pPr>
            <a:lvl2pPr marL="742950" indent="-285750">
              <a:defRPr sz="3200">
                <a:solidFill>
                  <a:schemeClr val="tx1"/>
                </a:solidFill>
                <a:latin typeface="Arial" pitchFamily="34" charset="0"/>
              </a:defRPr>
            </a:lvl2pPr>
            <a:lvl3pPr marL="1143000" indent="-228600">
              <a:defRPr sz="3200">
                <a:solidFill>
                  <a:schemeClr val="tx1"/>
                </a:solidFill>
                <a:latin typeface="Arial" pitchFamily="34" charset="0"/>
              </a:defRPr>
            </a:lvl3pPr>
            <a:lvl4pPr marL="1600200" indent="-228600">
              <a:defRPr sz="3200">
                <a:solidFill>
                  <a:schemeClr val="tx1"/>
                </a:solidFill>
                <a:latin typeface="Arial" pitchFamily="34" charset="0"/>
              </a:defRPr>
            </a:lvl4pPr>
            <a:lvl5pPr marL="2057400" indent="-228600">
              <a:defRPr sz="3200">
                <a:solidFill>
                  <a:schemeClr val="tx1"/>
                </a:solidFill>
                <a:latin typeface="Arial" pitchFamily="34" charset="0"/>
              </a:defRPr>
            </a:lvl5pPr>
            <a:lvl6pPr marL="2514600" indent="-228600" eaLnBrk="0" fontAlgn="base" hangingPunct="0">
              <a:spcBef>
                <a:spcPct val="0"/>
              </a:spcBef>
              <a:spcAft>
                <a:spcPct val="0"/>
              </a:spcAft>
              <a:defRPr sz="3200">
                <a:solidFill>
                  <a:schemeClr val="tx1"/>
                </a:solidFill>
                <a:latin typeface="Arial" pitchFamily="34" charset="0"/>
              </a:defRPr>
            </a:lvl6pPr>
            <a:lvl7pPr marL="2971800" indent="-228600" eaLnBrk="0" fontAlgn="base" hangingPunct="0">
              <a:spcBef>
                <a:spcPct val="0"/>
              </a:spcBef>
              <a:spcAft>
                <a:spcPct val="0"/>
              </a:spcAft>
              <a:defRPr sz="3200">
                <a:solidFill>
                  <a:schemeClr val="tx1"/>
                </a:solidFill>
                <a:latin typeface="Arial" pitchFamily="34" charset="0"/>
              </a:defRPr>
            </a:lvl7pPr>
            <a:lvl8pPr marL="3429000" indent="-228600" eaLnBrk="0" fontAlgn="base" hangingPunct="0">
              <a:spcBef>
                <a:spcPct val="0"/>
              </a:spcBef>
              <a:spcAft>
                <a:spcPct val="0"/>
              </a:spcAft>
              <a:defRPr sz="3200">
                <a:solidFill>
                  <a:schemeClr val="tx1"/>
                </a:solidFill>
                <a:latin typeface="Arial" pitchFamily="34" charset="0"/>
              </a:defRPr>
            </a:lvl8pPr>
            <a:lvl9pPr marL="3886200" indent="-228600" eaLnBrk="0" fontAlgn="base" hangingPunct="0">
              <a:spcBef>
                <a:spcPct val="0"/>
              </a:spcBef>
              <a:spcAft>
                <a:spcPct val="0"/>
              </a:spcAft>
              <a:defRPr sz="3200">
                <a:solidFill>
                  <a:schemeClr val="tx1"/>
                </a:solidFill>
                <a:latin typeface="Arial" pitchFamily="34" charset="0"/>
              </a:defRPr>
            </a:lvl9pPr>
          </a:lstStyle>
          <a:p>
            <a:fld id="{D151B0B8-F712-4FDC-931A-9BCA0CDE3D3C}" type="slidenum">
              <a:rPr lang="en-US" sz="1200" smtClean="0"/>
              <a:pPr/>
              <a:t>41</a:t>
            </a:fld>
            <a:endParaRPr lang="en-US" sz="1200" smtClean="0"/>
          </a:p>
        </p:txBody>
      </p:sp>
      <p:sp>
        <p:nvSpPr>
          <p:cNvPr id="99331" name="Rectangle 2"/>
          <p:cNvSpPr>
            <a:spLocks noChangeArrowheads="1" noTextEdit="1"/>
          </p:cNvSpPr>
          <p:nvPr>
            <p:ph type="sldImg"/>
          </p:nvPr>
        </p:nvSpPr>
        <p:spPr>
          <a:ln/>
        </p:spPr>
      </p:sp>
      <p:sp>
        <p:nvSpPr>
          <p:cNvPr id="993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pitchFamily="34" charset="0"/>
              </a:defRPr>
            </a:lvl1pPr>
            <a:lvl2pPr marL="742950" indent="-285750">
              <a:defRPr sz="3200">
                <a:solidFill>
                  <a:schemeClr val="tx1"/>
                </a:solidFill>
                <a:latin typeface="Arial" pitchFamily="34" charset="0"/>
              </a:defRPr>
            </a:lvl2pPr>
            <a:lvl3pPr marL="1143000" indent="-228600">
              <a:defRPr sz="3200">
                <a:solidFill>
                  <a:schemeClr val="tx1"/>
                </a:solidFill>
                <a:latin typeface="Arial" pitchFamily="34" charset="0"/>
              </a:defRPr>
            </a:lvl3pPr>
            <a:lvl4pPr marL="1600200" indent="-228600">
              <a:defRPr sz="3200">
                <a:solidFill>
                  <a:schemeClr val="tx1"/>
                </a:solidFill>
                <a:latin typeface="Arial" pitchFamily="34" charset="0"/>
              </a:defRPr>
            </a:lvl4pPr>
            <a:lvl5pPr marL="2057400" indent="-228600">
              <a:defRPr sz="3200">
                <a:solidFill>
                  <a:schemeClr val="tx1"/>
                </a:solidFill>
                <a:latin typeface="Arial" pitchFamily="34" charset="0"/>
              </a:defRPr>
            </a:lvl5pPr>
            <a:lvl6pPr marL="2514600" indent="-228600" eaLnBrk="0" fontAlgn="base" hangingPunct="0">
              <a:spcBef>
                <a:spcPct val="0"/>
              </a:spcBef>
              <a:spcAft>
                <a:spcPct val="0"/>
              </a:spcAft>
              <a:defRPr sz="3200">
                <a:solidFill>
                  <a:schemeClr val="tx1"/>
                </a:solidFill>
                <a:latin typeface="Arial" pitchFamily="34" charset="0"/>
              </a:defRPr>
            </a:lvl6pPr>
            <a:lvl7pPr marL="2971800" indent="-228600" eaLnBrk="0" fontAlgn="base" hangingPunct="0">
              <a:spcBef>
                <a:spcPct val="0"/>
              </a:spcBef>
              <a:spcAft>
                <a:spcPct val="0"/>
              </a:spcAft>
              <a:defRPr sz="3200">
                <a:solidFill>
                  <a:schemeClr val="tx1"/>
                </a:solidFill>
                <a:latin typeface="Arial" pitchFamily="34" charset="0"/>
              </a:defRPr>
            </a:lvl7pPr>
            <a:lvl8pPr marL="3429000" indent="-228600" eaLnBrk="0" fontAlgn="base" hangingPunct="0">
              <a:spcBef>
                <a:spcPct val="0"/>
              </a:spcBef>
              <a:spcAft>
                <a:spcPct val="0"/>
              </a:spcAft>
              <a:defRPr sz="3200">
                <a:solidFill>
                  <a:schemeClr val="tx1"/>
                </a:solidFill>
                <a:latin typeface="Arial" pitchFamily="34" charset="0"/>
              </a:defRPr>
            </a:lvl8pPr>
            <a:lvl9pPr marL="3886200" indent="-228600" eaLnBrk="0" fontAlgn="base" hangingPunct="0">
              <a:spcBef>
                <a:spcPct val="0"/>
              </a:spcBef>
              <a:spcAft>
                <a:spcPct val="0"/>
              </a:spcAft>
              <a:defRPr sz="3200">
                <a:solidFill>
                  <a:schemeClr val="tx1"/>
                </a:solidFill>
                <a:latin typeface="Arial" pitchFamily="34" charset="0"/>
              </a:defRPr>
            </a:lvl9pPr>
          </a:lstStyle>
          <a:p>
            <a:fld id="{B59BA252-3231-49C3-9556-4B5E42824C42}" type="slidenum">
              <a:rPr lang="en-US" sz="1200" smtClean="0"/>
              <a:pPr/>
              <a:t>42</a:t>
            </a:fld>
            <a:endParaRPr lang="en-US" sz="1200" smtClean="0"/>
          </a:p>
        </p:txBody>
      </p:sp>
      <p:sp>
        <p:nvSpPr>
          <p:cNvPr id="100355" name="Rectangle 2"/>
          <p:cNvSpPr>
            <a:spLocks noChangeArrowheads="1" noTextEdit="1"/>
          </p:cNvSpPr>
          <p:nvPr>
            <p:ph type="sldImg"/>
          </p:nvPr>
        </p:nvSpPr>
        <p:spPr>
          <a:ln/>
        </p:spPr>
      </p:sp>
      <p:sp>
        <p:nvSpPr>
          <p:cNvPr id="1003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pitchFamily="34" charset="0"/>
              </a:defRPr>
            </a:lvl1pPr>
            <a:lvl2pPr marL="742950" indent="-285750">
              <a:defRPr sz="3200">
                <a:solidFill>
                  <a:schemeClr val="tx1"/>
                </a:solidFill>
                <a:latin typeface="Arial" pitchFamily="34" charset="0"/>
              </a:defRPr>
            </a:lvl2pPr>
            <a:lvl3pPr marL="1143000" indent="-228600">
              <a:defRPr sz="3200">
                <a:solidFill>
                  <a:schemeClr val="tx1"/>
                </a:solidFill>
                <a:latin typeface="Arial" pitchFamily="34" charset="0"/>
              </a:defRPr>
            </a:lvl3pPr>
            <a:lvl4pPr marL="1600200" indent="-228600">
              <a:defRPr sz="3200">
                <a:solidFill>
                  <a:schemeClr val="tx1"/>
                </a:solidFill>
                <a:latin typeface="Arial" pitchFamily="34" charset="0"/>
              </a:defRPr>
            </a:lvl4pPr>
            <a:lvl5pPr marL="2057400" indent="-228600">
              <a:defRPr sz="3200">
                <a:solidFill>
                  <a:schemeClr val="tx1"/>
                </a:solidFill>
                <a:latin typeface="Arial" pitchFamily="34" charset="0"/>
              </a:defRPr>
            </a:lvl5pPr>
            <a:lvl6pPr marL="2514600" indent="-228600" eaLnBrk="0" fontAlgn="base" hangingPunct="0">
              <a:spcBef>
                <a:spcPct val="0"/>
              </a:spcBef>
              <a:spcAft>
                <a:spcPct val="0"/>
              </a:spcAft>
              <a:defRPr sz="3200">
                <a:solidFill>
                  <a:schemeClr val="tx1"/>
                </a:solidFill>
                <a:latin typeface="Arial" pitchFamily="34" charset="0"/>
              </a:defRPr>
            </a:lvl6pPr>
            <a:lvl7pPr marL="2971800" indent="-228600" eaLnBrk="0" fontAlgn="base" hangingPunct="0">
              <a:spcBef>
                <a:spcPct val="0"/>
              </a:spcBef>
              <a:spcAft>
                <a:spcPct val="0"/>
              </a:spcAft>
              <a:defRPr sz="3200">
                <a:solidFill>
                  <a:schemeClr val="tx1"/>
                </a:solidFill>
                <a:latin typeface="Arial" pitchFamily="34" charset="0"/>
              </a:defRPr>
            </a:lvl7pPr>
            <a:lvl8pPr marL="3429000" indent="-228600" eaLnBrk="0" fontAlgn="base" hangingPunct="0">
              <a:spcBef>
                <a:spcPct val="0"/>
              </a:spcBef>
              <a:spcAft>
                <a:spcPct val="0"/>
              </a:spcAft>
              <a:defRPr sz="3200">
                <a:solidFill>
                  <a:schemeClr val="tx1"/>
                </a:solidFill>
                <a:latin typeface="Arial" pitchFamily="34" charset="0"/>
              </a:defRPr>
            </a:lvl8pPr>
            <a:lvl9pPr marL="3886200" indent="-228600" eaLnBrk="0" fontAlgn="base" hangingPunct="0">
              <a:spcBef>
                <a:spcPct val="0"/>
              </a:spcBef>
              <a:spcAft>
                <a:spcPct val="0"/>
              </a:spcAft>
              <a:defRPr sz="3200">
                <a:solidFill>
                  <a:schemeClr val="tx1"/>
                </a:solidFill>
                <a:latin typeface="Arial" pitchFamily="34" charset="0"/>
              </a:defRPr>
            </a:lvl9pPr>
          </a:lstStyle>
          <a:p>
            <a:fld id="{75296B7F-9FCF-413E-9501-C573FB6F94A2}" type="slidenum">
              <a:rPr lang="en-US" sz="1200" smtClean="0"/>
              <a:pPr/>
              <a:t>11</a:t>
            </a:fld>
            <a:endParaRPr lang="en-US" sz="1200" smtClean="0"/>
          </a:p>
        </p:txBody>
      </p:sp>
      <p:sp>
        <p:nvSpPr>
          <p:cNvPr id="82947" name="Rectangle 2"/>
          <p:cNvSpPr>
            <a:spLocks noChangeArrowheads="1" noTextEdit="1"/>
          </p:cNvSpPr>
          <p:nvPr>
            <p:ph type="sldImg"/>
          </p:nvPr>
        </p:nvSpPr>
        <p:spPr>
          <a:ln/>
        </p:spPr>
      </p:sp>
      <p:sp>
        <p:nvSpPr>
          <p:cNvPr id="829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pitchFamily="34" charset="0"/>
              </a:defRPr>
            </a:lvl1pPr>
            <a:lvl2pPr marL="742950" indent="-285750">
              <a:defRPr sz="3200">
                <a:solidFill>
                  <a:schemeClr val="tx1"/>
                </a:solidFill>
                <a:latin typeface="Arial" pitchFamily="34" charset="0"/>
              </a:defRPr>
            </a:lvl2pPr>
            <a:lvl3pPr marL="1143000" indent="-228600">
              <a:defRPr sz="3200">
                <a:solidFill>
                  <a:schemeClr val="tx1"/>
                </a:solidFill>
                <a:latin typeface="Arial" pitchFamily="34" charset="0"/>
              </a:defRPr>
            </a:lvl3pPr>
            <a:lvl4pPr marL="1600200" indent="-228600">
              <a:defRPr sz="3200">
                <a:solidFill>
                  <a:schemeClr val="tx1"/>
                </a:solidFill>
                <a:latin typeface="Arial" pitchFamily="34" charset="0"/>
              </a:defRPr>
            </a:lvl4pPr>
            <a:lvl5pPr marL="2057400" indent="-228600">
              <a:defRPr sz="3200">
                <a:solidFill>
                  <a:schemeClr val="tx1"/>
                </a:solidFill>
                <a:latin typeface="Arial" pitchFamily="34" charset="0"/>
              </a:defRPr>
            </a:lvl5pPr>
            <a:lvl6pPr marL="2514600" indent="-228600" eaLnBrk="0" fontAlgn="base" hangingPunct="0">
              <a:spcBef>
                <a:spcPct val="0"/>
              </a:spcBef>
              <a:spcAft>
                <a:spcPct val="0"/>
              </a:spcAft>
              <a:defRPr sz="3200">
                <a:solidFill>
                  <a:schemeClr val="tx1"/>
                </a:solidFill>
                <a:latin typeface="Arial" pitchFamily="34" charset="0"/>
              </a:defRPr>
            </a:lvl6pPr>
            <a:lvl7pPr marL="2971800" indent="-228600" eaLnBrk="0" fontAlgn="base" hangingPunct="0">
              <a:spcBef>
                <a:spcPct val="0"/>
              </a:spcBef>
              <a:spcAft>
                <a:spcPct val="0"/>
              </a:spcAft>
              <a:defRPr sz="3200">
                <a:solidFill>
                  <a:schemeClr val="tx1"/>
                </a:solidFill>
                <a:latin typeface="Arial" pitchFamily="34" charset="0"/>
              </a:defRPr>
            </a:lvl7pPr>
            <a:lvl8pPr marL="3429000" indent="-228600" eaLnBrk="0" fontAlgn="base" hangingPunct="0">
              <a:spcBef>
                <a:spcPct val="0"/>
              </a:spcBef>
              <a:spcAft>
                <a:spcPct val="0"/>
              </a:spcAft>
              <a:defRPr sz="3200">
                <a:solidFill>
                  <a:schemeClr val="tx1"/>
                </a:solidFill>
                <a:latin typeface="Arial" pitchFamily="34" charset="0"/>
              </a:defRPr>
            </a:lvl8pPr>
            <a:lvl9pPr marL="3886200" indent="-228600" eaLnBrk="0" fontAlgn="base" hangingPunct="0">
              <a:spcBef>
                <a:spcPct val="0"/>
              </a:spcBef>
              <a:spcAft>
                <a:spcPct val="0"/>
              </a:spcAft>
              <a:defRPr sz="3200">
                <a:solidFill>
                  <a:schemeClr val="tx1"/>
                </a:solidFill>
                <a:latin typeface="Arial" pitchFamily="34" charset="0"/>
              </a:defRPr>
            </a:lvl9pPr>
          </a:lstStyle>
          <a:p>
            <a:fld id="{3D211C0B-5853-44BE-85EE-442CE152041E}" type="slidenum">
              <a:rPr lang="en-US" sz="1200" smtClean="0"/>
              <a:pPr/>
              <a:t>43</a:t>
            </a:fld>
            <a:endParaRPr lang="en-US" sz="1200" smtClean="0"/>
          </a:p>
        </p:txBody>
      </p:sp>
      <p:sp>
        <p:nvSpPr>
          <p:cNvPr id="101379" name="Rectangle 2"/>
          <p:cNvSpPr>
            <a:spLocks noChangeArrowheads="1" noTextEdit="1"/>
          </p:cNvSpPr>
          <p:nvPr>
            <p:ph type="sldImg"/>
          </p:nvPr>
        </p:nvSpPr>
        <p:spPr>
          <a:ln/>
        </p:spPr>
      </p:sp>
      <p:sp>
        <p:nvSpPr>
          <p:cNvPr id="1013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pitchFamily="34" charset="0"/>
              </a:defRPr>
            </a:lvl1pPr>
            <a:lvl2pPr marL="742950" indent="-285750">
              <a:defRPr sz="3200">
                <a:solidFill>
                  <a:schemeClr val="tx1"/>
                </a:solidFill>
                <a:latin typeface="Arial" pitchFamily="34" charset="0"/>
              </a:defRPr>
            </a:lvl2pPr>
            <a:lvl3pPr marL="1143000" indent="-228600">
              <a:defRPr sz="3200">
                <a:solidFill>
                  <a:schemeClr val="tx1"/>
                </a:solidFill>
                <a:latin typeface="Arial" pitchFamily="34" charset="0"/>
              </a:defRPr>
            </a:lvl3pPr>
            <a:lvl4pPr marL="1600200" indent="-228600">
              <a:defRPr sz="3200">
                <a:solidFill>
                  <a:schemeClr val="tx1"/>
                </a:solidFill>
                <a:latin typeface="Arial" pitchFamily="34" charset="0"/>
              </a:defRPr>
            </a:lvl4pPr>
            <a:lvl5pPr marL="2057400" indent="-228600">
              <a:defRPr sz="3200">
                <a:solidFill>
                  <a:schemeClr val="tx1"/>
                </a:solidFill>
                <a:latin typeface="Arial" pitchFamily="34" charset="0"/>
              </a:defRPr>
            </a:lvl5pPr>
            <a:lvl6pPr marL="2514600" indent="-228600" eaLnBrk="0" fontAlgn="base" hangingPunct="0">
              <a:spcBef>
                <a:spcPct val="0"/>
              </a:spcBef>
              <a:spcAft>
                <a:spcPct val="0"/>
              </a:spcAft>
              <a:defRPr sz="3200">
                <a:solidFill>
                  <a:schemeClr val="tx1"/>
                </a:solidFill>
                <a:latin typeface="Arial" pitchFamily="34" charset="0"/>
              </a:defRPr>
            </a:lvl6pPr>
            <a:lvl7pPr marL="2971800" indent="-228600" eaLnBrk="0" fontAlgn="base" hangingPunct="0">
              <a:spcBef>
                <a:spcPct val="0"/>
              </a:spcBef>
              <a:spcAft>
                <a:spcPct val="0"/>
              </a:spcAft>
              <a:defRPr sz="3200">
                <a:solidFill>
                  <a:schemeClr val="tx1"/>
                </a:solidFill>
                <a:latin typeface="Arial" pitchFamily="34" charset="0"/>
              </a:defRPr>
            </a:lvl7pPr>
            <a:lvl8pPr marL="3429000" indent="-228600" eaLnBrk="0" fontAlgn="base" hangingPunct="0">
              <a:spcBef>
                <a:spcPct val="0"/>
              </a:spcBef>
              <a:spcAft>
                <a:spcPct val="0"/>
              </a:spcAft>
              <a:defRPr sz="3200">
                <a:solidFill>
                  <a:schemeClr val="tx1"/>
                </a:solidFill>
                <a:latin typeface="Arial" pitchFamily="34" charset="0"/>
              </a:defRPr>
            </a:lvl8pPr>
            <a:lvl9pPr marL="3886200" indent="-228600" eaLnBrk="0" fontAlgn="base" hangingPunct="0">
              <a:spcBef>
                <a:spcPct val="0"/>
              </a:spcBef>
              <a:spcAft>
                <a:spcPct val="0"/>
              </a:spcAft>
              <a:defRPr sz="3200">
                <a:solidFill>
                  <a:schemeClr val="tx1"/>
                </a:solidFill>
                <a:latin typeface="Arial" pitchFamily="34" charset="0"/>
              </a:defRPr>
            </a:lvl9pPr>
          </a:lstStyle>
          <a:p>
            <a:fld id="{39F13147-C09D-42E8-A326-3975F386823F}" type="slidenum">
              <a:rPr lang="en-US" sz="1200" smtClean="0"/>
              <a:pPr/>
              <a:t>44</a:t>
            </a:fld>
            <a:endParaRPr lang="en-US" sz="1200" smtClean="0"/>
          </a:p>
        </p:txBody>
      </p:sp>
      <p:sp>
        <p:nvSpPr>
          <p:cNvPr id="102403" name="Rectangle 2"/>
          <p:cNvSpPr>
            <a:spLocks noChangeArrowheads="1" noTextEdit="1"/>
          </p:cNvSpPr>
          <p:nvPr>
            <p:ph type="sldImg"/>
          </p:nvPr>
        </p:nvSpPr>
        <p:spPr>
          <a:ln/>
        </p:spPr>
      </p:sp>
      <p:sp>
        <p:nvSpPr>
          <p:cNvPr id="1024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pitchFamily="34" charset="0"/>
              </a:defRPr>
            </a:lvl1pPr>
            <a:lvl2pPr marL="742950" indent="-285750">
              <a:defRPr sz="3200">
                <a:solidFill>
                  <a:schemeClr val="tx1"/>
                </a:solidFill>
                <a:latin typeface="Arial" pitchFamily="34" charset="0"/>
              </a:defRPr>
            </a:lvl2pPr>
            <a:lvl3pPr marL="1143000" indent="-228600">
              <a:defRPr sz="3200">
                <a:solidFill>
                  <a:schemeClr val="tx1"/>
                </a:solidFill>
                <a:latin typeface="Arial" pitchFamily="34" charset="0"/>
              </a:defRPr>
            </a:lvl3pPr>
            <a:lvl4pPr marL="1600200" indent="-228600">
              <a:defRPr sz="3200">
                <a:solidFill>
                  <a:schemeClr val="tx1"/>
                </a:solidFill>
                <a:latin typeface="Arial" pitchFamily="34" charset="0"/>
              </a:defRPr>
            </a:lvl4pPr>
            <a:lvl5pPr marL="2057400" indent="-228600">
              <a:defRPr sz="3200">
                <a:solidFill>
                  <a:schemeClr val="tx1"/>
                </a:solidFill>
                <a:latin typeface="Arial" pitchFamily="34" charset="0"/>
              </a:defRPr>
            </a:lvl5pPr>
            <a:lvl6pPr marL="2514600" indent="-228600" eaLnBrk="0" fontAlgn="base" hangingPunct="0">
              <a:spcBef>
                <a:spcPct val="0"/>
              </a:spcBef>
              <a:spcAft>
                <a:spcPct val="0"/>
              </a:spcAft>
              <a:defRPr sz="3200">
                <a:solidFill>
                  <a:schemeClr val="tx1"/>
                </a:solidFill>
                <a:latin typeface="Arial" pitchFamily="34" charset="0"/>
              </a:defRPr>
            </a:lvl6pPr>
            <a:lvl7pPr marL="2971800" indent="-228600" eaLnBrk="0" fontAlgn="base" hangingPunct="0">
              <a:spcBef>
                <a:spcPct val="0"/>
              </a:spcBef>
              <a:spcAft>
                <a:spcPct val="0"/>
              </a:spcAft>
              <a:defRPr sz="3200">
                <a:solidFill>
                  <a:schemeClr val="tx1"/>
                </a:solidFill>
                <a:latin typeface="Arial" pitchFamily="34" charset="0"/>
              </a:defRPr>
            </a:lvl7pPr>
            <a:lvl8pPr marL="3429000" indent="-228600" eaLnBrk="0" fontAlgn="base" hangingPunct="0">
              <a:spcBef>
                <a:spcPct val="0"/>
              </a:spcBef>
              <a:spcAft>
                <a:spcPct val="0"/>
              </a:spcAft>
              <a:defRPr sz="3200">
                <a:solidFill>
                  <a:schemeClr val="tx1"/>
                </a:solidFill>
                <a:latin typeface="Arial" pitchFamily="34" charset="0"/>
              </a:defRPr>
            </a:lvl8pPr>
            <a:lvl9pPr marL="3886200" indent="-228600" eaLnBrk="0" fontAlgn="base" hangingPunct="0">
              <a:spcBef>
                <a:spcPct val="0"/>
              </a:spcBef>
              <a:spcAft>
                <a:spcPct val="0"/>
              </a:spcAft>
              <a:defRPr sz="3200">
                <a:solidFill>
                  <a:schemeClr val="tx1"/>
                </a:solidFill>
                <a:latin typeface="Arial" pitchFamily="34" charset="0"/>
              </a:defRPr>
            </a:lvl9pPr>
          </a:lstStyle>
          <a:p>
            <a:fld id="{308D1EBD-01AD-4B5D-9015-A59857711D47}" type="slidenum">
              <a:rPr lang="en-US" sz="1200" smtClean="0"/>
              <a:pPr/>
              <a:t>45</a:t>
            </a:fld>
            <a:endParaRPr lang="en-US" sz="1200" smtClean="0"/>
          </a:p>
        </p:txBody>
      </p:sp>
      <p:sp>
        <p:nvSpPr>
          <p:cNvPr id="103427" name="Rectangle 2"/>
          <p:cNvSpPr>
            <a:spLocks noChangeArrowheads="1" noTextEdit="1"/>
          </p:cNvSpPr>
          <p:nvPr>
            <p:ph type="sldImg"/>
          </p:nvPr>
        </p:nvSpPr>
        <p:spPr>
          <a:ln/>
        </p:spPr>
      </p:sp>
      <p:sp>
        <p:nvSpPr>
          <p:cNvPr id="1034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pitchFamily="34" charset="0"/>
              </a:defRPr>
            </a:lvl1pPr>
            <a:lvl2pPr marL="742950" indent="-285750">
              <a:defRPr sz="3200">
                <a:solidFill>
                  <a:schemeClr val="tx1"/>
                </a:solidFill>
                <a:latin typeface="Arial" pitchFamily="34" charset="0"/>
              </a:defRPr>
            </a:lvl2pPr>
            <a:lvl3pPr marL="1143000" indent="-228600">
              <a:defRPr sz="3200">
                <a:solidFill>
                  <a:schemeClr val="tx1"/>
                </a:solidFill>
                <a:latin typeface="Arial" pitchFamily="34" charset="0"/>
              </a:defRPr>
            </a:lvl3pPr>
            <a:lvl4pPr marL="1600200" indent="-228600">
              <a:defRPr sz="3200">
                <a:solidFill>
                  <a:schemeClr val="tx1"/>
                </a:solidFill>
                <a:latin typeface="Arial" pitchFamily="34" charset="0"/>
              </a:defRPr>
            </a:lvl4pPr>
            <a:lvl5pPr marL="2057400" indent="-228600">
              <a:defRPr sz="3200">
                <a:solidFill>
                  <a:schemeClr val="tx1"/>
                </a:solidFill>
                <a:latin typeface="Arial" pitchFamily="34" charset="0"/>
              </a:defRPr>
            </a:lvl5pPr>
            <a:lvl6pPr marL="2514600" indent="-228600" eaLnBrk="0" fontAlgn="base" hangingPunct="0">
              <a:spcBef>
                <a:spcPct val="0"/>
              </a:spcBef>
              <a:spcAft>
                <a:spcPct val="0"/>
              </a:spcAft>
              <a:defRPr sz="3200">
                <a:solidFill>
                  <a:schemeClr val="tx1"/>
                </a:solidFill>
                <a:latin typeface="Arial" pitchFamily="34" charset="0"/>
              </a:defRPr>
            </a:lvl6pPr>
            <a:lvl7pPr marL="2971800" indent="-228600" eaLnBrk="0" fontAlgn="base" hangingPunct="0">
              <a:spcBef>
                <a:spcPct val="0"/>
              </a:spcBef>
              <a:spcAft>
                <a:spcPct val="0"/>
              </a:spcAft>
              <a:defRPr sz="3200">
                <a:solidFill>
                  <a:schemeClr val="tx1"/>
                </a:solidFill>
                <a:latin typeface="Arial" pitchFamily="34" charset="0"/>
              </a:defRPr>
            </a:lvl7pPr>
            <a:lvl8pPr marL="3429000" indent="-228600" eaLnBrk="0" fontAlgn="base" hangingPunct="0">
              <a:spcBef>
                <a:spcPct val="0"/>
              </a:spcBef>
              <a:spcAft>
                <a:spcPct val="0"/>
              </a:spcAft>
              <a:defRPr sz="3200">
                <a:solidFill>
                  <a:schemeClr val="tx1"/>
                </a:solidFill>
                <a:latin typeface="Arial" pitchFamily="34" charset="0"/>
              </a:defRPr>
            </a:lvl8pPr>
            <a:lvl9pPr marL="3886200" indent="-228600" eaLnBrk="0" fontAlgn="base" hangingPunct="0">
              <a:spcBef>
                <a:spcPct val="0"/>
              </a:spcBef>
              <a:spcAft>
                <a:spcPct val="0"/>
              </a:spcAft>
              <a:defRPr sz="3200">
                <a:solidFill>
                  <a:schemeClr val="tx1"/>
                </a:solidFill>
                <a:latin typeface="Arial" pitchFamily="34" charset="0"/>
              </a:defRPr>
            </a:lvl9pPr>
          </a:lstStyle>
          <a:p>
            <a:fld id="{1850411C-5665-4B4E-8454-18174AA61BCB}" type="slidenum">
              <a:rPr lang="en-US" sz="1200" smtClean="0"/>
              <a:pPr/>
              <a:t>46</a:t>
            </a:fld>
            <a:endParaRPr lang="en-US" sz="1200" smtClean="0"/>
          </a:p>
        </p:txBody>
      </p:sp>
      <p:sp>
        <p:nvSpPr>
          <p:cNvPr id="104451" name="Rectangle 2"/>
          <p:cNvSpPr>
            <a:spLocks noChangeArrowheads="1" noTextEdit="1"/>
          </p:cNvSpPr>
          <p:nvPr>
            <p:ph type="sldImg"/>
          </p:nvPr>
        </p:nvSpPr>
        <p:spPr>
          <a:ln/>
        </p:spPr>
      </p:sp>
      <p:sp>
        <p:nvSpPr>
          <p:cNvPr id="1044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pitchFamily="34" charset="0"/>
              </a:defRPr>
            </a:lvl1pPr>
            <a:lvl2pPr marL="742950" indent="-285750">
              <a:defRPr sz="3200">
                <a:solidFill>
                  <a:schemeClr val="tx1"/>
                </a:solidFill>
                <a:latin typeface="Arial" pitchFamily="34" charset="0"/>
              </a:defRPr>
            </a:lvl2pPr>
            <a:lvl3pPr marL="1143000" indent="-228600">
              <a:defRPr sz="3200">
                <a:solidFill>
                  <a:schemeClr val="tx1"/>
                </a:solidFill>
                <a:latin typeface="Arial" pitchFamily="34" charset="0"/>
              </a:defRPr>
            </a:lvl3pPr>
            <a:lvl4pPr marL="1600200" indent="-228600">
              <a:defRPr sz="3200">
                <a:solidFill>
                  <a:schemeClr val="tx1"/>
                </a:solidFill>
                <a:latin typeface="Arial" pitchFamily="34" charset="0"/>
              </a:defRPr>
            </a:lvl4pPr>
            <a:lvl5pPr marL="2057400" indent="-228600">
              <a:defRPr sz="3200">
                <a:solidFill>
                  <a:schemeClr val="tx1"/>
                </a:solidFill>
                <a:latin typeface="Arial" pitchFamily="34" charset="0"/>
              </a:defRPr>
            </a:lvl5pPr>
            <a:lvl6pPr marL="2514600" indent="-228600" eaLnBrk="0" fontAlgn="base" hangingPunct="0">
              <a:spcBef>
                <a:spcPct val="0"/>
              </a:spcBef>
              <a:spcAft>
                <a:spcPct val="0"/>
              </a:spcAft>
              <a:defRPr sz="3200">
                <a:solidFill>
                  <a:schemeClr val="tx1"/>
                </a:solidFill>
                <a:latin typeface="Arial" pitchFamily="34" charset="0"/>
              </a:defRPr>
            </a:lvl6pPr>
            <a:lvl7pPr marL="2971800" indent="-228600" eaLnBrk="0" fontAlgn="base" hangingPunct="0">
              <a:spcBef>
                <a:spcPct val="0"/>
              </a:spcBef>
              <a:spcAft>
                <a:spcPct val="0"/>
              </a:spcAft>
              <a:defRPr sz="3200">
                <a:solidFill>
                  <a:schemeClr val="tx1"/>
                </a:solidFill>
                <a:latin typeface="Arial" pitchFamily="34" charset="0"/>
              </a:defRPr>
            </a:lvl7pPr>
            <a:lvl8pPr marL="3429000" indent="-228600" eaLnBrk="0" fontAlgn="base" hangingPunct="0">
              <a:spcBef>
                <a:spcPct val="0"/>
              </a:spcBef>
              <a:spcAft>
                <a:spcPct val="0"/>
              </a:spcAft>
              <a:defRPr sz="3200">
                <a:solidFill>
                  <a:schemeClr val="tx1"/>
                </a:solidFill>
                <a:latin typeface="Arial" pitchFamily="34" charset="0"/>
              </a:defRPr>
            </a:lvl8pPr>
            <a:lvl9pPr marL="3886200" indent="-228600" eaLnBrk="0" fontAlgn="base" hangingPunct="0">
              <a:spcBef>
                <a:spcPct val="0"/>
              </a:spcBef>
              <a:spcAft>
                <a:spcPct val="0"/>
              </a:spcAft>
              <a:defRPr sz="3200">
                <a:solidFill>
                  <a:schemeClr val="tx1"/>
                </a:solidFill>
                <a:latin typeface="Arial" pitchFamily="34" charset="0"/>
              </a:defRPr>
            </a:lvl9pPr>
          </a:lstStyle>
          <a:p>
            <a:fld id="{AE9CA2C7-B46C-4E8C-B2B9-3848577C968B}" type="slidenum">
              <a:rPr lang="en-US" sz="1200" smtClean="0"/>
              <a:pPr/>
              <a:t>47</a:t>
            </a:fld>
            <a:endParaRPr lang="en-US" sz="1200" smtClean="0"/>
          </a:p>
        </p:txBody>
      </p:sp>
      <p:sp>
        <p:nvSpPr>
          <p:cNvPr id="105475" name="Rectangle 2"/>
          <p:cNvSpPr>
            <a:spLocks noChangeArrowheads="1" noTextEdit="1"/>
          </p:cNvSpPr>
          <p:nvPr>
            <p:ph type="sldImg"/>
          </p:nvPr>
        </p:nvSpPr>
        <p:spPr>
          <a:ln/>
        </p:spPr>
      </p:sp>
      <p:sp>
        <p:nvSpPr>
          <p:cNvPr id="1054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pitchFamily="34" charset="0"/>
              </a:defRPr>
            </a:lvl1pPr>
            <a:lvl2pPr marL="742950" indent="-285750">
              <a:defRPr sz="3200">
                <a:solidFill>
                  <a:schemeClr val="tx1"/>
                </a:solidFill>
                <a:latin typeface="Arial" pitchFamily="34" charset="0"/>
              </a:defRPr>
            </a:lvl2pPr>
            <a:lvl3pPr marL="1143000" indent="-228600">
              <a:defRPr sz="3200">
                <a:solidFill>
                  <a:schemeClr val="tx1"/>
                </a:solidFill>
                <a:latin typeface="Arial" pitchFamily="34" charset="0"/>
              </a:defRPr>
            </a:lvl3pPr>
            <a:lvl4pPr marL="1600200" indent="-228600">
              <a:defRPr sz="3200">
                <a:solidFill>
                  <a:schemeClr val="tx1"/>
                </a:solidFill>
                <a:latin typeface="Arial" pitchFamily="34" charset="0"/>
              </a:defRPr>
            </a:lvl4pPr>
            <a:lvl5pPr marL="2057400" indent="-228600">
              <a:defRPr sz="3200">
                <a:solidFill>
                  <a:schemeClr val="tx1"/>
                </a:solidFill>
                <a:latin typeface="Arial" pitchFamily="34" charset="0"/>
              </a:defRPr>
            </a:lvl5pPr>
            <a:lvl6pPr marL="2514600" indent="-228600" eaLnBrk="0" fontAlgn="base" hangingPunct="0">
              <a:spcBef>
                <a:spcPct val="0"/>
              </a:spcBef>
              <a:spcAft>
                <a:spcPct val="0"/>
              </a:spcAft>
              <a:defRPr sz="3200">
                <a:solidFill>
                  <a:schemeClr val="tx1"/>
                </a:solidFill>
                <a:latin typeface="Arial" pitchFamily="34" charset="0"/>
              </a:defRPr>
            </a:lvl6pPr>
            <a:lvl7pPr marL="2971800" indent="-228600" eaLnBrk="0" fontAlgn="base" hangingPunct="0">
              <a:spcBef>
                <a:spcPct val="0"/>
              </a:spcBef>
              <a:spcAft>
                <a:spcPct val="0"/>
              </a:spcAft>
              <a:defRPr sz="3200">
                <a:solidFill>
                  <a:schemeClr val="tx1"/>
                </a:solidFill>
                <a:latin typeface="Arial" pitchFamily="34" charset="0"/>
              </a:defRPr>
            </a:lvl7pPr>
            <a:lvl8pPr marL="3429000" indent="-228600" eaLnBrk="0" fontAlgn="base" hangingPunct="0">
              <a:spcBef>
                <a:spcPct val="0"/>
              </a:spcBef>
              <a:spcAft>
                <a:spcPct val="0"/>
              </a:spcAft>
              <a:defRPr sz="3200">
                <a:solidFill>
                  <a:schemeClr val="tx1"/>
                </a:solidFill>
                <a:latin typeface="Arial" pitchFamily="34" charset="0"/>
              </a:defRPr>
            </a:lvl8pPr>
            <a:lvl9pPr marL="3886200" indent="-228600" eaLnBrk="0" fontAlgn="base" hangingPunct="0">
              <a:spcBef>
                <a:spcPct val="0"/>
              </a:spcBef>
              <a:spcAft>
                <a:spcPct val="0"/>
              </a:spcAft>
              <a:defRPr sz="3200">
                <a:solidFill>
                  <a:schemeClr val="tx1"/>
                </a:solidFill>
                <a:latin typeface="Arial" pitchFamily="34" charset="0"/>
              </a:defRPr>
            </a:lvl9pPr>
          </a:lstStyle>
          <a:p>
            <a:fld id="{73C8617A-84F1-4DBC-ADEC-18783FD72585}" type="slidenum">
              <a:rPr lang="en-US" sz="1200" smtClean="0"/>
              <a:pPr/>
              <a:t>48</a:t>
            </a:fld>
            <a:endParaRPr lang="en-US" sz="1200" smtClean="0"/>
          </a:p>
        </p:txBody>
      </p:sp>
      <p:sp>
        <p:nvSpPr>
          <p:cNvPr id="106499" name="Rectangle 2"/>
          <p:cNvSpPr>
            <a:spLocks noChangeArrowheads="1" noTextEdit="1"/>
          </p:cNvSpPr>
          <p:nvPr>
            <p:ph type="sldImg"/>
          </p:nvPr>
        </p:nvSpPr>
        <p:spPr>
          <a:ln/>
        </p:spPr>
      </p:sp>
      <p:sp>
        <p:nvSpPr>
          <p:cNvPr id="1065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pitchFamily="34" charset="0"/>
              </a:defRPr>
            </a:lvl1pPr>
            <a:lvl2pPr marL="742950" indent="-285750">
              <a:defRPr sz="3200">
                <a:solidFill>
                  <a:schemeClr val="tx1"/>
                </a:solidFill>
                <a:latin typeface="Arial" pitchFamily="34" charset="0"/>
              </a:defRPr>
            </a:lvl2pPr>
            <a:lvl3pPr marL="1143000" indent="-228600">
              <a:defRPr sz="3200">
                <a:solidFill>
                  <a:schemeClr val="tx1"/>
                </a:solidFill>
                <a:latin typeface="Arial" pitchFamily="34" charset="0"/>
              </a:defRPr>
            </a:lvl3pPr>
            <a:lvl4pPr marL="1600200" indent="-228600">
              <a:defRPr sz="3200">
                <a:solidFill>
                  <a:schemeClr val="tx1"/>
                </a:solidFill>
                <a:latin typeface="Arial" pitchFamily="34" charset="0"/>
              </a:defRPr>
            </a:lvl4pPr>
            <a:lvl5pPr marL="2057400" indent="-228600">
              <a:defRPr sz="3200">
                <a:solidFill>
                  <a:schemeClr val="tx1"/>
                </a:solidFill>
                <a:latin typeface="Arial" pitchFamily="34" charset="0"/>
              </a:defRPr>
            </a:lvl5pPr>
            <a:lvl6pPr marL="2514600" indent="-228600" eaLnBrk="0" fontAlgn="base" hangingPunct="0">
              <a:spcBef>
                <a:spcPct val="0"/>
              </a:spcBef>
              <a:spcAft>
                <a:spcPct val="0"/>
              </a:spcAft>
              <a:defRPr sz="3200">
                <a:solidFill>
                  <a:schemeClr val="tx1"/>
                </a:solidFill>
                <a:latin typeface="Arial" pitchFamily="34" charset="0"/>
              </a:defRPr>
            </a:lvl6pPr>
            <a:lvl7pPr marL="2971800" indent="-228600" eaLnBrk="0" fontAlgn="base" hangingPunct="0">
              <a:spcBef>
                <a:spcPct val="0"/>
              </a:spcBef>
              <a:spcAft>
                <a:spcPct val="0"/>
              </a:spcAft>
              <a:defRPr sz="3200">
                <a:solidFill>
                  <a:schemeClr val="tx1"/>
                </a:solidFill>
                <a:latin typeface="Arial" pitchFamily="34" charset="0"/>
              </a:defRPr>
            </a:lvl7pPr>
            <a:lvl8pPr marL="3429000" indent="-228600" eaLnBrk="0" fontAlgn="base" hangingPunct="0">
              <a:spcBef>
                <a:spcPct val="0"/>
              </a:spcBef>
              <a:spcAft>
                <a:spcPct val="0"/>
              </a:spcAft>
              <a:defRPr sz="3200">
                <a:solidFill>
                  <a:schemeClr val="tx1"/>
                </a:solidFill>
                <a:latin typeface="Arial" pitchFamily="34" charset="0"/>
              </a:defRPr>
            </a:lvl8pPr>
            <a:lvl9pPr marL="3886200" indent="-228600" eaLnBrk="0" fontAlgn="base" hangingPunct="0">
              <a:spcBef>
                <a:spcPct val="0"/>
              </a:spcBef>
              <a:spcAft>
                <a:spcPct val="0"/>
              </a:spcAft>
              <a:defRPr sz="3200">
                <a:solidFill>
                  <a:schemeClr val="tx1"/>
                </a:solidFill>
                <a:latin typeface="Arial" pitchFamily="34" charset="0"/>
              </a:defRPr>
            </a:lvl9pPr>
          </a:lstStyle>
          <a:p>
            <a:fld id="{FD12F967-ABD1-41FA-8180-25670CA91175}" type="slidenum">
              <a:rPr lang="en-US" sz="1200" smtClean="0"/>
              <a:pPr/>
              <a:t>49</a:t>
            </a:fld>
            <a:endParaRPr lang="en-US" sz="1200" smtClean="0"/>
          </a:p>
        </p:txBody>
      </p:sp>
      <p:sp>
        <p:nvSpPr>
          <p:cNvPr id="107523" name="Rectangle 2"/>
          <p:cNvSpPr>
            <a:spLocks noChangeArrowheads="1" noTextEdit="1"/>
          </p:cNvSpPr>
          <p:nvPr>
            <p:ph type="sldImg"/>
          </p:nvPr>
        </p:nvSpPr>
        <p:spPr>
          <a:ln/>
        </p:spPr>
      </p:sp>
      <p:sp>
        <p:nvSpPr>
          <p:cNvPr id="1075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pitchFamily="34" charset="0"/>
              </a:defRPr>
            </a:lvl1pPr>
            <a:lvl2pPr marL="742950" indent="-285750">
              <a:defRPr sz="3200">
                <a:solidFill>
                  <a:schemeClr val="tx1"/>
                </a:solidFill>
                <a:latin typeface="Arial" pitchFamily="34" charset="0"/>
              </a:defRPr>
            </a:lvl2pPr>
            <a:lvl3pPr marL="1143000" indent="-228600">
              <a:defRPr sz="3200">
                <a:solidFill>
                  <a:schemeClr val="tx1"/>
                </a:solidFill>
                <a:latin typeface="Arial" pitchFamily="34" charset="0"/>
              </a:defRPr>
            </a:lvl3pPr>
            <a:lvl4pPr marL="1600200" indent="-228600">
              <a:defRPr sz="3200">
                <a:solidFill>
                  <a:schemeClr val="tx1"/>
                </a:solidFill>
                <a:latin typeface="Arial" pitchFamily="34" charset="0"/>
              </a:defRPr>
            </a:lvl4pPr>
            <a:lvl5pPr marL="2057400" indent="-228600">
              <a:defRPr sz="3200">
                <a:solidFill>
                  <a:schemeClr val="tx1"/>
                </a:solidFill>
                <a:latin typeface="Arial" pitchFamily="34" charset="0"/>
              </a:defRPr>
            </a:lvl5pPr>
            <a:lvl6pPr marL="2514600" indent="-228600" eaLnBrk="0" fontAlgn="base" hangingPunct="0">
              <a:spcBef>
                <a:spcPct val="0"/>
              </a:spcBef>
              <a:spcAft>
                <a:spcPct val="0"/>
              </a:spcAft>
              <a:defRPr sz="3200">
                <a:solidFill>
                  <a:schemeClr val="tx1"/>
                </a:solidFill>
                <a:latin typeface="Arial" pitchFamily="34" charset="0"/>
              </a:defRPr>
            </a:lvl6pPr>
            <a:lvl7pPr marL="2971800" indent="-228600" eaLnBrk="0" fontAlgn="base" hangingPunct="0">
              <a:spcBef>
                <a:spcPct val="0"/>
              </a:spcBef>
              <a:spcAft>
                <a:spcPct val="0"/>
              </a:spcAft>
              <a:defRPr sz="3200">
                <a:solidFill>
                  <a:schemeClr val="tx1"/>
                </a:solidFill>
                <a:latin typeface="Arial" pitchFamily="34" charset="0"/>
              </a:defRPr>
            </a:lvl7pPr>
            <a:lvl8pPr marL="3429000" indent="-228600" eaLnBrk="0" fontAlgn="base" hangingPunct="0">
              <a:spcBef>
                <a:spcPct val="0"/>
              </a:spcBef>
              <a:spcAft>
                <a:spcPct val="0"/>
              </a:spcAft>
              <a:defRPr sz="3200">
                <a:solidFill>
                  <a:schemeClr val="tx1"/>
                </a:solidFill>
                <a:latin typeface="Arial" pitchFamily="34" charset="0"/>
              </a:defRPr>
            </a:lvl8pPr>
            <a:lvl9pPr marL="3886200" indent="-228600" eaLnBrk="0" fontAlgn="base" hangingPunct="0">
              <a:spcBef>
                <a:spcPct val="0"/>
              </a:spcBef>
              <a:spcAft>
                <a:spcPct val="0"/>
              </a:spcAft>
              <a:defRPr sz="3200">
                <a:solidFill>
                  <a:schemeClr val="tx1"/>
                </a:solidFill>
                <a:latin typeface="Arial" pitchFamily="34" charset="0"/>
              </a:defRPr>
            </a:lvl9pPr>
          </a:lstStyle>
          <a:p>
            <a:fld id="{E1B91C3A-04D1-4F08-811A-B4E8A69CB1BB}" type="slidenum">
              <a:rPr lang="en-US" sz="1200" smtClean="0"/>
              <a:pPr/>
              <a:t>50</a:t>
            </a:fld>
            <a:endParaRPr lang="en-US" sz="1200" smtClean="0"/>
          </a:p>
        </p:txBody>
      </p:sp>
      <p:sp>
        <p:nvSpPr>
          <p:cNvPr id="108547" name="Rectangle 2"/>
          <p:cNvSpPr>
            <a:spLocks noChangeArrowheads="1" noTextEdit="1"/>
          </p:cNvSpPr>
          <p:nvPr>
            <p:ph type="sldImg"/>
          </p:nvPr>
        </p:nvSpPr>
        <p:spPr>
          <a:ln/>
        </p:spPr>
      </p:sp>
      <p:sp>
        <p:nvSpPr>
          <p:cNvPr id="1085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pitchFamily="34" charset="0"/>
              </a:defRPr>
            </a:lvl1pPr>
            <a:lvl2pPr marL="742950" indent="-285750">
              <a:defRPr sz="3200">
                <a:solidFill>
                  <a:schemeClr val="tx1"/>
                </a:solidFill>
                <a:latin typeface="Arial" pitchFamily="34" charset="0"/>
              </a:defRPr>
            </a:lvl2pPr>
            <a:lvl3pPr marL="1143000" indent="-228600">
              <a:defRPr sz="3200">
                <a:solidFill>
                  <a:schemeClr val="tx1"/>
                </a:solidFill>
                <a:latin typeface="Arial" pitchFamily="34" charset="0"/>
              </a:defRPr>
            </a:lvl3pPr>
            <a:lvl4pPr marL="1600200" indent="-228600">
              <a:defRPr sz="3200">
                <a:solidFill>
                  <a:schemeClr val="tx1"/>
                </a:solidFill>
                <a:latin typeface="Arial" pitchFamily="34" charset="0"/>
              </a:defRPr>
            </a:lvl4pPr>
            <a:lvl5pPr marL="2057400" indent="-228600">
              <a:defRPr sz="3200">
                <a:solidFill>
                  <a:schemeClr val="tx1"/>
                </a:solidFill>
                <a:latin typeface="Arial" pitchFamily="34" charset="0"/>
              </a:defRPr>
            </a:lvl5pPr>
            <a:lvl6pPr marL="2514600" indent="-228600" eaLnBrk="0" fontAlgn="base" hangingPunct="0">
              <a:spcBef>
                <a:spcPct val="0"/>
              </a:spcBef>
              <a:spcAft>
                <a:spcPct val="0"/>
              </a:spcAft>
              <a:defRPr sz="3200">
                <a:solidFill>
                  <a:schemeClr val="tx1"/>
                </a:solidFill>
                <a:latin typeface="Arial" pitchFamily="34" charset="0"/>
              </a:defRPr>
            </a:lvl6pPr>
            <a:lvl7pPr marL="2971800" indent="-228600" eaLnBrk="0" fontAlgn="base" hangingPunct="0">
              <a:spcBef>
                <a:spcPct val="0"/>
              </a:spcBef>
              <a:spcAft>
                <a:spcPct val="0"/>
              </a:spcAft>
              <a:defRPr sz="3200">
                <a:solidFill>
                  <a:schemeClr val="tx1"/>
                </a:solidFill>
                <a:latin typeface="Arial" pitchFamily="34" charset="0"/>
              </a:defRPr>
            </a:lvl7pPr>
            <a:lvl8pPr marL="3429000" indent="-228600" eaLnBrk="0" fontAlgn="base" hangingPunct="0">
              <a:spcBef>
                <a:spcPct val="0"/>
              </a:spcBef>
              <a:spcAft>
                <a:spcPct val="0"/>
              </a:spcAft>
              <a:defRPr sz="3200">
                <a:solidFill>
                  <a:schemeClr val="tx1"/>
                </a:solidFill>
                <a:latin typeface="Arial" pitchFamily="34" charset="0"/>
              </a:defRPr>
            </a:lvl8pPr>
            <a:lvl9pPr marL="3886200" indent="-228600" eaLnBrk="0" fontAlgn="base" hangingPunct="0">
              <a:spcBef>
                <a:spcPct val="0"/>
              </a:spcBef>
              <a:spcAft>
                <a:spcPct val="0"/>
              </a:spcAft>
              <a:defRPr sz="3200">
                <a:solidFill>
                  <a:schemeClr val="tx1"/>
                </a:solidFill>
                <a:latin typeface="Arial" pitchFamily="34" charset="0"/>
              </a:defRPr>
            </a:lvl9pPr>
          </a:lstStyle>
          <a:p>
            <a:fld id="{2FC114A5-1537-4054-9F37-67C21152BACD}" type="slidenum">
              <a:rPr lang="en-US" sz="1200" smtClean="0"/>
              <a:pPr/>
              <a:t>51</a:t>
            </a:fld>
            <a:endParaRPr lang="en-US" sz="1200" smtClean="0"/>
          </a:p>
        </p:txBody>
      </p:sp>
      <p:sp>
        <p:nvSpPr>
          <p:cNvPr id="109571" name="Rectangle 2"/>
          <p:cNvSpPr>
            <a:spLocks noChangeArrowheads="1" noTextEdit="1"/>
          </p:cNvSpPr>
          <p:nvPr>
            <p:ph type="sldImg"/>
          </p:nvPr>
        </p:nvSpPr>
        <p:spPr>
          <a:ln/>
        </p:spPr>
      </p:sp>
      <p:sp>
        <p:nvSpPr>
          <p:cNvPr id="1095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pitchFamily="34" charset="0"/>
              </a:defRPr>
            </a:lvl1pPr>
            <a:lvl2pPr marL="742950" indent="-285750">
              <a:defRPr sz="3200">
                <a:solidFill>
                  <a:schemeClr val="tx1"/>
                </a:solidFill>
                <a:latin typeface="Arial" pitchFamily="34" charset="0"/>
              </a:defRPr>
            </a:lvl2pPr>
            <a:lvl3pPr marL="1143000" indent="-228600">
              <a:defRPr sz="3200">
                <a:solidFill>
                  <a:schemeClr val="tx1"/>
                </a:solidFill>
                <a:latin typeface="Arial" pitchFamily="34" charset="0"/>
              </a:defRPr>
            </a:lvl3pPr>
            <a:lvl4pPr marL="1600200" indent="-228600">
              <a:defRPr sz="3200">
                <a:solidFill>
                  <a:schemeClr val="tx1"/>
                </a:solidFill>
                <a:latin typeface="Arial" pitchFamily="34" charset="0"/>
              </a:defRPr>
            </a:lvl4pPr>
            <a:lvl5pPr marL="2057400" indent="-228600">
              <a:defRPr sz="3200">
                <a:solidFill>
                  <a:schemeClr val="tx1"/>
                </a:solidFill>
                <a:latin typeface="Arial" pitchFamily="34" charset="0"/>
              </a:defRPr>
            </a:lvl5pPr>
            <a:lvl6pPr marL="2514600" indent="-228600" eaLnBrk="0" fontAlgn="base" hangingPunct="0">
              <a:spcBef>
                <a:spcPct val="0"/>
              </a:spcBef>
              <a:spcAft>
                <a:spcPct val="0"/>
              </a:spcAft>
              <a:defRPr sz="3200">
                <a:solidFill>
                  <a:schemeClr val="tx1"/>
                </a:solidFill>
                <a:latin typeface="Arial" pitchFamily="34" charset="0"/>
              </a:defRPr>
            </a:lvl6pPr>
            <a:lvl7pPr marL="2971800" indent="-228600" eaLnBrk="0" fontAlgn="base" hangingPunct="0">
              <a:spcBef>
                <a:spcPct val="0"/>
              </a:spcBef>
              <a:spcAft>
                <a:spcPct val="0"/>
              </a:spcAft>
              <a:defRPr sz="3200">
                <a:solidFill>
                  <a:schemeClr val="tx1"/>
                </a:solidFill>
                <a:latin typeface="Arial" pitchFamily="34" charset="0"/>
              </a:defRPr>
            </a:lvl7pPr>
            <a:lvl8pPr marL="3429000" indent="-228600" eaLnBrk="0" fontAlgn="base" hangingPunct="0">
              <a:spcBef>
                <a:spcPct val="0"/>
              </a:spcBef>
              <a:spcAft>
                <a:spcPct val="0"/>
              </a:spcAft>
              <a:defRPr sz="3200">
                <a:solidFill>
                  <a:schemeClr val="tx1"/>
                </a:solidFill>
                <a:latin typeface="Arial" pitchFamily="34" charset="0"/>
              </a:defRPr>
            </a:lvl8pPr>
            <a:lvl9pPr marL="3886200" indent="-228600" eaLnBrk="0" fontAlgn="base" hangingPunct="0">
              <a:spcBef>
                <a:spcPct val="0"/>
              </a:spcBef>
              <a:spcAft>
                <a:spcPct val="0"/>
              </a:spcAft>
              <a:defRPr sz="3200">
                <a:solidFill>
                  <a:schemeClr val="tx1"/>
                </a:solidFill>
                <a:latin typeface="Arial" pitchFamily="34" charset="0"/>
              </a:defRPr>
            </a:lvl9pPr>
          </a:lstStyle>
          <a:p>
            <a:fld id="{7342B5B5-1A62-48B6-BCC2-B611A634A431}" type="slidenum">
              <a:rPr lang="en-US" sz="1200" smtClean="0"/>
              <a:pPr/>
              <a:t>52</a:t>
            </a:fld>
            <a:endParaRPr lang="en-US" sz="1200" smtClean="0"/>
          </a:p>
        </p:txBody>
      </p:sp>
      <p:sp>
        <p:nvSpPr>
          <p:cNvPr id="110595" name="Rectangle 2"/>
          <p:cNvSpPr>
            <a:spLocks noChangeArrowheads="1" noTextEdit="1"/>
          </p:cNvSpPr>
          <p:nvPr>
            <p:ph type="sldImg"/>
          </p:nvPr>
        </p:nvSpPr>
        <p:spPr>
          <a:ln/>
        </p:spPr>
      </p:sp>
      <p:sp>
        <p:nvSpPr>
          <p:cNvPr id="1105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pitchFamily="34" charset="0"/>
              </a:defRPr>
            </a:lvl1pPr>
            <a:lvl2pPr marL="742950" indent="-285750">
              <a:defRPr sz="3200">
                <a:solidFill>
                  <a:schemeClr val="tx1"/>
                </a:solidFill>
                <a:latin typeface="Arial" pitchFamily="34" charset="0"/>
              </a:defRPr>
            </a:lvl2pPr>
            <a:lvl3pPr marL="1143000" indent="-228600">
              <a:defRPr sz="3200">
                <a:solidFill>
                  <a:schemeClr val="tx1"/>
                </a:solidFill>
                <a:latin typeface="Arial" pitchFamily="34" charset="0"/>
              </a:defRPr>
            </a:lvl3pPr>
            <a:lvl4pPr marL="1600200" indent="-228600">
              <a:defRPr sz="3200">
                <a:solidFill>
                  <a:schemeClr val="tx1"/>
                </a:solidFill>
                <a:latin typeface="Arial" pitchFamily="34" charset="0"/>
              </a:defRPr>
            </a:lvl4pPr>
            <a:lvl5pPr marL="2057400" indent="-228600">
              <a:defRPr sz="3200">
                <a:solidFill>
                  <a:schemeClr val="tx1"/>
                </a:solidFill>
                <a:latin typeface="Arial" pitchFamily="34" charset="0"/>
              </a:defRPr>
            </a:lvl5pPr>
            <a:lvl6pPr marL="2514600" indent="-228600" eaLnBrk="0" fontAlgn="base" hangingPunct="0">
              <a:spcBef>
                <a:spcPct val="0"/>
              </a:spcBef>
              <a:spcAft>
                <a:spcPct val="0"/>
              </a:spcAft>
              <a:defRPr sz="3200">
                <a:solidFill>
                  <a:schemeClr val="tx1"/>
                </a:solidFill>
                <a:latin typeface="Arial" pitchFamily="34" charset="0"/>
              </a:defRPr>
            </a:lvl6pPr>
            <a:lvl7pPr marL="2971800" indent="-228600" eaLnBrk="0" fontAlgn="base" hangingPunct="0">
              <a:spcBef>
                <a:spcPct val="0"/>
              </a:spcBef>
              <a:spcAft>
                <a:spcPct val="0"/>
              </a:spcAft>
              <a:defRPr sz="3200">
                <a:solidFill>
                  <a:schemeClr val="tx1"/>
                </a:solidFill>
                <a:latin typeface="Arial" pitchFamily="34" charset="0"/>
              </a:defRPr>
            </a:lvl7pPr>
            <a:lvl8pPr marL="3429000" indent="-228600" eaLnBrk="0" fontAlgn="base" hangingPunct="0">
              <a:spcBef>
                <a:spcPct val="0"/>
              </a:spcBef>
              <a:spcAft>
                <a:spcPct val="0"/>
              </a:spcAft>
              <a:defRPr sz="3200">
                <a:solidFill>
                  <a:schemeClr val="tx1"/>
                </a:solidFill>
                <a:latin typeface="Arial" pitchFamily="34" charset="0"/>
              </a:defRPr>
            </a:lvl8pPr>
            <a:lvl9pPr marL="3886200" indent="-228600" eaLnBrk="0" fontAlgn="base" hangingPunct="0">
              <a:spcBef>
                <a:spcPct val="0"/>
              </a:spcBef>
              <a:spcAft>
                <a:spcPct val="0"/>
              </a:spcAft>
              <a:defRPr sz="3200">
                <a:solidFill>
                  <a:schemeClr val="tx1"/>
                </a:solidFill>
                <a:latin typeface="Arial" pitchFamily="34" charset="0"/>
              </a:defRPr>
            </a:lvl9pPr>
          </a:lstStyle>
          <a:p>
            <a:fld id="{367E53A0-EBD7-45A8-82B8-F7994F63E4EB}" type="slidenum">
              <a:rPr lang="en-US" sz="1200" smtClean="0"/>
              <a:pPr/>
              <a:t>16</a:t>
            </a:fld>
            <a:endParaRPr lang="en-US" sz="1200" smtClean="0"/>
          </a:p>
        </p:txBody>
      </p:sp>
      <p:sp>
        <p:nvSpPr>
          <p:cNvPr id="83971" name="Rectangle 2"/>
          <p:cNvSpPr>
            <a:spLocks noChangeArrowheads="1" noTextEdit="1"/>
          </p:cNvSpPr>
          <p:nvPr>
            <p:ph type="sldImg"/>
          </p:nvPr>
        </p:nvSpPr>
        <p:spPr>
          <a:ln/>
        </p:spPr>
      </p:sp>
      <p:sp>
        <p:nvSpPr>
          <p:cNvPr id="839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pitchFamily="34" charset="0"/>
              </a:defRPr>
            </a:lvl1pPr>
            <a:lvl2pPr marL="742950" indent="-285750">
              <a:defRPr sz="3200">
                <a:solidFill>
                  <a:schemeClr val="tx1"/>
                </a:solidFill>
                <a:latin typeface="Arial" pitchFamily="34" charset="0"/>
              </a:defRPr>
            </a:lvl2pPr>
            <a:lvl3pPr marL="1143000" indent="-228600">
              <a:defRPr sz="3200">
                <a:solidFill>
                  <a:schemeClr val="tx1"/>
                </a:solidFill>
                <a:latin typeface="Arial" pitchFamily="34" charset="0"/>
              </a:defRPr>
            </a:lvl3pPr>
            <a:lvl4pPr marL="1600200" indent="-228600">
              <a:defRPr sz="3200">
                <a:solidFill>
                  <a:schemeClr val="tx1"/>
                </a:solidFill>
                <a:latin typeface="Arial" pitchFamily="34" charset="0"/>
              </a:defRPr>
            </a:lvl4pPr>
            <a:lvl5pPr marL="2057400" indent="-228600">
              <a:defRPr sz="3200">
                <a:solidFill>
                  <a:schemeClr val="tx1"/>
                </a:solidFill>
                <a:latin typeface="Arial" pitchFamily="34" charset="0"/>
              </a:defRPr>
            </a:lvl5pPr>
            <a:lvl6pPr marL="2514600" indent="-228600" eaLnBrk="0" fontAlgn="base" hangingPunct="0">
              <a:spcBef>
                <a:spcPct val="0"/>
              </a:spcBef>
              <a:spcAft>
                <a:spcPct val="0"/>
              </a:spcAft>
              <a:defRPr sz="3200">
                <a:solidFill>
                  <a:schemeClr val="tx1"/>
                </a:solidFill>
                <a:latin typeface="Arial" pitchFamily="34" charset="0"/>
              </a:defRPr>
            </a:lvl6pPr>
            <a:lvl7pPr marL="2971800" indent="-228600" eaLnBrk="0" fontAlgn="base" hangingPunct="0">
              <a:spcBef>
                <a:spcPct val="0"/>
              </a:spcBef>
              <a:spcAft>
                <a:spcPct val="0"/>
              </a:spcAft>
              <a:defRPr sz="3200">
                <a:solidFill>
                  <a:schemeClr val="tx1"/>
                </a:solidFill>
                <a:latin typeface="Arial" pitchFamily="34" charset="0"/>
              </a:defRPr>
            </a:lvl7pPr>
            <a:lvl8pPr marL="3429000" indent="-228600" eaLnBrk="0" fontAlgn="base" hangingPunct="0">
              <a:spcBef>
                <a:spcPct val="0"/>
              </a:spcBef>
              <a:spcAft>
                <a:spcPct val="0"/>
              </a:spcAft>
              <a:defRPr sz="3200">
                <a:solidFill>
                  <a:schemeClr val="tx1"/>
                </a:solidFill>
                <a:latin typeface="Arial" pitchFamily="34" charset="0"/>
              </a:defRPr>
            </a:lvl8pPr>
            <a:lvl9pPr marL="3886200" indent="-228600" eaLnBrk="0" fontAlgn="base" hangingPunct="0">
              <a:spcBef>
                <a:spcPct val="0"/>
              </a:spcBef>
              <a:spcAft>
                <a:spcPct val="0"/>
              </a:spcAft>
              <a:defRPr sz="3200">
                <a:solidFill>
                  <a:schemeClr val="tx1"/>
                </a:solidFill>
                <a:latin typeface="Arial" pitchFamily="34" charset="0"/>
              </a:defRPr>
            </a:lvl9pPr>
          </a:lstStyle>
          <a:p>
            <a:fld id="{7FCF25AF-96F0-49D6-B50C-C70613FFC648}" type="slidenum">
              <a:rPr lang="en-US" sz="1200" smtClean="0"/>
              <a:pPr/>
              <a:t>55</a:t>
            </a:fld>
            <a:endParaRPr lang="en-US" sz="1200" smtClean="0"/>
          </a:p>
        </p:txBody>
      </p:sp>
      <p:sp>
        <p:nvSpPr>
          <p:cNvPr id="111619" name="Rectangle 2"/>
          <p:cNvSpPr>
            <a:spLocks noChangeArrowheads="1" noTextEdit="1"/>
          </p:cNvSpPr>
          <p:nvPr>
            <p:ph type="sldImg"/>
          </p:nvPr>
        </p:nvSpPr>
        <p:spPr>
          <a:ln/>
        </p:spPr>
      </p:sp>
      <p:sp>
        <p:nvSpPr>
          <p:cNvPr id="1116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pitchFamily="34" charset="0"/>
              </a:defRPr>
            </a:lvl1pPr>
            <a:lvl2pPr marL="742950" indent="-285750">
              <a:defRPr sz="3200">
                <a:solidFill>
                  <a:schemeClr val="tx1"/>
                </a:solidFill>
                <a:latin typeface="Arial" pitchFamily="34" charset="0"/>
              </a:defRPr>
            </a:lvl2pPr>
            <a:lvl3pPr marL="1143000" indent="-228600">
              <a:defRPr sz="3200">
                <a:solidFill>
                  <a:schemeClr val="tx1"/>
                </a:solidFill>
                <a:latin typeface="Arial" pitchFamily="34" charset="0"/>
              </a:defRPr>
            </a:lvl3pPr>
            <a:lvl4pPr marL="1600200" indent="-228600">
              <a:defRPr sz="3200">
                <a:solidFill>
                  <a:schemeClr val="tx1"/>
                </a:solidFill>
                <a:latin typeface="Arial" pitchFamily="34" charset="0"/>
              </a:defRPr>
            </a:lvl4pPr>
            <a:lvl5pPr marL="2057400" indent="-228600">
              <a:defRPr sz="3200">
                <a:solidFill>
                  <a:schemeClr val="tx1"/>
                </a:solidFill>
                <a:latin typeface="Arial" pitchFamily="34" charset="0"/>
              </a:defRPr>
            </a:lvl5pPr>
            <a:lvl6pPr marL="2514600" indent="-228600" eaLnBrk="0" fontAlgn="base" hangingPunct="0">
              <a:spcBef>
                <a:spcPct val="0"/>
              </a:spcBef>
              <a:spcAft>
                <a:spcPct val="0"/>
              </a:spcAft>
              <a:defRPr sz="3200">
                <a:solidFill>
                  <a:schemeClr val="tx1"/>
                </a:solidFill>
                <a:latin typeface="Arial" pitchFamily="34" charset="0"/>
              </a:defRPr>
            </a:lvl6pPr>
            <a:lvl7pPr marL="2971800" indent="-228600" eaLnBrk="0" fontAlgn="base" hangingPunct="0">
              <a:spcBef>
                <a:spcPct val="0"/>
              </a:spcBef>
              <a:spcAft>
                <a:spcPct val="0"/>
              </a:spcAft>
              <a:defRPr sz="3200">
                <a:solidFill>
                  <a:schemeClr val="tx1"/>
                </a:solidFill>
                <a:latin typeface="Arial" pitchFamily="34" charset="0"/>
              </a:defRPr>
            </a:lvl7pPr>
            <a:lvl8pPr marL="3429000" indent="-228600" eaLnBrk="0" fontAlgn="base" hangingPunct="0">
              <a:spcBef>
                <a:spcPct val="0"/>
              </a:spcBef>
              <a:spcAft>
                <a:spcPct val="0"/>
              </a:spcAft>
              <a:defRPr sz="3200">
                <a:solidFill>
                  <a:schemeClr val="tx1"/>
                </a:solidFill>
                <a:latin typeface="Arial" pitchFamily="34" charset="0"/>
              </a:defRPr>
            </a:lvl8pPr>
            <a:lvl9pPr marL="3886200" indent="-228600" eaLnBrk="0" fontAlgn="base" hangingPunct="0">
              <a:spcBef>
                <a:spcPct val="0"/>
              </a:spcBef>
              <a:spcAft>
                <a:spcPct val="0"/>
              </a:spcAft>
              <a:defRPr sz="3200">
                <a:solidFill>
                  <a:schemeClr val="tx1"/>
                </a:solidFill>
                <a:latin typeface="Arial" pitchFamily="34" charset="0"/>
              </a:defRPr>
            </a:lvl9pPr>
          </a:lstStyle>
          <a:p>
            <a:fld id="{EC5504F3-338A-45B1-822B-8C536D36DD82}" type="slidenum">
              <a:rPr lang="en-US" sz="1200" smtClean="0"/>
              <a:pPr/>
              <a:t>56</a:t>
            </a:fld>
            <a:endParaRPr lang="en-US" sz="1200" smtClean="0"/>
          </a:p>
        </p:txBody>
      </p:sp>
      <p:sp>
        <p:nvSpPr>
          <p:cNvPr id="112643" name="Rectangle 2"/>
          <p:cNvSpPr>
            <a:spLocks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pitchFamily="34" charset="0"/>
              </a:defRPr>
            </a:lvl1pPr>
            <a:lvl2pPr marL="742950" indent="-285750">
              <a:defRPr sz="3200">
                <a:solidFill>
                  <a:schemeClr val="tx1"/>
                </a:solidFill>
                <a:latin typeface="Arial" pitchFamily="34" charset="0"/>
              </a:defRPr>
            </a:lvl2pPr>
            <a:lvl3pPr marL="1143000" indent="-228600">
              <a:defRPr sz="3200">
                <a:solidFill>
                  <a:schemeClr val="tx1"/>
                </a:solidFill>
                <a:latin typeface="Arial" pitchFamily="34" charset="0"/>
              </a:defRPr>
            </a:lvl3pPr>
            <a:lvl4pPr marL="1600200" indent="-228600">
              <a:defRPr sz="3200">
                <a:solidFill>
                  <a:schemeClr val="tx1"/>
                </a:solidFill>
                <a:latin typeface="Arial" pitchFamily="34" charset="0"/>
              </a:defRPr>
            </a:lvl4pPr>
            <a:lvl5pPr marL="2057400" indent="-228600">
              <a:defRPr sz="3200">
                <a:solidFill>
                  <a:schemeClr val="tx1"/>
                </a:solidFill>
                <a:latin typeface="Arial" pitchFamily="34" charset="0"/>
              </a:defRPr>
            </a:lvl5pPr>
            <a:lvl6pPr marL="2514600" indent="-228600" eaLnBrk="0" fontAlgn="base" hangingPunct="0">
              <a:spcBef>
                <a:spcPct val="0"/>
              </a:spcBef>
              <a:spcAft>
                <a:spcPct val="0"/>
              </a:spcAft>
              <a:defRPr sz="3200">
                <a:solidFill>
                  <a:schemeClr val="tx1"/>
                </a:solidFill>
                <a:latin typeface="Arial" pitchFamily="34" charset="0"/>
              </a:defRPr>
            </a:lvl6pPr>
            <a:lvl7pPr marL="2971800" indent="-228600" eaLnBrk="0" fontAlgn="base" hangingPunct="0">
              <a:spcBef>
                <a:spcPct val="0"/>
              </a:spcBef>
              <a:spcAft>
                <a:spcPct val="0"/>
              </a:spcAft>
              <a:defRPr sz="3200">
                <a:solidFill>
                  <a:schemeClr val="tx1"/>
                </a:solidFill>
                <a:latin typeface="Arial" pitchFamily="34" charset="0"/>
              </a:defRPr>
            </a:lvl7pPr>
            <a:lvl8pPr marL="3429000" indent="-228600" eaLnBrk="0" fontAlgn="base" hangingPunct="0">
              <a:spcBef>
                <a:spcPct val="0"/>
              </a:spcBef>
              <a:spcAft>
                <a:spcPct val="0"/>
              </a:spcAft>
              <a:defRPr sz="3200">
                <a:solidFill>
                  <a:schemeClr val="tx1"/>
                </a:solidFill>
                <a:latin typeface="Arial" pitchFamily="34" charset="0"/>
              </a:defRPr>
            </a:lvl8pPr>
            <a:lvl9pPr marL="3886200" indent="-228600" eaLnBrk="0" fontAlgn="base" hangingPunct="0">
              <a:spcBef>
                <a:spcPct val="0"/>
              </a:spcBef>
              <a:spcAft>
                <a:spcPct val="0"/>
              </a:spcAft>
              <a:defRPr sz="3200">
                <a:solidFill>
                  <a:schemeClr val="tx1"/>
                </a:solidFill>
                <a:latin typeface="Arial" pitchFamily="34" charset="0"/>
              </a:defRPr>
            </a:lvl9pPr>
          </a:lstStyle>
          <a:p>
            <a:fld id="{611FB08F-FAE3-45E0-A4C1-73B022FCBBB0}" type="slidenum">
              <a:rPr lang="en-US" sz="1200" smtClean="0"/>
              <a:pPr/>
              <a:t>59</a:t>
            </a:fld>
            <a:endParaRPr lang="en-US" sz="1200" smtClean="0"/>
          </a:p>
        </p:txBody>
      </p:sp>
      <p:sp>
        <p:nvSpPr>
          <p:cNvPr id="113667" name="Rectangle 2"/>
          <p:cNvSpPr>
            <a:spLocks noChangeArrowheads="1" noTextEdit="1"/>
          </p:cNvSpPr>
          <p:nvPr>
            <p:ph type="sldImg"/>
          </p:nvPr>
        </p:nvSpPr>
        <p:spPr>
          <a:ln/>
        </p:spPr>
      </p:sp>
      <p:sp>
        <p:nvSpPr>
          <p:cNvPr id="1136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pitchFamily="34" charset="0"/>
              </a:defRPr>
            </a:lvl1pPr>
            <a:lvl2pPr marL="742950" indent="-285750">
              <a:defRPr sz="3200">
                <a:solidFill>
                  <a:schemeClr val="tx1"/>
                </a:solidFill>
                <a:latin typeface="Arial" pitchFamily="34" charset="0"/>
              </a:defRPr>
            </a:lvl2pPr>
            <a:lvl3pPr marL="1143000" indent="-228600">
              <a:defRPr sz="3200">
                <a:solidFill>
                  <a:schemeClr val="tx1"/>
                </a:solidFill>
                <a:latin typeface="Arial" pitchFamily="34" charset="0"/>
              </a:defRPr>
            </a:lvl3pPr>
            <a:lvl4pPr marL="1600200" indent="-228600">
              <a:defRPr sz="3200">
                <a:solidFill>
                  <a:schemeClr val="tx1"/>
                </a:solidFill>
                <a:latin typeface="Arial" pitchFamily="34" charset="0"/>
              </a:defRPr>
            </a:lvl4pPr>
            <a:lvl5pPr marL="2057400" indent="-228600">
              <a:defRPr sz="3200">
                <a:solidFill>
                  <a:schemeClr val="tx1"/>
                </a:solidFill>
                <a:latin typeface="Arial" pitchFamily="34" charset="0"/>
              </a:defRPr>
            </a:lvl5pPr>
            <a:lvl6pPr marL="2514600" indent="-228600" eaLnBrk="0" fontAlgn="base" hangingPunct="0">
              <a:spcBef>
                <a:spcPct val="0"/>
              </a:spcBef>
              <a:spcAft>
                <a:spcPct val="0"/>
              </a:spcAft>
              <a:defRPr sz="3200">
                <a:solidFill>
                  <a:schemeClr val="tx1"/>
                </a:solidFill>
                <a:latin typeface="Arial" pitchFamily="34" charset="0"/>
              </a:defRPr>
            </a:lvl6pPr>
            <a:lvl7pPr marL="2971800" indent="-228600" eaLnBrk="0" fontAlgn="base" hangingPunct="0">
              <a:spcBef>
                <a:spcPct val="0"/>
              </a:spcBef>
              <a:spcAft>
                <a:spcPct val="0"/>
              </a:spcAft>
              <a:defRPr sz="3200">
                <a:solidFill>
                  <a:schemeClr val="tx1"/>
                </a:solidFill>
                <a:latin typeface="Arial" pitchFamily="34" charset="0"/>
              </a:defRPr>
            </a:lvl7pPr>
            <a:lvl8pPr marL="3429000" indent="-228600" eaLnBrk="0" fontAlgn="base" hangingPunct="0">
              <a:spcBef>
                <a:spcPct val="0"/>
              </a:spcBef>
              <a:spcAft>
                <a:spcPct val="0"/>
              </a:spcAft>
              <a:defRPr sz="3200">
                <a:solidFill>
                  <a:schemeClr val="tx1"/>
                </a:solidFill>
                <a:latin typeface="Arial" pitchFamily="34" charset="0"/>
              </a:defRPr>
            </a:lvl8pPr>
            <a:lvl9pPr marL="3886200" indent="-228600" eaLnBrk="0" fontAlgn="base" hangingPunct="0">
              <a:spcBef>
                <a:spcPct val="0"/>
              </a:spcBef>
              <a:spcAft>
                <a:spcPct val="0"/>
              </a:spcAft>
              <a:defRPr sz="3200">
                <a:solidFill>
                  <a:schemeClr val="tx1"/>
                </a:solidFill>
                <a:latin typeface="Arial" pitchFamily="34" charset="0"/>
              </a:defRPr>
            </a:lvl9pPr>
          </a:lstStyle>
          <a:p>
            <a:fld id="{8A6BEFA6-1FFF-481A-90DE-C98562138F3E}" type="slidenum">
              <a:rPr lang="en-US" sz="1200" smtClean="0"/>
              <a:pPr/>
              <a:t>60</a:t>
            </a:fld>
            <a:endParaRPr lang="en-US" sz="1200" smtClean="0"/>
          </a:p>
        </p:txBody>
      </p:sp>
      <p:sp>
        <p:nvSpPr>
          <p:cNvPr id="114691" name="Rectangle 2"/>
          <p:cNvSpPr>
            <a:spLocks noChangeArrowheads="1" noTextEdit="1"/>
          </p:cNvSpPr>
          <p:nvPr>
            <p:ph type="sldImg"/>
          </p:nvPr>
        </p:nvSpPr>
        <p:spPr>
          <a:ln/>
        </p:spPr>
      </p:sp>
      <p:sp>
        <p:nvSpPr>
          <p:cNvPr id="1146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pitchFamily="34" charset="0"/>
              </a:defRPr>
            </a:lvl1pPr>
            <a:lvl2pPr marL="742950" indent="-285750">
              <a:defRPr sz="3200">
                <a:solidFill>
                  <a:schemeClr val="tx1"/>
                </a:solidFill>
                <a:latin typeface="Arial" pitchFamily="34" charset="0"/>
              </a:defRPr>
            </a:lvl2pPr>
            <a:lvl3pPr marL="1143000" indent="-228600">
              <a:defRPr sz="3200">
                <a:solidFill>
                  <a:schemeClr val="tx1"/>
                </a:solidFill>
                <a:latin typeface="Arial" pitchFamily="34" charset="0"/>
              </a:defRPr>
            </a:lvl3pPr>
            <a:lvl4pPr marL="1600200" indent="-228600">
              <a:defRPr sz="3200">
                <a:solidFill>
                  <a:schemeClr val="tx1"/>
                </a:solidFill>
                <a:latin typeface="Arial" pitchFamily="34" charset="0"/>
              </a:defRPr>
            </a:lvl4pPr>
            <a:lvl5pPr marL="2057400" indent="-228600">
              <a:defRPr sz="3200">
                <a:solidFill>
                  <a:schemeClr val="tx1"/>
                </a:solidFill>
                <a:latin typeface="Arial" pitchFamily="34" charset="0"/>
              </a:defRPr>
            </a:lvl5pPr>
            <a:lvl6pPr marL="2514600" indent="-228600" eaLnBrk="0" fontAlgn="base" hangingPunct="0">
              <a:spcBef>
                <a:spcPct val="0"/>
              </a:spcBef>
              <a:spcAft>
                <a:spcPct val="0"/>
              </a:spcAft>
              <a:defRPr sz="3200">
                <a:solidFill>
                  <a:schemeClr val="tx1"/>
                </a:solidFill>
                <a:latin typeface="Arial" pitchFamily="34" charset="0"/>
              </a:defRPr>
            </a:lvl6pPr>
            <a:lvl7pPr marL="2971800" indent="-228600" eaLnBrk="0" fontAlgn="base" hangingPunct="0">
              <a:spcBef>
                <a:spcPct val="0"/>
              </a:spcBef>
              <a:spcAft>
                <a:spcPct val="0"/>
              </a:spcAft>
              <a:defRPr sz="3200">
                <a:solidFill>
                  <a:schemeClr val="tx1"/>
                </a:solidFill>
                <a:latin typeface="Arial" pitchFamily="34" charset="0"/>
              </a:defRPr>
            </a:lvl7pPr>
            <a:lvl8pPr marL="3429000" indent="-228600" eaLnBrk="0" fontAlgn="base" hangingPunct="0">
              <a:spcBef>
                <a:spcPct val="0"/>
              </a:spcBef>
              <a:spcAft>
                <a:spcPct val="0"/>
              </a:spcAft>
              <a:defRPr sz="3200">
                <a:solidFill>
                  <a:schemeClr val="tx1"/>
                </a:solidFill>
                <a:latin typeface="Arial" pitchFamily="34" charset="0"/>
              </a:defRPr>
            </a:lvl8pPr>
            <a:lvl9pPr marL="3886200" indent="-228600" eaLnBrk="0" fontAlgn="base" hangingPunct="0">
              <a:spcBef>
                <a:spcPct val="0"/>
              </a:spcBef>
              <a:spcAft>
                <a:spcPct val="0"/>
              </a:spcAft>
              <a:defRPr sz="3200">
                <a:solidFill>
                  <a:schemeClr val="tx1"/>
                </a:solidFill>
                <a:latin typeface="Arial" pitchFamily="34" charset="0"/>
              </a:defRPr>
            </a:lvl9pPr>
          </a:lstStyle>
          <a:p>
            <a:fld id="{A120B26B-A1A6-48B5-8FFE-E76297D22561}" type="slidenum">
              <a:rPr lang="en-US" sz="1200" smtClean="0"/>
              <a:pPr/>
              <a:t>61</a:t>
            </a:fld>
            <a:endParaRPr lang="en-US" sz="1200" smtClean="0"/>
          </a:p>
        </p:txBody>
      </p:sp>
      <p:sp>
        <p:nvSpPr>
          <p:cNvPr id="115715" name="Rectangle 2"/>
          <p:cNvSpPr>
            <a:spLocks noChangeArrowheads="1" noTextEdit="1"/>
          </p:cNvSpPr>
          <p:nvPr>
            <p:ph type="sldImg"/>
          </p:nvPr>
        </p:nvSpPr>
        <p:spPr>
          <a:ln/>
        </p:spPr>
      </p:sp>
      <p:sp>
        <p:nvSpPr>
          <p:cNvPr id="1157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pitchFamily="34" charset="0"/>
              </a:defRPr>
            </a:lvl1pPr>
            <a:lvl2pPr marL="742950" indent="-285750">
              <a:defRPr sz="3200">
                <a:solidFill>
                  <a:schemeClr val="tx1"/>
                </a:solidFill>
                <a:latin typeface="Arial" pitchFamily="34" charset="0"/>
              </a:defRPr>
            </a:lvl2pPr>
            <a:lvl3pPr marL="1143000" indent="-228600">
              <a:defRPr sz="3200">
                <a:solidFill>
                  <a:schemeClr val="tx1"/>
                </a:solidFill>
                <a:latin typeface="Arial" pitchFamily="34" charset="0"/>
              </a:defRPr>
            </a:lvl3pPr>
            <a:lvl4pPr marL="1600200" indent="-228600">
              <a:defRPr sz="3200">
                <a:solidFill>
                  <a:schemeClr val="tx1"/>
                </a:solidFill>
                <a:latin typeface="Arial" pitchFamily="34" charset="0"/>
              </a:defRPr>
            </a:lvl4pPr>
            <a:lvl5pPr marL="2057400" indent="-228600">
              <a:defRPr sz="3200">
                <a:solidFill>
                  <a:schemeClr val="tx1"/>
                </a:solidFill>
                <a:latin typeface="Arial" pitchFamily="34" charset="0"/>
              </a:defRPr>
            </a:lvl5pPr>
            <a:lvl6pPr marL="2514600" indent="-228600" eaLnBrk="0" fontAlgn="base" hangingPunct="0">
              <a:spcBef>
                <a:spcPct val="0"/>
              </a:spcBef>
              <a:spcAft>
                <a:spcPct val="0"/>
              </a:spcAft>
              <a:defRPr sz="3200">
                <a:solidFill>
                  <a:schemeClr val="tx1"/>
                </a:solidFill>
                <a:latin typeface="Arial" pitchFamily="34" charset="0"/>
              </a:defRPr>
            </a:lvl6pPr>
            <a:lvl7pPr marL="2971800" indent="-228600" eaLnBrk="0" fontAlgn="base" hangingPunct="0">
              <a:spcBef>
                <a:spcPct val="0"/>
              </a:spcBef>
              <a:spcAft>
                <a:spcPct val="0"/>
              </a:spcAft>
              <a:defRPr sz="3200">
                <a:solidFill>
                  <a:schemeClr val="tx1"/>
                </a:solidFill>
                <a:latin typeface="Arial" pitchFamily="34" charset="0"/>
              </a:defRPr>
            </a:lvl7pPr>
            <a:lvl8pPr marL="3429000" indent="-228600" eaLnBrk="0" fontAlgn="base" hangingPunct="0">
              <a:spcBef>
                <a:spcPct val="0"/>
              </a:spcBef>
              <a:spcAft>
                <a:spcPct val="0"/>
              </a:spcAft>
              <a:defRPr sz="3200">
                <a:solidFill>
                  <a:schemeClr val="tx1"/>
                </a:solidFill>
                <a:latin typeface="Arial" pitchFamily="34" charset="0"/>
              </a:defRPr>
            </a:lvl8pPr>
            <a:lvl9pPr marL="3886200" indent="-228600" eaLnBrk="0" fontAlgn="base" hangingPunct="0">
              <a:spcBef>
                <a:spcPct val="0"/>
              </a:spcBef>
              <a:spcAft>
                <a:spcPct val="0"/>
              </a:spcAft>
              <a:defRPr sz="3200">
                <a:solidFill>
                  <a:schemeClr val="tx1"/>
                </a:solidFill>
                <a:latin typeface="Arial" pitchFamily="34" charset="0"/>
              </a:defRPr>
            </a:lvl9pPr>
          </a:lstStyle>
          <a:p>
            <a:fld id="{DDB69063-DB6C-4FE7-8359-103F7E74900B}" type="slidenum">
              <a:rPr lang="en-US" sz="1200" smtClean="0"/>
              <a:pPr/>
              <a:t>62</a:t>
            </a:fld>
            <a:endParaRPr lang="en-US" sz="1200" smtClean="0"/>
          </a:p>
        </p:txBody>
      </p:sp>
      <p:sp>
        <p:nvSpPr>
          <p:cNvPr id="116739" name="Rectangle 2"/>
          <p:cNvSpPr>
            <a:spLocks noChangeArrowheads="1" noTextEdit="1"/>
          </p:cNvSpPr>
          <p:nvPr>
            <p:ph type="sldImg"/>
          </p:nvPr>
        </p:nvSpPr>
        <p:spPr>
          <a:ln/>
        </p:spPr>
      </p:sp>
      <p:sp>
        <p:nvSpPr>
          <p:cNvPr id="1167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pitchFamily="34" charset="0"/>
              </a:defRPr>
            </a:lvl1pPr>
            <a:lvl2pPr marL="742950" indent="-285750">
              <a:defRPr sz="3200">
                <a:solidFill>
                  <a:schemeClr val="tx1"/>
                </a:solidFill>
                <a:latin typeface="Arial" pitchFamily="34" charset="0"/>
              </a:defRPr>
            </a:lvl2pPr>
            <a:lvl3pPr marL="1143000" indent="-228600">
              <a:defRPr sz="3200">
                <a:solidFill>
                  <a:schemeClr val="tx1"/>
                </a:solidFill>
                <a:latin typeface="Arial" pitchFamily="34" charset="0"/>
              </a:defRPr>
            </a:lvl3pPr>
            <a:lvl4pPr marL="1600200" indent="-228600">
              <a:defRPr sz="3200">
                <a:solidFill>
                  <a:schemeClr val="tx1"/>
                </a:solidFill>
                <a:latin typeface="Arial" pitchFamily="34" charset="0"/>
              </a:defRPr>
            </a:lvl4pPr>
            <a:lvl5pPr marL="2057400" indent="-228600">
              <a:defRPr sz="3200">
                <a:solidFill>
                  <a:schemeClr val="tx1"/>
                </a:solidFill>
                <a:latin typeface="Arial" pitchFamily="34" charset="0"/>
              </a:defRPr>
            </a:lvl5pPr>
            <a:lvl6pPr marL="2514600" indent="-228600" eaLnBrk="0" fontAlgn="base" hangingPunct="0">
              <a:spcBef>
                <a:spcPct val="0"/>
              </a:spcBef>
              <a:spcAft>
                <a:spcPct val="0"/>
              </a:spcAft>
              <a:defRPr sz="3200">
                <a:solidFill>
                  <a:schemeClr val="tx1"/>
                </a:solidFill>
                <a:latin typeface="Arial" pitchFamily="34" charset="0"/>
              </a:defRPr>
            </a:lvl6pPr>
            <a:lvl7pPr marL="2971800" indent="-228600" eaLnBrk="0" fontAlgn="base" hangingPunct="0">
              <a:spcBef>
                <a:spcPct val="0"/>
              </a:spcBef>
              <a:spcAft>
                <a:spcPct val="0"/>
              </a:spcAft>
              <a:defRPr sz="3200">
                <a:solidFill>
                  <a:schemeClr val="tx1"/>
                </a:solidFill>
                <a:latin typeface="Arial" pitchFamily="34" charset="0"/>
              </a:defRPr>
            </a:lvl7pPr>
            <a:lvl8pPr marL="3429000" indent="-228600" eaLnBrk="0" fontAlgn="base" hangingPunct="0">
              <a:spcBef>
                <a:spcPct val="0"/>
              </a:spcBef>
              <a:spcAft>
                <a:spcPct val="0"/>
              </a:spcAft>
              <a:defRPr sz="3200">
                <a:solidFill>
                  <a:schemeClr val="tx1"/>
                </a:solidFill>
                <a:latin typeface="Arial" pitchFamily="34" charset="0"/>
              </a:defRPr>
            </a:lvl8pPr>
            <a:lvl9pPr marL="3886200" indent="-228600" eaLnBrk="0" fontAlgn="base" hangingPunct="0">
              <a:spcBef>
                <a:spcPct val="0"/>
              </a:spcBef>
              <a:spcAft>
                <a:spcPct val="0"/>
              </a:spcAft>
              <a:defRPr sz="3200">
                <a:solidFill>
                  <a:schemeClr val="tx1"/>
                </a:solidFill>
                <a:latin typeface="Arial" pitchFamily="34" charset="0"/>
              </a:defRPr>
            </a:lvl9pPr>
          </a:lstStyle>
          <a:p>
            <a:fld id="{8C5416D0-FC38-4011-9945-45264DA1ECC4}" type="slidenum">
              <a:rPr lang="en-US" sz="1200" smtClean="0"/>
              <a:pPr/>
              <a:t>64</a:t>
            </a:fld>
            <a:endParaRPr lang="en-US" sz="1200" smtClean="0"/>
          </a:p>
        </p:txBody>
      </p:sp>
      <p:sp>
        <p:nvSpPr>
          <p:cNvPr id="117763" name="Rectangle 2"/>
          <p:cNvSpPr>
            <a:spLocks noChangeArrowheads="1" noTextEdit="1"/>
          </p:cNvSpPr>
          <p:nvPr>
            <p:ph type="sldImg"/>
          </p:nvPr>
        </p:nvSpPr>
        <p:spPr>
          <a:ln/>
        </p:spPr>
      </p:sp>
      <p:sp>
        <p:nvSpPr>
          <p:cNvPr id="1177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pitchFamily="34" charset="0"/>
              </a:defRPr>
            </a:lvl1pPr>
            <a:lvl2pPr marL="742950" indent="-285750">
              <a:defRPr sz="3200">
                <a:solidFill>
                  <a:schemeClr val="tx1"/>
                </a:solidFill>
                <a:latin typeface="Arial" pitchFamily="34" charset="0"/>
              </a:defRPr>
            </a:lvl2pPr>
            <a:lvl3pPr marL="1143000" indent="-228600">
              <a:defRPr sz="3200">
                <a:solidFill>
                  <a:schemeClr val="tx1"/>
                </a:solidFill>
                <a:latin typeface="Arial" pitchFamily="34" charset="0"/>
              </a:defRPr>
            </a:lvl3pPr>
            <a:lvl4pPr marL="1600200" indent="-228600">
              <a:defRPr sz="3200">
                <a:solidFill>
                  <a:schemeClr val="tx1"/>
                </a:solidFill>
                <a:latin typeface="Arial" pitchFamily="34" charset="0"/>
              </a:defRPr>
            </a:lvl4pPr>
            <a:lvl5pPr marL="2057400" indent="-228600">
              <a:defRPr sz="3200">
                <a:solidFill>
                  <a:schemeClr val="tx1"/>
                </a:solidFill>
                <a:latin typeface="Arial" pitchFamily="34" charset="0"/>
              </a:defRPr>
            </a:lvl5pPr>
            <a:lvl6pPr marL="2514600" indent="-228600" eaLnBrk="0" fontAlgn="base" hangingPunct="0">
              <a:spcBef>
                <a:spcPct val="0"/>
              </a:spcBef>
              <a:spcAft>
                <a:spcPct val="0"/>
              </a:spcAft>
              <a:defRPr sz="3200">
                <a:solidFill>
                  <a:schemeClr val="tx1"/>
                </a:solidFill>
                <a:latin typeface="Arial" pitchFamily="34" charset="0"/>
              </a:defRPr>
            </a:lvl6pPr>
            <a:lvl7pPr marL="2971800" indent="-228600" eaLnBrk="0" fontAlgn="base" hangingPunct="0">
              <a:spcBef>
                <a:spcPct val="0"/>
              </a:spcBef>
              <a:spcAft>
                <a:spcPct val="0"/>
              </a:spcAft>
              <a:defRPr sz="3200">
                <a:solidFill>
                  <a:schemeClr val="tx1"/>
                </a:solidFill>
                <a:latin typeface="Arial" pitchFamily="34" charset="0"/>
              </a:defRPr>
            </a:lvl7pPr>
            <a:lvl8pPr marL="3429000" indent="-228600" eaLnBrk="0" fontAlgn="base" hangingPunct="0">
              <a:spcBef>
                <a:spcPct val="0"/>
              </a:spcBef>
              <a:spcAft>
                <a:spcPct val="0"/>
              </a:spcAft>
              <a:defRPr sz="3200">
                <a:solidFill>
                  <a:schemeClr val="tx1"/>
                </a:solidFill>
                <a:latin typeface="Arial" pitchFamily="34" charset="0"/>
              </a:defRPr>
            </a:lvl8pPr>
            <a:lvl9pPr marL="3886200" indent="-228600" eaLnBrk="0" fontAlgn="base" hangingPunct="0">
              <a:spcBef>
                <a:spcPct val="0"/>
              </a:spcBef>
              <a:spcAft>
                <a:spcPct val="0"/>
              </a:spcAft>
              <a:defRPr sz="3200">
                <a:solidFill>
                  <a:schemeClr val="tx1"/>
                </a:solidFill>
                <a:latin typeface="Arial" pitchFamily="34" charset="0"/>
              </a:defRPr>
            </a:lvl9pPr>
          </a:lstStyle>
          <a:p>
            <a:fld id="{FFACD0D4-F368-45CA-A495-777241A14B03}" type="slidenum">
              <a:rPr lang="en-US" sz="1200" smtClean="0"/>
              <a:pPr/>
              <a:t>65</a:t>
            </a:fld>
            <a:endParaRPr lang="en-US" sz="1200" smtClean="0"/>
          </a:p>
        </p:txBody>
      </p:sp>
      <p:sp>
        <p:nvSpPr>
          <p:cNvPr id="118787" name="Rectangle 2"/>
          <p:cNvSpPr>
            <a:spLocks noChangeArrowheads="1" noTextEdit="1"/>
          </p:cNvSpPr>
          <p:nvPr>
            <p:ph type="sldImg"/>
          </p:nvPr>
        </p:nvSpPr>
        <p:spPr>
          <a:ln/>
        </p:spPr>
      </p:sp>
      <p:sp>
        <p:nvSpPr>
          <p:cNvPr id="1187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pitchFamily="34" charset="0"/>
              </a:defRPr>
            </a:lvl1pPr>
            <a:lvl2pPr marL="742950" indent="-285750">
              <a:defRPr sz="3200">
                <a:solidFill>
                  <a:schemeClr val="tx1"/>
                </a:solidFill>
                <a:latin typeface="Arial" pitchFamily="34" charset="0"/>
              </a:defRPr>
            </a:lvl2pPr>
            <a:lvl3pPr marL="1143000" indent="-228600">
              <a:defRPr sz="3200">
                <a:solidFill>
                  <a:schemeClr val="tx1"/>
                </a:solidFill>
                <a:latin typeface="Arial" pitchFamily="34" charset="0"/>
              </a:defRPr>
            </a:lvl3pPr>
            <a:lvl4pPr marL="1600200" indent="-228600">
              <a:defRPr sz="3200">
                <a:solidFill>
                  <a:schemeClr val="tx1"/>
                </a:solidFill>
                <a:latin typeface="Arial" pitchFamily="34" charset="0"/>
              </a:defRPr>
            </a:lvl4pPr>
            <a:lvl5pPr marL="2057400" indent="-228600">
              <a:defRPr sz="3200">
                <a:solidFill>
                  <a:schemeClr val="tx1"/>
                </a:solidFill>
                <a:latin typeface="Arial" pitchFamily="34" charset="0"/>
              </a:defRPr>
            </a:lvl5pPr>
            <a:lvl6pPr marL="2514600" indent="-228600" eaLnBrk="0" fontAlgn="base" hangingPunct="0">
              <a:spcBef>
                <a:spcPct val="0"/>
              </a:spcBef>
              <a:spcAft>
                <a:spcPct val="0"/>
              </a:spcAft>
              <a:defRPr sz="3200">
                <a:solidFill>
                  <a:schemeClr val="tx1"/>
                </a:solidFill>
                <a:latin typeface="Arial" pitchFamily="34" charset="0"/>
              </a:defRPr>
            </a:lvl6pPr>
            <a:lvl7pPr marL="2971800" indent="-228600" eaLnBrk="0" fontAlgn="base" hangingPunct="0">
              <a:spcBef>
                <a:spcPct val="0"/>
              </a:spcBef>
              <a:spcAft>
                <a:spcPct val="0"/>
              </a:spcAft>
              <a:defRPr sz="3200">
                <a:solidFill>
                  <a:schemeClr val="tx1"/>
                </a:solidFill>
                <a:latin typeface="Arial" pitchFamily="34" charset="0"/>
              </a:defRPr>
            </a:lvl7pPr>
            <a:lvl8pPr marL="3429000" indent="-228600" eaLnBrk="0" fontAlgn="base" hangingPunct="0">
              <a:spcBef>
                <a:spcPct val="0"/>
              </a:spcBef>
              <a:spcAft>
                <a:spcPct val="0"/>
              </a:spcAft>
              <a:defRPr sz="3200">
                <a:solidFill>
                  <a:schemeClr val="tx1"/>
                </a:solidFill>
                <a:latin typeface="Arial" pitchFamily="34" charset="0"/>
              </a:defRPr>
            </a:lvl8pPr>
            <a:lvl9pPr marL="3886200" indent="-228600" eaLnBrk="0" fontAlgn="base" hangingPunct="0">
              <a:spcBef>
                <a:spcPct val="0"/>
              </a:spcBef>
              <a:spcAft>
                <a:spcPct val="0"/>
              </a:spcAft>
              <a:defRPr sz="3200">
                <a:solidFill>
                  <a:schemeClr val="tx1"/>
                </a:solidFill>
                <a:latin typeface="Arial" pitchFamily="34" charset="0"/>
              </a:defRPr>
            </a:lvl9pPr>
          </a:lstStyle>
          <a:p>
            <a:fld id="{936E4444-EBC2-42B7-95FB-31A6DAE94B7F}" type="slidenum">
              <a:rPr lang="en-US" sz="1200" smtClean="0"/>
              <a:pPr/>
              <a:t>66</a:t>
            </a:fld>
            <a:endParaRPr lang="en-US" sz="1200" smtClean="0"/>
          </a:p>
        </p:txBody>
      </p:sp>
      <p:sp>
        <p:nvSpPr>
          <p:cNvPr id="119811" name="Rectangle 2"/>
          <p:cNvSpPr>
            <a:spLocks noChangeArrowheads="1" noTextEdit="1"/>
          </p:cNvSpPr>
          <p:nvPr>
            <p:ph type="sldImg"/>
          </p:nvPr>
        </p:nvSpPr>
        <p:spPr>
          <a:ln/>
        </p:spPr>
      </p:sp>
      <p:sp>
        <p:nvSpPr>
          <p:cNvPr id="1198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pitchFamily="34" charset="0"/>
              </a:defRPr>
            </a:lvl1pPr>
            <a:lvl2pPr marL="742950" indent="-285750">
              <a:defRPr sz="3200">
                <a:solidFill>
                  <a:schemeClr val="tx1"/>
                </a:solidFill>
                <a:latin typeface="Arial" pitchFamily="34" charset="0"/>
              </a:defRPr>
            </a:lvl2pPr>
            <a:lvl3pPr marL="1143000" indent="-228600">
              <a:defRPr sz="3200">
                <a:solidFill>
                  <a:schemeClr val="tx1"/>
                </a:solidFill>
                <a:latin typeface="Arial" pitchFamily="34" charset="0"/>
              </a:defRPr>
            </a:lvl3pPr>
            <a:lvl4pPr marL="1600200" indent="-228600">
              <a:defRPr sz="3200">
                <a:solidFill>
                  <a:schemeClr val="tx1"/>
                </a:solidFill>
                <a:latin typeface="Arial" pitchFamily="34" charset="0"/>
              </a:defRPr>
            </a:lvl4pPr>
            <a:lvl5pPr marL="2057400" indent="-228600">
              <a:defRPr sz="3200">
                <a:solidFill>
                  <a:schemeClr val="tx1"/>
                </a:solidFill>
                <a:latin typeface="Arial" pitchFamily="34" charset="0"/>
              </a:defRPr>
            </a:lvl5pPr>
            <a:lvl6pPr marL="2514600" indent="-228600" eaLnBrk="0" fontAlgn="base" hangingPunct="0">
              <a:spcBef>
                <a:spcPct val="0"/>
              </a:spcBef>
              <a:spcAft>
                <a:spcPct val="0"/>
              </a:spcAft>
              <a:defRPr sz="3200">
                <a:solidFill>
                  <a:schemeClr val="tx1"/>
                </a:solidFill>
                <a:latin typeface="Arial" pitchFamily="34" charset="0"/>
              </a:defRPr>
            </a:lvl6pPr>
            <a:lvl7pPr marL="2971800" indent="-228600" eaLnBrk="0" fontAlgn="base" hangingPunct="0">
              <a:spcBef>
                <a:spcPct val="0"/>
              </a:spcBef>
              <a:spcAft>
                <a:spcPct val="0"/>
              </a:spcAft>
              <a:defRPr sz="3200">
                <a:solidFill>
                  <a:schemeClr val="tx1"/>
                </a:solidFill>
                <a:latin typeface="Arial" pitchFamily="34" charset="0"/>
              </a:defRPr>
            </a:lvl7pPr>
            <a:lvl8pPr marL="3429000" indent="-228600" eaLnBrk="0" fontAlgn="base" hangingPunct="0">
              <a:spcBef>
                <a:spcPct val="0"/>
              </a:spcBef>
              <a:spcAft>
                <a:spcPct val="0"/>
              </a:spcAft>
              <a:defRPr sz="3200">
                <a:solidFill>
                  <a:schemeClr val="tx1"/>
                </a:solidFill>
                <a:latin typeface="Arial" pitchFamily="34" charset="0"/>
              </a:defRPr>
            </a:lvl8pPr>
            <a:lvl9pPr marL="3886200" indent="-228600" eaLnBrk="0" fontAlgn="base" hangingPunct="0">
              <a:spcBef>
                <a:spcPct val="0"/>
              </a:spcBef>
              <a:spcAft>
                <a:spcPct val="0"/>
              </a:spcAft>
              <a:defRPr sz="3200">
                <a:solidFill>
                  <a:schemeClr val="tx1"/>
                </a:solidFill>
                <a:latin typeface="Arial" pitchFamily="34" charset="0"/>
              </a:defRPr>
            </a:lvl9pPr>
          </a:lstStyle>
          <a:p>
            <a:fld id="{2D431F4B-100D-41B8-82C9-B5D8D1D13993}" type="slidenum">
              <a:rPr lang="en-US" sz="1200" smtClean="0"/>
              <a:pPr/>
              <a:t>68</a:t>
            </a:fld>
            <a:endParaRPr lang="en-US" sz="1200" smtClean="0"/>
          </a:p>
        </p:txBody>
      </p:sp>
      <p:sp>
        <p:nvSpPr>
          <p:cNvPr id="120835" name="Rectangle 2"/>
          <p:cNvSpPr>
            <a:spLocks noChangeArrowheads="1" noTextEdit="1"/>
          </p:cNvSpPr>
          <p:nvPr>
            <p:ph type="sldImg"/>
          </p:nvPr>
        </p:nvSpPr>
        <p:spPr>
          <a:ln/>
        </p:spPr>
      </p:sp>
      <p:sp>
        <p:nvSpPr>
          <p:cNvPr id="1208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pitchFamily="34" charset="0"/>
              </a:defRPr>
            </a:lvl1pPr>
            <a:lvl2pPr marL="742950" indent="-285750">
              <a:defRPr sz="3200">
                <a:solidFill>
                  <a:schemeClr val="tx1"/>
                </a:solidFill>
                <a:latin typeface="Arial" pitchFamily="34" charset="0"/>
              </a:defRPr>
            </a:lvl2pPr>
            <a:lvl3pPr marL="1143000" indent="-228600">
              <a:defRPr sz="3200">
                <a:solidFill>
                  <a:schemeClr val="tx1"/>
                </a:solidFill>
                <a:latin typeface="Arial" pitchFamily="34" charset="0"/>
              </a:defRPr>
            </a:lvl3pPr>
            <a:lvl4pPr marL="1600200" indent="-228600">
              <a:defRPr sz="3200">
                <a:solidFill>
                  <a:schemeClr val="tx1"/>
                </a:solidFill>
                <a:latin typeface="Arial" pitchFamily="34" charset="0"/>
              </a:defRPr>
            </a:lvl4pPr>
            <a:lvl5pPr marL="2057400" indent="-228600">
              <a:defRPr sz="3200">
                <a:solidFill>
                  <a:schemeClr val="tx1"/>
                </a:solidFill>
                <a:latin typeface="Arial" pitchFamily="34" charset="0"/>
              </a:defRPr>
            </a:lvl5pPr>
            <a:lvl6pPr marL="2514600" indent="-228600" eaLnBrk="0" fontAlgn="base" hangingPunct="0">
              <a:spcBef>
                <a:spcPct val="0"/>
              </a:spcBef>
              <a:spcAft>
                <a:spcPct val="0"/>
              </a:spcAft>
              <a:defRPr sz="3200">
                <a:solidFill>
                  <a:schemeClr val="tx1"/>
                </a:solidFill>
                <a:latin typeface="Arial" pitchFamily="34" charset="0"/>
              </a:defRPr>
            </a:lvl6pPr>
            <a:lvl7pPr marL="2971800" indent="-228600" eaLnBrk="0" fontAlgn="base" hangingPunct="0">
              <a:spcBef>
                <a:spcPct val="0"/>
              </a:spcBef>
              <a:spcAft>
                <a:spcPct val="0"/>
              </a:spcAft>
              <a:defRPr sz="3200">
                <a:solidFill>
                  <a:schemeClr val="tx1"/>
                </a:solidFill>
                <a:latin typeface="Arial" pitchFamily="34" charset="0"/>
              </a:defRPr>
            </a:lvl7pPr>
            <a:lvl8pPr marL="3429000" indent="-228600" eaLnBrk="0" fontAlgn="base" hangingPunct="0">
              <a:spcBef>
                <a:spcPct val="0"/>
              </a:spcBef>
              <a:spcAft>
                <a:spcPct val="0"/>
              </a:spcAft>
              <a:defRPr sz="3200">
                <a:solidFill>
                  <a:schemeClr val="tx1"/>
                </a:solidFill>
                <a:latin typeface="Arial" pitchFamily="34" charset="0"/>
              </a:defRPr>
            </a:lvl8pPr>
            <a:lvl9pPr marL="3886200" indent="-228600" eaLnBrk="0" fontAlgn="base" hangingPunct="0">
              <a:spcBef>
                <a:spcPct val="0"/>
              </a:spcBef>
              <a:spcAft>
                <a:spcPct val="0"/>
              </a:spcAft>
              <a:defRPr sz="3200">
                <a:solidFill>
                  <a:schemeClr val="tx1"/>
                </a:solidFill>
                <a:latin typeface="Arial" pitchFamily="34" charset="0"/>
              </a:defRPr>
            </a:lvl9pPr>
          </a:lstStyle>
          <a:p>
            <a:fld id="{3137EC85-137F-4029-BA0A-EBF110ABA465}" type="slidenum">
              <a:rPr lang="en-US" sz="1200" smtClean="0"/>
              <a:pPr/>
              <a:t>17</a:t>
            </a:fld>
            <a:endParaRPr lang="en-US" sz="1200" smtClean="0"/>
          </a:p>
        </p:txBody>
      </p:sp>
      <p:sp>
        <p:nvSpPr>
          <p:cNvPr id="84995" name="Rectangle 2"/>
          <p:cNvSpPr>
            <a:spLocks noChangeArrowheads="1" noTextEdit="1"/>
          </p:cNvSpPr>
          <p:nvPr>
            <p:ph type="sldImg"/>
          </p:nvPr>
        </p:nvSpPr>
        <p:spPr>
          <a:ln/>
        </p:spPr>
      </p:sp>
      <p:sp>
        <p:nvSpPr>
          <p:cNvPr id="849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pitchFamily="34" charset="0"/>
              </a:defRPr>
            </a:lvl1pPr>
            <a:lvl2pPr marL="742950" indent="-285750">
              <a:defRPr sz="3200">
                <a:solidFill>
                  <a:schemeClr val="tx1"/>
                </a:solidFill>
                <a:latin typeface="Arial" pitchFamily="34" charset="0"/>
              </a:defRPr>
            </a:lvl2pPr>
            <a:lvl3pPr marL="1143000" indent="-228600">
              <a:defRPr sz="3200">
                <a:solidFill>
                  <a:schemeClr val="tx1"/>
                </a:solidFill>
                <a:latin typeface="Arial" pitchFamily="34" charset="0"/>
              </a:defRPr>
            </a:lvl3pPr>
            <a:lvl4pPr marL="1600200" indent="-228600">
              <a:defRPr sz="3200">
                <a:solidFill>
                  <a:schemeClr val="tx1"/>
                </a:solidFill>
                <a:latin typeface="Arial" pitchFamily="34" charset="0"/>
              </a:defRPr>
            </a:lvl4pPr>
            <a:lvl5pPr marL="2057400" indent="-228600">
              <a:defRPr sz="3200">
                <a:solidFill>
                  <a:schemeClr val="tx1"/>
                </a:solidFill>
                <a:latin typeface="Arial" pitchFamily="34" charset="0"/>
              </a:defRPr>
            </a:lvl5pPr>
            <a:lvl6pPr marL="2514600" indent="-228600" eaLnBrk="0" fontAlgn="base" hangingPunct="0">
              <a:spcBef>
                <a:spcPct val="0"/>
              </a:spcBef>
              <a:spcAft>
                <a:spcPct val="0"/>
              </a:spcAft>
              <a:defRPr sz="3200">
                <a:solidFill>
                  <a:schemeClr val="tx1"/>
                </a:solidFill>
                <a:latin typeface="Arial" pitchFamily="34" charset="0"/>
              </a:defRPr>
            </a:lvl6pPr>
            <a:lvl7pPr marL="2971800" indent="-228600" eaLnBrk="0" fontAlgn="base" hangingPunct="0">
              <a:spcBef>
                <a:spcPct val="0"/>
              </a:spcBef>
              <a:spcAft>
                <a:spcPct val="0"/>
              </a:spcAft>
              <a:defRPr sz="3200">
                <a:solidFill>
                  <a:schemeClr val="tx1"/>
                </a:solidFill>
                <a:latin typeface="Arial" pitchFamily="34" charset="0"/>
              </a:defRPr>
            </a:lvl7pPr>
            <a:lvl8pPr marL="3429000" indent="-228600" eaLnBrk="0" fontAlgn="base" hangingPunct="0">
              <a:spcBef>
                <a:spcPct val="0"/>
              </a:spcBef>
              <a:spcAft>
                <a:spcPct val="0"/>
              </a:spcAft>
              <a:defRPr sz="3200">
                <a:solidFill>
                  <a:schemeClr val="tx1"/>
                </a:solidFill>
                <a:latin typeface="Arial" pitchFamily="34" charset="0"/>
              </a:defRPr>
            </a:lvl8pPr>
            <a:lvl9pPr marL="3886200" indent="-228600" eaLnBrk="0" fontAlgn="base" hangingPunct="0">
              <a:spcBef>
                <a:spcPct val="0"/>
              </a:spcBef>
              <a:spcAft>
                <a:spcPct val="0"/>
              </a:spcAft>
              <a:defRPr sz="3200">
                <a:solidFill>
                  <a:schemeClr val="tx1"/>
                </a:solidFill>
                <a:latin typeface="Arial" pitchFamily="34" charset="0"/>
              </a:defRPr>
            </a:lvl9pPr>
          </a:lstStyle>
          <a:p>
            <a:fld id="{02065145-0883-48B1-8884-492086B23C1A}" type="slidenum">
              <a:rPr lang="en-US" sz="1200" smtClean="0"/>
              <a:pPr/>
              <a:t>72</a:t>
            </a:fld>
            <a:endParaRPr lang="en-US" sz="1200" smtClean="0"/>
          </a:p>
        </p:txBody>
      </p:sp>
      <p:sp>
        <p:nvSpPr>
          <p:cNvPr id="121859" name="Rectangle 2"/>
          <p:cNvSpPr>
            <a:spLocks noChangeArrowheads="1" noTextEdit="1"/>
          </p:cNvSpPr>
          <p:nvPr>
            <p:ph type="sldImg"/>
          </p:nvPr>
        </p:nvSpPr>
        <p:spPr>
          <a:ln/>
        </p:spPr>
      </p:sp>
      <p:sp>
        <p:nvSpPr>
          <p:cNvPr id="1218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pitchFamily="34" charset="0"/>
              </a:defRPr>
            </a:lvl1pPr>
            <a:lvl2pPr marL="742950" indent="-285750">
              <a:defRPr sz="3200">
                <a:solidFill>
                  <a:schemeClr val="tx1"/>
                </a:solidFill>
                <a:latin typeface="Arial" pitchFamily="34" charset="0"/>
              </a:defRPr>
            </a:lvl2pPr>
            <a:lvl3pPr marL="1143000" indent="-228600">
              <a:defRPr sz="3200">
                <a:solidFill>
                  <a:schemeClr val="tx1"/>
                </a:solidFill>
                <a:latin typeface="Arial" pitchFamily="34" charset="0"/>
              </a:defRPr>
            </a:lvl3pPr>
            <a:lvl4pPr marL="1600200" indent="-228600">
              <a:defRPr sz="3200">
                <a:solidFill>
                  <a:schemeClr val="tx1"/>
                </a:solidFill>
                <a:latin typeface="Arial" pitchFamily="34" charset="0"/>
              </a:defRPr>
            </a:lvl4pPr>
            <a:lvl5pPr marL="2057400" indent="-228600">
              <a:defRPr sz="3200">
                <a:solidFill>
                  <a:schemeClr val="tx1"/>
                </a:solidFill>
                <a:latin typeface="Arial" pitchFamily="34" charset="0"/>
              </a:defRPr>
            </a:lvl5pPr>
            <a:lvl6pPr marL="2514600" indent="-228600" eaLnBrk="0" fontAlgn="base" hangingPunct="0">
              <a:spcBef>
                <a:spcPct val="0"/>
              </a:spcBef>
              <a:spcAft>
                <a:spcPct val="0"/>
              </a:spcAft>
              <a:defRPr sz="3200">
                <a:solidFill>
                  <a:schemeClr val="tx1"/>
                </a:solidFill>
                <a:latin typeface="Arial" pitchFamily="34" charset="0"/>
              </a:defRPr>
            </a:lvl6pPr>
            <a:lvl7pPr marL="2971800" indent="-228600" eaLnBrk="0" fontAlgn="base" hangingPunct="0">
              <a:spcBef>
                <a:spcPct val="0"/>
              </a:spcBef>
              <a:spcAft>
                <a:spcPct val="0"/>
              </a:spcAft>
              <a:defRPr sz="3200">
                <a:solidFill>
                  <a:schemeClr val="tx1"/>
                </a:solidFill>
                <a:latin typeface="Arial" pitchFamily="34" charset="0"/>
              </a:defRPr>
            </a:lvl7pPr>
            <a:lvl8pPr marL="3429000" indent="-228600" eaLnBrk="0" fontAlgn="base" hangingPunct="0">
              <a:spcBef>
                <a:spcPct val="0"/>
              </a:spcBef>
              <a:spcAft>
                <a:spcPct val="0"/>
              </a:spcAft>
              <a:defRPr sz="3200">
                <a:solidFill>
                  <a:schemeClr val="tx1"/>
                </a:solidFill>
                <a:latin typeface="Arial" pitchFamily="34" charset="0"/>
              </a:defRPr>
            </a:lvl8pPr>
            <a:lvl9pPr marL="3886200" indent="-228600" eaLnBrk="0" fontAlgn="base" hangingPunct="0">
              <a:spcBef>
                <a:spcPct val="0"/>
              </a:spcBef>
              <a:spcAft>
                <a:spcPct val="0"/>
              </a:spcAft>
              <a:defRPr sz="3200">
                <a:solidFill>
                  <a:schemeClr val="tx1"/>
                </a:solidFill>
                <a:latin typeface="Arial" pitchFamily="34" charset="0"/>
              </a:defRPr>
            </a:lvl9pPr>
          </a:lstStyle>
          <a:p>
            <a:fld id="{4D3D5EB3-F07E-4C7D-9D0E-E63676539761}" type="slidenum">
              <a:rPr lang="en-US" sz="1200" smtClean="0"/>
              <a:pPr/>
              <a:t>73</a:t>
            </a:fld>
            <a:endParaRPr lang="en-US" sz="1200" smtClean="0"/>
          </a:p>
        </p:txBody>
      </p:sp>
      <p:sp>
        <p:nvSpPr>
          <p:cNvPr id="122883" name="Rectangle 2"/>
          <p:cNvSpPr>
            <a:spLocks noChangeArrowheads="1" noTextEdit="1"/>
          </p:cNvSpPr>
          <p:nvPr>
            <p:ph type="sldImg"/>
          </p:nvPr>
        </p:nvSpPr>
        <p:spPr>
          <a:ln/>
        </p:spPr>
      </p:sp>
      <p:sp>
        <p:nvSpPr>
          <p:cNvPr id="1228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pitchFamily="34" charset="0"/>
              </a:defRPr>
            </a:lvl1pPr>
            <a:lvl2pPr marL="742950" indent="-285750">
              <a:defRPr sz="3200">
                <a:solidFill>
                  <a:schemeClr val="tx1"/>
                </a:solidFill>
                <a:latin typeface="Arial" pitchFamily="34" charset="0"/>
              </a:defRPr>
            </a:lvl2pPr>
            <a:lvl3pPr marL="1143000" indent="-228600">
              <a:defRPr sz="3200">
                <a:solidFill>
                  <a:schemeClr val="tx1"/>
                </a:solidFill>
                <a:latin typeface="Arial" pitchFamily="34" charset="0"/>
              </a:defRPr>
            </a:lvl3pPr>
            <a:lvl4pPr marL="1600200" indent="-228600">
              <a:defRPr sz="3200">
                <a:solidFill>
                  <a:schemeClr val="tx1"/>
                </a:solidFill>
                <a:latin typeface="Arial" pitchFamily="34" charset="0"/>
              </a:defRPr>
            </a:lvl4pPr>
            <a:lvl5pPr marL="2057400" indent="-228600">
              <a:defRPr sz="3200">
                <a:solidFill>
                  <a:schemeClr val="tx1"/>
                </a:solidFill>
                <a:latin typeface="Arial" pitchFamily="34" charset="0"/>
              </a:defRPr>
            </a:lvl5pPr>
            <a:lvl6pPr marL="2514600" indent="-228600" eaLnBrk="0" fontAlgn="base" hangingPunct="0">
              <a:spcBef>
                <a:spcPct val="0"/>
              </a:spcBef>
              <a:spcAft>
                <a:spcPct val="0"/>
              </a:spcAft>
              <a:defRPr sz="3200">
                <a:solidFill>
                  <a:schemeClr val="tx1"/>
                </a:solidFill>
                <a:latin typeface="Arial" pitchFamily="34" charset="0"/>
              </a:defRPr>
            </a:lvl6pPr>
            <a:lvl7pPr marL="2971800" indent="-228600" eaLnBrk="0" fontAlgn="base" hangingPunct="0">
              <a:spcBef>
                <a:spcPct val="0"/>
              </a:spcBef>
              <a:spcAft>
                <a:spcPct val="0"/>
              </a:spcAft>
              <a:defRPr sz="3200">
                <a:solidFill>
                  <a:schemeClr val="tx1"/>
                </a:solidFill>
                <a:latin typeface="Arial" pitchFamily="34" charset="0"/>
              </a:defRPr>
            </a:lvl7pPr>
            <a:lvl8pPr marL="3429000" indent="-228600" eaLnBrk="0" fontAlgn="base" hangingPunct="0">
              <a:spcBef>
                <a:spcPct val="0"/>
              </a:spcBef>
              <a:spcAft>
                <a:spcPct val="0"/>
              </a:spcAft>
              <a:defRPr sz="3200">
                <a:solidFill>
                  <a:schemeClr val="tx1"/>
                </a:solidFill>
                <a:latin typeface="Arial" pitchFamily="34" charset="0"/>
              </a:defRPr>
            </a:lvl8pPr>
            <a:lvl9pPr marL="3886200" indent="-228600" eaLnBrk="0" fontAlgn="base" hangingPunct="0">
              <a:spcBef>
                <a:spcPct val="0"/>
              </a:spcBef>
              <a:spcAft>
                <a:spcPct val="0"/>
              </a:spcAft>
              <a:defRPr sz="3200">
                <a:solidFill>
                  <a:schemeClr val="tx1"/>
                </a:solidFill>
                <a:latin typeface="Arial" pitchFamily="34" charset="0"/>
              </a:defRPr>
            </a:lvl9pPr>
          </a:lstStyle>
          <a:p>
            <a:fld id="{71431722-5840-41D8-A877-58A658A8FEAC}" type="slidenum">
              <a:rPr lang="en-US" sz="1200" smtClean="0"/>
              <a:pPr/>
              <a:t>74</a:t>
            </a:fld>
            <a:endParaRPr lang="en-US" sz="1200" smtClean="0"/>
          </a:p>
        </p:txBody>
      </p:sp>
      <p:sp>
        <p:nvSpPr>
          <p:cNvPr id="123907" name="Rectangle 2"/>
          <p:cNvSpPr>
            <a:spLocks noChangeArrowheads="1" noTextEdit="1"/>
          </p:cNvSpPr>
          <p:nvPr>
            <p:ph type="sldImg"/>
          </p:nvPr>
        </p:nvSpPr>
        <p:spPr>
          <a:ln/>
        </p:spPr>
      </p:sp>
      <p:sp>
        <p:nvSpPr>
          <p:cNvPr id="1239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pitchFamily="34" charset="0"/>
              </a:defRPr>
            </a:lvl1pPr>
            <a:lvl2pPr marL="742950" indent="-285750">
              <a:defRPr sz="3200">
                <a:solidFill>
                  <a:schemeClr val="tx1"/>
                </a:solidFill>
                <a:latin typeface="Arial" pitchFamily="34" charset="0"/>
              </a:defRPr>
            </a:lvl2pPr>
            <a:lvl3pPr marL="1143000" indent="-228600">
              <a:defRPr sz="3200">
                <a:solidFill>
                  <a:schemeClr val="tx1"/>
                </a:solidFill>
                <a:latin typeface="Arial" pitchFamily="34" charset="0"/>
              </a:defRPr>
            </a:lvl3pPr>
            <a:lvl4pPr marL="1600200" indent="-228600">
              <a:defRPr sz="3200">
                <a:solidFill>
                  <a:schemeClr val="tx1"/>
                </a:solidFill>
                <a:latin typeface="Arial" pitchFamily="34" charset="0"/>
              </a:defRPr>
            </a:lvl4pPr>
            <a:lvl5pPr marL="2057400" indent="-228600">
              <a:defRPr sz="3200">
                <a:solidFill>
                  <a:schemeClr val="tx1"/>
                </a:solidFill>
                <a:latin typeface="Arial" pitchFamily="34" charset="0"/>
              </a:defRPr>
            </a:lvl5pPr>
            <a:lvl6pPr marL="2514600" indent="-228600" eaLnBrk="0" fontAlgn="base" hangingPunct="0">
              <a:spcBef>
                <a:spcPct val="0"/>
              </a:spcBef>
              <a:spcAft>
                <a:spcPct val="0"/>
              </a:spcAft>
              <a:defRPr sz="3200">
                <a:solidFill>
                  <a:schemeClr val="tx1"/>
                </a:solidFill>
                <a:latin typeface="Arial" pitchFamily="34" charset="0"/>
              </a:defRPr>
            </a:lvl6pPr>
            <a:lvl7pPr marL="2971800" indent="-228600" eaLnBrk="0" fontAlgn="base" hangingPunct="0">
              <a:spcBef>
                <a:spcPct val="0"/>
              </a:spcBef>
              <a:spcAft>
                <a:spcPct val="0"/>
              </a:spcAft>
              <a:defRPr sz="3200">
                <a:solidFill>
                  <a:schemeClr val="tx1"/>
                </a:solidFill>
                <a:latin typeface="Arial" pitchFamily="34" charset="0"/>
              </a:defRPr>
            </a:lvl7pPr>
            <a:lvl8pPr marL="3429000" indent="-228600" eaLnBrk="0" fontAlgn="base" hangingPunct="0">
              <a:spcBef>
                <a:spcPct val="0"/>
              </a:spcBef>
              <a:spcAft>
                <a:spcPct val="0"/>
              </a:spcAft>
              <a:defRPr sz="3200">
                <a:solidFill>
                  <a:schemeClr val="tx1"/>
                </a:solidFill>
                <a:latin typeface="Arial" pitchFamily="34" charset="0"/>
              </a:defRPr>
            </a:lvl8pPr>
            <a:lvl9pPr marL="3886200" indent="-228600" eaLnBrk="0" fontAlgn="base" hangingPunct="0">
              <a:spcBef>
                <a:spcPct val="0"/>
              </a:spcBef>
              <a:spcAft>
                <a:spcPct val="0"/>
              </a:spcAft>
              <a:defRPr sz="3200">
                <a:solidFill>
                  <a:schemeClr val="tx1"/>
                </a:solidFill>
                <a:latin typeface="Arial" pitchFamily="34" charset="0"/>
              </a:defRPr>
            </a:lvl9pPr>
          </a:lstStyle>
          <a:p>
            <a:fld id="{8EE355F9-53B4-4EC6-B71F-D2E363A04CA2}" type="slidenum">
              <a:rPr lang="en-US" sz="1200" smtClean="0"/>
              <a:pPr/>
              <a:t>75</a:t>
            </a:fld>
            <a:endParaRPr lang="en-US" sz="1200" smtClean="0"/>
          </a:p>
        </p:txBody>
      </p:sp>
      <p:sp>
        <p:nvSpPr>
          <p:cNvPr id="124931" name="Rectangle 2"/>
          <p:cNvSpPr>
            <a:spLocks noChangeArrowheads="1" noTextEdit="1"/>
          </p:cNvSpPr>
          <p:nvPr>
            <p:ph type="sldImg"/>
          </p:nvPr>
        </p:nvSpPr>
        <p:spPr>
          <a:ln/>
        </p:spPr>
      </p:sp>
      <p:sp>
        <p:nvSpPr>
          <p:cNvPr id="1249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pitchFamily="34" charset="0"/>
              </a:defRPr>
            </a:lvl1pPr>
            <a:lvl2pPr marL="742950" indent="-285750">
              <a:defRPr sz="3200">
                <a:solidFill>
                  <a:schemeClr val="tx1"/>
                </a:solidFill>
                <a:latin typeface="Arial" pitchFamily="34" charset="0"/>
              </a:defRPr>
            </a:lvl2pPr>
            <a:lvl3pPr marL="1143000" indent="-228600">
              <a:defRPr sz="3200">
                <a:solidFill>
                  <a:schemeClr val="tx1"/>
                </a:solidFill>
                <a:latin typeface="Arial" pitchFamily="34" charset="0"/>
              </a:defRPr>
            </a:lvl3pPr>
            <a:lvl4pPr marL="1600200" indent="-228600">
              <a:defRPr sz="3200">
                <a:solidFill>
                  <a:schemeClr val="tx1"/>
                </a:solidFill>
                <a:latin typeface="Arial" pitchFamily="34" charset="0"/>
              </a:defRPr>
            </a:lvl4pPr>
            <a:lvl5pPr marL="2057400" indent="-228600">
              <a:defRPr sz="3200">
                <a:solidFill>
                  <a:schemeClr val="tx1"/>
                </a:solidFill>
                <a:latin typeface="Arial" pitchFamily="34" charset="0"/>
              </a:defRPr>
            </a:lvl5pPr>
            <a:lvl6pPr marL="2514600" indent="-228600" eaLnBrk="0" fontAlgn="base" hangingPunct="0">
              <a:spcBef>
                <a:spcPct val="0"/>
              </a:spcBef>
              <a:spcAft>
                <a:spcPct val="0"/>
              </a:spcAft>
              <a:defRPr sz="3200">
                <a:solidFill>
                  <a:schemeClr val="tx1"/>
                </a:solidFill>
                <a:latin typeface="Arial" pitchFamily="34" charset="0"/>
              </a:defRPr>
            </a:lvl6pPr>
            <a:lvl7pPr marL="2971800" indent="-228600" eaLnBrk="0" fontAlgn="base" hangingPunct="0">
              <a:spcBef>
                <a:spcPct val="0"/>
              </a:spcBef>
              <a:spcAft>
                <a:spcPct val="0"/>
              </a:spcAft>
              <a:defRPr sz="3200">
                <a:solidFill>
                  <a:schemeClr val="tx1"/>
                </a:solidFill>
                <a:latin typeface="Arial" pitchFamily="34" charset="0"/>
              </a:defRPr>
            </a:lvl7pPr>
            <a:lvl8pPr marL="3429000" indent="-228600" eaLnBrk="0" fontAlgn="base" hangingPunct="0">
              <a:spcBef>
                <a:spcPct val="0"/>
              </a:spcBef>
              <a:spcAft>
                <a:spcPct val="0"/>
              </a:spcAft>
              <a:defRPr sz="3200">
                <a:solidFill>
                  <a:schemeClr val="tx1"/>
                </a:solidFill>
                <a:latin typeface="Arial" pitchFamily="34" charset="0"/>
              </a:defRPr>
            </a:lvl8pPr>
            <a:lvl9pPr marL="3886200" indent="-228600" eaLnBrk="0" fontAlgn="base" hangingPunct="0">
              <a:spcBef>
                <a:spcPct val="0"/>
              </a:spcBef>
              <a:spcAft>
                <a:spcPct val="0"/>
              </a:spcAft>
              <a:defRPr sz="3200">
                <a:solidFill>
                  <a:schemeClr val="tx1"/>
                </a:solidFill>
                <a:latin typeface="Arial" pitchFamily="34" charset="0"/>
              </a:defRPr>
            </a:lvl9pPr>
          </a:lstStyle>
          <a:p>
            <a:fld id="{23EA111E-22B4-4D97-9479-09C1F9ED0649}" type="slidenum">
              <a:rPr lang="en-US" sz="1200" smtClean="0"/>
              <a:pPr/>
              <a:t>24</a:t>
            </a:fld>
            <a:endParaRPr lang="en-US" sz="1200" smtClean="0"/>
          </a:p>
        </p:txBody>
      </p:sp>
      <p:sp>
        <p:nvSpPr>
          <p:cNvPr id="86019" name="Rectangle 2"/>
          <p:cNvSpPr>
            <a:spLocks noChangeArrowheads="1" noTextEdit="1"/>
          </p:cNvSpPr>
          <p:nvPr>
            <p:ph type="sldImg"/>
          </p:nvPr>
        </p:nvSpPr>
        <p:spPr>
          <a:ln/>
        </p:spPr>
      </p:sp>
      <p:sp>
        <p:nvSpPr>
          <p:cNvPr id="86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pitchFamily="34" charset="0"/>
              </a:defRPr>
            </a:lvl1pPr>
            <a:lvl2pPr marL="742950" indent="-285750">
              <a:defRPr sz="3200">
                <a:solidFill>
                  <a:schemeClr val="tx1"/>
                </a:solidFill>
                <a:latin typeface="Arial" pitchFamily="34" charset="0"/>
              </a:defRPr>
            </a:lvl2pPr>
            <a:lvl3pPr marL="1143000" indent="-228600">
              <a:defRPr sz="3200">
                <a:solidFill>
                  <a:schemeClr val="tx1"/>
                </a:solidFill>
                <a:latin typeface="Arial" pitchFamily="34" charset="0"/>
              </a:defRPr>
            </a:lvl3pPr>
            <a:lvl4pPr marL="1600200" indent="-228600">
              <a:defRPr sz="3200">
                <a:solidFill>
                  <a:schemeClr val="tx1"/>
                </a:solidFill>
                <a:latin typeface="Arial" pitchFamily="34" charset="0"/>
              </a:defRPr>
            </a:lvl4pPr>
            <a:lvl5pPr marL="2057400" indent="-228600">
              <a:defRPr sz="3200">
                <a:solidFill>
                  <a:schemeClr val="tx1"/>
                </a:solidFill>
                <a:latin typeface="Arial" pitchFamily="34" charset="0"/>
              </a:defRPr>
            </a:lvl5pPr>
            <a:lvl6pPr marL="2514600" indent="-228600" eaLnBrk="0" fontAlgn="base" hangingPunct="0">
              <a:spcBef>
                <a:spcPct val="0"/>
              </a:spcBef>
              <a:spcAft>
                <a:spcPct val="0"/>
              </a:spcAft>
              <a:defRPr sz="3200">
                <a:solidFill>
                  <a:schemeClr val="tx1"/>
                </a:solidFill>
                <a:latin typeface="Arial" pitchFamily="34" charset="0"/>
              </a:defRPr>
            </a:lvl6pPr>
            <a:lvl7pPr marL="2971800" indent="-228600" eaLnBrk="0" fontAlgn="base" hangingPunct="0">
              <a:spcBef>
                <a:spcPct val="0"/>
              </a:spcBef>
              <a:spcAft>
                <a:spcPct val="0"/>
              </a:spcAft>
              <a:defRPr sz="3200">
                <a:solidFill>
                  <a:schemeClr val="tx1"/>
                </a:solidFill>
                <a:latin typeface="Arial" pitchFamily="34" charset="0"/>
              </a:defRPr>
            </a:lvl7pPr>
            <a:lvl8pPr marL="3429000" indent="-228600" eaLnBrk="0" fontAlgn="base" hangingPunct="0">
              <a:spcBef>
                <a:spcPct val="0"/>
              </a:spcBef>
              <a:spcAft>
                <a:spcPct val="0"/>
              </a:spcAft>
              <a:defRPr sz="3200">
                <a:solidFill>
                  <a:schemeClr val="tx1"/>
                </a:solidFill>
                <a:latin typeface="Arial" pitchFamily="34" charset="0"/>
              </a:defRPr>
            </a:lvl8pPr>
            <a:lvl9pPr marL="3886200" indent="-228600" eaLnBrk="0" fontAlgn="base" hangingPunct="0">
              <a:spcBef>
                <a:spcPct val="0"/>
              </a:spcBef>
              <a:spcAft>
                <a:spcPct val="0"/>
              </a:spcAft>
              <a:defRPr sz="3200">
                <a:solidFill>
                  <a:schemeClr val="tx1"/>
                </a:solidFill>
                <a:latin typeface="Arial" pitchFamily="34" charset="0"/>
              </a:defRPr>
            </a:lvl9pPr>
          </a:lstStyle>
          <a:p>
            <a:fld id="{6CF32281-8B04-4D5A-9C7C-ABB7DDF782D6}" type="slidenum">
              <a:rPr lang="en-US" sz="1200" smtClean="0"/>
              <a:pPr/>
              <a:t>25</a:t>
            </a:fld>
            <a:endParaRPr lang="en-US" sz="1200" smtClean="0"/>
          </a:p>
        </p:txBody>
      </p:sp>
      <p:sp>
        <p:nvSpPr>
          <p:cNvPr id="87043" name="Rectangle 2"/>
          <p:cNvSpPr>
            <a:spLocks noChangeArrowheads="1" noTextEdit="1"/>
          </p:cNvSpPr>
          <p:nvPr>
            <p:ph type="sldImg"/>
          </p:nvPr>
        </p:nvSpPr>
        <p:spPr>
          <a:ln/>
        </p:spPr>
      </p:sp>
      <p:sp>
        <p:nvSpPr>
          <p:cNvPr id="870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pitchFamily="34" charset="0"/>
              </a:defRPr>
            </a:lvl1pPr>
            <a:lvl2pPr marL="742950" indent="-285750">
              <a:defRPr sz="3200">
                <a:solidFill>
                  <a:schemeClr val="tx1"/>
                </a:solidFill>
                <a:latin typeface="Arial" pitchFamily="34" charset="0"/>
              </a:defRPr>
            </a:lvl2pPr>
            <a:lvl3pPr marL="1143000" indent="-228600">
              <a:defRPr sz="3200">
                <a:solidFill>
                  <a:schemeClr val="tx1"/>
                </a:solidFill>
                <a:latin typeface="Arial" pitchFamily="34" charset="0"/>
              </a:defRPr>
            </a:lvl3pPr>
            <a:lvl4pPr marL="1600200" indent="-228600">
              <a:defRPr sz="3200">
                <a:solidFill>
                  <a:schemeClr val="tx1"/>
                </a:solidFill>
                <a:latin typeface="Arial" pitchFamily="34" charset="0"/>
              </a:defRPr>
            </a:lvl4pPr>
            <a:lvl5pPr marL="2057400" indent="-228600">
              <a:defRPr sz="3200">
                <a:solidFill>
                  <a:schemeClr val="tx1"/>
                </a:solidFill>
                <a:latin typeface="Arial" pitchFamily="34" charset="0"/>
              </a:defRPr>
            </a:lvl5pPr>
            <a:lvl6pPr marL="2514600" indent="-228600" eaLnBrk="0" fontAlgn="base" hangingPunct="0">
              <a:spcBef>
                <a:spcPct val="0"/>
              </a:spcBef>
              <a:spcAft>
                <a:spcPct val="0"/>
              </a:spcAft>
              <a:defRPr sz="3200">
                <a:solidFill>
                  <a:schemeClr val="tx1"/>
                </a:solidFill>
                <a:latin typeface="Arial" pitchFamily="34" charset="0"/>
              </a:defRPr>
            </a:lvl6pPr>
            <a:lvl7pPr marL="2971800" indent="-228600" eaLnBrk="0" fontAlgn="base" hangingPunct="0">
              <a:spcBef>
                <a:spcPct val="0"/>
              </a:spcBef>
              <a:spcAft>
                <a:spcPct val="0"/>
              </a:spcAft>
              <a:defRPr sz="3200">
                <a:solidFill>
                  <a:schemeClr val="tx1"/>
                </a:solidFill>
                <a:latin typeface="Arial" pitchFamily="34" charset="0"/>
              </a:defRPr>
            </a:lvl7pPr>
            <a:lvl8pPr marL="3429000" indent="-228600" eaLnBrk="0" fontAlgn="base" hangingPunct="0">
              <a:spcBef>
                <a:spcPct val="0"/>
              </a:spcBef>
              <a:spcAft>
                <a:spcPct val="0"/>
              </a:spcAft>
              <a:defRPr sz="3200">
                <a:solidFill>
                  <a:schemeClr val="tx1"/>
                </a:solidFill>
                <a:latin typeface="Arial" pitchFamily="34" charset="0"/>
              </a:defRPr>
            </a:lvl8pPr>
            <a:lvl9pPr marL="3886200" indent="-228600" eaLnBrk="0" fontAlgn="base" hangingPunct="0">
              <a:spcBef>
                <a:spcPct val="0"/>
              </a:spcBef>
              <a:spcAft>
                <a:spcPct val="0"/>
              </a:spcAft>
              <a:defRPr sz="3200">
                <a:solidFill>
                  <a:schemeClr val="tx1"/>
                </a:solidFill>
                <a:latin typeface="Arial" pitchFamily="34" charset="0"/>
              </a:defRPr>
            </a:lvl9pPr>
          </a:lstStyle>
          <a:p>
            <a:fld id="{71B0C9F5-E95E-474E-8707-7D112500D1B0}" type="slidenum">
              <a:rPr lang="en-US" sz="1200" smtClean="0"/>
              <a:pPr/>
              <a:t>27</a:t>
            </a:fld>
            <a:endParaRPr lang="en-US" sz="1200" smtClean="0"/>
          </a:p>
        </p:txBody>
      </p:sp>
      <p:sp>
        <p:nvSpPr>
          <p:cNvPr id="88067" name="Rectangle 2"/>
          <p:cNvSpPr>
            <a:spLocks noChangeArrowheads="1" noTextEdit="1"/>
          </p:cNvSpPr>
          <p:nvPr>
            <p:ph type="sldImg"/>
          </p:nvPr>
        </p:nvSpPr>
        <p:spPr>
          <a:ln/>
        </p:spPr>
      </p:sp>
      <p:sp>
        <p:nvSpPr>
          <p:cNvPr id="880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pitchFamily="34" charset="0"/>
              </a:defRPr>
            </a:lvl1pPr>
            <a:lvl2pPr marL="742950" indent="-285750">
              <a:defRPr sz="3200">
                <a:solidFill>
                  <a:schemeClr val="tx1"/>
                </a:solidFill>
                <a:latin typeface="Arial" pitchFamily="34" charset="0"/>
              </a:defRPr>
            </a:lvl2pPr>
            <a:lvl3pPr marL="1143000" indent="-228600">
              <a:defRPr sz="3200">
                <a:solidFill>
                  <a:schemeClr val="tx1"/>
                </a:solidFill>
                <a:latin typeface="Arial" pitchFamily="34" charset="0"/>
              </a:defRPr>
            </a:lvl3pPr>
            <a:lvl4pPr marL="1600200" indent="-228600">
              <a:defRPr sz="3200">
                <a:solidFill>
                  <a:schemeClr val="tx1"/>
                </a:solidFill>
                <a:latin typeface="Arial" pitchFamily="34" charset="0"/>
              </a:defRPr>
            </a:lvl4pPr>
            <a:lvl5pPr marL="2057400" indent="-228600">
              <a:defRPr sz="3200">
                <a:solidFill>
                  <a:schemeClr val="tx1"/>
                </a:solidFill>
                <a:latin typeface="Arial" pitchFamily="34" charset="0"/>
              </a:defRPr>
            </a:lvl5pPr>
            <a:lvl6pPr marL="2514600" indent="-228600" eaLnBrk="0" fontAlgn="base" hangingPunct="0">
              <a:spcBef>
                <a:spcPct val="0"/>
              </a:spcBef>
              <a:spcAft>
                <a:spcPct val="0"/>
              </a:spcAft>
              <a:defRPr sz="3200">
                <a:solidFill>
                  <a:schemeClr val="tx1"/>
                </a:solidFill>
                <a:latin typeface="Arial" pitchFamily="34" charset="0"/>
              </a:defRPr>
            </a:lvl6pPr>
            <a:lvl7pPr marL="2971800" indent="-228600" eaLnBrk="0" fontAlgn="base" hangingPunct="0">
              <a:spcBef>
                <a:spcPct val="0"/>
              </a:spcBef>
              <a:spcAft>
                <a:spcPct val="0"/>
              </a:spcAft>
              <a:defRPr sz="3200">
                <a:solidFill>
                  <a:schemeClr val="tx1"/>
                </a:solidFill>
                <a:latin typeface="Arial" pitchFamily="34" charset="0"/>
              </a:defRPr>
            </a:lvl7pPr>
            <a:lvl8pPr marL="3429000" indent="-228600" eaLnBrk="0" fontAlgn="base" hangingPunct="0">
              <a:spcBef>
                <a:spcPct val="0"/>
              </a:spcBef>
              <a:spcAft>
                <a:spcPct val="0"/>
              </a:spcAft>
              <a:defRPr sz="3200">
                <a:solidFill>
                  <a:schemeClr val="tx1"/>
                </a:solidFill>
                <a:latin typeface="Arial" pitchFamily="34" charset="0"/>
              </a:defRPr>
            </a:lvl8pPr>
            <a:lvl9pPr marL="3886200" indent="-228600" eaLnBrk="0" fontAlgn="base" hangingPunct="0">
              <a:spcBef>
                <a:spcPct val="0"/>
              </a:spcBef>
              <a:spcAft>
                <a:spcPct val="0"/>
              </a:spcAft>
              <a:defRPr sz="3200">
                <a:solidFill>
                  <a:schemeClr val="tx1"/>
                </a:solidFill>
                <a:latin typeface="Arial" pitchFamily="34" charset="0"/>
              </a:defRPr>
            </a:lvl9pPr>
          </a:lstStyle>
          <a:p>
            <a:fld id="{C951F359-6C7E-4E49-AD2D-91982CB3F2E8}" type="slidenum">
              <a:rPr lang="en-US" sz="1200" smtClean="0"/>
              <a:pPr/>
              <a:t>28</a:t>
            </a:fld>
            <a:endParaRPr lang="en-US" sz="1200" smtClean="0"/>
          </a:p>
        </p:txBody>
      </p:sp>
      <p:sp>
        <p:nvSpPr>
          <p:cNvPr id="89091" name="Rectangle 2"/>
          <p:cNvSpPr>
            <a:spLocks noChangeArrowheads="1" noTextEdit="1"/>
          </p:cNvSpPr>
          <p:nvPr>
            <p:ph type="sldImg"/>
          </p:nvPr>
        </p:nvSpPr>
        <p:spPr>
          <a:ln/>
        </p:spPr>
      </p:sp>
      <p:sp>
        <p:nvSpPr>
          <p:cNvPr id="890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pitchFamily="34" charset="0"/>
              </a:defRPr>
            </a:lvl1pPr>
            <a:lvl2pPr marL="742950" indent="-285750">
              <a:defRPr sz="3200">
                <a:solidFill>
                  <a:schemeClr val="tx1"/>
                </a:solidFill>
                <a:latin typeface="Arial" pitchFamily="34" charset="0"/>
              </a:defRPr>
            </a:lvl2pPr>
            <a:lvl3pPr marL="1143000" indent="-228600">
              <a:defRPr sz="3200">
                <a:solidFill>
                  <a:schemeClr val="tx1"/>
                </a:solidFill>
                <a:latin typeface="Arial" pitchFamily="34" charset="0"/>
              </a:defRPr>
            </a:lvl3pPr>
            <a:lvl4pPr marL="1600200" indent="-228600">
              <a:defRPr sz="3200">
                <a:solidFill>
                  <a:schemeClr val="tx1"/>
                </a:solidFill>
                <a:latin typeface="Arial" pitchFamily="34" charset="0"/>
              </a:defRPr>
            </a:lvl4pPr>
            <a:lvl5pPr marL="2057400" indent="-228600">
              <a:defRPr sz="3200">
                <a:solidFill>
                  <a:schemeClr val="tx1"/>
                </a:solidFill>
                <a:latin typeface="Arial" pitchFamily="34" charset="0"/>
              </a:defRPr>
            </a:lvl5pPr>
            <a:lvl6pPr marL="2514600" indent="-228600" eaLnBrk="0" fontAlgn="base" hangingPunct="0">
              <a:spcBef>
                <a:spcPct val="0"/>
              </a:spcBef>
              <a:spcAft>
                <a:spcPct val="0"/>
              </a:spcAft>
              <a:defRPr sz="3200">
                <a:solidFill>
                  <a:schemeClr val="tx1"/>
                </a:solidFill>
                <a:latin typeface="Arial" pitchFamily="34" charset="0"/>
              </a:defRPr>
            </a:lvl6pPr>
            <a:lvl7pPr marL="2971800" indent="-228600" eaLnBrk="0" fontAlgn="base" hangingPunct="0">
              <a:spcBef>
                <a:spcPct val="0"/>
              </a:spcBef>
              <a:spcAft>
                <a:spcPct val="0"/>
              </a:spcAft>
              <a:defRPr sz="3200">
                <a:solidFill>
                  <a:schemeClr val="tx1"/>
                </a:solidFill>
                <a:latin typeface="Arial" pitchFamily="34" charset="0"/>
              </a:defRPr>
            </a:lvl7pPr>
            <a:lvl8pPr marL="3429000" indent="-228600" eaLnBrk="0" fontAlgn="base" hangingPunct="0">
              <a:spcBef>
                <a:spcPct val="0"/>
              </a:spcBef>
              <a:spcAft>
                <a:spcPct val="0"/>
              </a:spcAft>
              <a:defRPr sz="3200">
                <a:solidFill>
                  <a:schemeClr val="tx1"/>
                </a:solidFill>
                <a:latin typeface="Arial" pitchFamily="34" charset="0"/>
              </a:defRPr>
            </a:lvl8pPr>
            <a:lvl9pPr marL="3886200" indent="-228600" eaLnBrk="0" fontAlgn="base" hangingPunct="0">
              <a:spcBef>
                <a:spcPct val="0"/>
              </a:spcBef>
              <a:spcAft>
                <a:spcPct val="0"/>
              </a:spcAft>
              <a:defRPr sz="3200">
                <a:solidFill>
                  <a:schemeClr val="tx1"/>
                </a:solidFill>
                <a:latin typeface="Arial" pitchFamily="34" charset="0"/>
              </a:defRPr>
            </a:lvl9pPr>
          </a:lstStyle>
          <a:p>
            <a:fld id="{C7E5ADDE-A0D0-490A-96AA-1DA9DFA3D4FD}" type="slidenum">
              <a:rPr lang="en-US" sz="1200" smtClean="0"/>
              <a:pPr/>
              <a:t>29</a:t>
            </a:fld>
            <a:endParaRPr lang="en-US" sz="1200" smtClean="0"/>
          </a:p>
        </p:txBody>
      </p:sp>
      <p:sp>
        <p:nvSpPr>
          <p:cNvPr id="90115" name="Rectangle 2"/>
          <p:cNvSpPr>
            <a:spLocks noChangeArrowheads="1" noTextEdit="1"/>
          </p:cNvSpPr>
          <p:nvPr>
            <p:ph type="sldImg"/>
          </p:nvPr>
        </p:nvSpPr>
        <p:spPr>
          <a:ln/>
        </p:spPr>
      </p:sp>
      <p:sp>
        <p:nvSpPr>
          <p:cNvPr id="901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065FA48-748E-4104-973E-57796FB012BF}" type="slidenum">
              <a:rPr lang="en-US"/>
              <a:pPr>
                <a:defRPr/>
              </a:pPr>
              <a:t>‹#›</a:t>
            </a:fld>
            <a:endParaRPr lang="en-US"/>
          </a:p>
        </p:txBody>
      </p:sp>
    </p:spTree>
    <p:extLst>
      <p:ext uri="{BB962C8B-B14F-4D97-AF65-F5344CB8AC3E}">
        <p14:creationId xmlns:p14="http://schemas.microsoft.com/office/powerpoint/2010/main" val="1887376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3884C69-04B5-41F9-AD2B-E37420D40FBD}" type="slidenum">
              <a:rPr lang="en-US"/>
              <a:pPr>
                <a:defRPr/>
              </a:pPr>
              <a:t>‹#›</a:t>
            </a:fld>
            <a:endParaRPr lang="en-US"/>
          </a:p>
        </p:txBody>
      </p:sp>
    </p:spTree>
    <p:extLst>
      <p:ext uri="{BB962C8B-B14F-4D97-AF65-F5344CB8AC3E}">
        <p14:creationId xmlns:p14="http://schemas.microsoft.com/office/powerpoint/2010/main" val="1145608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228600"/>
            <a:ext cx="1943100" cy="5867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228600"/>
            <a:ext cx="56769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31879B5-0806-445C-8194-675FAB391A26}" type="slidenum">
              <a:rPr lang="en-US"/>
              <a:pPr>
                <a:defRPr/>
              </a:pPr>
              <a:t>‹#›</a:t>
            </a:fld>
            <a:endParaRPr lang="en-US"/>
          </a:p>
        </p:txBody>
      </p:sp>
    </p:spTree>
    <p:extLst>
      <p:ext uri="{BB962C8B-B14F-4D97-AF65-F5344CB8AC3E}">
        <p14:creationId xmlns:p14="http://schemas.microsoft.com/office/powerpoint/2010/main" val="37879600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7813"/>
            <a:ext cx="8229600" cy="58531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3638"/>
            <a:ext cx="2133600" cy="457200"/>
          </a:xfrm>
        </p:spPr>
        <p:txBody>
          <a:bodyPr/>
          <a:lstStyle>
            <a:lvl1pPr>
              <a:defRPr/>
            </a:lvl1pPr>
          </a:lstStyle>
          <a:p>
            <a:pPr>
              <a:defRPr/>
            </a:pPr>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a:xfrm>
            <a:off x="6553200" y="6243638"/>
            <a:ext cx="2133600" cy="457200"/>
          </a:xfrm>
        </p:spPr>
        <p:txBody>
          <a:bodyPr/>
          <a:lstStyle>
            <a:lvl1pPr>
              <a:defRPr/>
            </a:lvl1pPr>
          </a:lstStyle>
          <a:p>
            <a:pPr>
              <a:defRPr/>
            </a:pPr>
            <a:fld id="{9503014B-A210-402E-9A64-92765170EAF4}" type="slidenum">
              <a:rPr lang="en-US"/>
              <a:pPr>
                <a:defRPr/>
              </a:pPr>
              <a:t>‹#›</a:t>
            </a:fld>
            <a:endParaRPr lang="en-US"/>
          </a:p>
        </p:txBody>
      </p:sp>
    </p:spTree>
    <p:extLst>
      <p:ext uri="{BB962C8B-B14F-4D97-AF65-F5344CB8AC3E}">
        <p14:creationId xmlns:p14="http://schemas.microsoft.com/office/powerpoint/2010/main" val="23574625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3638"/>
            <a:ext cx="2133600" cy="457200"/>
          </a:xfrm>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553200" y="6243638"/>
            <a:ext cx="2133600" cy="457200"/>
          </a:xfrm>
        </p:spPr>
        <p:txBody>
          <a:bodyPr/>
          <a:lstStyle>
            <a:lvl1pPr>
              <a:defRPr/>
            </a:lvl1pPr>
          </a:lstStyle>
          <a:p>
            <a:pPr>
              <a:defRPr/>
            </a:pPr>
            <a:fld id="{856A909E-335D-415F-8DF0-5A7FF301CE64}" type="slidenum">
              <a:rPr lang="en-US"/>
              <a:pPr>
                <a:defRPr/>
              </a:pPr>
              <a:t>‹#›</a:t>
            </a:fld>
            <a:endParaRPr lang="en-US"/>
          </a:p>
        </p:txBody>
      </p:sp>
    </p:spTree>
    <p:extLst>
      <p:ext uri="{BB962C8B-B14F-4D97-AF65-F5344CB8AC3E}">
        <p14:creationId xmlns:p14="http://schemas.microsoft.com/office/powerpoint/2010/main" val="32619708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CA5D526-C8D7-450A-953A-E70B423B7FD8}" type="slidenum">
              <a:rPr lang="en-US"/>
              <a:pPr>
                <a:defRPr/>
              </a:pPr>
              <a:t>‹#›</a:t>
            </a:fld>
            <a:endParaRPr lang="en-US"/>
          </a:p>
        </p:txBody>
      </p:sp>
    </p:spTree>
    <p:extLst>
      <p:ext uri="{BB962C8B-B14F-4D97-AF65-F5344CB8AC3E}">
        <p14:creationId xmlns:p14="http://schemas.microsoft.com/office/powerpoint/2010/main" val="3618616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FD366BA-016E-405A-96A1-BC0A0117592B}" type="slidenum">
              <a:rPr lang="en-US"/>
              <a:pPr>
                <a:defRPr/>
              </a:pPr>
              <a:t>‹#›</a:t>
            </a:fld>
            <a:endParaRPr lang="en-US"/>
          </a:p>
        </p:txBody>
      </p:sp>
    </p:spTree>
    <p:extLst>
      <p:ext uri="{BB962C8B-B14F-4D97-AF65-F5344CB8AC3E}">
        <p14:creationId xmlns:p14="http://schemas.microsoft.com/office/powerpoint/2010/main" val="12533235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447800"/>
            <a:ext cx="38100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47800"/>
            <a:ext cx="38100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21AB841-34E2-4C1F-B6C3-890F2DA4555F}" type="slidenum">
              <a:rPr lang="en-US"/>
              <a:pPr>
                <a:defRPr/>
              </a:pPr>
              <a:t>‹#›</a:t>
            </a:fld>
            <a:endParaRPr lang="en-US"/>
          </a:p>
        </p:txBody>
      </p:sp>
    </p:spTree>
    <p:extLst>
      <p:ext uri="{BB962C8B-B14F-4D97-AF65-F5344CB8AC3E}">
        <p14:creationId xmlns:p14="http://schemas.microsoft.com/office/powerpoint/2010/main" val="3237622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EBB1782F-6325-43BD-8B91-8EE86F9271AD}" type="slidenum">
              <a:rPr lang="en-US"/>
              <a:pPr>
                <a:defRPr/>
              </a:pPr>
              <a:t>‹#›</a:t>
            </a:fld>
            <a:endParaRPr lang="en-US"/>
          </a:p>
        </p:txBody>
      </p:sp>
    </p:spTree>
    <p:extLst>
      <p:ext uri="{BB962C8B-B14F-4D97-AF65-F5344CB8AC3E}">
        <p14:creationId xmlns:p14="http://schemas.microsoft.com/office/powerpoint/2010/main" val="17145047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F7A33ADD-243D-4E5F-978B-D92134134DF0}" type="slidenum">
              <a:rPr lang="en-US"/>
              <a:pPr>
                <a:defRPr/>
              </a:pPr>
              <a:t>‹#›</a:t>
            </a:fld>
            <a:endParaRPr lang="en-US"/>
          </a:p>
        </p:txBody>
      </p:sp>
    </p:spTree>
    <p:extLst>
      <p:ext uri="{BB962C8B-B14F-4D97-AF65-F5344CB8AC3E}">
        <p14:creationId xmlns:p14="http://schemas.microsoft.com/office/powerpoint/2010/main" val="9653654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EF4972D-60C4-43B7-B957-4B28EE578DDD}" type="slidenum">
              <a:rPr lang="en-US"/>
              <a:pPr>
                <a:defRPr/>
              </a:pPr>
              <a:t>‹#›</a:t>
            </a:fld>
            <a:endParaRPr lang="en-US"/>
          </a:p>
        </p:txBody>
      </p:sp>
    </p:spTree>
    <p:extLst>
      <p:ext uri="{BB962C8B-B14F-4D97-AF65-F5344CB8AC3E}">
        <p14:creationId xmlns:p14="http://schemas.microsoft.com/office/powerpoint/2010/main" val="1768646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9082391-A59B-4E74-89FF-5079C2AB8DBA}" type="slidenum">
              <a:rPr lang="en-US"/>
              <a:pPr>
                <a:defRPr/>
              </a:pPr>
              <a:t>‹#›</a:t>
            </a:fld>
            <a:endParaRPr lang="en-US"/>
          </a:p>
        </p:txBody>
      </p:sp>
    </p:spTree>
    <p:extLst>
      <p:ext uri="{BB962C8B-B14F-4D97-AF65-F5344CB8AC3E}">
        <p14:creationId xmlns:p14="http://schemas.microsoft.com/office/powerpoint/2010/main" val="26955521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BD2FB33-04A5-4449-BDED-2B09AF68D320}" type="slidenum">
              <a:rPr lang="en-US"/>
              <a:pPr>
                <a:defRPr/>
              </a:pPr>
              <a:t>‹#›</a:t>
            </a:fld>
            <a:endParaRPr lang="en-US"/>
          </a:p>
        </p:txBody>
      </p:sp>
    </p:spTree>
    <p:extLst>
      <p:ext uri="{BB962C8B-B14F-4D97-AF65-F5344CB8AC3E}">
        <p14:creationId xmlns:p14="http://schemas.microsoft.com/office/powerpoint/2010/main" val="38297790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228600"/>
            <a:ext cx="7772400" cy="914400"/>
          </a:xfrm>
          <a:prstGeom prst="rect">
            <a:avLst/>
          </a:prstGeom>
          <a:noFill/>
          <a:ln w="57150" cmpd="thinThick">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447800"/>
            <a:ext cx="77724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9396"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p>
        </p:txBody>
      </p:sp>
      <p:sp>
        <p:nvSpPr>
          <p:cNvPr id="59397"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p>
        </p:txBody>
      </p:sp>
      <p:sp>
        <p:nvSpPr>
          <p:cNvPr id="59398"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A1ABD2B4-66BB-4D7F-B727-7C874153FAD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 id="2147483749" r:id="rId12"/>
    <p:sldLayoutId id="2147483750" r:id="rId13"/>
  </p:sldLayoutIdLst>
  <p:hf hdr="0" ftr="0" dt="0"/>
  <p:txStyles>
    <p:titleStyle>
      <a:lvl1pPr algn="ctr" rtl="0" eaLnBrk="0" fontAlgn="base" hangingPunct="0">
        <a:spcBef>
          <a:spcPct val="0"/>
        </a:spcBef>
        <a:spcAft>
          <a:spcPct val="0"/>
        </a:spcAft>
        <a:defRPr sz="3600" b="1">
          <a:solidFill>
            <a:schemeClr val="bg2"/>
          </a:solidFill>
          <a:latin typeface="+mj-lt"/>
          <a:ea typeface="+mj-ea"/>
          <a:cs typeface="+mj-cs"/>
        </a:defRPr>
      </a:lvl1pPr>
      <a:lvl2pPr algn="ctr" rtl="0" eaLnBrk="0" fontAlgn="base" hangingPunct="0">
        <a:spcBef>
          <a:spcPct val="0"/>
        </a:spcBef>
        <a:spcAft>
          <a:spcPct val="0"/>
        </a:spcAft>
        <a:defRPr sz="3600" b="1">
          <a:solidFill>
            <a:schemeClr val="bg2"/>
          </a:solidFill>
          <a:latin typeface="Arial" charset="0"/>
        </a:defRPr>
      </a:lvl2pPr>
      <a:lvl3pPr algn="ctr" rtl="0" eaLnBrk="0" fontAlgn="base" hangingPunct="0">
        <a:spcBef>
          <a:spcPct val="0"/>
        </a:spcBef>
        <a:spcAft>
          <a:spcPct val="0"/>
        </a:spcAft>
        <a:defRPr sz="3600" b="1">
          <a:solidFill>
            <a:schemeClr val="bg2"/>
          </a:solidFill>
          <a:latin typeface="Arial" charset="0"/>
        </a:defRPr>
      </a:lvl3pPr>
      <a:lvl4pPr algn="ctr" rtl="0" eaLnBrk="0" fontAlgn="base" hangingPunct="0">
        <a:spcBef>
          <a:spcPct val="0"/>
        </a:spcBef>
        <a:spcAft>
          <a:spcPct val="0"/>
        </a:spcAft>
        <a:defRPr sz="3600" b="1">
          <a:solidFill>
            <a:schemeClr val="bg2"/>
          </a:solidFill>
          <a:latin typeface="Arial" charset="0"/>
        </a:defRPr>
      </a:lvl4pPr>
      <a:lvl5pPr algn="ctr" rtl="0" eaLnBrk="0" fontAlgn="base" hangingPunct="0">
        <a:spcBef>
          <a:spcPct val="0"/>
        </a:spcBef>
        <a:spcAft>
          <a:spcPct val="0"/>
        </a:spcAft>
        <a:defRPr sz="3600" b="1">
          <a:solidFill>
            <a:schemeClr val="bg2"/>
          </a:solidFill>
          <a:latin typeface="Arial" charset="0"/>
        </a:defRPr>
      </a:lvl5pPr>
      <a:lvl6pPr marL="457200" algn="ctr" rtl="0" fontAlgn="base">
        <a:spcBef>
          <a:spcPct val="0"/>
        </a:spcBef>
        <a:spcAft>
          <a:spcPct val="0"/>
        </a:spcAft>
        <a:defRPr sz="3600" b="1">
          <a:solidFill>
            <a:schemeClr val="bg2"/>
          </a:solidFill>
          <a:latin typeface="Arial" charset="0"/>
        </a:defRPr>
      </a:lvl6pPr>
      <a:lvl7pPr marL="914400" algn="ctr" rtl="0" fontAlgn="base">
        <a:spcBef>
          <a:spcPct val="0"/>
        </a:spcBef>
        <a:spcAft>
          <a:spcPct val="0"/>
        </a:spcAft>
        <a:defRPr sz="3600" b="1">
          <a:solidFill>
            <a:schemeClr val="bg2"/>
          </a:solidFill>
          <a:latin typeface="Arial" charset="0"/>
        </a:defRPr>
      </a:lvl7pPr>
      <a:lvl8pPr marL="1371600" algn="ctr" rtl="0" fontAlgn="base">
        <a:spcBef>
          <a:spcPct val="0"/>
        </a:spcBef>
        <a:spcAft>
          <a:spcPct val="0"/>
        </a:spcAft>
        <a:defRPr sz="3600" b="1">
          <a:solidFill>
            <a:schemeClr val="bg2"/>
          </a:solidFill>
          <a:latin typeface="Arial" charset="0"/>
        </a:defRPr>
      </a:lvl8pPr>
      <a:lvl9pPr marL="1828800" algn="ctr" rtl="0" fontAlgn="base">
        <a:spcBef>
          <a:spcPct val="0"/>
        </a:spcBef>
        <a:spcAft>
          <a:spcPct val="0"/>
        </a:spcAft>
        <a:defRPr sz="3600" b="1">
          <a:solidFill>
            <a:schemeClr val="bg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800">
          <a:solidFill>
            <a:schemeClr val="tx1"/>
          </a:solidFill>
          <a:latin typeface="+mn-lt"/>
        </a:defRPr>
      </a:lvl3pPr>
      <a:lvl4pPr marL="1600200" indent="-228600" algn="l" rtl="0" eaLnBrk="0" fontAlgn="base" hangingPunct="0">
        <a:spcBef>
          <a:spcPct val="20000"/>
        </a:spcBef>
        <a:spcAft>
          <a:spcPct val="0"/>
        </a:spcAft>
        <a:buChar char="–"/>
        <a:defRPr sz="24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www.techapps.net/interactives/peppermoths.htm"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hyperlink" Target="http://www.pbs.org/wgbh/nova/beta/evolution/arms-race-superbug.html"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hyperlink" Target="http://www.pbs.org/wgbh/evolution/library/11/2/quicktime/e_s_3.html" TargetMode="Externa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60.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hyperlink" Target="http://www.pbs.org/wgbh/evolution/library/01/1/quicktime/l_011_01.html" TargetMode="Externa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hyperlink" Target="http://www.pbs.org/wgbh/evolution/library/04/2/quicktime/l_042_02.html" TargetMode="Externa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pitchFamily="34" charset="0"/>
              </a:defRPr>
            </a:lvl1pPr>
            <a:lvl2pPr marL="742950" indent="-285750">
              <a:defRPr sz="3200">
                <a:solidFill>
                  <a:schemeClr val="tx1"/>
                </a:solidFill>
                <a:latin typeface="Arial" pitchFamily="34" charset="0"/>
              </a:defRPr>
            </a:lvl2pPr>
            <a:lvl3pPr marL="1143000" indent="-228600">
              <a:defRPr sz="3200">
                <a:solidFill>
                  <a:schemeClr val="tx1"/>
                </a:solidFill>
                <a:latin typeface="Arial" pitchFamily="34" charset="0"/>
              </a:defRPr>
            </a:lvl3pPr>
            <a:lvl4pPr marL="1600200" indent="-228600">
              <a:defRPr sz="3200">
                <a:solidFill>
                  <a:schemeClr val="tx1"/>
                </a:solidFill>
                <a:latin typeface="Arial" pitchFamily="34" charset="0"/>
              </a:defRPr>
            </a:lvl4pPr>
            <a:lvl5pPr marL="2057400" indent="-228600">
              <a:defRPr sz="3200">
                <a:solidFill>
                  <a:schemeClr val="tx1"/>
                </a:solidFill>
                <a:latin typeface="Arial" pitchFamily="34" charset="0"/>
              </a:defRPr>
            </a:lvl5pPr>
            <a:lvl6pPr marL="2514600" indent="-228600" eaLnBrk="0" fontAlgn="base" hangingPunct="0">
              <a:spcBef>
                <a:spcPct val="0"/>
              </a:spcBef>
              <a:spcAft>
                <a:spcPct val="0"/>
              </a:spcAft>
              <a:defRPr sz="3200">
                <a:solidFill>
                  <a:schemeClr val="tx1"/>
                </a:solidFill>
                <a:latin typeface="Arial" pitchFamily="34" charset="0"/>
              </a:defRPr>
            </a:lvl6pPr>
            <a:lvl7pPr marL="2971800" indent="-228600" eaLnBrk="0" fontAlgn="base" hangingPunct="0">
              <a:spcBef>
                <a:spcPct val="0"/>
              </a:spcBef>
              <a:spcAft>
                <a:spcPct val="0"/>
              </a:spcAft>
              <a:defRPr sz="3200">
                <a:solidFill>
                  <a:schemeClr val="tx1"/>
                </a:solidFill>
                <a:latin typeface="Arial" pitchFamily="34" charset="0"/>
              </a:defRPr>
            </a:lvl7pPr>
            <a:lvl8pPr marL="3429000" indent="-228600" eaLnBrk="0" fontAlgn="base" hangingPunct="0">
              <a:spcBef>
                <a:spcPct val="0"/>
              </a:spcBef>
              <a:spcAft>
                <a:spcPct val="0"/>
              </a:spcAft>
              <a:defRPr sz="3200">
                <a:solidFill>
                  <a:schemeClr val="tx1"/>
                </a:solidFill>
                <a:latin typeface="Arial" pitchFamily="34" charset="0"/>
              </a:defRPr>
            </a:lvl8pPr>
            <a:lvl9pPr marL="3886200" indent="-228600" eaLnBrk="0" fontAlgn="base" hangingPunct="0">
              <a:spcBef>
                <a:spcPct val="0"/>
              </a:spcBef>
              <a:spcAft>
                <a:spcPct val="0"/>
              </a:spcAft>
              <a:defRPr sz="3200">
                <a:solidFill>
                  <a:schemeClr val="tx1"/>
                </a:solidFill>
                <a:latin typeface="Arial" pitchFamily="34" charset="0"/>
              </a:defRPr>
            </a:lvl9pPr>
          </a:lstStyle>
          <a:p>
            <a:fld id="{8D5BAC7B-D454-446F-AAB2-1011341F5A87}" type="slidenum">
              <a:rPr lang="en-US" sz="1400" smtClean="0"/>
              <a:pPr/>
              <a:t>1</a:t>
            </a:fld>
            <a:endParaRPr lang="en-US" sz="1400" smtClean="0"/>
          </a:p>
        </p:txBody>
      </p:sp>
      <p:sp>
        <p:nvSpPr>
          <p:cNvPr id="4099" name="Text Box 6"/>
          <p:cNvSpPr txBox="1">
            <a:spLocks noChangeArrowheads="1"/>
          </p:cNvSpPr>
          <p:nvPr/>
        </p:nvSpPr>
        <p:spPr bwMode="auto">
          <a:xfrm>
            <a:off x="2667000" y="762000"/>
            <a:ext cx="3657600"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itchFamily="34" charset="0"/>
              </a:defRPr>
            </a:lvl1pPr>
            <a:lvl2pPr marL="742950" indent="-285750">
              <a:defRPr sz="3200">
                <a:solidFill>
                  <a:schemeClr val="tx1"/>
                </a:solidFill>
                <a:latin typeface="Arial" pitchFamily="34" charset="0"/>
              </a:defRPr>
            </a:lvl2pPr>
            <a:lvl3pPr marL="1143000" indent="-228600">
              <a:defRPr sz="3200">
                <a:solidFill>
                  <a:schemeClr val="tx1"/>
                </a:solidFill>
                <a:latin typeface="Arial" pitchFamily="34" charset="0"/>
              </a:defRPr>
            </a:lvl3pPr>
            <a:lvl4pPr marL="1600200" indent="-228600">
              <a:defRPr sz="3200">
                <a:solidFill>
                  <a:schemeClr val="tx1"/>
                </a:solidFill>
                <a:latin typeface="Arial" pitchFamily="34" charset="0"/>
              </a:defRPr>
            </a:lvl4pPr>
            <a:lvl5pPr marL="2057400" indent="-228600">
              <a:defRPr sz="3200">
                <a:solidFill>
                  <a:schemeClr val="tx1"/>
                </a:solidFill>
                <a:latin typeface="Arial" pitchFamily="34" charset="0"/>
              </a:defRPr>
            </a:lvl5pPr>
            <a:lvl6pPr marL="2514600" indent="-228600" eaLnBrk="0" fontAlgn="base" hangingPunct="0">
              <a:spcBef>
                <a:spcPct val="0"/>
              </a:spcBef>
              <a:spcAft>
                <a:spcPct val="0"/>
              </a:spcAft>
              <a:defRPr sz="3200">
                <a:solidFill>
                  <a:schemeClr val="tx1"/>
                </a:solidFill>
                <a:latin typeface="Arial" pitchFamily="34" charset="0"/>
              </a:defRPr>
            </a:lvl6pPr>
            <a:lvl7pPr marL="2971800" indent="-228600" eaLnBrk="0" fontAlgn="base" hangingPunct="0">
              <a:spcBef>
                <a:spcPct val="0"/>
              </a:spcBef>
              <a:spcAft>
                <a:spcPct val="0"/>
              </a:spcAft>
              <a:defRPr sz="3200">
                <a:solidFill>
                  <a:schemeClr val="tx1"/>
                </a:solidFill>
                <a:latin typeface="Arial" pitchFamily="34" charset="0"/>
              </a:defRPr>
            </a:lvl7pPr>
            <a:lvl8pPr marL="3429000" indent="-228600" eaLnBrk="0" fontAlgn="base" hangingPunct="0">
              <a:spcBef>
                <a:spcPct val="0"/>
              </a:spcBef>
              <a:spcAft>
                <a:spcPct val="0"/>
              </a:spcAft>
              <a:defRPr sz="3200">
                <a:solidFill>
                  <a:schemeClr val="tx1"/>
                </a:solidFill>
                <a:latin typeface="Arial" pitchFamily="34" charset="0"/>
              </a:defRPr>
            </a:lvl8pPr>
            <a:lvl9pPr marL="3886200" indent="-228600" eaLnBrk="0" fontAlgn="base" hangingPunct="0">
              <a:spcBef>
                <a:spcPct val="0"/>
              </a:spcBef>
              <a:spcAft>
                <a:spcPct val="0"/>
              </a:spcAft>
              <a:defRPr sz="3200">
                <a:solidFill>
                  <a:schemeClr val="tx1"/>
                </a:solidFill>
                <a:latin typeface="Arial" pitchFamily="34" charset="0"/>
              </a:defRPr>
            </a:lvl9pPr>
          </a:lstStyle>
          <a:p>
            <a:pPr algn="ctr">
              <a:spcBef>
                <a:spcPct val="50000"/>
              </a:spcBef>
            </a:pPr>
            <a:r>
              <a:rPr lang="en-US" sz="4400">
                <a:solidFill>
                  <a:schemeClr val="accent1"/>
                </a:solidFill>
              </a:rPr>
              <a:t>The Evidence for the Law of Evolution</a:t>
            </a:r>
          </a:p>
        </p:txBody>
      </p:sp>
      <p:pic>
        <p:nvPicPr>
          <p:cNvPr id="4100" name="Picture 7"/>
          <p:cNvPicPr>
            <a:picLocks noChangeAspect="1" noChangeArrowheads="1"/>
          </p:cNvPicPr>
          <p:nvPr/>
        </p:nvPicPr>
        <p:blipFill>
          <a:blip r:embed="rId3">
            <a:extLst>
              <a:ext uri="{28A0092B-C50C-407E-A947-70E740481C1C}">
                <a14:useLocalDpi xmlns:a14="http://schemas.microsoft.com/office/drawing/2010/main" val="0"/>
              </a:ext>
            </a:extLst>
          </a:blip>
          <a:srcRect t="2083"/>
          <a:stretch>
            <a:fillRect/>
          </a:stretch>
        </p:blipFill>
        <p:spPr bwMode="auto">
          <a:xfrm>
            <a:off x="3200400" y="2895600"/>
            <a:ext cx="2670175"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endParaRPr lang="en-US" smtClean="0"/>
          </a:p>
        </p:txBody>
      </p:sp>
      <p:sp>
        <p:nvSpPr>
          <p:cNvPr id="13315" name="Text Placeholder 2"/>
          <p:cNvSpPr>
            <a:spLocks noGrp="1"/>
          </p:cNvSpPr>
          <p:nvPr>
            <p:ph type="body" sz="half" idx="1"/>
          </p:nvPr>
        </p:nvSpPr>
        <p:spPr/>
        <p:txBody>
          <a:bodyPr/>
          <a:lstStyle/>
          <a:p>
            <a:endParaRPr lang="en-US" smtClean="0"/>
          </a:p>
        </p:txBody>
      </p:sp>
      <p:sp>
        <p:nvSpPr>
          <p:cNvPr id="13316" name="Content Placeholder 3"/>
          <p:cNvSpPr>
            <a:spLocks noGrp="1"/>
          </p:cNvSpPr>
          <p:nvPr>
            <p:ph sz="half" idx="2"/>
          </p:nvPr>
        </p:nvSpPr>
        <p:spPr/>
        <p:txBody>
          <a:bodyPr/>
          <a:lstStyle/>
          <a:p>
            <a:endParaRPr lang="en-US" smtClean="0"/>
          </a:p>
        </p:txBody>
      </p:sp>
      <p:sp>
        <p:nvSpPr>
          <p:cNvPr id="13317"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pitchFamily="34" charset="0"/>
              </a:defRPr>
            </a:lvl1pPr>
            <a:lvl2pPr marL="742950" indent="-285750">
              <a:defRPr sz="3200">
                <a:solidFill>
                  <a:schemeClr val="tx1"/>
                </a:solidFill>
                <a:latin typeface="Arial" pitchFamily="34" charset="0"/>
              </a:defRPr>
            </a:lvl2pPr>
            <a:lvl3pPr marL="1143000" indent="-228600">
              <a:defRPr sz="3200">
                <a:solidFill>
                  <a:schemeClr val="tx1"/>
                </a:solidFill>
                <a:latin typeface="Arial" pitchFamily="34" charset="0"/>
              </a:defRPr>
            </a:lvl3pPr>
            <a:lvl4pPr marL="1600200" indent="-228600">
              <a:defRPr sz="3200">
                <a:solidFill>
                  <a:schemeClr val="tx1"/>
                </a:solidFill>
                <a:latin typeface="Arial" pitchFamily="34" charset="0"/>
              </a:defRPr>
            </a:lvl4pPr>
            <a:lvl5pPr marL="2057400" indent="-228600">
              <a:defRPr sz="3200">
                <a:solidFill>
                  <a:schemeClr val="tx1"/>
                </a:solidFill>
                <a:latin typeface="Arial" pitchFamily="34" charset="0"/>
              </a:defRPr>
            </a:lvl5pPr>
            <a:lvl6pPr marL="2514600" indent="-228600" eaLnBrk="0" fontAlgn="base" hangingPunct="0">
              <a:spcBef>
                <a:spcPct val="0"/>
              </a:spcBef>
              <a:spcAft>
                <a:spcPct val="0"/>
              </a:spcAft>
              <a:defRPr sz="3200">
                <a:solidFill>
                  <a:schemeClr val="tx1"/>
                </a:solidFill>
                <a:latin typeface="Arial" pitchFamily="34" charset="0"/>
              </a:defRPr>
            </a:lvl6pPr>
            <a:lvl7pPr marL="2971800" indent="-228600" eaLnBrk="0" fontAlgn="base" hangingPunct="0">
              <a:spcBef>
                <a:spcPct val="0"/>
              </a:spcBef>
              <a:spcAft>
                <a:spcPct val="0"/>
              </a:spcAft>
              <a:defRPr sz="3200">
                <a:solidFill>
                  <a:schemeClr val="tx1"/>
                </a:solidFill>
                <a:latin typeface="Arial" pitchFamily="34" charset="0"/>
              </a:defRPr>
            </a:lvl7pPr>
            <a:lvl8pPr marL="3429000" indent="-228600" eaLnBrk="0" fontAlgn="base" hangingPunct="0">
              <a:spcBef>
                <a:spcPct val="0"/>
              </a:spcBef>
              <a:spcAft>
                <a:spcPct val="0"/>
              </a:spcAft>
              <a:defRPr sz="3200">
                <a:solidFill>
                  <a:schemeClr val="tx1"/>
                </a:solidFill>
                <a:latin typeface="Arial" pitchFamily="34" charset="0"/>
              </a:defRPr>
            </a:lvl8pPr>
            <a:lvl9pPr marL="3886200" indent="-228600" eaLnBrk="0" fontAlgn="base" hangingPunct="0">
              <a:spcBef>
                <a:spcPct val="0"/>
              </a:spcBef>
              <a:spcAft>
                <a:spcPct val="0"/>
              </a:spcAft>
              <a:defRPr sz="3200">
                <a:solidFill>
                  <a:schemeClr val="tx1"/>
                </a:solidFill>
                <a:latin typeface="Arial" pitchFamily="34" charset="0"/>
              </a:defRPr>
            </a:lvl9pPr>
          </a:lstStyle>
          <a:p>
            <a:fld id="{321C20DE-AF4C-468B-A149-9651ACCB00F3}" type="slidenum">
              <a:rPr lang="en-US" sz="1400" smtClean="0"/>
              <a:pPr/>
              <a:t>10</a:t>
            </a:fld>
            <a:endParaRPr lang="en-US" sz="1400" smtClean="0"/>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06375"/>
            <a:ext cx="8610600" cy="706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11_F0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3438" y="228600"/>
            <a:ext cx="4195762" cy="6399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Rectangle 3"/>
          <p:cNvSpPr>
            <a:spLocks noChangeArrowheads="1"/>
          </p:cNvSpPr>
          <p:nvPr/>
        </p:nvSpPr>
        <p:spPr bwMode="auto">
          <a:xfrm>
            <a:off x="0" y="228600"/>
            <a:ext cx="49530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FontTx/>
              <a:buChar char="•"/>
            </a:pPr>
            <a:r>
              <a:rPr lang="en-US">
                <a:cs typeface="Times New Roman" pitchFamily="18" charset="0"/>
              </a:rPr>
              <a:t> Mitochondria arose from the </a:t>
            </a:r>
            <a:r>
              <a:rPr lang="en-US" b="1">
                <a:cs typeface="Times New Roman" pitchFamily="18" charset="0"/>
              </a:rPr>
              <a:t>Proteobacteria</a:t>
            </a:r>
            <a:r>
              <a:rPr lang="en-US">
                <a:cs typeface="Times New Roman" pitchFamily="18" charset="0"/>
              </a:rPr>
              <a:t>, a major group of </a:t>
            </a:r>
            <a:r>
              <a:rPr lang="en-US" i="1">
                <a:cs typeface="Times New Roman" pitchFamily="18" charset="0"/>
              </a:rPr>
              <a:t>Bacteria</a:t>
            </a:r>
            <a:r>
              <a:rPr lang="en-US">
                <a:cs typeface="Times New Roman" pitchFamily="18" charset="0"/>
              </a:rPr>
              <a:t>.</a:t>
            </a:r>
          </a:p>
          <a:p>
            <a:pPr marL="342900" indent="-342900">
              <a:spcBef>
                <a:spcPct val="20000"/>
              </a:spcBef>
              <a:buFontTx/>
              <a:buChar char="•"/>
            </a:pPr>
            <a:endParaRPr lang="en-US">
              <a:cs typeface="Times New Roman" pitchFamily="18" charset="0"/>
            </a:endParaRPr>
          </a:p>
          <a:p>
            <a:pPr marL="342900" indent="-342900">
              <a:spcBef>
                <a:spcPct val="20000"/>
              </a:spcBef>
              <a:buFontTx/>
              <a:buChar char="•"/>
            </a:pPr>
            <a:r>
              <a:rPr lang="en-US">
                <a:solidFill>
                  <a:srgbClr val="CC00CC"/>
                </a:solidFill>
                <a:cs typeface="Times New Roman" pitchFamily="18" charset="0"/>
              </a:rPr>
              <a:t>Origin of the modern life</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ctrTitle"/>
          </p:nvPr>
        </p:nvSpPr>
        <p:spPr>
          <a:xfrm>
            <a:off x="609600" y="304800"/>
            <a:ext cx="7772400" cy="1143000"/>
          </a:xfrm>
        </p:spPr>
        <p:txBody>
          <a:bodyPr/>
          <a:lstStyle/>
          <a:p>
            <a:r>
              <a:rPr lang="en-US" smtClean="0">
                <a:solidFill>
                  <a:srgbClr val="CC9900"/>
                </a:solidFill>
                <a:cs typeface="Times New Roman" pitchFamily="18" charset="0"/>
              </a:rPr>
              <a:t>Eukaryotes and Organelles: Endosymbiosis</a:t>
            </a:r>
          </a:p>
        </p:txBody>
      </p:sp>
      <p:sp>
        <p:nvSpPr>
          <p:cNvPr id="15363" name="Rectangle 4"/>
          <p:cNvSpPr>
            <a:spLocks noGrp="1" noChangeArrowheads="1"/>
          </p:cNvSpPr>
          <p:nvPr>
            <p:ph type="subTitle" idx="1"/>
          </p:nvPr>
        </p:nvSpPr>
        <p:spPr>
          <a:xfrm>
            <a:off x="0" y="1676400"/>
            <a:ext cx="8991600" cy="1600200"/>
          </a:xfrm>
          <a:noFill/>
        </p:spPr>
        <p:txBody>
          <a:bodyPr/>
          <a:lstStyle/>
          <a:p>
            <a:pPr algn="l">
              <a:buFontTx/>
              <a:buChar char="•"/>
            </a:pPr>
            <a:r>
              <a:rPr lang="en-US" smtClean="0"/>
              <a:t> </a:t>
            </a:r>
            <a:r>
              <a:rPr lang="en-US" smtClean="0">
                <a:solidFill>
                  <a:srgbClr val="FF0000"/>
                </a:solidFill>
              </a:rPr>
              <a:t>The eukaryotic nucleus and mitotic apparatus probably arose as a necessity for ensuring the orderly partitioning of DNA in large-genome organisms.</a:t>
            </a:r>
          </a:p>
        </p:txBody>
      </p:sp>
      <p:sp>
        <p:nvSpPr>
          <p:cNvPr id="15364" name="Rectangle 5"/>
          <p:cNvSpPr>
            <a:spLocks noChangeArrowheads="1"/>
          </p:cNvSpPr>
          <p:nvPr/>
        </p:nvSpPr>
        <p:spPr bwMode="auto">
          <a:xfrm>
            <a:off x="0" y="3581400"/>
            <a:ext cx="91440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20000"/>
              </a:spcBef>
              <a:buFontTx/>
              <a:buChar char="•"/>
            </a:pPr>
            <a:r>
              <a:rPr lang="en-US">
                <a:cs typeface="Times New Roman" pitchFamily="18" charset="0"/>
              </a:rPr>
              <a:t> </a:t>
            </a:r>
            <a:r>
              <a:rPr lang="en-US">
                <a:solidFill>
                  <a:srgbClr val="CC00CC"/>
                </a:solidFill>
                <a:cs typeface="Times New Roman" pitchFamily="18" charset="0"/>
              </a:rPr>
              <a:t>Mitochondria and chloroplasts, the principal energy-producing </a:t>
            </a:r>
            <a:r>
              <a:rPr lang="en-US" b="1">
                <a:solidFill>
                  <a:srgbClr val="CC00CC"/>
                </a:solidFill>
                <a:cs typeface="Times New Roman" pitchFamily="18" charset="0"/>
              </a:rPr>
              <a:t>organelles</a:t>
            </a:r>
            <a:r>
              <a:rPr lang="en-US">
                <a:solidFill>
                  <a:srgbClr val="CC00CC"/>
                </a:solidFill>
                <a:cs typeface="Times New Roman" pitchFamily="18" charset="0"/>
              </a:rPr>
              <a:t> of eukaryotes,</a:t>
            </a:r>
            <a:r>
              <a:rPr lang="en-US">
                <a:cs typeface="Times New Roman" pitchFamily="18" charset="0"/>
              </a:rPr>
              <a:t> arose from the symbiotic association of prokaryotes of the </a:t>
            </a:r>
            <a:r>
              <a:rPr lang="en-US" b="1">
                <a:cs typeface="Times New Roman" pitchFamily="18" charset="0"/>
              </a:rPr>
              <a:t>domain</a:t>
            </a:r>
            <a:r>
              <a:rPr lang="en-US">
                <a:cs typeface="Times New Roman" pitchFamily="18" charset="0"/>
              </a:rPr>
              <a:t> </a:t>
            </a:r>
            <a:r>
              <a:rPr lang="en-US" i="1">
                <a:cs typeface="Times New Roman" pitchFamily="18" charset="0"/>
              </a:rPr>
              <a:t>Bacteria</a:t>
            </a:r>
            <a:r>
              <a:rPr lang="en-US">
                <a:cs typeface="Times New Roman" pitchFamily="18" charset="0"/>
              </a:rPr>
              <a:t> within eukaryotic cells, a process called </a:t>
            </a:r>
            <a:r>
              <a:rPr lang="en-US" b="1">
                <a:cs typeface="Times New Roman" pitchFamily="18" charset="0"/>
              </a:rPr>
              <a:t>endosymbiosis</a:t>
            </a:r>
            <a:r>
              <a:rPr lang="en-US">
                <a:cs typeface="Times New Roman" pitchFamily="18" charset="0"/>
              </a:rPr>
              <a:t> (</a:t>
            </a:r>
            <a:r>
              <a:rPr lang="en-US" b="1">
                <a:cs typeface="Times New Roman" pitchFamily="18" charset="0"/>
              </a:rPr>
              <a:t>Figure 11.9</a:t>
            </a:r>
            <a:r>
              <a:rPr lang="en-US">
                <a:cs typeface="Times New Roman" pitchFamily="18" charset="0"/>
              </a:rPr>
              <a:t>).</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endParaRPr lang="en-US" smtClean="0"/>
          </a:p>
        </p:txBody>
      </p:sp>
      <p:sp>
        <p:nvSpPr>
          <p:cNvPr id="16387" name="Content Placeholder 2"/>
          <p:cNvSpPr>
            <a:spLocks noGrp="1"/>
          </p:cNvSpPr>
          <p:nvPr>
            <p:ph idx="1"/>
          </p:nvPr>
        </p:nvSpPr>
        <p:spPr/>
        <p:txBody>
          <a:bodyPr/>
          <a:lstStyle/>
          <a:p>
            <a:endParaRPr lang="en-US" smtClean="0"/>
          </a:p>
        </p:txBody>
      </p:sp>
      <p:sp>
        <p:nvSpPr>
          <p:cNvPr id="1638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pitchFamily="34" charset="0"/>
              </a:defRPr>
            </a:lvl1pPr>
            <a:lvl2pPr marL="742950" indent="-285750">
              <a:defRPr sz="3200">
                <a:solidFill>
                  <a:schemeClr val="tx1"/>
                </a:solidFill>
                <a:latin typeface="Arial" pitchFamily="34" charset="0"/>
              </a:defRPr>
            </a:lvl2pPr>
            <a:lvl3pPr marL="1143000" indent="-228600">
              <a:defRPr sz="3200">
                <a:solidFill>
                  <a:schemeClr val="tx1"/>
                </a:solidFill>
                <a:latin typeface="Arial" pitchFamily="34" charset="0"/>
              </a:defRPr>
            </a:lvl3pPr>
            <a:lvl4pPr marL="1600200" indent="-228600">
              <a:defRPr sz="3200">
                <a:solidFill>
                  <a:schemeClr val="tx1"/>
                </a:solidFill>
                <a:latin typeface="Arial" pitchFamily="34" charset="0"/>
              </a:defRPr>
            </a:lvl4pPr>
            <a:lvl5pPr marL="2057400" indent="-228600">
              <a:defRPr sz="3200">
                <a:solidFill>
                  <a:schemeClr val="tx1"/>
                </a:solidFill>
                <a:latin typeface="Arial" pitchFamily="34" charset="0"/>
              </a:defRPr>
            </a:lvl5pPr>
            <a:lvl6pPr marL="2514600" indent="-228600" eaLnBrk="0" fontAlgn="base" hangingPunct="0">
              <a:spcBef>
                <a:spcPct val="0"/>
              </a:spcBef>
              <a:spcAft>
                <a:spcPct val="0"/>
              </a:spcAft>
              <a:defRPr sz="3200">
                <a:solidFill>
                  <a:schemeClr val="tx1"/>
                </a:solidFill>
                <a:latin typeface="Arial" pitchFamily="34" charset="0"/>
              </a:defRPr>
            </a:lvl6pPr>
            <a:lvl7pPr marL="2971800" indent="-228600" eaLnBrk="0" fontAlgn="base" hangingPunct="0">
              <a:spcBef>
                <a:spcPct val="0"/>
              </a:spcBef>
              <a:spcAft>
                <a:spcPct val="0"/>
              </a:spcAft>
              <a:defRPr sz="3200">
                <a:solidFill>
                  <a:schemeClr val="tx1"/>
                </a:solidFill>
                <a:latin typeface="Arial" pitchFamily="34" charset="0"/>
              </a:defRPr>
            </a:lvl7pPr>
            <a:lvl8pPr marL="3429000" indent="-228600" eaLnBrk="0" fontAlgn="base" hangingPunct="0">
              <a:spcBef>
                <a:spcPct val="0"/>
              </a:spcBef>
              <a:spcAft>
                <a:spcPct val="0"/>
              </a:spcAft>
              <a:defRPr sz="3200">
                <a:solidFill>
                  <a:schemeClr val="tx1"/>
                </a:solidFill>
                <a:latin typeface="Arial" pitchFamily="34" charset="0"/>
              </a:defRPr>
            </a:lvl8pPr>
            <a:lvl9pPr marL="3886200" indent="-228600" eaLnBrk="0" fontAlgn="base" hangingPunct="0">
              <a:spcBef>
                <a:spcPct val="0"/>
              </a:spcBef>
              <a:spcAft>
                <a:spcPct val="0"/>
              </a:spcAft>
              <a:defRPr sz="3200">
                <a:solidFill>
                  <a:schemeClr val="tx1"/>
                </a:solidFill>
                <a:latin typeface="Arial" pitchFamily="34" charset="0"/>
              </a:defRPr>
            </a:lvl9pPr>
          </a:lstStyle>
          <a:p>
            <a:fld id="{68A232CB-058B-4901-AA5E-DFC1B121BFE7}" type="slidenum">
              <a:rPr lang="en-US" sz="1400" smtClean="0"/>
              <a:pPr/>
              <a:t>13</a:t>
            </a:fld>
            <a:endParaRPr lang="en-US" sz="1400" smtClean="0"/>
          </a:p>
        </p:txBody>
      </p:sp>
      <p:pic>
        <p:nvPicPr>
          <p:cNvPr id="16389" name="Picture 2" descr="http://bioap.wikispaces.com/file/view/endosymbiosis.jpg/125655735/endosymbiosi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8600"/>
            <a:ext cx="906145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endParaRPr lang="en-US" smtClean="0"/>
          </a:p>
        </p:txBody>
      </p:sp>
      <p:sp>
        <p:nvSpPr>
          <p:cNvPr id="17411" name="Rectangle 3"/>
          <p:cNvSpPr>
            <a:spLocks noGrp="1" noChangeArrowheads="1"/>
          </p:cNvSpPr>
          <p:nvPr>
            <p:ph type="body" idx="1"/>
          </p:nvPr>
        </p:nvSpPr>
        <p:spPr/>
        <p:txBody>
          <a:bodyPr/>
          <a:lstStyle/>
          <a:p>
            <a:endParaRPr lang="en-US" smtClean="0"/>
          </a:p>
        </p:txBody>
      </p:sp>
      <p:pic>
        <p:nvPicPr>
          <p:cNvPr id="17415" name="Picture 7" descr="Diprotod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7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7430" name="Group 22"/>
          <p:cNvGraphicFramePr>
            <a:graphicFrameLocks noGrp="1"/>
          </p:cNvGraphicFramePr>
          <p:nvPr/>
        </p:nvGraphicFramePr>
        <p:xfrm>
          <a:off x="0" y="381000"/>
          <a:ext cx="6858000" cy="6899275"/>
        </p:xfrm>
        <a:graphic>
          <a:graphicData uri="http://schemas.openxmlformats.org/drawingml/2006/table">
            <a:tbl>
              <a:tblPr/>
              <a:tblGrid>
                <a:gridCol w="6858000"/>
              </a:tblGrid>
              <a:tr h="5456171">
                <a:tc>
                  <a:txBody>
                    <a:bodyPr/>
                    <a:lstStyle/>
                    <a:p>
                      <a:pPr marL="0" marR="0" lvl="0" indent="0" algn="l" defTabSz="914400" rtl="0" eaLnBrk="1" fontAlgn="base" latinLnBrk="0" hangingPunct="1">
                        <a:lnSpc>
                          <a:spcPct val="100000"/>
                        </a:lnSpc>
                        <a:spcBef>
                          <a:spcPct val="0"/>
                        </a:spcBef>
                        <a:spcAft>
                          <a:spcPct val="0"/>
                        </a:spcAft>
                        <a:buClrTx/>
                        <a:buSzTx/>
                        <a:buFont typeface="Arial" charset="0"/>
                        <a:buNone/>
                        <a:tabLst/>
                      </a:pPr>
                      <a:r>
                        <a:rPr kumimoji="0" lang="en-US" sz="3200" b="0" i="0" u="none" strike="noStrike" cap="none" normalizeH="0" baseline="0" smtClean="0">
                          <a:ln>
                            <a:noFill/>
                          </a:ln>
                          <a:solidFill>
                            <a:srgbClr val="333333"/>
                          </a:solidFill>
                          <a:effectLst/>
                          <a:latin typeface="MS Reference Sans Serif" pitchFamily="34" charset="0"/>
                        </a:rPr>
                        <a:t>The giant marsupial </a:t>
                      </a:r>
                      <a:r>
                        <a:rPr kumimoji="0" lang="en-US" sz="3200" b="0" i="1" u="none" strike="noStrike" cap="none" normalizeH="0" baseline="0" smtClean="0">
                          <a:ln>
                            <a:noFill/>
                          </a:ln>
                          <a:solidFill>
                            <a:srgbClr val="333333"/>
                          </a:solidFill>
                          <a:effectLst/>
                          <a:latin typeface="MS Reference Sans Serif" pitchFamily="34" charset="0"/>
                        </a:rPr>
                        <a:t>Diprotodon</a:t>
                      </a:r>
                      <a:r>
                        <a:rPr kumimoji="0" lang="en-US" sz="3200" b="0" i="0" u="none" strike="noStrike" cap="none" normalizeH="0" baseline="0" smtClean="0">
                          <a:ln>
                            <a:noFill/>
                          </a:ln>
                          <a:solidFill>
                            <a:srgbClr val="333333"/>
                          </a:solidFill>
                          <a:effectLst/>
                          <a:latin typeface="MS Reference Sans Serif" pitchFamily="34" charset="0"/>
                        </a:rPr>
                        <a:t> was related to the kangaroo, but grew to the size of a present </a:t>
                      </a:r>
                      <a:r>
                        <a:rPr kumimoji="0" lang="en-US" sz="3200" b="0" i="0" u="none" strike="noStrike" cap="none" normalizeH="0" baseline="0" smtClean="0">
                          <a:ln>
                            <a:noFill/>
                          </a:ln>
                          <a:solidFill>
                            <a:schemeClr val="tx1"/>
                          </a:solidFill>
                          <a:effectLst/>
                          <a:latin typeface="MS Reference Sans Serif" pitchFamily="34" charset="0"/>
                        </a:rPr>
                        <a:t>day rhinoceros. Th</a:t>
                      </a:r>
                      <a:r>
                        <a:rPr kumimoji="0" lang="en-US" sz="3200" b="0" i="0" u="none" strike="noStrike" cap="none" normalizeH="0" baseline="0" smtClean="0">
                          <a:ln>
                            <a:noFill/>
                          </a:ln>
                          <a:solidFill>
                            <a:schemeClr val="bg2"/>
                          </a:solidFill>
                          <a:effectLst/>
                          <a:latin typeface="MS Reference Sans Serif" pitchFamily="34" charset="0"/>
                        </a:rPr>
                        <a:t>e</a:t>
                      </a:r>
                      <a:r>
                        <a:rPr kumimoji="0" lang="en-US" sz="3200" b="0" i="0" u="none" strike="noStrike" cap="none" normalizeH="0" baseline="0" smtClean="0">
                          <a:ln>
                            <a:noFill/>
                          </a:ln>
                          <a:solidFill>
                            <a:srgbClr val="333333"/>
                          </a:solidFill>
                          <a:effectLst/>
                          <a:latin typeface="MS Reference Sans Serif" pitchFamily="34" charset="0"/>
                        </a:rPr>
                        <a:t> skull </a:t>
                      </a:r>
                      <a:r>
                        <a:rPr kumimoji="0" lang="en-US" sz="3200" b="0" i="0" u="none" strike="noStrike" cap="none" normalizeH="0" baseline="0" smtClean="0">
                          <a:ln>
                            <a:noFill/>
                          </a:ln>
                          <a:solidFill>
                            <a:schemeClr val="tx1"/>
                          </a:solidFill>
                          <a:effectLst/>
                          <a:latin typeface="MS Reference Sans Serif" pitchFamily="34" charset="0"/>
                        </a:rPr>
                        <a:t>alone was over 1 m (3</a:t>
                      </a:r>
                      <a:r>
                        <a:rPr kumimoji="0" lang="en-US" sz="3200" b="0" i="0" u="none" strike="noStrike" cap="none" normalizeH="0" baseline="0" smtClean="0">
                          <a:ln>
                            <a:noFill/>
                          </a:ln>
                          <a:solidFill>
                            <a:srgbClr val="333333"/>
                          </a:solidFill>
                          <a:effectLst/>
                          <a:latin typeface="MS Reference Sans Serif" pitchFamily="34" charset="0"/>
                        </a:rPr>
                        <a:t> ft) in </a:t>
                      </a:r>
                      <a:r>
                        <a:rPr kumimoji="0" lang="en-US" sz="3200" b="0" i="0" u="none" strike="noStrike" cap="none" normalizeH="0" baseline="0" smtClean="0">
                          <a:ln>
                            <a:noFill/>
                          </a:ln>
                          <a:solidFill>
                            <a:schemeClr val="tx1"/>
                          </a:solidFill>
                          <a:effectLst/>
                          <a:latin typeface="MS Reference Sans Serif" pitchFamily="34" charset="0"/>
                        </a:rPr>
                        <a:t>length</a:t>
                      </a:r>
                      <a:r>
                        <a:rPr kumimoji="0" lang="en-US" sz="3200" b="0" i="0" u="none" strike="noStrike" cap="none" normalizeH="0" baseline="0" smtClean="0">
                          <a:ln>
                            <a:noFill/>
                          </a:ln>
                          <a:solidFill>
                            <a:srgbClr val="333333"/>
                          </a:solidFill>
                          <a:effectLst/>
                          <a:latin typeface="MS Reference Sans Serif" pitchFamily="34" charset="0"/>
                        </a:rPr>
                        <a:t> and was adapted for eat</a:t>
                      </a:r>
                      <a:r>
                        <a:rPr kumimoji="0" lang="en-US" sz="3200" b="0" i="0" u="none" strike="noStrike" cap="none" normalizeH="0" baseline="0" smtClean="0">
                          <a:ln>
                            <a:noFill/>
                          </a:ln>
                          <a:solidFill>
                            <a:schemeClr val="tx1"/>
                          </a:solidFill>
                          <a:effectLst/>
                          <a:latin typeface="MS Reference Sans Serif" pitchFamily="34" charset="0"/>
                        </a:rPr>
                        <a:t>ing pla</a:t>
                      </a:r>
                      <a:r>
                        <a:rPr kumimoji="0" lang="en-US" sz="3200" b="0" i="0" u="none" strike="noStrike" cap="none" normalizeH="0" baseline="0" smtClean="0">
                          <a:ln>
                            <a:noFill/>
                          </a:ln>
                          <a:solidFill>
                            <a:srgbClr val="333333"/>
                          </a:solidFill>
                          <a:effectLst/>
                          <a:latin typeface="MS Reference Sans Serif" pitchFamily="34" charset="0"/>
                        </a:rPr>
                        <a:t>nts. The fossil remains of this giant marsupial are restricted in their distribution to Pleistocene deposits in Austr</a:t>
                      </a:r>
                      <a:r>
                        <a:rPr kumimoji="0" lang="en-US" sz="3200" b="0" i="0" u="none" strike="noStrike" cap="none" normalizeH="0" baseline="0" smtClean="0">
                          <a:ln>
                            <a:noFill/>
                          </a:ln>
                          <a:solidFill>
                            <a:schemeClr val="tx1"/>
                          </a:solidFill>
                          <a:effectLst/>
                          <a:latin typeface="MS Reference Sans Serif" pitchFamily="34" charset="0"/>
                        </a:rPr>
                        <a:t>alia</a:t>
                      </a:r>
                      <a:r>
                        <a:rPr kumimoji="0" lang="en-US" sz="3200" b="0" i="0" u="none" strike="noStrike" cap="none" normalizeH="0" baseline="0" smtClean="0">
                          <a:ln>
                            <a:noFill/>
                          </a:ln>
                          <a:solidFill>
                            <a:srgbClr val="333333"/>
                          </a:solidFill>
                          <a:effectLst/>
                          <a:latin typeface="MS Reference Sans Serif" pitchFamily="34" charset="0"/>
                        </a:rPr>
                        <a:t>.</a:t>
                      </a:r>
                      <a:endParaRPr kumimoji="0" lang="en-US" sz="3200" b="0" i="0" u="none" strike="noStrike" cap="none" normalizeH="0" baseline="0" smtClean="0">
                        <a:ln>
                          <a:noFill/>
                        </a:ln>
                        <a:solidFill>
                          <a:schemeClr val="tx1"/>
                        </a:solidFill>
                        <a:effectLst/>
                        <a:latin typeface="Arial" charset="0"/>
                      </a:endParaRPr>
                    </a:p>
                  </a:txBody>
                  <a:tcPr marT="45722" marB="45722" anchor="ctr" horzOverflow="overflow">
                    <a:lnL cap="flat">
                      <a:noFill/>
                    </a:lnL>
                    <a:lnR cap="flat">
                      <a:noFill/>
                    </a:lnR>
                    <a:lnT cap="flat">
                      <a:noFill/>
                    </a:lnT>
                    <a:lnB>
                      <a:noFill/>
                    </a:lnB>
                    <a:lnTlToBr>
                      <a:noFill/>
                    </a:lnTlToBr>
                    <a:lnBlToTr>
                      <a:noFill/>
                    </a:lnBlToTr>
                    <a:noFill/>
                  </a:tcPr>
                </a:tc>
              </a:tr>
              <a:tr h="1443104">
                <a:tc>
                  <a:txBody>
                    <a:bodyPr/>
                    <a:lstStyle/>
                    <a:p>
                      <a:pPr marL="0" marR="0" lvl="0" indent="0" algn="l" defTabSz="914400" rtl="0" eaLnBrk="1" fontAlgn="base" latinLnBrk="0" hangingPunct="1">
                        <a:lnSpc>
                          <a:spcPct val="100000"/>
                        </a:lnSpc>
                        <a:spcBef>
                          <a:spcPct val="0"/>
                        </a:spcBef>
                        <a:spcAft>
                          <a:spcPct val="0"/>
                        </a:spcAft>
                        <a:buClrTx/>
                        <a:buSzTx/>
                        <a:buFont typeface="Arial" charset="0"/>
                        <a:buNone/>
                        <a:tabLst/>
                      </a:pPr>
                      <a:r>
                        <a:rPr kumimoji="0" lang="en-US" sz="1800" b="0" i="0" u="none" strike="noStrike" cap="none" normalizeH="0" baseline="0" smtClean="0">
                          <a:ln>
                            <a:noFill/>
                          </a:ln>
                          <a:solidFill>
                            <a:schemeClr val="tx1"/>
                          </a:solidFill>
                          <a:effectLst/>
                          <a:latin typeface="Arial" charset="0"/>
                        </a:rPr>
                        <a:t>  </a:t>
                      </a:r>
                      <a:endParaRPr kumimoji="0" lang="en-US" sz="1200" b="0" i="0" u="none" strike="noStrike" cap="none" normalizeH="0" baseline="0" smtClean="0">
                        <a:ln>
                          <a:noFill/>
                        </a:ln>
                        <a:solidFill>
                          <a:schemeClr val="tx1"/>
                        </a:solidFill>
                        <a:effectLst/>
                        <a:latin typeface="Arial" charset="0"/>
                      </a:endParaRPr>
                    </a:p>
                  </a:txBody>
                  <a:tcPr marT="45722" marB="45722" anchor="ctr" horzOverflow="overflow">
                    <a:lnL cap="flat">
                      <a:noFill/>
                    </a:lnL>
                    <a:lnR cap="flat">
                      <a:noFill/>
                    </a:lnR>
                    <a:lnT>
                      <a:noFill/>
                    </a:lnT>
                    <a:lnB cap="flat">
                      <a:noFill/>
                    </a:lnB>
                    <a:lnTlToBr>
                      <a:noFill/>
                    </a:lnTlToBr>
                    <a:lnBlToTr>
                      <a:noFill/>
                    </a:lnBlToTr>
                    <a:noFill/>
                  </a:tcPr>
                </a:tc>
              </a:tr>
            </a:tbl>
          </a:graphicData>
        </a:graphic>
      </p:graphicFrame>
      <p:pic>
        <p:nvPicPr>
          <p:cNvPr id="17416" name="Picture 10" descr="tra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41575" y="3582988"/>
            <a:ext cx="9525"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32" name="Picture 24" descr="kangaro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447516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nodeType="clickEffect">
                                  <p:stCondLst>
                                    <p:cond delay="0"/>
                                  </p:stCondLst>
                                  <p:childTnLst>
                                    <p:set>
                                      <p:cBhvr>
                                        <p:cTn id="6" dur="1" fill="hold">
                                          <p:stCondLst>
                                            <p:cond delay="0"/>
                                          </p:stCondLst>
                                        </p:cTn>
                                        <p:tgtEl>
                                          <p:spTgt spid="17430"/>
                                        </p:tgtEl>
                                        <p:attrNameLst>
                                          <p:attrName>style.visibility</p:attrName>
                                        </p:attrNameLst>
                                      </p:cBhvr>
                                      <p:to>
                                        <p:strVal val="visible"/>
                                      </p:to>
                                    </p:set>
                                    <p:animEffect transition="in" filter="wheel(4)">
                                      <p:cBhvr>
                                        <p:cTn id="7" dur="2000"/>
                                        <p:tgtEl>
                                          <p:spTgt spid="1743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xit" presetSubtype="0" fill="hold" nodeType="clickEffect">
                                  <p:stCondLst>
                                    <p:cond delay="0"/>
                                  </p:stCondLst>
                                  <p:childTnLst>
                                    <p:animEffect transition="out" filter="dissolve">
                                      <p:cBhvr>
                                        <p:cTn id="11" dur="500"/>
                                        <p:tgtEl>
                                          <p:spTgt spid="17430"/>
                                        </p:tgtEl>
                                      </p:cBhvr>
                                    </p:animEffect>
                                    <p:set>
                                      <p:cBhvr>
                                        <p:cTn id="12" dur="1" fill="hold">
                                          <p:stCondLst>
                                            <p:cond delay="499"/>
                                          </p:stCondLst>
                                        </p:cTn>
                                        <p:tgtEl>
                                          <p:spTgt spid="17430"/>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xit" presetSubtype="0" fill="hold" nodeType="clickEffect">
                                  <p:stCondLst>
                                    <p:cond delay="0"/>
                                  </p:stCondLst>
                                  <p:childTnLst>
                                    <p:animEffect transition="out" filter="dissolve">
                                      <p:cBhvr>
                                        <p:cTn id="16" dur="500"/>
                                        <p:tgtEl>
                                          <p:spTgt spid="17415"/>
                                        </p:tgtEl>
                                      </p:cBhvr>
                                    </p:animEffect>
                                    <p:set>
                                      <p:cBhvr>
                                        <p:cTn id="17" dur="1" fill="hold">
                                          <p:stCondLst>
                                            <p:cond delay="499"/>
                                          </p:stCondLst>
                                        </p:cTn>
                                        <p:tgtEl>
                                          <p:spTgt spid="17415"/>
                                        </p:tgtEl>
                                        <p:attrNameLst>
                                          <p:attrName>style.visibility</p:attrName>
                                        </p:attrNameLst>
                                      </p:cBhvr>
                                      <p:to>
                                        <p:strVal val="hidden"/>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nodeType="clickEffect">
                                  <p:stCondLst>
                                    <p:cond delay="0"/>
                                  </p:stCondLst>
                                  <p:childTnLst>
                                    <p:set>
                                      <p:cBhvr>
                                        <p:cTn id="21" dur="1" fill="hold">
                                          <p:stCondLst>
                                            <p:cond delay="0"/>
                                          </p:stCondLst>
                                        </p:cTn>
                                        <p:tgtEl>
                                          <p:spTgt spid="17432"/>
                                        </p:tgtEl>
                                        <p:attrNameLst>
                                          <p:attrName>style.visibility</p:attrName>
                                        </p:attrNameLst>
                                      </p:cBhvr>
                                      <p:to>
                                        <p:strVal val="visible"/>
                                      </p:to>
                                    </p:set>
                                    <p:animEffect transition="in" filter="wipe(down)">
                                      <p:cBhvr>
                                        <p:cTn id="22" dur="500"/>
                                        <p:tgtEl>
                                          <p:spTgt spid="174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endParaRPr lang="en-US" smtClean="0"/>
          </a:p>
        </p:txBody>
      </p:sp>
      <p:sp>
        <p:nvSpPr>
          <p:cNvPr id="18435" name="Content Placeholder 2"/>
          <p:cNvSpPr>
            <a:spLocks noGrp="1"/>
          </p:cNvSpPr>
          <p:nvPr>
            <p:ph idx="1"/>
          </p:nvPr>
        </p:nvSpPr>
        <p:spPr/>
        <p:txBody>
          <a:bodyPr/>
          <a:lstStyle/>
          <a:p>
            <a:endParaRPr lang="en-US" smtClean="0"/>
          </a:p>
        </p:txBody>
      </p:sp>
      <p:sp>
        <p:nvSpPr>
          <p:cNvPr id="1843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pitchFamily="34" charset="0"/>
              </a:defRPr>
            </a:lvl1pPr>
            <a:lvl2pPr marL="742950" indent="-285750">
              <a:defRPr sz="3200">
                <a:solidFill>
                  <a:schemeClr val="tx1"/>
                </a:solidFill>
                <a:latin typeface="Arial" pitchFamily="34" charset="0"/>
              </a:defRPr>
            </a:lvl2pPr>
            <a:lvl3pPr marL="1143000" indent="-228600">
              <a:defRPr sz="3200">
                <a:solidFill>
                  <a:schemeClr val="tx1"/>
                </a:solidFill>
                <a:latin typeface="Arial" pitchFamily="34" charset="0"/>
              </a:defRPr>
            </a:lvl3pPr>
            <a:lvl4pPr marL="1600200" indent="-228600">
              <a:defRPr sz="3200">
                <a:solidFill>
                  <a:schemeClr val="tx1"/>
                </a:solidFill>
                <a:latin typeface="Arial" pitchFamily="34" charset="0"/>
              </a:defRPr>
            </a:lvl4pPr>
            <a:lvl5pPr marL="2057400" indent="-228600">
              <a:defRPr sz="3200">
                <a:solidFill>
                  <a:schemeClr val="tx1"/>
                </a:solidFill>
                <a:latin typeface="Arial" pitchFamily="34" charset="0"/>
              </a:defRPr>
            </a:lvl5pPr>
            <a:lvl6pPr marL="2514600" indent="-228600" eaLnBrk="0" fontAlgn="base" hangingPunct="0">
              <a:spcBef>
                <a:spcPct val="0"/>
              </a:spcBef>
              <a:spcAft>
                <a:spcPct val="0"/>
              </a:spcAft>
              <a:defRPr sz="3200">
                <a:solidFill>
                  <a:schemeClr val="tx1"/>
                </a:solidFill>
                <a:latin typeface="Arial" pitchFamily="34" charset="0"/>
              </a:defRPr>
            </a:lvl6pPr>
            <a:lvl7pPr marL="2971800" indent="-228600" eaLnBrk="0" fontAlgn="base" hangingPunct="0">
              <a:spcBef>
                <a:spcPct val="0"/>
              </a:spcBef>
              <a:spcAft>
                <a:spcPct val="0"/>
              </a:spcAft>
              <a:defRPr sz="3200">
                <a:solidFill>
                  <a:schemeClr val="tx1"/>
                </a:solidFill>
                <a:latin typeface="Arial" pitchFamily="34" charset="0"/>
              </a:defRPr>
            </a:lvl7pPr>
            <a:lvl8pPr marL="3429000" indent="-228600" eaLnBrk="0" fontAlgn="base" hangingPunct="0">
              <a:spcBef>
                <a:spcPct val="0"/>
              </a:spcBef>
              <a:spcAft>
                <a:spcPct val="0"/>
              </a:spcAft>
              <a:defRPr sz="3200">
                <a:solidFill>
                  <a:schemeClr val="tx1"/>
                </a:solidFill>
                <a:latin typeface="Arial" pitchFamily="34" charset="0"/>
              </a:defRPr>
            </a:lvl8pPr>
            <a:lvl9pPr marL="3886200" indent="-228600" eaLnBrk="0" fontAlgn="base" hangingPunct="0">
              <a:spcBef>
                <a:spcPct val="0"/>
              </a:spcBef>
              <a:spcAft>
                <a:spcPct val="0"/>
              </a:spcAft>
              <a:defRPr sz="3200">
                <a:solidFill>
                  <a:schemeClr val="tx1"/>
                </a:solidFill>
                <a:latin typeface="Arial" pitchFamily="34" charset="0"/>
              </a:defRPr>
            </a:lvl9pPr>
          </a:lstStyle>
          <a:p>
            <a:fld id="{9FCD2165-1CBE-42B7-84C8-BFC41EC9627B}" type="slidenum">
              <a:rPr lang="en-US" sz="1400" smtClean="0"/>
              <a:pPr/>
              <a:t>15</a:t>
            </a:fld>
            <a:endParaRPr lang="en-US" sz="1400" smtClean="0"/>
          </a:p>
        </p:txBody>
      </p:sp>
      <p:pic>
        <p:nvPicPr>
          <p:cNvPr id="18437" name="Picture 2" descr="http://news.sciencemag.org/sciencenow/assets/2009/08/26/2009826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752600"/>
            <a:ext cx="428625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9028" name="Picture 4" descr="http://newsthreat.com/blog/wp-content/uploads/2011/05/armadillo_38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1752600"/>
            <a:ext cx="3619500" cy="287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290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pitchFamily="34" charset="0"/>
              </a:defRPr>
            </a:lvl1pPr>
            <a:lvl2pPr marL="742950" indent="-285750">
              <a:defRPr sz="3200">
                <a:solidFill>
                  <a:schemeClr val="tx1"/>
                </a:solidFill>
                <a:latin typeface="Arial" pitchFamily="34" charset="0"/>
              </a:defRPr>
            </a:lvl2pPr>
            <a:lvl3pPr marL="1143000" indent="-228600">
              <a:defRPr sz="3200">
                <a:solidFill>
                  <a:schemeClr val="tx1"/>
                </a:solidFill>
                <a:latin typeface="Arial" pitchFamily="34" charset="0"/>
              </a:defRPr>
            </a:lvl3pPr>
            <a:lvl4pPr marL="1600200" indent="-228600">
              <a:defRPr sz="3200">
                <a:solidFill>
                  <a:schemeClr val="tx1"/>
                </a:solidFill>
                <a:latin typeface="Arial" pitchFamily="34" charset="0"/>
              </a:defRPr>
            </a:lvl4pPr>
            <a:lvl5pPr marL="2057400" indent="-228600">
              <a:defRPr sz="3200">
                <a:solidFill>
                  <a:schemeClr val="tx1"/>
                </a:solidFill>
                <a:latin typeface="Arial" pitchFamily="34" charset="0"/>
              </a:defRPr>
            </a:lvl5pPr>
            <a:lvl6pPr marL="2514600" indent="-228600" eaLnBrk="0" fontAlgn="base" hangingPunct="0">
              <a:spcBef>
                <a:spcPct val="0"/>
              </a:spcBef>
              <a:spcAft>
                <a:spcPct val="0"/>
              </a:spcAft>
              <a:defRPr sz="3200">
                <a:solidFill>
                  <a:schemeClr val="tx1"/>
                </a:solidFill>
                <a:latin typeface="Arial" pitchFamily="34" charset="0"/>
              </a:defRPr>
            </a:lvl6pPr>
            <a:lvl7pPr marL="2971800" indent="-228600" eaLnBrk="0" fontAlgn="base" hangingPunct="0">
              <a:spcBef>
                <a:spcPct val="0"/>
              </a:spcBef>
              <a:spcAft>
                <a:spcPct val="0"/>
              </a:spcAft>
              <a:defRPr sz="3200">
                <a:solidFill>
                  <a:schemeClr val="tx1"/>
                </a:solidFill>
                <a:latin typeface="Arial" pitchFamily="34" charset="0"/>
              </a:defRPr>
            </a:lvl7pPr>
            <a:lvl8pPr marL="3429000" indent="-228600" eaLnBrk="0" fontAlgn="base" hangingPunct="0">
              <a:spcBef>
                <a:spcPct val="0"/>
              </a:spcBef>
              <a:spcAft>
                <a:spcPct val="0"/>
              </a:spcAft>
              <a:defRPr sz="3200">
                <a:solidFill>
                  <a:schemeClr val="tx1"/>
                </a:solidFill>
                <a:latin typeface="Arial" pitchFamily="34" charset="0"/>
              </a:defRPr>
            </a:lvl8pPr>
            <a:lvl9pPr marL="3886200" indent="-228600" eaLnBrk="0" fontAlgn="base" hangingPunct="0">
              <a:spcBef>
                <a:spcPct val="0"/>
              </a:spcBef>
              <a:spcAft>
                <a:spcPct val="0"/>
              </a:spcAft>
              <a:defRPr sz="3200">
                <a:solidFill>
                  <a:schemeClr val="tx1"/>
                </a:solidFill>
                <a:latin typeface="Arial" pitchFamily="34" charset="0"/>
              </a:defRPr>
            </a:lvl9pPr>
          </a:lstStyle>
          <a:p>
            <a:fld id="{1038A1EB-EDD8-4950-9ACC-1AD3FB0ADA5A}" type="slidenum">
              <a:rPr lang="en-US" sz="1400" smtClean="0"/>
              <a:pPr/>
              <a:t>16</a:t>
            </a:fld>
            <a:endParaRPr lang="en-US" sz="1400" smtClean="0"/>
          </a:p>
        </p:txBody>
      </p:sp>
      <p:sp>
        <p:nvSpPr>
          <p:cNvPr id="19459" name="Rectangle 2"/>
          <p:cNvSpPr>
            <a:spLocks noGrp="1" noChangeArrowheads="1"/>
          </p:cNvSpPr>
          <p:nvPr>
            <p:ph type="title"/>
          </p:nvPr>
        </p:nvSpPr>
        <p:spPr>
          <a:xfrm>
            <a:off x="609600" y="152400"/>
            <a:ext cx="7772400" cy="838200"/>
          </a:xfrm>
          <a:ln>
            <a:noFill/>
          </a:ln>
          <a:extLst>
            <a:ext uri="{91240B29-F687-4F45-9708-019B960494DF}">
              <a14:hiddenLine xmlns:a14="http://schemas.microsoft.com/office/drawing/2010/main" w="57150">
                <a:solidFill>
                  <a:schemeClr val="tx1"/>
                </a:solidFill>
                <a:miter lim="800000"/>
                <a:headEnd/>
                <a:tailEnd/>
              </a14:hiddenLine>
            </a:ext>
          </a:extLst>
        </p:spPr>
        <p:txBody>
          <a:bodyPr/>
          <a:lstStyle/>
          <a:p>
            <a:pPr eaLnBrk="1" hangingPunct="1"/>
            <a:r>
              <a:rPr lang="en-US" sz="4400" b="0" smtClean="0">
                <a:solidFill>
                  <a:schemeClr val="accent1"/>
                </a:solidFill>
              </a:rPr>
              <a:t>Biogeographical Record</a:t>
            </a:r>
          </a:p>
        </p:txBody>
      </p:sp>
      <p:sp>
        <p:nvSpPr>
          <p:cNvPr id="56323" name="Rectangle 3"/>
          <p:cNvSpPr>
            <a:spLocks noGrp="1" noChangeArrowheads="1"/>
          </p:cNvSpPr>
          <p:nvPr>
            <p:ph type="body" idx="1"/>
          </p:nvPr>
        </p:nvSpPr>
        <p:spPr>
          <a:xfrm>
            <a:off x="685800" y="1295400"/>
            <a:ext cx="7772400" cy="4800600"/>
          </a:xfrm>
        </p:spPr>
        <p:txBody>
          <a:bodyPr/>
          <a:lstStyle/>
          <a:p>
            <a:pPr eaLnBrk="1" hangingPunct="1"/>
            <a:r>
              <a:rPr lang="en-US" b="1" smtClean="0">
                <a:solidFill>
                  <a:srgbClr val="FF0000"/>
                </a:solidFill>
              </a:rPr>
              <a:t>Darwin noted on his voyage that</a:t>
            </a:r>
            <a:endParaRPr lang="en-US" b="1" smtClean="0">
              <a:solidFill>
                <a:srgbClr val="3C0955"/>
              </a:solidFill>
            </a:endParaRPr>
          </a:p>
          <a:p>
            <a:pPr lvl="1" eaLnBrk="1" hangingPunct="1"/>
            <a:r>
              <a:rPr lang="en-US" sz="3200" smtClean="0"/>
              <a:t>Islands are often missing plants and animals common on continents</a:t>
            </a:r>
          </a:p>
          <a:p>
            <a:pPr lvl="1" eaLnBrk="1" hangingPunct="1"/>
            <a:r>
              <a:rPr lang="en-US" sz="3200" smtClean="0"/>
              <a:t>Species present on islands often diverged from continental relatives</a:t>
            </a:r>
          </a:p>
          <a:p>
            <a:pPr lvl="1" eaLnBrk="1" hangingPunct="1"/>
            <a:r>
              <a:rPr lang="en-US" sz="3200" smtClean="0"/>
              <a:t>Island species usually are more closely related to species on nearby continents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632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5632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5632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5632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3" grpId="0" build="p" bldLvl="2"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pitchFamily="34" charset="0"/>
              </a:defRPr>
            </a:lvl1pPr>
            <a:lvl2pPr marL="742950" indent="-285750">
              <a:defRPr sz="3200">
                <a:solidFill>
                  <a:schemeClr val="tx1"/>
                </a:solidFill>
                <a:latin typeface="Arial" pitchFamily="34" charset="0"/>
              </a:defRPr>
            </a:lvl2pPr>
            <a:lvl3pPr marL="1143000" indent="-228600">
              <a:defRPr sz="3200">
                <a:solidFill>
                  <a:schemeClr val="tx1"/>
                </a:solidFill>
                <a:latin typeface="Arial" pitchFamily="34" charset="0"/>
              </a:defRPr>
            </a:lvl3pPr>
            <a:lvl4pPr marL="1600200" indent="-228600">
              <a:defRPr sz="3200">
                <a:solidFill>
                  <a:schemeClr val="tx1"/>
                </a:solidFill>
                <a:latin typeface="Arial" pitchFamily="34" charset="0"/>
              </a:defRPr>
            </a:lvl4pPr>
            <a:lvl5pPr marL="2057400" indent="-228600">
              <a:defRPr sz="3200">
                <a:solidFill>
                  <a:schemeClr val="tx1"/>
                </a:solidFill>
                <a:latin typeface="Arial" pitchFamily="34" charset="0"/>
              </a:defRPr>
            </a:lvl5pPr>
            <a:lvl6pPr marL="2514600" indent="-228600" eaLnBrk="0" fontAlgn="base" hangingPunct="0">
              <a:spcBef>
                <a:spcPct val="0"/>
              </a:spcBef>
              <a:spcAft>
                <a:spcPct val="0"/>
              </a:spcAft>
              <a:defRPr sz="3200">
                <a:solidFill>
                  <a:schemeClr val="tx1"/>
                </a:solidFill>
                <a:latin typeface="Arial" pitchFamily="34" charset="0"/>
              </a:defRPr>
            </a:lvl6pPr>
            <a:lvl7pPr marL="2971800" indent="-228600" eaLnBrk="0" fontAlgn="base" hangingPunct="0">
              <a:spcBef>
                <a:spcPct val="0"/>
              </a:spcBef>
              <a:spcAft>
                <a:spcPct val="0"/>
              </a:spcAft>
              <a:defRPr sz="3200">
                <a:solidFill>
                  <a:schemeClr val="tx1"/>
                </a:solidFill>
                <a:latin typeface="Arial" pitchFamily="34" charset="0"/>
              </a:defRPr>
            </a:lvl7pPr>
            <a:lvl8pPr marL="3429000" indent="-228600" eaLnBrk="0" fontAlgn="base" hangingPunct="0">
              <a:spcBef>
                <a:spcPct val="0"/>
              </a:spcBef>
              <a:spcAft>
                <a:spcPct val="0"/>
              </a:spcAft>
              <a:defRPr sz="3200">
                <a:solidFill>
                  <a:schemeClr val="tx1"/>
                </a:solidFill>
                <a:latin typeface="Arial" pitchFamily="34" charset="0"/>
              </a:defRPr>
            </a:lvl8pPr>
            <a:lvl9pPr marL="3886200" indent="-228600" eaLnBrk="0" fontAlgn="base" hangingPunct="0">
              <a:spcBef>
                <a:spcPct val="0"/>
              </a:spcBef>
              <a:spcAft>
                <a:spcPct val="0"/>
              </a:spcAft>
              <a:defRPr sz="3200">
                <a:solidFill>
                  <a:schemeClr val="tx1"/>
                </a:solidFill>
                <a:latin typeface="Arial" pitchFamily="34" charset="0"/>
              </a:defRPr>
            </a:lvl9pPr>
          </a:lstStyle>
          <a:p>
            <a:fld id="{6E900474-B432-4B63-8A97-2869EB3F7C43}" type="slidenum">
              <a:rPr lang="en-US" sz="1400" smtClean="0"/>
              <a:pPr/>
              <a:t>17</a:t>
            </a:fld>
            <a:endParaRPr lang="en-US" sz="1400" smtClean="0"/>
          </a:p>
        </p:txBody>
      </p:sp>
      <p:sp>
        <p:nvSpPr>
          <p:cNvPr id="57347" name="Rectangle 3"/>
          <p:cNvSpPr>
            <a:spLocks noGrp="1" noChangeArrowheads="1"/>
          </p:cNvSpPr>
          <p:nvPr>
            <p:ph type="body" idx="1"/>
          </p:nvPr>
        </p:nvSpPr>
        <p:spPr>
          <a:xfrm>
            <a:off x="685800" y="1219200"/>
            <a:ext cx="7772400" cy="4953000"/>
          </a:xfrm>
        </p:spPr>
        <p:txBody>
          <a:bodyPr/>
          <a:lstStyle/>
          <a:p>
            <a:pPr eaLnBrk="1" hangingPunct="1"/>
            <a:r>
              <a:rPr lang="en-US" b="1" smtClean="0">
                <a:solidFill>
                  <a:srgbClr val="FF0000"/>
                </a:solidFill>
              </a:rPr>
              <a:t>Darwin concluded:</a:t>
            </a:r>
            <a:endParaRPr lang="en-US" smtClean="0"/>
          </a:p>
          <a:p>
            <a:pPr lvl="1" eaLnBrk="1" hangingPunct="1"/>
            <a:r>
              <a:rPr lang="en-US" sz="3200" smtClean="0"/>
              <a:t>Species arrive on islands by dispersing across the water</a:t>
            </a:r>
          </a:p>
          <a:p>
            <a:pPr lvl="1" eaLnBrk="1" hangingPunct="1"/>
            <a:r>
              <a:rPr lang="en-US" sz="3200" smtClean="0"/>
              <a:t>Dispersal from nearby areas is more likely than distant sources</a:t>
            </a:r>
          </a:p>
          <a:p>
            <a:pPr lvl="1" eaLnBrk="1" hangingPunct="1"/>
            <a:r>
              <a:rPr lang="en-US" sz="3200" smtClean="0"/>
              <a:t>Species that can fly, float or swim can inhabit islands</a:t>
            </a:r>
          </a:p>
          <a:p>
            <a:pPr lvl="1" eaLnBrk="1" hangingPunct="1"/>
            <a:r>
              <a:rPr lang="en-US" sz="3200" smtClean="0"/>
              <a:t>Colonizers often evolve into many species</a:t>
            </a:r>
          </a:p>
        </p:txBody>
      </p:sp>
      <p:sp>
        <p:nvSpPr>
          <p:cNvPr id="20484" name="Rectangle 4"/>
          <p:cNvSpPr>
            <a:spLocks noGrp="1" noChangeArrowheads="1"/>
          </p:cNvSpPr>
          <p:nvPr>
            <p:ph type="title"/>
          </p:nvPr>
        </p:nvSpPr>
        <p:spPr>
          <a:xfrm>
            <a:off x="685800" y="304800"/>
            <a:ext cx="7772400" cy="762000"/>
          </a:xfrm>
          <a:noFill/>
          <a:ln>
            <a:noFill/>
          </a:ln>
          <a:extLst>
            <a:ext uri="{91240B29-F687-4F45-9708-019B960494DF}">
              <a14:hiddenLine xmlns:a14="http://schemas.microsoft.com/office/drawing/2010/main" w="57150">
                <a:solidFill>
                  <a:schemeClr val="tx1"/>
                </a:solidFill>
                <a:miter lim="800000"/>
                <a:headEnd/>
                <a:tailEnd/>
              </a14:hiddenLine>
            </a:ext>
          </a:extLst>
        </p:spPr>
        <p:txBody>
          <a:bodyPr/>
          <a:lstStyle/>
          <a:p>
            <a:pPr eaLnBrk="1" hangingPunct="1"/>
            <a:r>
              <a:rPr lang="en-US" sz="4400" b="0" smtClean="0">
                <a:solidFill>
                  <a:schemeClr val="accent1"/>
                </a:solidFill>
              </a:rPr>
              <a:t>Biogeographical Record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734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5734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5734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57347">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5734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7" grpId="0" build="p" bldLvl="2"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smtClean="0"/>
              <a:t>Natural Selection</a:t>
            </a:r>
          </a:p>
        </p:txBody>
      </p:sp>
      <p:sp>
        <p:nvSpPr>
          <p:cNvPr id="21507" name="Content Placeholder 2"/>
          <p:cNvSpPr>
            <a:spLocks noGrp="1"/>
          </p:cNvSpPr>
          <p:nvPr>
            <p:ph idx="1"/>
          </p:nvPr>
        </p:nvSpPr>
        <p:spPr/>
        <p:txBody>
          <a:bodyPr/>
          <a:lstStyle/>
          <a:p>
            <a:pPr algn="ctr"/>
            <a:r>
              <a:rPr lang="en-US" smtClean="0"/>
              <a:t>Fitness</a:t>
            </a:r>
          </a:p>
        </p:txBody>
      </p:sp>
      <p:sp>
        <p:nvSpPr>
          <p:cNvPr id="2150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pitchFamily="34" charset="0"/>
              </a:defRPr>
            </a:lvl1pPr>
            <a:lvl2pPr marL="742950" indent="-285750">
              <a:defRPr sz="3200">
                <a:solidFill>
                  <a:schemeClr val="tx1"/>
                </a:solidFill>
                <a:latin typeface="Arial" pitchFamily="34" charset="0"/>
              </a:defRPr>
            </a:lvl2pPr>
            <a:lvl3pPr marL="1143000" indent="-228600">
              <a:defRPr sz="3200">
                <a:solidFill>
                  <a:schemeClr val="tx1"/>
                </a:solidFill>
                <a:latin typeface="Arial" pitchFamily="34" charset="0"/>
              </a:defRPr>
            </a:lvl3pPr>
            <a:lvl4pPr marL="1600200" indent="-228600">
              <a:defRPr sz="3200">
                <a:solidFill>
                  <a:schemeClr val="tx1"/>
                </a:solidFill>
                <a:latin typeface="Arial" pitchFamily="34" charset="0"/>
              </a:defRPr>
            </a:lvl4pPr>
            <a:lvl5pPr marL="2057400" indent="-228600">
              <a:defRPr sz="3200">
                <a:solidFill>
                  <a:schemeClr val="tx1"/>
                </a:solidFill>
                <a:latin typeface="Arial" pitchFamily="34" charset="0"/>
              </a:defRPr>
            </a:lvl5pPr>
            <a:lvl6pPr marL="2514600" indent="-228600" eaLnBrk="0" fontAlgn="base" hangingPunct="0">
              <a:spcBef>
                <a:spcPct val="0"/>
              </a:spcBef>
              <a:spcAft>
                <a:spcPct val="0"/>
              </a:spcAft>
              <a:defRPr sz="3200">
                <a:solidFill>
                  <a:schemeClr val="tx1"/>
                </a:solidFill>
                <a:latin typeface="Arial" pitchFamily="34" charset="0"/>
              </a:defRPr>
            </a:lvl6pPr>
            <a:lvl7pPr marL="2971800" indent="-228600" eaLnBrk="0" fontAlgn="base" hangingPunct="0">
              <a:spcBef>
                <a:spcPct val="0"/>
              </a:spcBef>
              <a:spcAft>
                <a:spcPct val="0"/>
              </a:spcAft>
              <a:defRPr sz="3200">
                <a:solidFill>
                  <a:schemeClr val="tx1"/>
                </a:solidFill>
                <a:latin typeface="Arial" pitchFamily="34" charset="0"/>
              </a:defRPr>
            </a:lvl7pPr>
            <a:lvl8pPr marL="3429000" indent="-228600" eaLnBrk="0" fontAlgn="base" hangingPunct="0">
              <a:spcBef>
                <a:spcPct val="0"/>
              </a:spcBef>
              <a:spcAft>
                <a:spcPct val="0"/>
              </a:spcAft>
              <a:defRPr sz="3200">
                <a:solidFill>
                  <a:schemeClr val="tx1"/>
                </a:solidFill>
                <a:latin typeface="Arial" pitchFamily="34" charset="0"/>
              </a:defRPr>
            </a:lvl8pPr>
            <a:lvl9pPr marL="3886200" indent="-228600" eaLnBrk="0" fontAlgn="base" hangingPunct="0">
              <a:spcBef>
                <a:spcPct val="0"/>
              </a:spcBef>
              <a:spcAft>
                <a:spcPct val="0"/>
              </a:spcAft>
              <a:defRPr sz="3200">
                <a:solidFill>
                  <a:schemeClr val="tx1"/>
                </a:solidFill>
                <a:latin typeface="Arial" pitchFamily="34" charset="0"/>
              </a:defRPr>
            </a:lvl9pPr>
          </a:lstStyle>
          <a:p>
            <a:fld id="{AE95C32C-2CCD-4BFF-8A0F-7A5ED6EC1557}" type="slidenum">
              <a:rPr lang="en-US" sz="1400" smtClean="0"/>
              <a:pPr/>
              <a:t>18</a:t>
            </a:fld>
            <a:endParaRPr lang="en-US" sz="1400"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endParaRPr lang="en-US" smtClean="0"/>
          </a:p>
        </p:txBody>
      </p:sp>
      <p:sp>
        <p:nvSpPr>
          <p:cNvPr id="22531" name="Content Placeholder 2"/>
          <p:cNvSpPr>
            <a:spLocks noGrp="1"/>
          </p:cNvSpPr>
          <p:nvPr>
            <p:ph idx="1"/>
          </p:nvPr>
        </p:nvSpPr>
        <p:spPr/>
        <p:txBody>
          <a:bodyPr/>
          <a:lstStyle/>
          <a:p>
            <a:endParaRPr lang="en-US" smtClean="0"/>
          </a:p>
        </p:txBody>
      </p:sp>
      <p:sp>
        <p:nvSpPr>
          <p:cNvPr id="22532"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pitchFamily="34" charset="0"/>
              </a:defRPr>
            </a:lvl1pPr>
            <a:lvl2pPr marL="742950" indent="-285750">
              <a:defRPr sz="3200">
                <a:solidFill>
                  <a:schemeClr val="tx1"/>
                </a:solidFill>
                <a:latin typeface="Arial" pitchFamily="34" charset="0"/>
              </a:defRPr>
            </a:lvl2pPr>
            <a:lvl3pPr marL="1143000" indent="-228600">
              <a:defRPr sz="3200">
                <a:solidFill>
                  <a:schemeClr val="tx1"/>
                </a:solidFill>
                <a:latin typeface="Arial" pitchFamily="34" charset="0"/>
              </a:defRPr>
            </a:lvl3pPr>
            <a:lvl4pPr marL="1600200" indent="-228600">
              <a:defRPr sz="3200">
                <a:solidFill>
                  <a:schemeClr val="tx1"/>
                </a:solidFill>
                <a:latin typeface="Arial" pitchFamily="34" charset="0"/>
              </a:defRPr>
            </a:lvl4pPr>
            <a:lvl5pPr marL="2057400" indent="-228600">
              <a:defRPr sz="3200">
                <a:solidFill>
                  <a:schemeClr val="tx1"/>
                </a:solidFill>
                <a:latin typeface="Arial" pitchFamily="34" charset="0"/>
              </a:defRPr>
            </a:lvl5pPr>
            <a:lvl6pPr marL="2514600" indent="-228600" eaLnBrk="0" fontAlgn="base" hangingPunct="0">
              <a:spcBef>
                <a:spcPct val="0"/>
              </a:spcBef>
              <a:spcAft>
                <a:spcPct val="0"/>
              </a:spcAft>
              <a:defRPr sz="3200">
                <a:solidFill>
                  <a:schemeClr val="tx1"/>
                </a:solidFill>
                <a:latin typeface="Arial" pitchFamily="34" charset="0"/>
              </a:defRPr>
            </a:lvl6pPr>
            <a:lvl7pPr marL="2971800" indent="-228600" eaLnBrk="0" fontAlgn="base" hangingPunct="0">
              <a:spcBef>
                <a:spcPct val="0"/>
              </a:spcBef>
              <a:spcAft>
                <a:spcPct val="0"/>
              </a:spcAft>
              <a:defRPr sz="3200">
                <a:solidFill>
                  <a:schemeClr val="tx1"/>
                </a:solidFill>
                <a:latin typeface="Arial" pitchFamily="34" charset="0"/>
              </a:defRPr>
            </a:lvl7pPr>
            <a:lvl8pPr marL="3429000" indent="-228600" eaLnBrk="0" fontAlgn="base" hangingPunct="0">
              <a:spcBef>
                <a:spcPct val="0"/>
              </a:spcBef>
              <a:spcAft>
                <a:spcPct val="0"/>
              </a:spcAft>
              <a:defRPr sz="3200">
                <a:solidFill>
                  <a:schemeClr val="tx1"/>
                </a:solidFill>
                <a:latin typeface="Arial" pitchFamily="34" charset="0"/>
              </a:defRPr>
            </a:lvl8pPr>
            <a:lvl9pPr marL="3886200" indent="-228600" eaLnBrk="0" fontAlgn="base" hangingPunct="0">
              <a:spcBef>
                <a:spcPct val="0"/>
              </a:spcBef>
              <a:spcAft>
                <a:spcPct val="0"/>
              </a:spcAft>
              <a:defRPr sz="3200">
                <a:solidFill>
                  <a:schemeClr val="tx1"/>
                </a:solidFill>
                <a:latin typeface="Arial" pitchFamily="34" charset="0"/>
              </a:defRPr>
            </a:lvl9pPr>
          </a:lstStyle>
          <a:p>
            <a:fld id="{BACD96C0-26A2-4DEA-BA5D-C817B90DB6CB}" type="slidenum">
              <a:rPr lang="en-US" sz="1400" smtClean="0"/>
              <a:pPr/>
              <a:t>19</a:t>
            </a:fld>
            <a:endParaRPr lang="en-US" sz="1400" smtClean="0"/>
          </a:p>
        </p:txBody>
      </p:sp>
      <p:pic>
        <p:nvPicPr>
          <p:cNvPr id="2253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8982075"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smtClean="0"/>
              <a:t>Pre-Darwinian Theories</a:t>
            </a:r>
          </a:p>
        </p:txBody>
      </p:sp>
      <p:sp>
        <p:nvSpPr>
          <p:cNvPr id="8195" name="Rectangle 3"/>
          <p:cNvSpPr>
            <a:spLocks noGrp="1" noChangeArrowheads="1"/>
          </p:cNvSpPr>
          <p:nvPr>
            <p:ph type="body" idx="1"/>
          </p:nvPr>
        </p:nvSpPr>
        <p:spPr/>
        <p:txBody>
          <a:bodyPr/>
          <a:lstStyle/>
          <a:p>
            <a:pPr>
              <a:lnSpc>
                <a:spcPct val="90000"/>
              </a:lnSpc>
            </a:pPr>
            <a:r>
              <a:rPr lang="en-US" smtClean="0"/>
              <a:t>Idea of evolution did not originate w/ Charles Darwin</a:t>
            </a:r>
          </a:p>
          <a:p>
            <a:pPr>
              <a:lnSpc>
                <a:spcPct val="90000"/>
              </a:lnSpc>
            </a:pPr>
            <a:r>
              <a:rPr lang="en-US" smtClean="0"/>
              <a:t>Earliest references are from the Greeks; even Darwin’s grandfather believed in the common ancestry of all organisms</a:t>
            </a:r>
          </a:p>
          <a:p>
            <a:pPr>
              <a:lnSpc>
                <a:spcPct val="90000"/>
              </a:lnSpc>
            </a:pPr>
            <a:r>
              <a:rPr lang="en-US" smtClean="0"/>
              <a:t>Jean Baptiste Lamarck (French zoologist) believed species were derived from preexisting species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6" presetClass="entr" presetSubtype="0" fill="hold" nodeType="clickEffect">
                                  <p:stCondLst>
                                    <p:cond delay="0"/>
                                  </p:stCondLst>
                                  <p:iterate type="lt">
                                    <p:tmPct val="10000"/>
                                  </p:iterate>
                                  <p:childTnLst>
                                    <p:set>
                                      <p:cBhvr>
                                        <p:cTn id="6" dur="1" fill="hold">
                                          <p:stCondLst>
                                            <p:cond delay="0"/>
                                          </p:stCondLst>
                                        </p:cTn>
                                        <p:tgtEl>
                                          <p:spTgt spid="8195">
                                            <p:txEl>
                                              <p:pRg st="0" end="0"/>
                                            </p:txEl>
                                          </p:spTgt>
                                        </p:tgtEl>
                                        <p:attrNameLst>
                                          <p:attrName>style.visibility</p:attrName>
                                        </p:attrNameLst>
                                      </p:cBhvr>
                                      <p:to>
                                        <p:strVal val="visible"/>
                                      </p:to>
                                    </p:set>
                                    <p:anim by="(-#ppt_w*2)" calcmode="lin" valueType="num">
                                      <p:cBhvr rctx="PPT">
                                        <p:cTn id="7" dur="500" autoRev="1" fill="hold">
                                          <p:stCondLst>
                                            <p:cond delay="0"/>
                                          </p:stCondLst>
                                        </p:cTn>
                                        <p:tgtEl>
                                          <p:spTgt spid="8195">
                                            <p:txEl>
                                              <p:pRg st="0" end="0"/>
                                            </p:txEl>
                                          </p:spTgt>
                                        </p:tgtEl>
                                        <p:attrNameLst>
                                          <p:attrName>ppt_w</p:attrName>
                                        </p:attrNameLst>
                                      </p:cBhvr>
                                    </p:anim>
                                    <p:anim by="(#ppt_w*0.50)" calcmode="lin" valueType="num">
                                      <p:cBhvr>
                                        <p:cTn id="8" dur="500" decel="50000" autoRev="1" fill="hold">
                                          <p:stCondLst>
                                            <p:cond delay="0"/>
                                          </p:stCondLst>
                                        </p:cTn>
                                        <p:tgtEl>
                                          <p:spTgt spid="8195">
                                            <p:txEl>
                                              <p:pRg st="0" end="0"/>
                                            </p:txEl>
                                          </p:spTgt>
                                        </p:tgtEl>
                                        <p:attrNameLst>
                                          <p:attrName>ppt_x</p:attrName>
                                        </p:attrNameLst>
                                      </p:cBhvr>
                                    </p:anim>
                                    <p:anim from="(-#ppt_h/2)" to="(#ppt_y)" calcmode="lin" valueType="num">
                                      <p:cBhvr>
                                        <p:cTn id="9" dur="1000" fill="hold">
                                          <p:stCondLst>
                                            <p:cond delay="0"/>
                                          </p:stCondLst>
                                        </p:cTn>
                                        <p:tgtEl>
                                          <p:spTgt spid="8195">
                                            <p:txEl>
                                              <p:pRg st="0" end="0"/>
                                            </p:txEl>
                                          </p:spTgt>
                                        </p:tgtEl>
                                        <p:attrNameLst>
                                          <p:attrName>ppt_y</p:attrName>
                                        </p:attrNameLst>
                                      </p:cBhvr>
                                    </p:anim>
                                    <p:animRot by="21600000">
                                      <p:cBhvr>
                                        <p:cTn id="10" dur="1000" fill="hold">
                                          <p:stCondLst>
                                            <p:cond delay="0"/>
                                          </p:stCondLst>
                                        </p:cTn>
                                        <p:tgtEl>
                                          <p:spTgt spid="8195">
                                            <p:txEl>
                                              <p:pRg st="0" end="0"/>
                                            </p:txEl>
                                          </p:spTgt>
                                        </p:tgtEl>
                                        <p:attrNameLst>
                                          <p:attrName>r</p:attrName>
                                        </p:attrNameLst>
                                      </p:cBhvr>
                                    </p:animRot>
                                  </p:childTnLst>
                                </p:cTn>
                              </p:par>
                            </p:childTnLst>
                          </p:cTn>
                        </p:par>
                      </p:childTnLst>
                    </p:cTn>
                  </p:par>
                  <p:par>
                    <p:cTn id="11" fill="hold" nodeType="clickPar">
                      <p:stCondLst>
                        <p:cond delay="indefinite"/>
                      </p:stCondLst>
                      <p:childTnLst>
                        <p:par>
                          <p:cTn id="12" fill="hold" nodeType="withGroup">
                            <p:stCondLst>
                              <p:cond delay="0"/>
                            </p:stCondLst>
                            <p:childTnLst>
                              <p:par>
                                <p:cTn id="13" presetID="56" presetClass="entr" presetSubtype="0" fill="hold" nodeType="clickEffect">
                                  <p:stCondLst>
                                    <p:cond delay="0"/>
                                  </p:stCondLst>
                                  <p:iterate type="lt">
                                    <p:tmPct val="10000"/>
                                  </p:iterate>
                                  <p:childTnLst>
                                    <p:set>
                                      <p:cBhvr>
                                        <p:cTn id="14" dur="1" fill="hold">
                                          <p:stCondLst>
                                            <p:cond delay="0"/>
                                          </p:stCondLst>
                                        </p:cTn>
                                        <p:tgtEl>
                                          <p:spTgt spid="8195">
                                            <p:txEl>
                                              <p:pRg st="1" end="1"/>
                                            </p:txEl>
                                          </p:spTgt>
                                        </p:tgtEl>
                                        <p:attrNameLst>
                                          <p:attrName>style.visibility</p:attrName>
                                        </p:attrNameLst>
                                      </p:cBhvr>
                                      <p:to>
                                        <p:strVal val="visible"/>
                                      </p:to>
                                    </p:set>
                                    <p:anim by="(-#ppt_w*2)" calcmode="lin" valueType="num">
                                      <p:cBhvr rctx="PPT">
                                        <p:cTn id="15" dur="500" autoRev="1" fill="hold">
                                          <p:stCondLst>
                                            <p:cond delay="0"/>
                                          </p:stCondLst>
                                        </p:cTn>
                                        <p:tgtEl>
                                          <p:spTgt spid="8195">
                                            <p:txEl>
                                              <p:pRg st="1" end="1"/>
                                            </p:txEl>
                                          </p:spTgt>
                                        </p:tgtEl>
                                        <p:attrNameLst>
                                          <p:attrName>ppt_w</p:attrName>
                                        </p:attrNameLst>
                                      </p:cBhvr>
                                    </p:anim>
                                    <p:anim by="(#ppt_w*0.50)" calcmode="lin" valueType="num">
                                      <p:cBhvr>
                                        <p:cTn id="16" dur="500" decel="50000" autoRev="1" fill="hold">
                                          <p:stCondLst>
                                            <p:cond delay="0"/>
                                          </p:stCondLst>
                                        </p:cTn>
                                        <p:tgtEl>
                                          <p:spTgt spid="8195">
                                            <p:txEl>
                                              <p:pRg st="1" end="1"/>
                                            </p:txEl>
                                          </p:spTgt>
                                        </p:tgtEl>
                                        <p:attrNameLst>
                                          <p:attrName>ppt_x</p:attrName>
                                        </p:attrNameLst>
                                      </p:cBhvr>
                                    </p:anim>
                                    <p:anim from="(-#ppt_h/2)" to="(#ppt_y)" calcmode="lin" valueType="num">
                                      <p:cBhvr>
                                        <p:cTn id="17" dur="1000" fill="hold">
                                          <p:stCondLst>
                                            <p:cond delay="0"/>
                                          </p:stCondLst>
                                        </p:cTn>
                                        <p:tgtEl>
                                          <p:spTgt spid="8195">
                                            <p:txEl>
                                              <p:pRg st="1" end="1"/>
                                            </p:txEl>
                                          </p:spTgt>
                                        </p:tgtEl>
                                        <p:attrNameLst>
                                          <p:attrName>ppt_y</p:attrName>
                                        </p:attrNameLst>
                                      </p:cBhvr>
                                    </p:anim>
                                    <p:animRot by="21600000">
                                      <p:cBhvr>
                                        <p:cTn id="18" dur="1000" fill="hold">
                                          <p:stCondLst>
                                            <p:cond delay="0"/>
                                          </p:stCondLst>
                                        </p:cTn>
                                        <p:tgtEl>
                                          <p:spTgt spid="8195">
                                            <p:txEl>
                                              <p:pRg st="1" end="1"/>
                                            </p:txEl>
                                          </p:spTgt>
                                        </p:tgtEl>
                                        <p:attrNameLst>
                                          <p:attrName>r</p:attrName>
                                        </p:attrNameLst>
                                      </p:cBhvr>
                                    </p:animRot>
                                  </p:childTnLst>
                                </p:cTn>
                              </p:par>
                            </p:childTnLst>
                          </p:cTn>
                        </p:par>
                      </p:childTnLst>
                    </p:cTn>
                  </p:par>
                  <p:par>
                    <p:cTn id="19" fill="hold" nodeType="clickPar">
                      <p:stCondLst>
                        <p:cond delay="indefinite"/>
                      </p:stCondLst>
                      <p:childTnLst>
                        <p:par>
                          <p:cTn id="20" fill="hold" nodeType="withGroup">
                            <p:stCondLst>
                              <p:cond delay="0"/>
                            </p:stCondLst>
                            <p:childTnLst>
                              <p:par>
                                <p:cTn id="21" presetID="56" presetClass="entr" presetSubtype="0" fill="hold" nodeType="clickEffect">
                                  <p:stCondLst>
                                    <p:cond delay="0"/>
                                  </p:stCondLst>
                                  <p:iterate type="lt">
                                    <p:tmPct val="10000"/>
                                  </p:iterate>
                                  <p:childTnLst>
                                    <p:set>
                                      <p:cBhvr>
                                        <p:cTn id="22" dur="1" fill="hold">
                                          <p:stCondLst>
                                            <p:cond delay="0"/>
                                          </p:stCondLst>
                                        </p:cTn>
                                        <p:tgtEl>
                                          <p:spTgt spid="8195">
                                            <p:txEl>
                                              <p:pRg st="2" end="2"/>
                                            </p:txEl>
                                          </p:spTgt>
                                        </p:tgtEl>
                                        <p:attrNameLst>
                                          <p:attrName>style.visibility</p:attrName>
                                        </p:attrNameLst>
                                      </p:cBhvr>
                                      <p:to>
                                        <p:strVal val="visible"/>
                                      </p:to>
                                    </p:set>
                                    <p:anim by="(-#ppt_w*2)" calcmode="lin" valueType="num">
                                      <p:cBhvr rctx="PPT">
                                        <p:cTn id="23" dur="500" autoRev="1" fill="hold">
                                          <p:stCondLst>
                                            <p:cond delay="0"/>
                                          </p:stCondLst>
                                        </p:cTn>
                                        <p:tgtEl>
                                          <p:spTgt spid="8195">
                                            <p:txEl>
                                              <p:pRg st="2" end="2"/>
                                            </p:txEl>
                                          </p:spTgt>
                                        </p:tgtEl>
                                        <p:attrNameLst>
                                          <p:attrName>ppt_w</p:attrName>
                                        </p:attrNameLst>
                                      </p:cBhvr>
                                    </p:anim>
                                    <p:anim by="(#ppt_w*0.50)" calcmode="lin" valueType="num">
                                      <p:cBhvr>
                                        <p:cTn id="24" dur="500" decel="50000" autoRev="1" fill="hold">
                                          <p:stCondLst>
                                            <p:cond delay="0"/>
                                          </p:stCondLst>
                                        </p:cTn>
                                        <p:tgtEl>
                                          <p:spTgt spid="8195">
                                            <p:txEl>
                                              <p:pRg st="2" end="2"/>
                                            </p:txEl>
                                          </p:spTgt>
                                        </p:tgtEl>
                                        <p:attrNameLst>
                                          <p:attrName>ppt_x</p:attrName>
                                        </p:attrNameLst>
                                      </p:cBhvr>
                                    </p:anim>
                                    <p:anim from="(-#ppt_h/2)" to="(#ppt_y)" calcmode="lin" valueType="num">
                                      <p:cBhvr>
                                        <p:cTn id="25" dur="1000" fill="hold">
                                          <p:stCondLst>
                                            <p:cond delay="0"/>
                                          </p:stCondLst>
                                        </p:cTn>
                                        <p:tgtEl>
                                          <p:spTgt spid="8195">
                                            <p:txEl>
                                              <p:pRg st="2" end="2"/>
                                            </p:txEl>
                                          </p:spTgt>
                                        </p:tgtEl>
                                        <p:attrNameLst>
                                          <p:attrName>ppt_y</p:attrName>
                                        </p:attrNameLst>
                                      </p:cBhvr>
                                    </p:anim>
                                    <p:animRot by="21600000">
                                      <p:cBhvr>
                                        <p:cTn id="26" dur="1000" fill="hold">
                                          <p:stCondLst>
                                            <p:cond delay="0"/>
                                          </p:stCondLst>
                                        </p:cTn>
                                        <p:tgtEl>
                                          <p:spTgt spid="8195">
                                            <p:txEl>
                                              <p:pRg st="2" end="2"/>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endParaRPr lang="en-US" smtClean="0"/>
          </a:p>
        </p:txBody>
      </p:sp>
      <p:sp>
        <p:nvSpPr>
          <p:cNvPr id="13315" name="Rectangle 3"/>
          <p:cNvSpPr>
            <a:spLocks noGrp="1" noChangeArrowheads="1"/>
          </p:cNvSpPr>
          <p:nvPr>
            <p:ph type="body" idx="1"/>
          </p:nvPr>
        </p:nvSpPr>
        <p:spPr/>
        <p:txBody>
          <a:bodyPr/>
          <a:lstStyle/>
          <a:p>
            <a:pPr>
              <a:lnSpc>
                <a:spcPct val="80000"/>
              </a:lnSpc>
            </a:pPr>
            <a:r>
              <a:rPr lang="en-US" sz="2800" smtClean="0"/>
              <a:t>2.  Modification by Natural Selection – states how evolution occurs; environment limits the growth of populations by increasing the rate of death or decreasing the rate of reproduction, or both</a:t>
            </a:r>
          </a:p>
          <a:p>
            <a:pPr>
              <a:lnSpc>
                <a:spcPct val="80000"/>
              </a:lnSpc>
            </a:pPr>
            <a:r>
              <a:rPr lang="en-US" sz="2800" smtClean="0"/>
              <a:t>May affect individual organisms in a population in different ways</a:t>
            </a:r>
          </a:p>
          <a:p>
            <a:pPr>
              <a:lnSpc>
                <a:spcPct val="80000"/>
              </a:lnSpc>
            </a:pPr>
            <a:r>
              <a:rPr lang="en-US" sz="2800" smtClean="0"/>
              <a:t>Organisms w/ greater number of favorable traits will leave more offspring</a:t>
            </a:r>
          </a:p>
          <a:p>
            <a:pPr>
              <a:lnSpc>
                <a:spcPct val="80000"/>
              </a:lnSpc>
            </a:pPr>
            <a:r>
              <a:rPr lang="en-US" sz="2800" smtClean="0"/>
              <a:t>Different degrees of successful reproduction is natural selection</a:t>
            </a:r>
          </a:p>
        </p:txBody>
      </p:sp>
      <p:pic>
        <p:nvPicPr>
          <p:cNvPr id="23556" name="Picture 7" descr="tra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1738" y="4778375"/>
            <a:ext cx="9525" cy="9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4" presetClass="entr" presetSubtype="0" fill="hold"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anim from="(-#ppt_w/2)" to="(#ppt_x)" calcmode="lin" valueType="num">
                                      <p:cBhvr>
                                        <p:cTn id="7" dur="600" fill="hold">
                                          <p:stCondLst>
                                            <p:cond delay="0"/>
                                          </p:stCondLst>
                                        </p:cTn>
                                        <p:tgtEl>
                                          <p:spTgt spid="13315">
                                            <p:txEl>
                                              <p:pRg st="0" end="0"/>
                                            </p:txEl>
                                          </p:spTgt>
                                        </p:tgtEl>
                                        <p:attrNameLst>
                                          <p:attrName>ppt_x</p:attrName>
                                        </p:attrNameLst>
                                      </p:cBhvr>
                                    </p:anim>
                                    <p:anim from="0" to="-1.0" calcmode="lin" valueType="num">
                                      <p:cBhvr>
                                        <p:cTn id="8" dur="200" decel="50000" autoRev="1" fill="hold">
                                          <p:stCondLst>
                                            <p:cond delay="600"/>
                                          </p:stCondLst>
                                        </p:cTn>
                                        <p:tgtEl>
                                          <p:spTgt spid="13315">
                                            <p:txEl>
                                              <p:pRg st="0" end="0"/>
                                            </p:txEl>
                                          </p:spTgt>
                                        </p:tgtEl>
                                        <p:attrNameLst>
                                          <p:attrName>xshear</p:attrName>
                                        </p:attrNameLst>
                                      </p:cBhvr>
                                    </p:anim>
                                    <p:animScale>
                                      <p:cBhvr>
                                        <p:cTn id="9" dur="200" decel="100000" autoRev="1" fill="hold">
                                          <p:stCondLst>
                                            <p:cond delay="600"/>
                                          </p:stCondLst>
                                        </p:cTn>
                                        <p:tgtEl>
                                          <p:spTgt spid="13315">
                                            <p:txEl>
                                              <p:pRg st="0" end="0"/>
                                            </p:txEl>
                                          </p:spTgt>
                                        </p:tgtEl>
                                      </p:cBhvr>
                                      <p:from x="100000" y="100000"/>
                                      <p:to x="80000" y="100000"/>
                                    </p:animScale>
                                    <p:anim by="(#ppt_h/3+#ppt_w*0.1)" calcmode="lin" valueType="num">
                                      <p:cBhvr additive="sum">
                                        <p:cTn id="10" dur="200" decel="100000" autoRev="1" fill="hold">
                                          <p:stCondLst>
                                            <p:cond delay="600"/>
                                          </p:stCondLst>
                                        </p:cTn>
                                        <p:tgtEl>
                                          <p:spTgt spid="13315">
                                            <p:txEl>
                                              <p:pRg st="0" end="0"/>
                                            </p:txEl>
                                          </p:spTgt>
                                        </p:tgtEl>
                                        <p:attrNameLst>
                                          <p:attrName>ppt_x</p:attrName>
                                        </p:attrNameLst>
                                      </p:cBhvr>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4" presetClass="entr" presetSubtype="0" fill="hold" nodeType="clickEffect">
                                  <p:stCondLst>
                                    <p:cond delay="0"/>
                                  </p:stCondLst>
                                  <p:childTnLst>
                                    <p:set>
                                      <p:cBhvr>
                                        <p:cTn id="14" dur="1" fill="hold">
                                          <p:stCondLst>
                                            <p:cond delay="0"/>
                                          </p:stCondLst>
                                        </p:cTn>
                                        <p:tgtEl>
                                          <p:spTgt spid="13315">
                                            <p:txEl>
                                              <p:pRg st="1" end="1"/>
                                            </p:txEl>
                                          </p:spTgt>
                                        </p:tgtEl>
                                        <p:attrNameLst>
                                          <p:attrName>style.visibility</p:attrName>
                                        </p:attrNameLst>
                                      </p:cBhvr>
                                      <p:to>
                                        <p:strVal val="visible"/>
                                      </p:to>
                                    </p:set>
                                    <p:anim from="(-#ppt_w/2)" to="(#ppt_x)" calcmode="lin" valueType="num">
                                      <p:cBhvr>
                                        <p:cTn id="15" dur="600" fill="hold">
                                          <p:stCondLst>
                                            <p:cond delay="0"/>
                                          </p:stCondLst>
                                        </p:cTn>
                                        <p:tgtEl>
                                          <p:spTgt spid="13315">
                                            <p:txEl>
                                              <p:pRg st="1" end="1"/>
                                            </p:txEl>
                                          </p:spTgt>
                                        </p:tgtEl>
                                        <p:attrNameLst>
                                          <p:attrName>ppt_x</p:attrName>
                                        </p:attrNameLst>
                                      </p:cBhvr>
                                    </p:anim>
                                    <p:anim from="0" to="-1.0" calcmode="lin" valueType="num">
                                      <p:cBhvr>
                                        <p:cTn id="16" dur="200" decel="50000" autoRev="1" fill="hold">
                                          <p:stCondLst>
                                            <p:cond delay="600"/>
                                          </p:stCondLst>
                                        </p:cTn>
                                        <p:tgtEl>
                                          <p:spTgt spid="13315">
                                            <p:txEl>
                                              <p:pRg st="1" end="1"/>
                                            </p:txEl>
                                          </p:spTgt>
                                        </p:tgtEl>
                                        <p:attrNameLst>
                                          <p:attrName>xshear</p:attrName>
                                        </p:attrNameLst>
                                      </p:cBhvr>
                                    </p:anim>
                                    <p:animScale>
                                      <p:cBhvr>
                                        <p:cTn id="17" dur="200" decel="100000" autoRev="1" fill="hold">
                                          <p:stCondLst>
                                            <p:cond delay="600"/>
                                          </p:stCondLst>
                                        </p:cTn>
                                        <p:tgtEl>
                                          <p:spTgt spid="13315">
                                            <p:txEl>
                                              <p:pRg st="1" end="1"/>
                                            </p:txEl>
                                          </p:spTgt>
                                        </p:tgtEl>
                                      </p:cBhvr>
                                      <p:from x="100000" y="100000"/>
                                      <p:to x="80000" y="100000"/>
                                    </p:animScale>
                                    <p:anim by="(#ppt_h/3+#ppt_w*0.1)" calcmode="lin" valueType="num">
                                      <p:cBhvr additive="sum">
                                        <p:cTn id="18" dur="200" decel="100000" autoRev="1" fill="hold">
                                          <p:stCondLst>
                                            <p:cond delay="600"/>
                                          </p:stCondLst>
                                        </p:cTn>
                                        <p:tgtEl>
                                          <p:spTgt spid="13315">
                                            <p:txEl>
                                              <p:pRg st="1" end="1"/>
                                            </p:txEl>
                                          </p:spTgt>
                                        </p:tgtEl>
                                        <p:attrNameLst>
                                          <p:attrName>ppt_x</p:attrName>
                                        </p:attrNameLst>
                                      </p:cBhvr>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34" presetClass="entr" presetSubtype="0" fill="hold" nodeType="clickEffect">
                                  <p:stCondLst>
                                    <p:cond delay="0"/>
                                  </p:stCondLst>
                                  <p:childTnLst>
                                    <p:set>
                                      <p:cBhvr>
                                        <p:cTn id="22" dur="1" fill="hold">
                                          <p:stCondLst>
                                            <p:cond delay="0"/>
                                          </p:stCondLst>
                                        </p:cTn>
                                        <p:tgtEl>
                                          <p:spTgt spid="13315">
                                            <p:txEl>
                                              <p:pRg st="2" end="2"/>
                                            </p:txEl>
                                          </p:spTgt>
                                        </p:tgtEl>
                                        <p:attrNameLst>
                                          <p:attrName>style.visibility</p:attrName>
                                        </p:attrNameLst>
                                      </p:cBhvr>
                                      <p:to>
                                        <p:strVal val="visible"/>
                                      </p:to>
                                    </p:set>
                                    <p:anim from="(-#ppt_w/2)" to="(#ppt_x)" calcmode="lin" valueType="num">
                                      <p:cBhvr>
                                        <p:cTn id="23" dur="600" fill="hold">
                                          <p:stCondLst>
                                            <p:cond delay="0"/>
                                          </p:stCondLst>
                                        </p:cTn>
                                        <p:tgtEl>
                                          <p:spTgt spid="13315">
                                            <p:txEl>
                                              <p:pRg st="2" end="2"/>
                                            </p:txEl>
                                          </p:spTgt>
                                        </p:tgtEl>
                                        <p:attrNameLst>
                                          <p:attrName>ppt_x</p:attrName>
                                        </p:attrNameLst>
                                      </p:cBhvr>
                                    </p:anim>
                                    <p:anim from="0" to="-1.0" calcmode="lin" valueType="num">
                                      <p:cBhvr>
                                        <p:cTn id="24" dur="200" decel="50000" autoRev="1" fill="hold">
                                          <p:stCondLst>
                                            <p:cond delay="600"/>
                                          </p:stCondLst>
                                        </p:cTn>
                                        <p:tgtEl>
                                          <p:spTgt spid="13315">
                                            <p:txEl>
                                              <p:pRg st="2" end="2"/>
                                            </p:txEl>
                                          </p:spTgt>
                                        </p:tgtEl>
                                        <p:attrNameLst>
                                          <p:attrName>xshear</p:attrName>
                                        </p:attrNameLst>
                                      </p:cBhvr>
                                    </p:anim>
                                    <p:animScale>
                                      <p:cBhvr>
                                        <p:cTn id="25" dur="200" decel="100000" autoRev="1" fill="hold">
                                          <p:stCondLst>
                                            <p:cond delay="600"/>
                                          </p:stCondLst>
                                        </p:cTn>
                                        <p:tgtEl>
                                          <p:spTgt spid="13315">
                                            <p:txEl>
                                              <p:pRg st="2" end="2"/>
                                            </p:txEl>
                                          </p:spTgt>
                                        </p:tgtEl>
                                      </p:cBhvr>
                                      <p:from x="100000" y="100000"/>
                                      <p:to x="80000" y="100000"/>
                                    </p:animScale>
                                    <p:anim by="(#ppt_h/3+#ppt_w*0.1)" calcmode="lin" valueType="num">
                                      <p:cBhvr additive="sum">
                                        <p:cTn id="26" dur="200" decel="100000" autoRev="1" fill="hold">
                                          <p:stCondLst>
                                            <p:cond delay="600"/>
                                          </p:stCondLst>
                                        </p:cTn>
                                        <p:tgtEl>
                                          <p:spTgt spid="13315">
                                            <p:txEl>
                                              <p:pRg st="2" end="2"/>
                                            </p:txEl>
                                          </p:spTgt>
                                        </p:tgtEl>
                                        <p:attrNameLst>
                                          <p:attrName>ppt_x</p:attrName>
                                        </p:attrNameLst>
                                      </p:cBhvr>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34" presetClass="entr" presetSubtype="0" fill="hold" nodeType="clickEffect">
                                  <p:stCondLst>
                                    <p:cond delay="0"/>
                                  </p:stCondLst>
                                  <p:childTnLst>
                                    <p:set>
                                      <p:cBhvr>
                                        <p:cTn id="30" dur="1" fill="hold">
                                          <p:stCondLst>
                                            <p:cond delay="0"/>
                                          </p:stCondLst>
                                        </p:cTn>
                                        <p:tgtEl>
                                          <p:spTgt spid="13315">
                                            <p:txEl>
                                              <p:pRg st="3" end="3"/>
                                            </p:txEl>
                                          </p:spTgt>
                                        </p:tgtEl>
                                        <p:attrNameLst>
                                          <p:attrName>style.visibility</p:attrName>
                                        </p:attrNameLst>
                                      </p:cBhvr>
                                      <p:to>
                                        <p:strVal val="visible"/>
                                      </p:to>
                                    </p:set>
                                    <p:anim from="(-#ppt_w/2)" to="(#ppt_x)" calcmode="lin" valueType="num">
                                      <p:cBhvr>
                                        <p:cTn id="31" dur="600" fill="hold">
                                          <p:stCondLst>
                                            <p:cond delay="0"/>
                                          </p:stCondLst>
                                        </p:cTn>
                                        <p:tgtEl>
                                          <p:spTgt spid="13315">
                                            <p:txEl>
                                              <p:pRg st="3" end="3"/>
                                            </p:txEl>
                                          </p:spTgt>
                                        </p:tgtEl>
                                        <p:attrNameLst>
                                          <p:attrName>ppt_x</p:attrName>
                                        </p:attrNameLst>
                                      </p:cBhvr>
                                    </p:anim>
                                    <p:anim from="0" to="-1.0" calcmode="lin" valueType="num">
                                      <p:cBhvr>
                                        <p:cTn id="32" dur="200" decel="50000" autoRev="1" fill="hold">
                                          <p:stCondLst>
                                            <p:cond delay="600"/>
                                          </p:stCondLst>
                                        </p:cTn>
                                        <p:tgtEl>
                                          <p:spTgt spid="13315">
                                            <p:txEl>
                                              <p:pRg st="3" end="3"/>
                                            </p:txEl>
                                          </p:spTgt>
                                        </p:tgtEl>
                                        <p:attrNameLst>
                                          <p:attrName>xshear</p:attrName>
                                        </p:attrNameLst>
                                      </p:cBhvr>
                                    </p:anim>
                                    <p:animScale>
                                      <p:cBhvr>
                                        <p:cTn id="33" dur="200" decel="100000" autoRev="1" fill="hold">
                                          <p:stCondLst>
                                            <p:cond delay="600"/>
                                          </p:stCondLst>
                                        </p:cTn>
                                        <p:tgtEl>
                                          <p:spTgt spid="13315">
                                            <p:txEl>
                                              <p:pRg st="3" end="3"/>
                                            </p:txEl>
                                          </p:spTgt>
                                        </p:tgtEl>
                                      </p:cBhvr>
                                      <p:from x="100000" y="100000"/>
                                      <p:to x="80000" y="100000"/>
                                    </p:animScale>
                                    <p:anim by="(#ppt_h/3+#ppt_w*0.1)" calcmode="lin" valueType="num">
                                      <p:cBhvr additive="sum">
                                        <p:cTn id="34" dur="200" decel="100000" autoRev="1" fill="hold">
                                          <p:stCondLst>
                                            <p:cond delay="600"/>
                                          </p:stCondLst>
                                        </p:cTn>
                                        <p:tgtEl>
                                          <p:spTgt spid="13315">
                                            <p:txEl>
                                              <p:pRg st="3" end="3"/>
                                            </p:txEl>
                                          </p:spTgt>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endParaRPr lang="en-US" smtClean="0"/>
          </a:p>
        </p:txBody>
      </p:sp>
      <p:sp>
        <p:nvSpPr>
          <p:cNvPr id="19459" name="Rectangle 3"/>
          <p:cNvSpPr>
            <a:spLocks noGrp="1" noChangeArrowheads="1"/>
          </p:cNvSpPr>
          <p:nvPr>
            <p:ph type="body" idx="1"/>
          </p:nvPr>
        </p:nvSpPr>
        <p:spPr/>
        <p:txBody>
          <a:bodyPr/>
          <a:lstStyle/>
          <a:p>
            <a:pPr>
              <a:lnSpc>
                <a:spcPct val="90000"/>
              </a:lnSpc>
            </a:pPr>
            <a:r>
              <a:rPr lang="en-US" sz="2800" smtClean="0"/>
              <a:t>If a trait both increases the reproductive success of an organism AND is inherited, then that trait will be passed on to many offspring</a:t>
            </a:r>
          </a:p>
          <a:p>
            <a:pPr>
              <a:lnSpc>
                <a:spcPct val="90000"/>
              </a:lnSpc>
            </a:pPr>
            <a:r>
              <a:rPr lang="en-US" sz="2800" smtClean="0"/>
              <a:t>A population of organisms adapt to their environment as their proportion of genes for favorable traits increases</a:t>
            </a:r>
          </a:p>
          <a:p>
            <a:pPr>
              <a:lnSpc>
                <a:spcPct val="90000"/>
              </a:lnSpc>
            </a:pPr>
            <a:r>
              <a:rPr lang="en-US" sz="2800" smtClean="0"/>
              <a:t>Resulting change is evolution (change over time)</a:t>
            </a:r>
          </a:p>
          <a:p>
            <a:pPr>
              <a:lnSpc>
                <a:spcPct val="90000"/>
              </a:lnSpc>
            </a:pPr>
            <a:r>
              <a:rPr lang="en-US" sz="2800" smtClean="0"/>
              <a:t>A single org. genetic contribution to next generation is termed fitness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animEffect transition="in" filter="circle(in)">
                                      <p:cBhvr>
                                        <p:cTn id="7" dur="2000"/>
                                        <p:tgtEl>
                                          <p:spTgt spid="1945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nodeType="clickEffect">
                                  <p:stCondLst>
                                    <p:cond delay="0"/>
                                  </p:stCondLst>
                                  <p:childTnLst>
                                    <p:set>
                                      <p:cBhvr>
                                        <p:cTn id="11" dur="1" fill="hold">
                                          <p:stCondLst>
                                            <p:cond delay="0"/>
                                          </p:stCondLst>
                                        </p:cTn>
                                        <p:tgtEl>
                                          <p:spTgt spid="19459">
                                            <p:txEl>
                                              <p:pRg st="1" end="1"/>
                                            </p:txEl>
                                          </p:spTgt>
                                        </p:tgtEl>
                                        <p:attrNameLst>
                                          <p:attrName>style.visibility</p:attrName>
                                        </p:attrNameLst>
                                      </p:cBhvr>
                                      <p:to>
                                        <p:strVal val="visible"/>
                                      </p:to>
                                    </p:set>
                                    <p:animEffect transition="in" filter="circle(in)">
                                      <p:cBhvr>
                                        <p:cTn id="12" dur="2000"/>
                                        <p:tgtEl>
                                          <p:spTgt spid="1945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6" presetClass="entr" presetSubtype="16" fill="hold" nodeType="clickEffect">
                                  <p:stCondLst>
                                    <p:cond delay="0"/>
                                  </p:stCondLst>
                                  <p:childTnLst>
                                    <p:set>
                                      <p:cBhvr>
                                        <p:cTn id="16" dur="1" fill="hold">
                                          <p:stCondLst>
                                            <p:cond delay="0"/>
                                          </p:stCondLst>
                                        </p:cTn>
                                        <p:tgtEl>
                                          <p:spTgt spid="19459">
                                            <p:txEl>
                                              <p:pRg st="2" end="2"/>
                                            </p:txEl>
                                          </p:spTgt>
                                        </p:tgtEl>
                                        <p:attrNameLst>
                                          <p:attrName>style.visibility</p:attrName>
                                        </p:attrNameLst>
                                      </p:cBhvr>
                                      <p:to>
                                        <p:strVal val="visible"/>
                                      </p:to>
                                    </p:set>
                                    <p:animEffect transition="in" filter="circle(in)">
                                      <p:cBhvr>
                                        <p:cTn id="17" dur="2000"/>
                                        <p:tgtEl>
                                          <p:spTgt spid="1945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6" presetClass="entr" presetSubtype="16" fill="hold" nodeType="clickEffect">
                                  <p:stCondLst>
                                    <p:cond delay="0"/>
                                  </p:stCondLst>
                                  <p:childTnLst>
                                    <p:set>
                                      <p:cBhvr>
                                        <p:cTn id="21" dur="1" fill="hold">
                                          <p:stCondLst>
                                            <p:cond delay="0"/>
                                          </p:stCondLst>
                                        </p:cTn>
                                        <p:tgtEl>
                                          <p:spTgt spid="19459">
                                            <p:txEl>
                                              <p:pRg st="3" end="3"/>
                                            </p:txEl>
                                          </p:spTgt>
                                        </p:tgtEl>
                                        <p:attrNameLst>
                                          <p:attrName>style.visibility</p:attrName>
                                        </p:attrNameLst>
                                      </p:cBhvr>
                                      <p:to>
                                        <p:strVal val="visible"/>
                                      </p:to>
                                    </p:set>
                                    <p:animEffect transition="in" filter="circle(in)">
                                      <p:cBhvr>
                                        <p:cTn id="22" dur="2000"/>
                                        <p:tgtEl>
                                          <p:spTgt spid="1945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endParaRPr lang="en-US" smtClean="0"/>
          </a:p>
        </p:txBody>
      </p:sp>
      <p:sp>
        <p:nvSpPr>
          <p:cNvPr id="20483" name="Rectangle 3"/>
          <p:cNvSpPr>
            <a:spLocks noGrp="1" noChangeArrowheads="1"/>
          </p:cNvSpPr>
          <p:nvPr>
            <p:ph type="body" idx="1"/>
          </p:nvPr>
        </p:nvSpPr>
        <p:spPr/>
        <p:txBody>
          <a:bodyPr/>
          <a:lstStyle/>
          <a:p>
            <a:r>
              <a:rPr lang="en-US" sz="2800" smtClean="0"/>
              <a:t>Organisms DO NOT purposefully acquire traits that they need (it would be nice though)</a:t>
            </a:r>
          </a:p>
          <a:p>
            <a:r>
              <a:rPr lang="en-US" sz="2800" smtClean="0"/>
              <a:t>The environment ‘selects’ the traits that will increase</a:t>
            </a:r>
          </a:p>
          <a:p>
            <a:r>
              <a:rPr lang="en-US" sz="2800" smtClean="0"/>
              <a:t>A favorable trait gives an organism an adaptive advantage</a:t>
            </a:r>
          </a:p>
          <a:p>
            <a:r>
              <a:rPr lang="en-US" sz="2800" smtClean="0"/>
              <a:t>If environmental change occurs too rapidly, adaptations cannot occur fast enough</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5" presetClass="entr" presetSubtype="0" fill="hold"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animEffect transition="in" filter="fade">
                                      <p:cBhvr>
                                        <p:cTn id="7" dur="2000"/>
                                        <p:tgtEl>
                                          <p:spTgt spid="20483">
                                            <p:txEl>
                                              <p:pRg st="0" end="0"/>
                                            </p:txEl>
                                          </p:spTgt>
                                        </p:tgtEl>
                                      </p:cBhvr>
                                    </p:animEffect>
                                    <p:anim calcmode="lin" valueType="num">
                                      <p:cBhvr>
                                        <p:cTn id="8" dur="2000" fill="hold"/>
                                        <p:tgtEl>
                                          <p:spTgt spid="20483">
                                            <p:txEl>
                                              <p:pRg st="0" end="0"/>
                                            </p:txEl>
                                          </p:spTgt>
                                        </p:tgtEl>
                                        <p:attrNameLst>
                                          <p:attrName>style.rotation</p:attrName>
                                        </p:attrNameLst>
                                      </p:cBhvr>
                                      <p:tavLst>
                                        <p:tav tm="0">
                                          <p:val>
                                            <p:fltVal val="720"/>
                                          </p:val>
                                        </p:tav>
                                        <p:tav tm="100000">
                                          <p:val>
                                            <p:fltVal val="0"/>
                                          </p:val>
                                        </p:tav>
                                      </p:tavLst>
                                    </p:anim>
                                    <p:anim calcmode="lin" valueType="num">
                                      <p:cBhvr>
                                        <p:cTn id="9" dur="2000" fill="hold"/>
                                        <p:tgtEl>
                                          <p:spTgt spid="20483">
                                            <p:txEl>
                                              <p:pRg st="0" end="0"/>
                                            </p:txEl>
                                          </p:spTgt>
                                        </p:tgtEl>
                                        <p:attrNameLst>
                                          <p:attrName>ppt_h</p:attrName>
                                        </p:attrNameLst>
                                      </p:cBhvr>
                                      <p:tavLst>
                                        <p:tav tm="0">
                                          <p:val>
                                            <p:fltVal val="0"/>
                                          </p:val>
                                        </p:tav>
                                        <p:tav tm="100000">
                                          <p:val>
                                            <p:strVal val="#ppt_h"/>
                                          </p:val>
                                        </p:tav>
                                      </p:tavLst>
                                    </p:anim>
                                    <p:anim calcmode="lin" valueType="num">
                                      <p:cBhvr>
                                        <p:cTn id="10" dur="2000" fill="hold"/>
                                        <p:tgtEl>
                                          <p:spTgt spid="20483">
                                            <p:txEl>
                                              <p:pRg st="0" end="0"/>
                                            </p:txEl>
                                          </p:spTgt>
                                        </p:tgtEl>
                                        <p:attrNameLst>
                                          <p:attrName>ppt_w</p:attrName>
                                        </p:attrNameLst>
                                      </p:cBhvr>
                                      <p:tavLst>
                                        <p:tav tm="0">
                                          <p:val>
                                            <p:fltVal val="0"/>
                                          </p:val>
                                        </p:tav>
                                        <p:tav tm="100000">
                                          <p:val>
                                            <p:strVal val="#ppt_w"/>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5" presetClass="entr" presetSubtype="0" fill="hold" nodeType="clickEffect">
                                  <p:stCondLst>
                                    <p:cond delay="0"/>
                                  </p:stCondLst>
                                  <p:childTnLst>
                                    <p:set>
                                      <p:cBhvr>
                                        <p:cTn id="14" dur="1" fill="hold">
                                          <p:stCondLst>
                                            <p:cond delay="0"/>
                                          </p:stCondLst>
                                        </p:cTn>
                                        <p:tgtEl>
                                          <p:spTgt spid="20483">
                                            <p:txEl>
                                              <p:pRg st="1" end="1"/>
                                            </p:txEl>
                                          </p:spTgt>
                                        </p:tgtEl>
                                        <p:attrNameLst>
                                          <p:attrName>style.visibility</p:attrName>
                                        </p:attrNameLst>
                                      </p:cBhvr>
                                      <p:to>
                                        <p:strVal val="visible"/>
                                      </p:to>
                                    </p:set>
                                    <p:animEffect transition="in" filter="fade">
                                      <p:cBhvr>
                                        <p:cTn id="15" dur="2000"/>
                                        <p:tgtEl>
                                          <p:spTgt spid="20483">
                                            <p:txEl>
                                              <p:pRg st="1" end="1"/>
                                            </p:txEl>
                                          </p:spTgt>
                                        </p:tgtEl>
                                      </p:cBhvr>
                                    </p:animEffect>
                                    <p:anim calcmode="lin" valueType="num">
                                      <p:cBhvr>
                                        <p:cTn id="16" dur="2000" fill="hold"/>
                                        <p:tgtEl>
                                          <p:spTgt spid="20483">
                                            <p:txEl>
                                              <p:pRg st="1" end="1"/>
                                            </p:txEl>
                                          </p:spTgt>
                                        </p:tgtEl>
                                        <p:attrNameLst>
                                          <p:attrName>style.rotation</p:attrName>
                                        </p:attrNameLst>
                                      </p:cBhvr>
                                      <p:tavLst>
                                        <p:tav tm="0">
                                          <p:val>
                                            <p:fltVal val="720"/>
                                          </p:val>
                                        </p:tav>
                                        <p:tav tm="100000">
                                          <p:val>
                                            <p:fltVal val="0"/>
                                          </p:val>
                                        </p:tav>
                                      </p:tavLst>
                                    </p:anim>
                                    <p:anim calcmode="lin" valueType="num">
                                      <p:cBhvr>
                                        <p:cTn id="17" dur="2000" fill="hold"/>
                                        <p:tgtEl>
                                          <p:spTgt spid="20483">
                                            <p:txEl>
                                              <p:pRg st="1" end="1"/>
                                            </p:txEl>
                                          </p:spTgt>
                                        </p:tgtEl>
                                        <p:attrNameLst>
                                          <p:attrName>ppt_h</p:attrName>
                                        </p:attrNameLst>
                                      </p:cBhvr>
                                      <p:tavLst>
                                        <p:tav tm="0">
                                          <p:val>
                                            <p:fltVal val="0"/>
                                          </p:val>
                                        </p:tav>
                                        <p:tav tm="100000">
                                          <p:val>
                                            <p:strVal val="#ppt_h"/>
                                          </p:val>
                                        </p:tav>
                                      </p:tavLst>
                                    </p:anim>
                                    <p:anim calcmode="lin" valueType="num">
                                      <p:cBhvr>
                                        <p:cTn id="18" dur="2000" fill="hold"/>
                                        <p:tgtEl>
                                          <p:spTgt spid="20483">
                                            <p:txEl>
                                              <p:pRg st="1" end="1"/>
                                            </p:txEl>
                                          </p:spTgt>
                                        </p:tgtEl>
                                        <p:attrNameLst>
                                          <p:attrName>ppt_w</p:attrName>
                                        </p:attrNameLst>
                                      </p:cBhvr>
                                      <p:tavLst>
                                        <p:tav tm="0">
                                          <p:val>
                                            <p:fltVal val="0"/>
                                          </p:val>
                                        </p:tav>
                                        <p:tav tm="100000">
                                          <p:val>
                                            <p:strVal val="#ppt_w"/>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35" presetClass="entr" presetSubtype="0" fill="hold" nodeType="clickEffect">
                                  <p:stCondLst>
                                    <p:cond delay="0"/>
                                  </p:stCondLst>
                                  <p:childTnLst>
                                    <p:set>
                                      <p:cBhvr>
                                        <p:cTn id="22" dur="1" fill="hold">
                                          <p:stCondLst>
                                            <p:cond delay="0"/>
                                          </p:stCondLst>
                                        </p:cTn>
                                        <p:tgtEl>
                                          <p:spTgt spid="20483">
                                            <p:txEl>
                                              <p:pRg st="2" end="2"/>
                                            </p:txEl>
                                          </p:spTgt>
                                        </p:tgtEl>
                                        <p:attrNameLst>
                                          <p:attrName>style.visibility</p:attrName>
                                        </p:attrNameLst>
                                      </p:cBhvr>
                                      <p:to>
                                        <p:strVal val="visible"/>
                                      </p:to>
                                    </p:set>
                                    <p:animEffect transition="in" filter="fade">
                                      <p:cBhvr>
                                        <p:cTn id="23" dur="2000"/>
                                        <p:tgtEl>
                                          <p:spTgt spid="20483">
                                            <p:txEl>
                                              <p:pRg st="2" end="2"/>
                                            </p:txEl>
                                          </p:spTgt>
                                        </p:tgtEl>
                                      </p:cBhvr>
                                    </p:animEffect>
                                    <p:anim calcmode="lin" valueType="num">
                                      <p:cBhvr>
                                        <p:cTn id="24" dur="2000" fill="hold"/>
                                        <p:tgtEl>
                                          <p:spTgt spid="20483">
                                            <p:txEl>
                                              <p:pRg st="2" end="2"/>
                                            </p:txEl>
                                          </p:spTgt>
                                        </p:tgtEl>
                                        <p:attrNameLst>
                                          <p:attrName>style.rotation</p:attrName>
                                        </p:attrNameLst>
                                      </p:cBhvr>
                                      <p:tavLst>
                                        <p:tav tm="0">
                                          <p:val>
                                            <p:fltVal val="720"/>
                                          </p:val>
                                        </p:tav>
                                        <p:tav tm="100000">
                                          <p:val>
                                            <p:fltVal val="0"/>
                                          </p:val>
                                        </p:tav>
                                      </p:tavLst>
                                    </p:anim>
                                    <p:anim calcmode="lin" valueType="num">
                                      <p:cBhvr>
                                        <p:cTn id="25" dur="2000" fill="hold"/>
                                        <p:tgtEl>
                                          <p:spTgt spid="20483">
                                            <p:txEl>
                                              <p:pRg st="2" end="2"/>
                                            </p:txEl>
                                          </p:spTgt>
                                        </p:tgtEl>
                                        <p:attrNameLst>
                                          <p:attrName>ppt_h</p:attrName>
                                        </p:attrNameLst>
                                      </p:cBhvr>
                                      <p:tavLst>
                                        <p:tav tm="0">
                                          <p:val>
                                            <p:fltVal val="0"/>
                                          </p:val>
                                        </p:tav>
                                        <p:tav tm="100000">
                                          <p:val>
                                            <p:strVal val="#ppt_h"/>
                                          </p:val>
                                        </p:tav>
                                      </p:tavLst>
                                    </p:anim>
                                    <p:anim calcmode="lin" valueType="num">
                                      <p:cBhvr>
                                        <p:cTn id="26" dur="2000" fill="hold"/>
                                        <p:tgtEl>
                                          <p:spTgt spid="20483">
                                            <p:txEl>
                                              <p:pRg st="2" end="2"/>
                                            </p:txEl>
                                          </p:spTgt>
                                        </p:tgtEl>
                                        <p:attrNameLst>
                                          <p:attrName>ppt_w</p:attrName>
                                        </p:attrNameLst>
                                      </p:cBhvr>
                                      <p:tavLst>
                                        <p:tav tm="0">
                                          <p:val>
                                            <p:fltVal val="0"/>
                                          </p:val>
                                        </p:tav>
                                        <p:tav tm="100000">
                                          <p:val>
                                            <p:strVal val="#ppt_w"/>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35" presetClass="entr" presetSubtype="0" fill="hold" nodeType="clickEffect">
                                  <p:stCondLst>
                                    <p:cond delay="0"/>
                                  </p:stCondLst>
                                  <p:childTnLst>
                                    <p:set>
                                      <p:cBhvr>
                                        <p:cTn id="30" dur="1" fill="hold">
                                          <p:stCondLst>
                                            <p:cond delay="0"/>
                                          </p:stCondLst>
                                        </p:cTn>
                                        <p:tgtEl>
                                          <p:spTgt spid="20483">
                                            <p:txEl>
                                              <p:pRg st="3" end="3"/>
                                            </p:txEl>
                                          </p:spTgt>
                                        </p:tgtEl>
                                        <p:attrNameLst>
                                          <p:attrName>style.visibility</p:attrName>
                                        </p:attrNameLst>
                                      </p:cBhvr>
                                      <p:to>
                                        <p:strVal val="visible"/>
                                      </p:to>
                                    </p:set>
                                    <p:animEffect transition="in" filter="fade">
                                      <p:cBhvr>
                                        <p:cTn id="31" dur="2000"/>
                                        <p:tgtEl>
                                          <p:spTgt spid="20483">
                                            <p:txEl>
                                              <p:pRg st="3" end="3"/>
                                            </p:txEl>
                                          </p:spTgt>
                                        </p:tgtEl>
                                      </p:cBhvr>
                                    </p:animEffect>
                                    <p:anim calcmode="lin" valueType="num">
                                      <p:cBhvr>
                                        <p:cTn id="32" dur="2000" fill="hold"/>
                                        <p:tgtEl>
                                          <p:spTgt spid="20483">
                                            <p:txEl>
                                              <p:pRg st="3" end="3"/>
                                            </p:txEl>
                                          </p:spTgt>
                                        </p:tgtEl>
                                        <p:attrNameLst>
                                          <p:attrName>style.rotation</p:attrName>
                                        </p:attrNameLst>
                                      </p:cBhvr>
                                      <p:tavLst>
                                        <p:tav tm="0">
                                          <p:val>
                                            <p:fltVal val="720"/>
                                          </p:val>
                                        </p:tav>
                                        <p:tav tm="100000">
                                          <p:val>
                                            <p:fltVal val="0"/>
                                          </p:val>
                                        </p:tav>
                                      </p:tavLst>
                                    </p:anim>
                                    <p:anim calcmode="lin" valueType="num">
                                      <p:cBhvr>
                                        <p:cTn id="33" dur="2000" fill="hold"/>
                                        <p:tgtEl>
                                          <p:spTgt spid="20483">
                                            <p:txEl>
                                              <p:pRg st="3" end="3"/>
                                            </p:txEl>
                                          </p:spTgt>
                                        </p:tgtEl>
                                        <p:attrNameLst>
                                          <p:attrName>ppt_h</p:attrName>
                                        </p:attrNameLst>
                                      </p:cBhvr>
                                      <p:tavLst>
                                        <p:tav tm="0">
                                          <p:val>
                                            <p:fltVal val="0"/>
                                          </p:val>
                                        </p:tav>
                                        <p:tav tm="100000">
                                          <p:val>
                                            <p:strVal val="#ppt_h"/>
                                          </p:val>
                                        </p:tav>
                                      </p:tavLst>
                                    </p:anim>
                                    <p:anim calcmode="lin" valueType="num">
                                      <p:cBhvr>
                                        <p:cTn id="34" dur="2000" fill="hold"/>
                                        <p:tgtEl>
                                          <p:spTgt spid="20483">
                                            <p:txEl>
                                              <p:pRg st="3" end="3"/>
                                            </p:txEl>
                                          </p:spTgt>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smtClean="0"/>
              <a:t>Lamarck vs. Darwin</a:t>
            </a:r>
          </a:p>
        </p:txBody>
      </p:sp>
      <p:sp>
        <p:nvSpPr>
          <p:cNvPr id="21507" name="Rectangle 3"/>
          <p:cNvSpPr>
            <a:spLocks noGrp="1" noChangeArrowheads="1"/>
          </p:cNvSpPr>
          <p:nvPr>
            <p:ph type="body" idx="1"/>
          </p:nvPr>
        </p:nvSpPr>
        <p:spPr/>
        <p:txBody>
          <a:bodyPr/>
          <a:lstStyle/>
          <a:p>
            <a:r>
              <a:rPr lang="en-US" sz="2800" smtClean="0"/>
              <a:t>Use and disuse</a:t>
            </a:r>
          </a:p>
          <a:p>
            <a:r>
              <a:rPr lang="en-US" sz="2800" smtClean="0"/>
              <a:t>Transmission of acquired traits</a:t>
            </a:r>
          </a:p>
          <a:p>
            <a:r>
              <a:rPr lang="en-US" sz="2800" smtClean="0"/>
              <a:t>Increasing complexity</a:t>
            </a:r>
          </a:p>
          <a:p>
            <a:r>
              <a:rPr lang="en-US" sz="2800" smtClean="0"/>
              <a:t>No extinction</a:t>
            </a:r>
          </a:p>
          <a:p>
            <a:r>
              <a:rPr lang="en-US" sz="2800" smtClean="0"/>
              <a:t>Variation</a:t>
            </a:r>
          </a:p>
          <a:p>
            <a:r>
              <a:rPr lang="en-US" sz="2800" smtClean="0"/>
              <a:t>Inheritance</a:t>
            </a:r>
          </a:p>
          <a:p>
            <a:r>
              <a:rPr lang="en-US" sz="2800" smtClean="0"/>
              <a:t>Differential survival</a:t>
            </a:r>
          </a:p>
          <a:p>
            <a:r>
              <a:rPr lang="en-US" sz="2800" smtClean="0"/>
              <a:t>extinction</a:t>
            </a:r>
          </a:p>
        </p:txBody>
      </p:sp>
      <p:pic>
        <p:nvPicPr>
          <p:cNvPr id="21509" name="Picture 5" descr="Lamarck29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0"/>
            <a:ext cx="57658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1" name="Picture 7" descr="darwin_bear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304800"/>
            <a:ext cx="5429250" cy="716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5" presetClass="entr" presetSubtype="0" fill="hold" nodeType="clickEffect">
                                  <p:stCondLst>
                                    <p:cond delay="0"/>
                                  </p:stCondLst>
                                  <p:childTnLst>
                                    <p:set>
                                      <p:cBhvr>
                                        <p:cTn id="6" dur="1" fill="hold">
                                          <p:stCondLst>
                                            <p:cond delay="0"/>
                                          </p:stCondLst>
                                        </p:cTn>
                                        <p:tgtEl>
                                          <p:spTgt spid="21509"/>
                                        </p:tgtEl>
                                        <p:attrNameLst>
                                          <p:attrName>style.visibility</p:attrName>
                                        </p:attrNameLst>
                                      </p:cBhvr>
                                      <p:to>
                                        <p:strVal val="visible"/>
                                      </p:to>
                                    </p:set>
                                    <p:animEffect transition="in" filter="fade">
                                      <p:cBhvr>
                                        <p:cTn id="7" dur="2000"/>
                                        <p:tgtEl>
                                          <p:spTgt spid="21509"/>
                                        </p:tgtEl>
                                      </p:cBhvr>
                                    </p:animEffect>
                                    <p:anim calcmode="lin" valueType="num">
                                      <p:cBhvr>
                                        <p:cTn id="8" dur="2000" fill="hold"/>
                                        <p:tgtEl>
                                          <p:spTgt spid="21509"/>
                                        </p:tgtEl>
                                        <p:attrNameLst>
                                          <p:attrName>style.rotation</p:attrName>
                                        </p:attrNameLst>
                                      </p:cBhvr>
                                      <p:tavLst>
                                        <p:tav tm="0">
                                          <p:val>
                                            <p:fltVal val="720"/>
                                          </p:val>
                                        </p:tav>
                                        <p:tav tm="100000">
                                          <p:val>
                                            <p:fltVal val="0"/>
                                          </p:val>
                                        </p:tav>
                                      </p:tavLst>
                                    </p:anim>
                                    <p:anim calcmode="lin" valueType="num">
                                      <p:cBhvr>
                                        <p:cTn id="9" dur="2000" fill="hold"/>
                                        <p:tgtEl>
                                          <p:spTgt spid="21509"/>
                                        </p:tgtEl>
                                        <p:attrNameLst>
                                          <p:attrName>ppt_h</p:attrName>
                                        </p:attrNameLst>
                                      </p:cBhvr>
                                      <p:tavLst>
                                        <p:tav tm="0">
                                          <p:val>
                                            <p:fltVal val="0"/>
                                          </p:val>
                                        </p:tav>
                                        <p:tav tm="100000">
                                          <p:val>
                                            <p:strVal val="#ppt_h"/>
                                          </p:val>
                                        </p:tav>
                                      </p:tavLst>
                                    </p:anim>
                                    <p:anim calcmode="lin" valueType="num">
                                      <p:cBhvr>
                                        <p:cTn id="10" dur="2000" fill="hold"/>
                                        <p:tgtEl>
                                          <p:spTgt spid="21509"/>
                                        </p:tgtEl>
                                        <p:attrNameLst>
                                          <p:attrName>ppt_w</p:attrName>
                                        </p:attrNameLst>
                                      </p:cBhvr>
                                      <p:tavLst>
                                        <p:tav tm="0">
                                          <p:val>
                                            <p:fltVal val="0"/>
                                          </p:val>
                                        </p:tav>
                                        <p:tav tm="100000">
                                          <p:val>
                                            <p:strVal val="#ppt_w"/>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48" presetClass="exit" presetSubtype="0" decel="50000" fill="hold" nodeType="clickEffect">
                                  <p:stCondLst>
                                    <p:cond delay="0"/>
                                  </p:stCondLst>
                                  <p:childTnLst>
                                    <p:anim calcmode="lin" valueType="num">
                                      <p:cBhvr>
                                        <p:cTn id="14" dur="1000"/>
                                        <p:tgtEl>
                                          <p:spTgt spid="21509"/>
                                        </p:tgtEl>
                                        <p:attrNameLst>
                                          <p:attrName>style.rotation</p:attrName>
                                        </p:attrNameLst>
                                      </p:cBhvr>
                                      <p:tavLst>
                                        <p:tav tm="0">
                                          <p:val>
                                            <p:fltVal val="0"/>
                                          </p:val>
                                        </p:tav>
                                        <p:tav tm="20000">
                                          <p:val>
                                            <p:fltVal val="90"/>
                                          </p:val>
                                        </p:tav>
                                        <p:tav tm="20000">
                                          <p:val>
                                            <p:fltVal val="90"/>
                                          </p:val>
                                        </p:tav>
                                        <p:tav tm="100000">
                                          <p:val>
                                            <p:fltVal val="90"/>
                                          </p:val>
                                        </p:tav>
                                      </p:tavLst>
                                    </p:anim>
                                    <p:anim calcmode="lin" valueType="num">
                                      <p:cBhvr>
                                        <p:cTn id="15" dur="1000"/>
                                        <p:tgtEl>
                                          <p:spTgt spid="21509"/>
                                        </p:tgtEl>
                                        <p:attrNameLst>
                                          <p:attrName>ppt_x</p:attrName>
                                        </p:attrNameLst>
                                      </p:cBhvr>
                                      <p:tavLst>
                                        <p:tav tm="0">
                                          <p:val>
                                            <p:strVal val="ppt_x"/>
                                          </p:val>
                                        </p:tav>
                                        <p:tav tm="50000">
                                          <p:val>
                                            <p:fltVal val="0.95"/>
                                          </p:val>
                                        </p:tav>
                                        <p:tav tm="100000">
                                          <p:val>
                                            <p:fltVal val="-1"/>
                                          </p:val>
                                        </p:tav>
                                      </p:tavLst>
                                    </p:anim>
                                    <p:anim calcmode="lin" valueType="num">
                                      <p:cBhvr>
                                        <p:cTn id="16" dur="1000"/>
                                        <p:tgtEl>
                                          <p:spTgt spid="21509"/>
                                        </p:tgtEl>
                                        <p:attrNameLst>
                                          <p:attrName>ppt_y</p:attrName>
                                        </p:attrNameLst>
                                      </p:cBhvr>
                                      <p:tavLst>
                                        <p:tav tm="0">
                                          <p:val>
                                            <p:strVal val="ppt_y"/>
                                          </p:val>
                                        </p:tav>
                                        <p:tav tm="100000">
                                          <p:val>
                                            <p:strVal val="ppt_y"/>
                                          </p:val>
                                        </p:tav>
                                      </p:tavLst>
                                    </p:anim>
                                    <p:animEffect transition="out" filter="fade">
                                      <p:cBhvr>
                                        <p:cTn id="17" dur="1000"/>
                                        <p:tgtEl>
                                          <p:spTgt spid="21509"/>
                                        </p:tgtEl>
                                      </p:cBhvr>
                                    </p:animEffect>
                                    <p:set>
                                      <p:cBhvr>
                                        <p:cTn id="18" dur="1" fill="hold">
                                          <p:stCondLst>
                                            <p:cond delay="999"/>
                                          </p:stCondLst>
                                        </p:cTn>
                                        <p:tgtEl>
                                          <p:spTgt spid="21509"/>
                                        </p:tgtEl>
                                        <p:attrNameLst>
                                          <p:attrName>style.visibility</p:attrName>
                                        </p:attrNameLst>
                                      </p:cBhvr>
                                      <p:to>
                                        <p:strVal val="hidden"/>
                                      </p:to>
                                    </p:set>
                                  </p:childTnLst>
                                </p:cTn>
                              </p:par>
                              <p:par>
                                <p:cTn id="19" presetID="1" presetClass="entr" presetSubtype="0" fill="hold" nodeType="withEffect">
                                  <p:stCondLst>
                                    <p:cond delay="0"/>
                                  </p:stCondLst>
                                  <p:iterate type="lt">
                                    <p:tmAbs val="0"/>
                                  </p:iterate>
                                  <p:childTnLst>
                                    <p:set>
                                      <p:cBhvr>
                                        <p:cTn id="20" dur="1" fill="hold">
                                          <p:stCondLst>
                                            <p:cond delay="0"/>
                                          </p:stCondLst>
                                        </p:cTn>
                                        <p:tgtEl>
                                          <p:spTgt spid="21507">
                                            <p:txEl>
                                              <p:pRg st="7" end="7"/>
                                            </p:txEl>
                                          </p:spTgt>
                                        </p:tgtEl>
                                        <p:attrNameLst>
                                          <p:attrName>style.visibility</p:attrName>
                                        </p:attrNameLst>
                                      </p:cBhvr>
                                      <p:to>
                                        <p:strVal val="visible"/>
                                      </p:to>
                                    </p:set>
                                  </p:childTnLst>
                                </p:cTn>
                              </p:par>
                              <p:par>
                                <p:cTn id="21" presetID="48" presetClass="exit" presetSubtype="0" decel="50000" fill="hold" nodeType="withEffect">
                                  <p:stCondLst>
                                    <p:cond delay="0"/>
                                  </p:stCondLst>
                                  <p:iterate type="lt">
                                    <p:tmPct val="0"/>
                                  </p:iterate>
                                  <p:childTnLst>
                                    <p:anim calcmode="lin" valueType="num">
                                      <p:cBhvr>
                                        <p:cTn id="22" dur="1000"/>
                                        <p:tgtEl>
                                          <p:spTgt spid="21507">
                                            <p:txEl>
                                              <p:pRg st="7" end="7"/>
                                            </p:txEl>
                                          </p:spTgt>
                                        </p:tgtEl>
                                        <p:attrNameLst>
                                          <p:attrName>style.rotation</p:attrName>
                                        </p:attrNameLst>
                                      </p:cBhvr>
                                      <p:tavLst>
                                        <p:tav tm="0">
                                          <p:val>
                                            <p:fltVal val="0"/>
                                          </p:val>
                                        </p:tav>
                                        <p:tav tm="20000">
                                          <p:val>
                                            <p:fltVal val="90"/>
                                          </p:val>
                                        </p:tav>
                                        <p:tav tm="20000">
                                          <p:val>
                                            <p:fltVal val="90"/>
                                          </p:val>
                                        </p:tav>
                                        <p:tav tm="100000">
                                          <p:val>
                                            <p:fltVal val="90"/>
                                          </p:val>
                                        </p:tav>
                                      </p:tavLst>
                                    </p:anim>
                                    <p:anim calcmode="lin" valueType="num">
                                      <p:cBhvr>
                                        <p:cTn id="23" dur="1000"/>
                                        <p:tgtEl>
                                          <p:spTgt spid="21507">
                                            <p:txEl>
                                              <p:pRg st="7" end="7"/>
                                            </p:txEl>
                                          </p:spTgt>
                                        </p:tgtEl>
                                        <p:attrNameLst>
                                          <p:attrName>ppt_x</p:attrName>
                                        </p:attrNameLst>
                                      </p:cBhvr>
                                      <p:tavLst>
                                        <p:tav tm="0">
                                          <p:val>
                                            <p:strVal val="ppt_x"/>
                                          </p:val>
                                        </p:tav>
                                        <p:tav tm="50000">
                                          <p:val>
                                            <p:fltVal val="0.95"/>
                                          </p:val>
                                        </p:tav>
                                        <p:tav tm="100000">
                                          <p:val>
                                            <p:fltVal val="-1"/>
                                          </p:val>
                                        </p:tav>
                                      </p:tavLst>
                                    </p:anim>
                                    <p:anim calcmode="lin" valueType="num">
                                      <p:cBhvr>
                                        <p:cTn id="24" dur="1000"/>
                                        <p:tgtEl>
                                          <p:spTgt spid="21507">
                                            <p:txEl>
                                              <p:pRg st="7" end="7"/>
                                            </p:txEl>
                                          </p:spTgt>
                                        </p:tgtEl>
                                        <p:attrNameLst>
                                          <p:attrName>ppt_y</p:attrName>
                                        </p:attrNameLst>
                                      </p:cBhvr>
                                      <p:tavLst>
                                        <p:tav tm="0">
                                          <p:val>
                                            <p:strVal val="ppt_y"/>
                                          </p:val>
                                        </p:tav>
                                        <p:tav tm="100000">
                                          <p:val>
                                            <p:strVal val="ppt_y"/>
                                          </p:val>
                                        </p:tav>
                                      </p:tavLst>
                                    </p:anim>
                                    <p:animEffect transition="out" filter="fade">
                                      <p:cBhvr>
                                        <p:cTn id="25" dur="1000"/>
                                        <p:tgtEl>
                                          <p:spTgt spid="21507">
                                            <p:txEl>
                                              <p:pRg st="7" end="7"/>
                                            </p:txEl>
                                          </p:spTgt>
                                        </p:tgtEl>
                                      </p:cBhvr>
                                    </p:animEffect>
                                    <p:set>
                                      <p:cBhvr>
                                        <p:cTn id="26" dur="1" fill="hold">
                                          <p:stCondLst>
                                            <p:cond delay="999"/>
                                          </p:stCondLst>
                                        </p:cTn>
                                        <p:tgtEl>
                                          <p:spTgt spid="21507">
                                            <p:txEl>
                                              <p:pRg st="7" end="7"/>
                                            </p:txEl>
                                          </p:spTgt>
                                        </p:tgtEl>
                                        <p:attrNameLst>
                                          <p:attrName>style.visibility</p:attrName>
                                        </p:attrNameLst>
                                      </p:cBhvr>
                                      <p:to>
                                        <p:strVal val="hidden"/>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34" presetClass="entr" presetSubtype="0" fill="hold" nodeType="clickEffect">
                                  <p:stCondLst>
                                    <p:cond delay="0"/>
                                  </p:stCondLst>
                                  <p:childTnLst>
                                    <p:set>
                                      <p:cBhvr>
                                        <p:cTn id="30" dur="1" fill="hold">
                                          <p:stCondLst>
                                            <p:cond delay="0"/>
                                          </p:stCondLst>
                                        </p:cTn>
                                        <p:tgtEl>
                                          <p:spTgt spid="21507">
                                            <p:txEl>
                                              <p:pRg st="0" end="0"/>
                                            </p:txEl>
                                          </p:spTgt>
                                        </p:tgtEl>
                                        <p:attrNameLst>
                                          <p:attrName>style.visibility</p:attrName>
                                        </p:attrNameLst>
                                      </p:cBhvr>
                                      <p:to>
                                        <p:strVal val="visible"/>
                                      </p:to>
                                    </p:set>
                                    <p:anim from="(-#ppt_w/2)" to="(#ppt_x)" calcmode="lin" valueType="num">
                                      <p:cBhvr>
                                        <p:cTn id="31" dur="600" fill="hold">
                                          <p:stCondLst>
                                            <p:cond delay="0"/>
                                          </p:stCondLst>
                                        </p:cTn>
                                        <p:tgtEl>
                                          <p:spTgt spid="21507">
                                            <p:txEl>
                                              <p:pRg st="0" end="0"/>
                                            </p:txEl>
                                          </p:spTgt>
                                        </p:tgtEl>
                                        <p:attrNameLst>
                                          <p:attrName>ppt_x</p:attrName>
                                        </p:attrNameLst>
                                      </p:cBhvr>
                                    </p:anim>
                                    <p:anim from="0" to="-1.0" calcmode="lin" valueType="num">
                                      <p:cBhvr>
                                        <p:cTn id="32" dur="200" decel="50000" autoRev="1" fill="hold">
                                          <p:stCondLst>
                                            <p:cond delay="600"/>
                                          </p:stCondLst>
                                        </p:cTn>
                                        <p:tgtEl>
                                          <p:spTgt spid="21507">
                                            <p:txEl>
                                              <p:pRg st="0" end="0"/>
                                            </p:txEl>
                                          </p:spTgt>
                                        </p:tgtEl>
                                        <p:attrNameLst>
                                          <p:attrName>xshear</p:attrName>
                                        </p:attrNameLst>
                                      </p:cBhvr>
                                    </p:anim>
                                    <p:animScale>
                                      <p:cBhvr>
                                        <p:cTn id="33" dur="200" decel="100000" autoRev="1" fill="hold">
                                          <p:stCondLst>
                                            <p:cond delay="600"/>
                                          </p:stCondLst>
                                        </p:cTn>
                                        <p:tgtEl>
                                          <p:spTgt spid="21507">
                                            <p:txEl>
                                              <p:pRg st="0" end="0"/>
                                            </p:txEl>
                                          </p:spTgt>
                                        </p:tgtEl>
                                      </p:cBhvr>
                                      <p:from x="100000" y="100000"/>
                                      <p:to x="80000" y="100000"/>
                                    </p:animScale>
                                    <p:anim by="(#ppt_h/3+#ppt_w*0.1)" calcmode="lin" valueType="num">
                                      <p:cBhvr additive="sum">
                                        <p:cTn id="34" dur="200" decel="100000" autoRev="1" fill="hold">
                                          <p:stCondLst>
                                            <p:cond delay="600"/>
                                          </p:stCondLst>
                                        </p:cTn>
                                        <p:tgtEl>
                                          <p:spTgt spid="21507">
                                            <p:txEl>
                                              <p:pRg st="0" end="0"/>
                                            </p:txEl>
                                          </p:spTgt>
                                        </p:tgtEl>
                                        <p:attrNameLst>
                                          <p:attrName>ppt_x</p:attrName>
                                        </p:attrNameLst>
                                      </p:cBhvr>
                                    </p:anim>
                                  </p:childTnLst>
                                </p:cTn>
                              </p:par>
                              <p:par>
                                <p:cTn id="35" presetID="34" presetClass="entr" presetSubtype="0" fill="hold" nodeType="withEffect">
                                  <p:stCondLst>
                                    <p:cond delay="0"/>
                                  </p:stCondLst>
                                  <p:childTnLst>
                                    <p:set>
                                      <p:cBhvr>
                                        <p:cTn id="36" dur="1" fill="hold">
                                          <p:stCondLst>
                                            <p:cond delay="0"/>
                                          </p:stCondLst>
                                        </p:cTn>
                                        <p:tgtEl>
                                          <p:spTgt spid="21507">
                                            <p:txEl>
                                              <p:pRg st="1" end="1"/>
                                            </p:txEl>
                                          </p:spTgt>
                                        </p:tgtEl>
                                        <p:attrNameLst>
                                          <p:attrName>style.visibility</p:attrName>
                                        </p:attrNameLst>
                                      </p:cBhvr>
                                      <p:to>
                                        <p:strVal val="visible"/>
                                      </p:to>
                                    </p:set>
                                    <p:anim from="(-#ppt_w/2)" to="(#ppt_x)" calcmode="lin" valueType="num">
                                      <p:cBhvr>
                                        <p:cTn id="37" dur="600" fill="hold">
                                          <p:stCondLst>
                                            <p:cond delay="0"/>
                                          </p:stCondLst>
                                        </p:cTn>
                                        <p:tgtEl>
                                          <p:spTgt spid="21507">
                                            <p:txEl>
                                              <p:pRg st="1" end="1"/>
                                            </p:txEl>
                                          </p:spTgt>
                                        </p:tgtEl>
                                        <p:attrNameLst>
                                          <p:attrName>ppt_x</p:attrName>
                                        </p:attrNameLst>
                                      </p:cBhvr>
                                    </p:anim>
                                    <p:anim from="0" to="-1.0" calcmode="lin" valueType="num">
                                      <p:cBhvr>
                                        <p:cTn id="38" dur="200" decel="50000" autoRev="1" fill="hold">
                                          <p:stCondLst>
                                            <p:cond delay="600"/>
                                          </p:stCondLst>
                                        </p:cTn>
                                        <p:tgtEl>
                                          <p:spTgt spid="21507">
                                            <p:txEl>
                                              <p:pRg st="1" end="1"/>
                                            </p:txEl>
                                          </p:spTgt>
                                        </p:tgtEl>
                                        <p:attrNameLst>
                                          <p:attrName>xshear</p:attrName>
                                        </p:attrNameLst>
                                      </p:cBhvr>
                                    </p:anim>
                                    <p:animScale>
                                      <p:cBhvr>
                                        <p:cTn id="39" dur="200" decel="100000" autoRev="1" fill="hold">
                                          <p:stCondLst>
                                            <p:cond delay="600"/>
                                          </p:stCondLst>
                                        </p:cTn>
                                        <p:tgtEl>
                                          <p:spTgt spid="21507">
                                            <p:txEl>
                                              <p:pRg st="1" end="1"/>
                                            </p:txEl>
                                          </p:spTgt>
                                        </p:tgtEl>
                                      </p:cBhvr>
                                      <p:from x="100000" y="100000"/>
                                      <p:to x="80000" y="100000"/>
                                    </p:animScale>
                                    <p:anim by="(#ppt_h/3+#ppt_w*0.1)" calcmode="lin" valueType="num">
                                      <p:cBhvr additive="sum">
                                        <p:cTn id="40" dur="200" decel="100000" autoRev="1" fill="hold">
                                          <p:stCondLst>
                                            <p:cond delay="600"/>
                                          </p:stCondLst>
                                        </p:cTn>
                                        <p:tgtEl>
                                          <p:spTgt spid="21507">
                                            <p:txEl>
                                              <p:pRg st="1" end="1"/>
                                            </p:txEl>
                                          </p:spTgt>
                                        </p:tgtEl>
                                        <p:attrNameLst>
                                          <p:attrName>ppt_x</p:attrName>
                                        </p:attrNameLst>
                                      </p:cBhvr>
                                    </p:anim>
                                  </p:childTnLst>
                                </p:cTn>
                              </p:par>
                              <p:par>
                                <p:cTn id="41" presetID="34" presetClass="entr" presetSubtype="0" fill="hold" nodeType="withEffect">
                                  <p:stCondLst>
                                    <p:cond delay="0"/>
                                  </p:stCondLst>
                                  <p:childTnLst>
                                    <p:set>
                                      <p:cBhvr>
                                        <p:cTn id="42" dur="1" fill="hold">
                                          <p:stCondLst>
                                            <p:cond delay="0"/>
                                          </p:stCondLst>
                                        </p:cTn>
                                        <p:tgtEl>
                                          <p:spTgt spid="21507">
                                            <p:txEl>
                                              <p:pRg st="2" end="2"/>
                                            </p:txEl>
                                          </p:spTgt>
                                        </p:tgtEl>
                                        <p:attrNameLst>
                                          <p:attrName>style.visibility</p:attrName>
                                        </p:attrNameLst>
                                      </p:cBhvr>
                                      <p:to>
                                        <p:strVal val="visible"/>
                                      </p:to>
                                    </p:set>
                                    <p:anim from="(-#ppt_w/2)" to="(#ppt_x)" calcmode="lin" valueType="num">
                                      <p:cBhvr>
                                        <p:cTn id="43" dur="600" fill="hold">
                                          <p:stCondLst>
                                            <p:cond delay="0"/>
                                          </p:stCondLst>
                                        </p:cTn>
                                        <p:tgtEl>
                                          <p:spTgt spid="21507">
                                            <p:txEl>
                                              <p:pRg st="2" end="2"/>
                                            </p:txEl>
                                          </p:spTgt>
                                        </p:tgtEl>
                                        <p:attrNameLst>
                                          <p:attrName>ppt_x</p:attrName>
                                        </p:attrNameLst>
                                      </p:cBhvr>
                                    </p:anim>
                                    <p:anim from="0" to="-1.0" calcmode="lin" valueType="num">
                                      <p:cBhvr>
                                        <p:cTn id="44" dur="200" decel="50000" autoRev="1" fill="hold">
                                          <p:stCondLst>
                                            <p:cond delay="600"/>
                                          </p:stCondLst>
                                        </p:cTn>
                                        <p:tgtEl>
                                          <p:spTgt spid="21507">
                                            <p:txEl>
                                              <p:pRg st="2" end="2"/>
                                            </p:txEl>
                                          </p:spTgt>
                                        </p:tgtEl>
                                        <p:attrNameLst>
                                          <p:attrName>xshear</p:attrName>
                                        </p:attrNameLst>
                                      </p:cBhvr>
                                    </p:anim>
                                    <p:animScale>
                                      <p:cBhvr>
                                        <p:cTn id="45" dur="200" decel="100000" autoRev="1" fill="hold">
                                          <p:stCondLst>
                                            <p:cond delay="600"/>
                                          </p:stCondLst>
                                        </p:cTn>
                                        <p:tgtEl>
                                          <p:spTgt spid="21507">
                                            <p:txEl>
                                              <p:pRg st="2" end="2"/>
                                            </p:txEl>
                                          </p:spTgt>
                                        </p:tgtEl>
                                      </p:cBhvr>
                                      <p:from x="100000" y="100000"/>
                                      <p:to x="80000" y="100000"/>
                                    </p:animScale>
                                    <p:anim by="(#ppt_h/3+#ppt_w*0.1)" calcmode="lin" valueType="num">
                                      <p:cBhvr additive="sum">
                                        <p:cTn id="46" dur="200" decel="100000" autoRev="1" fill="hold">
                                          <p:stCondLst>
                                            <p:cond delay="600"/>
                                          </p:stCondLst>
                                        </p:cTn>
                                        <p:tgtEl>
                                          <p:spTgt spid="21507">
                                            <p:txEl>
                                              <p:pRg st="2" end="2"/>
                                            </p:txEl>
                                          </p:spTgt>
                                        </p:tgtEl>
                                        <p:attrNameLst>
                                          <p:attrName>ppt_x</p:attrName>
                                        </p:attrNameLst>
                                      </p:cBhvr>
                                    </p:anim>
                                  </p:childTnLst>
                                </p:cTn>
                              </p:par>
                              <p:par>
                                <p:cTn id="47" presetID="34" presetClass="entr" presetSubtype="0" fill="hold" nodeType="withEffect">
                                  <p:stCondLst>
                                    <p:cond delay="0"/>
                                  </p:stCondLst>
                                  <p:childTnLst>
                                    <p:set>
                                      <p:cBhvr>
                                        <p:cTn id="48" dur="1" fill="hold">
                                          <p:stCondLst>
                                            <p:cond delay="0"/>
                                          </p:stCondLst>
                                        </p:cTn>
                                        <p:tgtEl>
                                          <p:spTgt spid="21507">
                                            <p:txEl>
                                              <p:pRg st="3" end="3"/>
                                            </p:txEl>
                                          </p:spTgt>
                                        </p:tgtEl>
                                        <p:attrNameLst>
                                          <p:attrName>style.visibility</p:attrName>
                                        </p:attrNameLst>
                                      </p:cBhvr>
                                      <p:to>
                                        <p:strVal val="visible"/>
                                      </p:to>
                                    </p:set>
                                    <p:anim from="(-#ppt_w/2)" to="(#ppt_x)" calcmode="lin" valueType="num">
                                      <p:cBhvr>
                                        <p:cTn id="49" dur="600" fill="hold">
                                          <p:stCondLst>
                                            <p:cond delay="0"/>
                                          </p:stCondLst>
                                        </p:cTn>
                                        <p:tgtEl>
                                          <p:spTgt spid="21507">
                                            <p:txEl>
                                              <p:pRg st="3" end="3"/>
                                            </p:txEl>
                                          </p:spTgt>
                                        </p:tgtEl>
                                        <p:attrNameLst>
                                          <p:attrName>ppt_x</p:attrName>
                                        </p:attrNameLst>
                                      </p:cBhvr>
                                    </p:anim>
                                    <p:anim from="0" to="-1.0" calcmode="lin" valueType="num">
                                      <p:cBhvr>
                                        <p:cTn id="50" dur="200" decel="50000" autoRev="1" fill="hold">
                                          <p:stCondLst>
                                            <p:cond delay="600"/>
                                          </p:stCondLst>
                                        </p:cTn>
                                        <p:tgtEl>
                                          <p:spTgt spid="21507">
                                            <p:txEl>
                                              <p:pRg st="3" end="3"/>
                                            </p:txEl>
                                          </p:spTgt>
                                        </p:tgtEl>
                                        <p:attrNameLst>
                                          <p:attrName>xshear</p:attrName>
                                        </p:attrNameLst>
                                      </p:cBhvr>
                                    </p:anim>
                                    <p:animScale>
                                      <p:cBhvr>
                                        <p:cTn id="51" dur="200" decel="100000" autoRev="1" fill="hold">
                                          <p:stCondLst>
                                            <p:cond delay="600"/>
                                          </p:stCondLst>
                                        </p:cTn>
                                        <p:tgtEl>
                                          <p:spTgt spid="21507">
                                            <p:txEl>
                                              <p:pRg st="3" end="3"/>
                                            </p:txEl>
                                          </p:spTgt>
                                        </p:tgtEl>
                                      </p:cBhvr>
                                      <p:from x="100000" y="100000"/>
                                      <p:to x="80000" y="100000"/>
                                    </p:animScale>
                                    <p:anim by="(#ppt_h/3+#ppt_w*0.1)" calcmode="lin" valueType="num">
                                      <p:cBhvr additive="sum">
                                        <p:cTn id="52" dur="200" decel="100000" autoRev="1" fill="hold">
                                          <p:stCondLst>
                                            <p:cond delay="600"/>
                                          </p:stCondLst>
                                        </p:cTn>
                                        <p:tgtEl>
                                          <p:spTgt spid="21507">
                                            <p:txEl>
                                              <p:pRg st="3" end="3"/>
                                            </p:txEl>
                                          </p:spTgt>
                                        </p:tgtEl>
                                        <p:attrNameLst>
                                          <p:attrName>ppt_x</p:attrName>
                                        </p:attrNameLst>
                                      </p:cBhvr>
                                    </p:anim>
                                  </p:childTnLst>
                                </p:cTn>
                              </p:par>
                            </p:childTnLst>
                          </p:cTn>
                        </p:par>
                      </p:childTnLst>
                    </p:cTn>
                  </p:par>
                  <p:par>
                    <p:cTn id="53" fill="hold" nodeType="clickPar">
                      <p:stCondLst>
                        <p:cond delay="indefinite"/>
                      </p:stCondLst>
                      <p:childTnLst>
                        <p:par>
                          <p:cTn id="54" fill="hold" nodeType="withGroup">
                            <p:stCondLst>
                              <p:cond delay="0"/>
                            </p:stCondLst>
                            <p:childTnLst>
                              <p:par>
                                <p:cTn id="55" presetID="2" presetClass="exit" presetSubtype="4" fill="hold" nodeType="clickEffect">
                                  <p:stCondLst>
                                    <p:cond delay="0"/>
                                  </p:stCondLst>
                                  <p:childTnLst>
                                    <p:anim calcmode="lin" valueType="num">
                                      <p:cBhvr additive="base">
                                        <p:cTn id="56" dur="500"/>
                                        <p:tgtEl>
                                          <p:spTgt spid="21507">
                                            <p:txEl>
                                              <p:pRg st="0" end="0"/>
                                            </p:txEl>
                                          </p:spTgt>
                                        </p:tgtEl>
                                        <p:attrNameLst>
                                          <p:attrName>ppt_x</p:attrName>
                                        </p:attrNameLst>
                                      </p:cBhvr>
                                      <p:tavLst>
                                        <p:tav tm="0">
                                          <p:val>
                                            <p:strVal val="ppt_x"/>
                                          </p:val>
                                        </p:tav>
                                        <p:tav tm="100000">
                                          <p:val>
                                            <p:strVal val="ppt_x"/>
                                          </p:val>
                                        </p:tav>
                                      </p:tavLst>
                                    </p:anim>
                                    <p:anim calcmode="lin" valueType="num">
                                      <p:cBhvr additive="base">
                                        <p:cTn id="57" dur="500"/>
                                        <p:tgtEl>
                                          <p:spTgt spid="21507">
                                            <p:txEl>
                                              <p:pRg st="0" end="0"/>
                                            </p:txEl>
                                          </p:spTgt>
                                        </p:tgtEl>
                                        <p:attrNameLst>
                                          <p:attrName>ppt_y</p:attrName>
                                        </p:attrNameLst>
                                      </p:cBhvr>
                                      <p:tavLst>
                                        <p:tav tm="0">
                                          <p:val>
                                            <p:strVal val="ppt_y"/>
                                          </p:val>
                                        </p:tav>
                                        <p:tav tm="100000">
                                          <p:val>
                                            <p:strVal val="1+ppt_h/2"/>
                                          </p:val>
                                        </p:tav>
                                      </p:tavLst>
                                    </p:anim>
                                    <p:set>
                                      <p:cBhvr>
                                        <p:cTn id="58" dur="1" fill="hold">
                                          <p:stCondLst>
                                            <p:cond delay="499"/>
                                          </p:stCondLst>
                                        </p:cTn>
                                        <p:tgtEl>
                                          <p:spTgt spid="21507">
                                            <p:txEl>
                                              <p:pRg st="0" end="0"/>
                                            </p:txEl>
                                          </p:spTgt>
                                        </p:tgtEl>
                                        <p:attrNameLst>
                                          <p:attrName>style.visibility</p:attrName>
                                        </p:attrNameLst>
                                      </p:cBhvr>
                                      <p:to>
                                        <p:strVal val="hidden"/>
                                      </p:to>
                                    </p:set>
                                  </p:childTnLst>
                                </p:cTn>
                              </p:par>
                              <p:par>
                                <p:cTn id="59" presetID="2" presetClass="exit" presetSubtype="4" fill="hold" nodeType="withEffect">
                                  <p:stCondLst>
                                    <p:cond delay="0"/>
                                  </p:stCondLst>
                                  <p:childTnLst>
                                    <p:anim calcmode="lin" valueType="num">
                                      <p:cBhvr additive="base">
                                        <p:cTn id="60" dur="500"/>
                                        <p:tgtEl>
                                          <p:spTgt spid="21507">
                                            <p:txEl>
                                              <p:pRg st="1" end="1"/>
                                            </p:txEl>
                                          </p:spTgt>
                                        </p:tgtEl>
                                        <p:attrNameLst>
                                          <p:attrName>ppt_x</p:attrName>
                                        </p:attrNameLst>
                                      </p:cBhvr>
                                      <p:tavLst>
                                        <p:tav tm="0">
                                          <p:val>
                                            <p:strVal val="ppt_x"/>
                                          </p:val>
                                        </p:tav>
                                        <p:tav tm="100000">
                                          <p:val>
                                            <p:strVal val="ppt_x"/>
                                          </p:val>
                                        </p:tav>
                                      </p:tavLst>
                                    </p:anim>
                                    <p:anim calcmode="lin" valueType="num">
                                      <p:cBhvr additive="base">
                                        <p:cTn id="61" dur="500"/>
                                        <p:tgtEl>
                                          <p:spTgt spid="21507">
                                            <p:txEl>
                                              <p:pRg st="1" end="1"/>
                                            </p:txEl>
                                          </p:spTgt>
                                        </p:tgtEl>
                                        <p:attrNameLst>
                                          <p:attrName>ppt_y</p:attrName>
                                        </p:attrNameLst>
                                      </p:cBhvr>
                                      <p:tavLst>
                                        <p:tav tm="0">
                                          <p:val>
                                            <p:strVal val="ppt_y"/>
                                          </p:val>
                                        </p:tav>
                                        <p:tav tm="100000">
                                          <p:val>
                                            <p:strVal val="1+ppt_h/2"/>
                                          </p:val>
                                        </p:tav>
                                      </p:tavLst>
                                    </p:anim>
                                    <p:set>
                                      <p:cBhvr>
                                        <p:cTn id="62" dur="1" fill="hold">
                                          <p:stCondLst>
                                            <p:cond delay="499"/>
                                          </p:stCondLst>
                                        </p:cTn>
                                        <p:tgtEl>
                                          <p:spTgt spid="21507">
                                            <p:txEl>
                                              <p:pRg st="1" end="1"/>
                                            </p:txEl>
                                          </p:spTgt>
                                        </p:tgtEl>
                                        <p:attrNameLst>
                                          <p:attrName>style.visibility</p:attrName>
                                        </p:attrNameLst>
                                      </p:cBhvr>
                                      <p:to>
                                        <p:strVal val="hidden"/>
                                      </p:to>
                                    </p:set>
                                  </p:childTnLst>
                                </p:cTn>
                              </p:par>
                              <p:par>
                                <p:cTn id="63" presetID="2" presetClass="exit" presetSubtype="4" fill="hold" nodeType="withEffect">
                                  <p:stCondLst>
                                    <p:cond delay="0"/>
                                  </p:stCondLst>
                                  <p:childTnLst>
                                    <p:anim calcmode="lin" valueType="num">
                                      <p:cBhvr additive="base">
                                        <p:cTn id="64" dur="500"/>
                                        <p:tgtEl>
                                          <p:spTgt spid="21507">
                                            <p:txEl>
                                              <p:pRg st="2" end="2"/>
                                            </p:txEl>
                                          </p:spTgt>
                                        </p:tgtEl>
                                        <p:attrNameLst>
                                          <p:attrName>ppt_x</p:attrName>
                                        </p:attrNameLst>
                                      </p:cBhvr>
                                      <p:tavLst>
                                        <p:tav tm="0">
                                          <p:val>
                                            <p:strVal val="ppt_x"/>
                                          </p:val>
                                        </p:tav>
                                        <p:tav tm="100000">
                                          <p:val>
                                            <p:strVal val="ppt_x"/>
                                          </p:val>
                                        </p:tav>
                                      </p:tavLst>
                                    </p:anim>
                                    <p:anim calcmode="lin" valueType="num">
                                      <p:cBhvr additive="base">
                                        <p:cTn id="65" dur="500"/>
                                        <p:tgtEl>
                                          <p:spTgt spid="21507">
                                            <p:txEl>
                                              <p:pRg st="2" end="2"/>
                                            </p:txEl>
                                          </p:spTgt>
                                        </p:tgtEl>
                                        <p:attrNameLst>
                                          <p:attrName>ppt_y</p:attrName>
                                        </p:attrNameLst>
                                      </p:cBhvr>
                                      <p:tavLst>
                                        <p:tav tm="0">
                                          <p:val>
                                            <p:strVal val="ppt_y"/>
                                          </p:val>
                                        </p:tav>
                                        <p:tav tm="100000">
                                          <p:val>
                                            <p:strVal val="1+ppt_h/2"/>
                                          </p:val>
                                        </p:tav>
                                      </p:tavLst>
                                    </p:anim>
                                    <p:set>
                                      <p:cBhvr>
                                        <p:cTn id="66" dur="1" fill="hold">
                                          <p:stCondLst>
                                            <p:cond delay="499"/>
                                          </p:stCondLst>
                                        </p:cTn>
                                        <p:tgtEl>
                                          <p:spTgt spid="21507">
                                            <p:txEl>
                                              <p:pRg st="2" end="2"/>
                                            </p:txEl>
                                          </p:spTgt>
                                        </p:tgtEl>
                                        <p:attrNameLst>
                                          <p:attrName>style.visibility</p:attrName>
                                        </p:attrNameLst>
                                      </p:cBhvr>
                                      <p:to>
                                        <p:strVal val="hidden"/>
                                      </p:to>
                                    </p:set>
                                  </p:childTnLst>
                                </p:cTn>
                              </p:par>
                              <p:par>
                                <p:cTn id="67" presetID="2" presetClass="exit" presetSubtype="4" fill="hold" nodeType="withEffect">
                                  <p:stCondLst>
                                    <p:cond delay="0"/>
                                  </p:stCondLst>
                                  <p:childTnLst>
                                    <p:anim calcmode="lin" valueType="num">
                                      <p:cBhvr additive="base">
                                        <p:cTn id="68" dur="500"/>
                                        <p:tgtEl>
                                          <p:spTgt spid="21507">
                                            <p:txEl>
                                              <p:pRg st="3" end="3"/>
                                            </p:txEl>
                                          </p:spTgt>
                                        </p:tgtEl>
                                        <p:attrNameLst>
                                          <p:attrName>ppt_x</p:attrName>
                                        </p:attrNameLst>
                                      </p:cBhvr>
                                      <p:tavLst>
                                        <p:tav tm="0">
                                          <p:val>
                                            <p:strVal val="ppt_x"/>
                                          </p:val>
                                        </p:tav>
                                        <p:tav tm="100000">
                                          <p:val>
                                            <p:strVal val="ppt_x"/>
                                          </p:val>
                                        </p:tav>
                                      </p:tavLst>
                                    </p:anim>
                                    <p:anim calcmode="lin" valueType="num">
                                      <p:cBhvr additive="base">
                                        <p:cTn id="69" dur="500"/>
                                        <p:tgtEl>
                                          <p:spTgt spid="21507">
                                            <p:txEl>
                                              <p:pRg st="3" end="3"/>
                                            </p:txEl>
                                          </p:spTgt>
                                        </p:tgtEl>
                                        <p:attrNameLst>
                                          <p:attrName>ppt_y</p:attrName>
                                        </p:attrNameLst>
                                      </p:cBhvr>
                                      <p:tavLst>
                                        <p:tav tm="0">
                                          <p:val>
                                            <p:strVal val="ppt_y"/>
                                          </p:val>
                                        </p:tav>
                                        <p:tav tm="100000">
                                          <p:val>
                                            <p:strVal val="1+ppt_h/2"/>
                                          </p:val>
                                        </p:tav>
                                      </p:tavLst>
                                    </p:anim>
                                    <p:set>
                                      <p:cBhvr>
                                        <p:cTn id="70" dur="1" fill="hold">
                                          <p:stCondLst>
                                            <p:cond delay="499"/>
                                          </p:stCondLst>
                                        </p:cTn>
                                        <p:tgtEl>
                                          <p:spTgt spid="21507">
                                            <p:txEl>
                                              <p:pRg st="3" end="3"/>
                                            </p:txEl>
                                          </p:spTgt>
                                        </p:tgtEl>
                                        <p:attrNameLst>
                                          <p:attrName>style.visibility</p:attrName>
                                        </p:attrNameLst>
                                      </p:cBhvr>
                                      <p:to>
                                        <p:strVal val="hidden"/>
                                      </p:to>
                                    </p:set>
                                  </p:childTnLst>
                                </p:cTn>
                              </p:par>
                            </p:childTnLst>
                          </p:cTn>
                        </p:par>
                      </p:childTnLst>
                    </p:cTn>
                  </p:par>
                  <p:par>
                    <p:cTn id="71" fill="hold" nodeType="clickPar">
                      <p:stCondLst>
                        <p:cond delay="indefinite"/>
                      </p:stCondLst>
                      <p:childTnLst>
                        <p:par>
                          <p:cTn id="72" fill="hold" nodeType="withGroup">
                            <p:stCondLst>
                              <p:cond delay="0"/>
                            </p:stCondLst>
                            <p:childTnLst>
                              <p:par>
                                <p:cTn id="73" presetID="26" presetClass="entr" presetSubtype="0" fill="hold" nodeType="clickEffect">
                                  <p:stCondLst>
                                    <p:cond delay="0"/>
                                  </p:stCondLst>
                                  <p:childTnLst>
                                    <p:set>
                                      <p:cBhvr>
                                        <p:cTn id="74" dur="1" fill="hold">
                                          <p:stCondLst>
                                            <p:cond delay="0"/>
                                          </p:stCondLst>
                                        </p:cTn>
                                        <p:tgtEl>
                                          <p:spTgt spid="21511"/>
                                        </p:tgtEl>
                                        <p:attrNameLst>
                                          <p:attrName>style.visibility</p:attrName>
                                        </p:attrNameLst>
                                      </p:cBhvr>
                                      <p:to>
                                        <p:strVal val="visible"/>
                                      </p:to>
                                    </p:set>
                                    <p:animEffect transition="in" filter="wipe(down)">
                                      <p:cBhvr>
                                        <p:cTn id="75" dur="580">
                                          <p:stCondLst>
                                            <p:cond delay="0"/>
                                          </p:stCondLst>
                                        </p:cTn>
                                        <p:tgtEl>
                                          <p:spTgt spid="21511"/>
                                        </p:tgtEl>
                                      </p:cBhvr>
                                    </p:animEffect>
                                    <p:anim calcmode="lin" valueType="num">
                                      <p:cBhvr>
                                        <p:cTn id="76" dur="1822" tmFilter="0,0; 0.14,0.36; 0.43,0.73; 0.71,0.91; 1.0,1.0">
                                          <p:stCondLst>
                                            <p:cond delay="0"/>
                                          </p:stCondLst>
                                        </p:cTn>
                                        <p:tgtEl>
                                          <p:spTgt spid="21511"/>
                                        </p:tgtEl>
                                        <p:attrNameLst>
                                          <p:attrName>ppt_x</p:attrName>
                                        </p:attrNameLst>
                                      </p:cBhvr>
                                      <p:tavLst>
                                        <p:tav tm="0">
                                          <p:val>
                                            <p:strVal val="#ppt_x-0.25"/>
                                          </p:val>
                                        </p:tav>
                                        <p:tav tm="100000">
                                          <p:val>
                                            <p:strVal val="#ppt_x"/>
                                          </p:val>
                                        </p:tav>
                                      </p:tavLst>
                                    </p:anim>
                                    <p:anim calcmode="lin" valueType="num">
                                      <p:cBhvr>
                                        <p:cTn id="77" dur="664" tmFilter="0.0,0.0; 0.25,0.07; 0.50,0.2; 0.75,0.467; 1.0,1.0">
                                          <p:stCondLst>
                                            <p:cond delay="0"/>
                                          </p:stCondLst>
                                        </p:cTn>
                                        <p:tgtEl>
                                          <p:spTgt spid="21511"/>
                                        </p:tgtEl>
                                        <p:attrNameLst>
                                          <p:attrName>ppt_y</p:attrName>
                                        </p:attrNameLst>
                                      </p:cBhvr>
                                      <p:tavLst>
                                        <p:tav tm="0" fmla="#ppt_y-sin(pi*$)/3">
                                          <p:val>
                                            <p:fltVal val="0.5"/>
                                          </p:val>
                                        </p:tav>
                                        <p:tav tm="100000">
                                          <p:val>
                                            <p:fltVal val="1"/>
                                          </p:val>
                                        </p:tav>
                                      </p:tavLst>
                                    </p:anim>
                                    <p:anim calcmode="lin" valueType="num">
                                      <p:cBhvr>
                                        <p:cTn id="78" dur="664" tmFilter="0, 0; 0.125,0.2665; 0.25,0.4; 0.375,0.465; 0.5,0.5;  0.625,0.535; 0.75,0.6; 0.875,0.7335; 1,1">
                                          <p:stCondLst>
                                            <p:cond delay="664"/>
                                          </p:stCondLst>
                                        </p:cTn>
                                        <p:tgtEl>
                                          <p:spTgt spid="21511"/>
                                        </p:tgtEl>
                                        <p:attrNameLst>
                                          <p:attrName>ppt_y</p:attrName>
                                        </p:attrNameLst>
                                      </p:cBhvr>
                                      <p:tavLst>
                                        <p:tav tm="0" fmla="#ppt_y-sin(pi*$)/9">
                                          <p:val>
                                            <p:fltVal val="0"/>
                                          </p:val>
                                        </p:tav>
                                        <p:tav tm="100000">
                                          <p:val>
                                            <p:fltVal val="1"/>
                                          </p:val>
                                        </p:tav>
                                      </p:tavLst>
                                    </p:anim>
                                    <p:anim calcmode="lin" valueType="num">
                                      <p:cBhvr>
                                        <p:cTn id="79" dur="332" tmFilter="0, 0; 0.125,0.2665; 0.25,0.4; 0.375,0.465; 0.5,0.5;  0.625,0.535; 0.75,0.6; 0.875,0.7335; 1,1">
                                          <p:stCondLst>
                                            <p:cond delay="1324"/>
                                          </p:stCondLst>
                                        </p:cTn>
                                        <p:tgtEl>
                                          <p:spTgt spid="21511"/>
                                        </p:tgtEl>
                                        <p:attrNameLst>
                                          <p:attrName>ppt_y</p:attrName>
                                        </p:attrNameLst>
                                      </p:cBhvr>
                                      <p:tavLst>
                                        <p:tav tm="0" fmla="#ppt_y-sin(pi*$)/27">
                                          <p:val>
                                            <p:fltVal val="0"/>
                                          </p:val>
                                        </p:tav>
                                        <p:tav tm="100000">
                                          <p:val>
                                            <p:fltVal val="1"/>
                                          </p:val>
                                        </p:tav>
                                      </p:tavLst>
                                    </p:anim>
                                    <p:anim calcmode="lin" valueType="num">
                                      <p:cBhvr>
                                        <p:cTn id="80" dur="164" tmFilter="0, 0; 0.125,0.2665; 0.25,0.4; 0.375,0.465; 0.5,0.5;  0.625,0.535; 0.75,0.6; 0.875,0.7335; 1,1">
                                          <p:stCondLst>
                                            <p:cond delay="1656"/>
                                          </p:stCondLst>
                                        </p:cTn>
                                        <p:tgtEl>
                                          <p:spTgt spid="21511"/>
                                        </p:tgtEl>
                                        <p:attrNameLst>
                                          <p:attrName>ppt_y</p:attrName>
                                        </p:attrNameLst>
                                      </p:cBhvr>
                                      <p:tavLst>
                                        <p:tav tm="0" fmla="#ppt_y-sin(pi*$)/81">
                                          <p:val>
                                            <p:fltVal val="0"/>
                                          </p:val>
                                        </p:tav>
                                        <p:tav tm="100000">
                                          <p:val>
                                            <p:fltVal val="1"/>
                                          </p:val>
                                        </p:tav>
                                      </p:tavLst>
                                    </p:anim>
                                    <p:animScale>
                                      <p:cBhvr>
                                        <p:cTn id="81" dur="26">
                                          <p:stCondLst>
                                            <p:cond delay="650"/>
                                          </p:stCondLst>
                                        </p:cTn>
                                        <p:tgtEl>
                                          <p:spTgt spid="21511"/>
                                        </p:tgtEl>
                                      </p:cBhvr>
                                      <p:to x="100000" y="60000"/>
                                    </p:animScale>
                                    <p:animScale>
                                      <p:cBhvr>
                                        <p:cTn id="82" dur="166" decel="50000">
                                          <p:stCondLst>
                                            <p:cond delay="676"/>
                                          </p:stCondLst>
                                        </p:cTn>
                                        <p:tgtEl>
                                          <p:spTgt spid="21511"/>
                                        </p:tgtEl>
                                      </p:cBhvr>
                                      <p:to x="100000" y="100000"/>
                                    </p:animScale>
                                    <p:animScale>
                                      <p:cBhvr>
                                        <p:cTn id="83" dur="26">
                                          <p:stCondLst>
                                            <p:cond delay="1312"/>
                                          </p:stCondLst>
                                        </p:cTn>
                                        <p:tgtEl>
                                          <p:spTgt spid="21511"/>
                                        </p:tgtEl>
                                      </p:cBhvr>
                                      <p:to x="100000" y="80000"/>
                                    </p:animScale>
                                    <p:animScale>
                                      <p:cBhvr>
                                        <p:cTn id="84" dur="166" decel="50000">
                                          <p:stCondLst>
                                            <p:cond delay="1338"/>
                                          </p:stCondLst>
                                        </p:cTn>
                                        <p:tgtEl>
                                          <p:spTgt spid="21511"/>
                                        </p:tgtEl>
                                      </p:cBhvr>
                                      <p:to x="100000" y="100000"/>
                                    </p:animScale>
                                    <p:animScale>
                                      <p:cBhvr>
                                        <p:cTn id="85" dur="26">
                                          <p:stCondLst>
                                            <p:cond delay="1642"/>
                                          </p:stCondLst>
                                        </p:cTn>
                                        <p:tgtEl>
                                          <p:spTgt spid="21511"/>
                                        </p:tgtEl>
                                      </p:cBhvr>
                                      <p:to x="100000" y="90000"/>
                                    </p:animScale>
                                    <p:animScale>
                                      <p:cBhvr>
                                        <p:cTn id="86" dur="166" decel="50000">
                                          <p:stCondLst>
                                            <p:cond delay="1668"/>
                                          </p:stCondLst>
                                        </p:cTn>
                                        <p:tgtEl>
                                          <p:spTgt spid="21511"/>
                                        </p:tgtEl>
                                      </p:cBhvr>
                                      <p:to x="100000" y="100000"/>
                                    </p:animScale>
                                    <p:animScale>
                                      <p:cBhvr>
                                        <p:cTn id="87" dur="26">
                                          <p:stCondLst>
                                            <p:cond delay="1808"/>
                                          </p:stCondLst>
                                        </p:cTn>
                                        <p:tgtEl>
                                          <p:spTgt spid="21511"/>
                                        </p:tgtEl>
                                      </p:cBhvr>
                                      <p:to x="100000" y="95000"/>
                                    </p:animScale>
                                    <p:animScale>
                                      <p:cBhvr>
                                        <p:cTn id="88" dur="166" decel="50000">
                                          <p:stCondLst>
                                            <p:cond delay="1834"/>
                                          </p:stCondLst>
                                        </p:cTn>
                                        <p:tgtEl>
                                          <p:spTgt spid="21511"/>
                                        </p:tgtEl>
                                      </p:cBhvr>
                                      <p:to x="100000" y="100000"/>
                                    </p:animScale>
                                  </p:childTnLst>
                                </p:cTn>
                              </p:par>
                            </p:childTnLst>
                          </p:cTn>
                        </p:par>
                      </p:childTnLst>
                    </p:cTn>
                  </p:par>
                  <p:par>
                    <p:cTn id="89" fill="hold" nodeType="clickPar">
                      <p:stCondLst>
                        <p:cond delay="indefinite"/>
                      </p:stCondLst>
                      <p:childTnLst>
                        <p:par>
                          <p:cTn id="90" fill="hold" nodeType="withGroup">
                            <p:stCondLst>
                              <p:cond delay="0"/>
                            </p:stCondLst>
                            <p:childTnLst>
                              <p:par>
                                <p:cTn id="91" presetID="49" presetClass="exit" presetSubtype="0" accel="100000" fill="hold" nodeType="clickEffect">
                                  <p:stCondLst>
                                    <p:cond delay="0"/>
                                  </p:stCondLst>
                                  <p:childTnLst>
                                    <p:anim calcmode="lin" valueType="num">
                                      <p:cBhvr>
                                        <p:cTn id="92" dur="500"/>
                                        <p:tgtEl>
                                          <p:spTgt spid="21511"/>
                                        </p:tgtEl>
                                        <p:attrNameLst>
                                          <p:attrName>ppt_w</p:attrName>
                                        </p:attrNameLst>
                                      </p:cBhvr>
                                      <p:tavLst>
                                        <p:tav tm="0">
                                          <p:val>
                                            <p:strVal val="ppt_w"/>
                                          </p:val>
                                        </p:tav>
                                        <p:tav tm="100000">
                                          <p:val>
                                            <p:fltVal val="0"/>
                                          </p:val>
                                        </p:tav>
                                      </p:tavLst>
                                    </p:anim>
                                    <p:anim calcmode="lin" valueType="num">
                                      <p:cBhvr>
                                        <p:cTn id="93" dur="500"/>
                                        <p:tgtEl>
                                          <p:spTgt spid="21511"/>
                                        </p:tgtEl>
                                        <p:attrNameLst>
                                          <p:attrName>ppt_h</p:attrName>
                                        </p:attrNameLst>
                                      </p:cBhvr>
                                      <p:tavLst>
                                        <p:tav tm="0">
                                          <p:val>
                                            <p:strVal val="ppt_h"/>
                                          </p:val>
                                        </p:tav>
                                        <p:tav tm="100000">
                                          <p:val>
                                            <p:fltVal val="0"/>
                                          </p:val>
                                        </p:tav>
                                      </p:tavLst>
                                    </p:anim>
                                    <p:anim calcmode="lin" valueType="num">
                                      <p:cBhvr>
                                        <p:cTn id="94" dur="500"/>
                                        <p:tgtEl>
                                          <p:spTgt spid="21511"/>
                                        </p:tgtEl>
                                        <p:attrNameLst>
                                          <p:attrName>style.rotation</p:attrName>
                                        </p:attrNameLst>
                                      </p:cBhvr>
                                      <p:tavLst>
                                        <p:tav tm="0">
                                          <p:val>
                                            <p:fltVal val="0"/>
                                          </p:val>
                                        </p:tav>
                                        <p:tav tm="100000">
                                          <p:val>
                                            <p:fltVal val="360"/>
                                          </p:val>
                                        </p:tav>
                                      </p:tavLst>
                                    </p:anim>
                                    <p:animEffect transition="out" filter="fade">
                                      <p:cBhvr>
                                        <p:cTn id="95" dur="500"/>
                                        <p:tgtEl>
                                          <p:spTgt spid="21511"/>
                                        </p:tgtEl>
                                      </p:cBhvr>
                                    </p:animEffect>
                                    <p:set>
                                      <p:cBhvr>
                                        <p:cTn id="96" dur="1" fill="hold">
                                          <p:stCondLst>
                                            <p:cond delay="499"/>
                                          </p:stCondLst>
                                        </p:cTn>
                                        <p:tgtEl>
                                          <p:spTgt spid="21511"/>
                                        </p:tgtEl>
                                        <p:attrNameLst>
                                          <p:attrName>style.visibility</p:attrName>
                                        </p:attrNameLst>
                                      </p:cBhvr>
                                      <p:to>
                                        <p:strVal val="hidden"/>
                                      </p:to>
                                    </p:set>
                                  </p:childTnLst>
                                </p:cTn>
                              </p:par>
                            </p:childTnLst>
                          </p:cTn>
                        </p:par>
                      </p:childTnLst>
                    </p:cTn>
                  </p:par>
                  <p:par>
                    <p:cTn id="97" fill="hold" nodeType="clickPar">
                      <p:stCondLst>
                        <p:cond delay="indefinite"/>
                      </p:stCondLst>
                      <p:childTnLst>
                        <p:par>
                          <p:cTn id="98" fill="hold" nodeType="withGroup">
                            <p:stCondLst>
                              <p:cond delay="0"/>
                            </p:stCondLst>
                            <p:childTnLst>
                              <p:par>
                                <p:cTn id="99" presetID="56" presetClass="entr" presetSubtype="0" fill="hold" nodeType="clickEffect">
                                  <p:stCondLst>
                                    <p:cond delay="0"/>
                                  </p:stCondLst>
                                  <p:iterate type="lt">
                                    <p:tmPct val="10000"/>
                                  </p:iterate>
                                  <p:childTnLst>
                                    <p:set>
                                      <p:cBhvr>
                                        <p:cTn id="100" dur="1" fill="hold">
                                          <p:stCondLst>
                                            <p:cond delay="0"/>
                                          </p:stCondLst>
                                        </p:cTn>
                                        <p:tgtEl>
                                          <p:spTgt spid="21507">
                                            <p:txEl>
                                              <p:pRg st="4" end="4"/>
                                            </p:txEl>
                                          </p:spTgt>
                                        </p:tgtEl>
                                        <p:attrNameLst>
                                          <p:attrName>style.visibility</p:attrName>
                                        </p:attrNameLst>
                                      </p:cBhvr>
                                      <p:to>
                                        <p:strVal val="visible"/>
                                      </p:to>
                                    </p:set>
                                    <p:anim by="(-#ppt_w*2)" calcmode="lin" valueType="num">
                                      <p:cBhvr rctx="PPT">
                                        <p:cTn id="101" dur="500" autoRev="1" fill="hold">
                                          <p:stCondLst>
                                            <p:cond delay="0"/>
                                          </p:stCondLst>
                                        </p:cTn>
                                        <p:tgtEl>
                                          <p:spTgt spid="21507">
                                            <p:txEl>
                                              <p:pRg st="4" end="4"/>
                                            </p:txEl>
                                          </p:spTgt>
                                        </p:tgtEl>
                                        <p:attrNameLst>
                                          <p:attrName>ppt_w</p:attrName>
                                        </p:attrNameLst>
                                      </p:cBhvr>
                                    </p:anim>
                                    <p:anim by="(#ppt_w*0.50)" calcmode="lin" valueType="num">
                                      <p:cBhvr>
                                        <p:cTn id="102" dur="500" decel="50000" autoRev="1" fill="hold">
                                          <p:stCondLst>
                                            <p:cond delay="0"/>
                                          </p:stCondLst>
                                        </p:cTn>
                                        <p:tgtEl>
                                          <p:spTgt spid="21507">
                                            <p:txEl>
                                              <p:pRg st="4" end="4"/>
                                            </p:txEl>
                                          </p:spTgt>
                                        </p:tgtEl>
                                        <p:attrNameLst>
                                          <p:attrName>ppt_x</p:attrName>
                                        </p:attrNameLst>
                                      </p:cBhvr>
                                    </p:anim>
                                    <p:anim from="(-#ppt_h/2)" to="(#ppt_y)" calcmode="lin" valueType="num">
                                      <p:cBhvr>
                                        <p:cTn id="103" dur="1000" fill="hold">
                                          <p:stCondLst>
                                            <p:cond delay="0"/>
                                          </p:stCondLst>
                                        </p:cTn>
                                        <p:tgtEl>
                                          <p:spTgt spid="21507">
                                            <p:txEl>
                                              <p:pRg st="4" end="4"/>
                                            </p:txEl>
                                          </p:spTgt>
                                        </p:tgtEl>
                                        <p:attrNameLst>
                                          <p:attrName>ppt_y</p:attrName>
                                        </p:attrNameLst>
                                      </p:cBhvr>
                                    </p:anim>
                                    <p:animRot by="21600000">
                                      <p:cBhvr>
                                        <p:cTn id="104" dur="1000" fill="hold">
                                          <p:stCondLst>
                                            <p:cond delay="0"/>
                                          </p:stCondLst>
                                        </p:cTn>
                                        <p:tgtEl>
                                          <p:spTgt spid="21507">
                                            <p:txEl>
                                              <p:pRg st="4" end="4"/>
                                            </p:txEl>
                                          </p:spTgt>
                                        </p:tgtEl>
                                        <p:attrNameLst>
                                          <p:attrName>r</p:attrName>
                                        </p:attrNameLst>
                                      </p:cBhvr>
                                    </p:animRot>
                                  </p:childTnLst>
                                </p:cTn>
                              </p:par>
                              <p:par>
                                <p:cTn id="105" presetID="56" presetClass="entr" presetSubtype="0" fill="hold" nodeType="withEffect">
                                  <p:stCondLst>
                                    <p:cond delay="0"/>
                                  </p:stCondLst>
                                  <p:iterate type="lt">
                                    <p:tmPct val="10000"/>
                                  </p:iterate>
                                  <p:childTnLst>
                                    <p:set>
                                      <p:cBhvr>
                                        <p:cTn id="106" dur="1" fill="hold">
                                          <p:stCondLst>
                                            <p:cond delay="0"/>
                                          </p:stCondLst>
                                        </p:cTn>
                                        <p:tgtEl>
                                          <p:spTgt spid="21507">
                                            <p:txEl>
                                              <p:pRg st="5" end="5"/>
                                            </p:txEl>
                                          </p:spTgt>
                                        </p:tgtEl>
                                        <p:attrNameLst>
                                          <p:attrName>style.visibility</p:attrName>
                                        </p:attrNameLst>
                                      </p:cBhvr>
                                      <p:to>
                                        <p:strVal val="visible"/>
                                      </p:to>
                                    </p:set>
                                    <p:anim by="(-#ppt_w*2)" calcmode="lin" valueType="num">
                                      <p:cBhvr rctx="PPT">
                                        <p:cTn id="107" dur="500" autoRev="1" fill="hold">
                                          <p:stCondLst>
                                            <p:cond delay="0"/>
                                          </p:stCondLst>
                                        </p:cTn>
                                        <p:tgtEl>
                                          <p:spTgt spid="21507">
                                            <p:txEl>
                                              <p:pRg st="5" end="5"/>
                                            </p:txEl>
                                          </p:spTgt>
                                        </p:tgtEl>
                                        <p:attrNameLst>
                                          <p:attrName>ppt_w</p:attrName>
                                        </p:attrNameLst>
                                      </p:cBhvr>
                                    </p:anim>
                                    <p:anim by="(#ppt_w*0.50)" calcmode="lin" valueType="num">
                                      <p:cBhvr>
                                        <p:cTn id="108" dur="500" decel="50000" autoRev="1" fill="hold">
                                          <p:stCondLst>
                                            <p:cond delay="0"/>
                                          </p:stCondLst>
                                        </p:cTn>
                                        <p:tgtEl>
                                          <p:spTgt spid="21507">
                                            <p:txEl>
                                              <p:pRg st="5" end="5"/>
                                            </p:txEl>
                                          </p:spTgt>
                                        </p:tgtEl>
                                        <p:attrNameLst>
                                          <p:attrName>ppt_x</p:attrName>
                                        </p:attrNameLst>
                                      </p:cBhvr>
                                    </p:anim>
                                    <p:anim from="(-#ppt_h/2)" to="(#ppt_y)" calcmode="lin" valueType="num">
                                      <p:cBhvr>
                                        <p:cTn id="109" dur="1000" fill="hold">
                                          <p:stCondLst>
                                            <p:cond delay="0"/>
                                          </p:stCondLst>
                                        </p:cTn>
                                        <p:tgtEl>
                                          <p:spTgt spid="21507">
                                            <p:txEl>
                                              <p:pRg st="5" end="5"/>
                                            </p:txEl>
                                          </p:spTgt>
                                        </p:tgtEl>
                                        <p:attrNameLst>
                                          <p:attrName>ppt_y</p:attrName>
                                        </p:attrNameLst>
                                      </p:cBhvr>
                                    </p:anim>
                                    <p:animRot by="21600000">
                                      <p:cBhvr>
                                        <p:cTn id="110" dur="1000" fill="hold">
                                          <p:stCondLst>
                                            <p:cond delay="0"/>
                                          </p:stCondLst>
                                        </p:cTn>
                                        <p:tgtEl>
                                          <p:spTgt spid="21507">
                                            <p:txEl>
                                              <p:pRg st="5" end="5"/>
                                            </p:txEl>
                                          </p:spTgt>
                                        </p:tgtEl>
                                        <p:attrNameLst>
                                          <p:attrName>r</p:attrName>
                                        </p:attrNameLst>
                                      </p:cBhvr>
                                    </p:animRot>
                                  </p:childTnLst>
                                </p:cTn>
                              </p:par>
                              <p:par>
                                <p:cTn id="111" presetID="56" presetClass="entr" presetSubtype="0" fill="hold" nodeType="withEffect">
                                  <p:stCondLst>
                                    <p:cond delay="0"/>
                                  </p:stCondLst>
                                  <p:iterate type="lt">
                                    <p:tmPct val="10000"/>
                                  </p:iterate>
                                  <p:childTnLst>
                                    <p:set>
                                      <p:cBhvr>
                                        <p:cTn id="112" dur="1" fill="hold">
                                          <p:stCondLst>
                                            <p:cond delay="0"/>
                                          </p:stCondLst>
                                        </p:cTn>
                                        <p:tgtEl>
                                          <p:spTgt spid="21507">
                                            <p:txEl>
                                              <p:pRg st="6" end="6"/>
                                            </p:txEl>
                                          </p:spTgt>
                                        </p:tgtEl>
                                        <p:attrNameLst>
                                          <p:attrName>style.visibility</p:attrName>
                                        </p:attrNameLst>
                                      </p:cBhvr>
                                      <p:to>
                                        <p:strVal val="visible"/>
                                      </p:to>
                                    </p:set>
                                    <p:anim by="(-#ppt_w*2)" calcmode="lin" valueType="num">
                                      <p:cBhvr rctx="PPT">
                                        <p:cTn id="113" dur="500" autoRev="1" fill="hold">
                                          <p:stCondLst>
                                            <p:cond delay="0"/>
                                          </p:stCondLst>
                                        </p:cTn>
                                        <p:tgtEl>
                                          <p:spTgt spid="21507">
                                            <p:txEl>
                                              <p:pRg st="6" end="6"/>
                                            </p:txEl>
                                          </p:spTgt>
                                        </p:tgtEl>
                                        <p:attrNameLst>
                                          <p:attrName>ppt_w</p:attrName>
                                        </p:attrNameLst>
                                      </p:cBhvr>
                                    </p:anim>
                                    <p:anim by="(#ppt_w*0.50)" calcmode="lin" valueType="num">
                                      <p:cBhvr>
                                        <p:cTn id="114" dur="500" decel="50000" autoRev="1" fill="hold">
                                          <p:stCondLst>
                                            <p:cond delay="0"/>
                                          </p:stCondLst>
                                        </p:cTn>
                                        <p:tgtEl>
                                          <p:spTgt spid="21507">
                                            <p:txEl>
                                              <p:pRg st="6" end="6"/>
                                            </p:txEl>
                                          </p:spTgt>
                                        </p:tgtEl>
                                        <p:attrNameLst>
                                          <p:attrName>ppt_x</p:attrName>
                                        </p:attrNameLst>
                                      </p:cBhvr>
                                    </p:anim>
                                    <p:anim from="(-#ppt_h/2)" to="(#ppt_y)" calcmode="lin" valueType="num">
                                      <p:cBhvr>
                                        <p:cTn id="115" dur="1000" fill="hold">
                                          <p:stCondLst>
                                            <p:cond delay="0"/>
                                          </p:stCondLst>
                                        </p:cTn>
                                        <p:tgtEl>
                                          <p:spTgt spid="21507">
                                            <p:txEl>
                                              <p:pRg st="6" end="6"/>
                                            </p:txEl>
                                          </p:spTgt>
                                        </p:tgtEl>
                                        <p:attrNameLst>
                                          <p:attrName>ppt_y</p:attrName>
                                        </p:attrNameLst>
                                      </p:cBhvr>
                                    </p:anim>
                                    <p:animRot by="21600000">
                                      <p:cBhvr>
                                        <p:cTn id="116" dur="1000" fill="hold">
                                          <p:stCondLst>
                                            <p:cond delay="0"/>
                                          </p:stCondLst>
                                        </p:cTn>
                                        <p:tgtEl>
                                          <p:spTgt spid="21507">
                                            <p:txEl>
                                              <p:pRg st="6" end="6"/>
                                            </p:txEl>
                                          </p:spTgt>
                                        </p:tgtEl>
                                        <p:attrNameLst>
                                          <p:attrName>r</p:attrName>
                                        </p:attrNameLst>
                                      </p:cBhvr>
                                    </p:animRot>
                                  </p:childTnLst>
                                </p:cTn>
                              </p:par>
                              <p:par>
                                <p:cTn id="117" presetID="56" presetClass="entr" presetSubtype="0" fill="hold" nodeType="withEffect">
                                  <p:stCondLst>
                                    <p:cond delay="0"/>
                                  </p:stCondLst>
                                  <p:iterate type="lt">
                                    <p:tmPct val="10000"/>
                                  </p:iterate>
                                  <p:childTnLst>
                                    <p:set>
                                      <p:cBhvr>
                                        <p:cTn id="118" dur="1" fill="hold">
                                          <p:stCondLst>
                                            <p:cond delay="0"/>
                                          </p:stCondLst>
                                        </p:cTn>
                                        <p:tgtEl>
                                          <p:spTgt spid="21507">
                                            <p:txEl>
                                              <p:pRg st="7" end="7"/>
                                            </p:txEl>
                                          </p:spTgt>
                                        </p:tgtEl>
                                        <p:attrNameLst>
                                          <p:attrName>style.visibility</p:attrName>
                                        </p:attrNameLst>
                                      </p:cBhvr>
                                      <p:to>
                                        <p:strVal val="visible"/>
                                      </p:to>
                                    </p:set>
                                    <p:anim by="(-#ppt_w*2)" calcmode="lin" valueType="num">
                                      <p:cBhvr rctx="PPT">
                                        <p:cTn id="119" dur="500" autoRev="1" fill="hold">
                                          <p:stCondLst>
                                            <p:cond delay="0"/>
                                          </p:stCondLst>
                                        </p:cTn>
                                        <p:tgtEl>
                                          <p:spTgt spid="21507">
                                            <p:txEl>
                                              <p:pRg st="7" end="7"/>
                                            </p:txEl>
                                          </p:spTgt>
                                        </p:tgtEl>
                                        <p:attrNameLst>
                                          <p:attrName>ppt_w</p:attrName>
                                        </p:attrNameLst>
                                      </p:cBhvr>
                                    </p:anim>
                                    <p:anim by="(#ppt_w*0.50)" calcmode="lin" valueType="num">
                                      <p:cBhvr>
                                        <p:cTn id="120" dur="500" decel="50000" autoRev="1" fill="hold">
                                          <p:stCondLst>
                                            <p:cond delay="0"/>
                                          </p:stCondLst>
                                        </p:cTn>
                                        <p:tgtEl>
                                          <p:spTgt spid="21507">
                                            <p:txEl>
                                              <p:pRg st="7" end="7"/>
                                            </p:txEl>
                                          </p:spTgt>
                                        </p:tgtEl>
                                        <p:attrNameLst>
                                          <p:attrName>ppt_x</p:attrName>
                                        </p:attrNameLst>
                                      </p:cBhvr>
                                    </p:anim>
                                    <p:anim from="(-#ppt_h/2)" to="(#ppt_y)" calcmode="lin" valueType="num">
                                      <p:cBhvr>
                                        <p:cTn id="121" dur="1000" fill="hold">
                                          <p:stCondLst>
                                            <p:cond delay="0"/>
                                          </p:stCondLst>
                                        </p:cTn>
                                        <p:tgtEl>
                                          <p:spTgt spid="21507">
                                            <p:txEl>
                                              <p:pRg st="7" end="7"/>
                                            </p:txEl>
                                          </p:spTgt>
                                        </p:tgtEl>
                                        <p:attrNameLst>
                                          <p:attrName>ppt_y</p:attrName>
                                        </p:attrNameLst>
                                      </p:cBhvr>
                                    </p:anim>
                                    <p:animRot by="21600000">
                                      <p:cBhvr>
                                        <p:cTn id="122" dur="1000" fill="hold">
                                          <p:stCondLst>
                                            <p:cond delay="0"/>
                                          </p:stCondLst>
                                        </p:cTn>
                                        <p:tgtEl>
                                          <p:spTgt spid="21507">
                                            <p:txEl>
                                              <p:pRg st="7" end="7"/>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pitchFamily="34" charset="0"/>
              </a:defRPr>
            </a:lvl1pPr>
            <a:lvl2pPr marL="742950" indent="-285750">
              <a:defRPr sz="3200">
                <a:solidFill>
                  <a:schemeClr val="tx1"/>
                </a:solidFill>
                <a:latin typeface="Arial" pitchFamily="34" charset="0"/>
              </a:defRPr>
            </a:lvl2pPr>
            <a:lvl3pPr marL="1143000" indent="-228600">
              <a:defRPr sz="3200">
                <a:solidFill>
                  <a:schemeClr val="tx1"/>
                </a:solidFill>
                <a:latin typeface="Arial" pitchFamily="34" charset="0"/>
              </a:defRPr>
            </a:lvl3pPr>
            <a:lvl4pPr marL="1600200" indent="-228600">
              <a:defRPr sz="3200">
                <a:solidFill>
                  <a:schemeClr val="tx1"/>
                </a:solidFill>
                <a:latin typeface="Arial" pitchFamily="34" charset="0"/>
              </a:defRPr>
            </a:lvl4pPr>
            <a:lvl5pPr marL="2057400" indent="-228600">
              <a:defRPr sz="3200">
                <a:solidFill>
                  <a:schemeClr val="tx1"/>
                </a:solidFill>
                <a:latin typeface="Arial" pitchFamily="34" charset="0"/>
              </a:defRPr>
            </a:lvl5pPr>
            <a:lvl6pPr marL="2514600" indent="-228600" eaLnBrk="0" fontAlgn="base" hangingPunct="0">
              <a:spcBef>
                <a:spcPct val="0"/>
              </a:spcBef>
              <a:spcAft>
                <a:spcPct val="0"/>
              </a:spcAft>
              <a:defRPr sz="3200">
                <a:solidFill>
                  <a:schemeClr val="tx1"/>
                </a:solidFill>
                <a:latin typeface="Arial" pitchFamily="34" charset="0"/>
              </a:defRPr>
            </a:lvl6pPr>
            <a:lvl7pPr marL="2971800" indent="-228600" eaLnBrk="0" fontAlgn="base" hangingPunct="0">
              <a:spcBef>
                <a:spcPct val="0"/>
              </a:spcBef>
              <a:spcAft>
                <a:spcPct val="0"/>
              </a:spcAft>
              <a:defRPr sz="3200">
                <a:solidFill>
                  <a:schemeClr val="tx1"/>
                </a:solidFill>
                <a:latin typeface="Arial" pitchFamily="34" charset="0"/>
              </a:defRPr>
            </a:lvl7pPr>
            <a:lvl8pPr marL="3429000" indent="-228600" eaLnBrk="0" fontAlgn="base" hangingPunct="0">
              <a:spcBef>
                <a:spcPct val="0"/>
              </a:spcBef>
              <a:spcAft>
                <a:spcPct val="0"/>
              </a:spcAft>
              <a:defRPr sz="3200">
                <a:solidFill>
                  <a:schemeClr val="tx1"/>
                </a:solidFill>
                <a:latin typeface="Arial" pitchFamily="34" charset="0"/>
              </a:defRPr>
            </a:lvl8pPr>
            <a:lvl9pPr marL="3886200" indent="-228600" eaLnBrk="0" fontAlgn="base" hangingPunct="0">
              <a:spcBef>
                <a:spcPct val="0"/>
              </a:spcBef>
              <a:spcAft>
                <a:spcPct val="0"/>
              </a:spcAft>
              <a:defRPr sz="3200">
                <a:solidFill>
                  <a:schemeClr val="tx1"/>
                </a:solidFill>
                <a:latin typeface="Arial" pitchFamily="34" charset="0"/>
              </a:defRPr>
            </a:lvl9pPr>
          </a:lstStyle>
          <a:p>
            <a:fld id="{9CBB2D9B-05C1-4106-B7FC-13DB45892D2D}" type="slidenum">
              <a:rPr lang="en-US" sz="1400" smtClean="0"/>
              <a:pPr/>
              <a:t>24</a:t>
            </a:fld>
            <a:endParaRPr lang="en-US" sz="1400" smtClean="0"/>
          </a:p>
        </p:txBody>
      </p:sp>
      <p:sp>
        <p:nvSpPr>
          <p:cNvPr id="21507" name="Rectangle 3"/>
          <p:cNvSpPr>
            <a:spLocks noGrp="1" noChangeArrowheads="1"/>
          </p:cNvSpPr>
          <p:nvPr>
            <p:ph type="body" idx="1"/>
          </p:nvPr>
        </p:nvSpPr>
        <p:spPr>
          <a:xfrm>
            <a:off x="685800" y="1143000"/>
            <a:ext cx="7772400" cy="4953000"/>
          </a:xfrm>
        </p:spPr>
        <p:txBody>
          <a:bodyPr/>
          <a:lstStyle/>
          <a:p>
            <a:pPr eaLnBrk="1" hangingPunct="1">
              <a:lnSpc>
                <a:spcPct val="90000"/>
              </a:lnSpc>
            </a:pPr>
            <a:r>
              <a:rPr lang="en-US" smtClean="0"/>
              <a:t>When the environment changes, natural selection often favors different traits in a species</a:t>
            </a:r>
          </a:p>
          <a:p>
            <a:pPr eaLnBrk="1" hangingPunct="1">
              <a:lnSpc>
                <a:spcPct val="90000"/>
              </a:lnSpc>
            </a:pPr>
            <a:r>
              <a:rPr lang="en-US" b="1" i="1" smtClean="0">
                <a:solidFill>
                  <a:srgbClr val="FF0000"/>
                </a:solidFill>
              </a:rPr>
              <a:t>Biston betularia</a:t>
            </a:r>
            <a:r>
              <a:rPr lang="en-US" b="1" smtClean="0">
                <a:solidFill>
                  <a:srgbClr val="FF0000"/>
                </a:solidFill>
              </a:rPr>
              <a:t>:</a:t>
            </a:r>
            <a:r>
              <a:rPr lang="en-US" smtClean="0"/>
              <a:t>  peppered moth</a:t>
            </a:r>
          </a:p>
          <a:p>
            <a:pPr lvl="1" eaLnBrk="1" hangingPunct="1">
              <a:lnSpc>
                <a:spcPct val="90000"/>
              </a:lnSpc>
            </a:pPr>
            <a:r>
              <a:rPr lang="en-US" sz="3200" smtClean="0"/>
              <a:t>Light gray with black specks to jet black coloration</a:t>
            </a:r>
          </a:p>
          <a:p>
            <a:pPr lvl="1" eaLnBrk="1" hangingPunct="1">
              <a:lnSpc>
                <a:spcPct val="90000"/>
              </a:lnSpc>
            </a:pPr>
            <a:r>
              <a:rPr lang="en-US" sz="3200" smtClean="0"/>
              <a:t>Black individuals have the dominant allele</a:t>
            </a:r>
          </a:p>
          <a:p>
            <a:pPr lvl="1" eaLnBrk="1" hangingPunct="1">
              <a:lnSpc>
                <a:spcPct val="90000"/>
              </a:lnSpc>
            </a:pPr>
            <a:r>
              <a:rPr lang="en-US" sz="3200" smtClean="0"/>
              <a:t>Dominant allele was rare in the population until 1850s</a:t>
            </a:r>
          </a:p>
        </p:txBody>
      </p:sp>
      <p:sp>
        <p:nvSpPr>
          <p:cNvPr id="27652" name="Rectangle 4"/>
          <p:cNvSpPr>
            <a:spLocks noGrp="1" noChangeArrowheads="1"/>
          </p:cNvSpPr>
          <p:nvPr>
            <p:ph type="title"/>
          </p:nvPr>
        </p:nvSpPr>
        <p:spPr>
          <a:xfrm>
            <a:off x="685800" y="304800"/>
            <a:ext cx="7772400" cy="838200"/>
          </a:xfrm>
          <a:noFill/>
          <a:ln>
            <a:noFill/>
          </a:ln>
          <a:extLst>
            <a:ext uri="{91240B29-F687-4F45-9708-019B960494DF}">
              <a14:hiddenLine xmlns:a14="http://schemas.microsoft.com/office/drawing/2010/main" w="57150">
                <a:solidFill>
                  <a:schemeClr val="tx1"/>
                </a:solidFill>
                <a:miter lim="800000"/>
                <a:headEnd/>
                <a:tailEnd/>
              </a14:hiddenLine>
            </a:ext>
          </a:extLst>
        </p:spPr>
        <p:txBody>
          <a:bodyPr/>
          <a:lstStyle/>
          <a:p>
            <a:pPr eaLnBrk="1" hangingPunct="1"/>
            <a:r>
              <a:rPr lang="en-US" sz="4400" b="0" smtClean="0">
                <a:solidFill>
                  <a:schemeClr val="accent1"/>
                </a:solidFill>
              </a:rPr>
              <a:t>Evidence of Natural Selection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150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150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150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1507">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150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build="p" bldLvl="2"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pitchFamily="34" charset="0"/>
              </a:defRPr>
            </a:lvl1pPr>
            <a:lvl2pPr marL="742950" indent="-285750">
              <a:defRPr sz="3200">
                <a:solidFill>
                  <a:schemeClr val="tx1"/>
                </a:solidFill>
                <a:latin typeface="Arial" pitchFamily="34" charset="0"/>
              </a:defRPr>
            </a:lvl2pPr>
            <a:lvl3pPr marL="1143000" indent="-228600">
              <a:defRPr sz="3200">
                <a:solidFill>
                  <a:schemeClr val="tx1"/>
                </a:solidFill>
                <a:latin typeface="Arial" pitchFamily="34" charset="0"/>
              </a:defRPr>
            </a:lvl3pPr>
            <a:lvl4pPr marL="1600200" indent="-228600">
              <a:defRPr sz="3200">
                <a:solidFill>
                  <a:schemeClr val="tx1"/>
                </a:solidFill>
                <a:latin typeface="Arial" pitchFamily="34" charset="0"/>
              </a:defRPr>
            </a:lvl4pPr>
            <a:lvl5pPr marL="2057400" indent="-228600">
              <a:defRPr sz="3200">
                <a:solidFill>
                  <a:schemeClr val="tx1"/>
                </a:solidFill>
                <a:latin typeface="Arial" pitchFamily="34" charset="0"/>
              </a:defRPr>
            </a:lvl5pPr>
            <a:lvl6pPr marL="2514600" indent="-228600" eaLnBrk="0" fontAlgn="base" hangingPunct="0">
              <a:spcBef>
                <a:spcPct val="0"/>
              </a:spcBef>
              <a:spcAft>
                <a:spcPct val="0"/>
              </a:spcAft>
              <a:defRPr sz="3200">
                <a:solidFill>
                  <a:schemeClr val="tx1"/>
                </a:solidFill>
                <a:latin typeface="Arial" pitchFamily="34" charset="0"/>
              </a:defRPr>
            </a:lvl6pPr>
            <a:lvl7pPr marL="2971800" indent="-228600" eaLnBrk="0" fontAlgn="base" hangingPunct="0">
              <a:spcBef>
                <a:spcPct val="0"/>
              </a:spcBef>
              <a:spcAft>
                <a:spcPct val="0"/>
              </a:spcAft>
              <a:defRPr sz="3200">
                <a:solidFill>
                  <a:schemeClr val="tx1"/>
                </a:solidFill>
                <a:latin typeface="Arial" pitchFamily="34" charset="0"/>
              </a:defRPr>
            </a:lvl7pPr>
            <a:lvl8pPr marL="3429000" indent="-228600" eaLnBrk="0" fontAlgn="base" hangingPunct="0">
              <a:spcBef>
                <a:spcPct val="0"/>
              </a:spcBef>
              <a:spcAft>
                <a:spcPct val="0"/>
              </a:spcAft>
              <a:defRPr sz="3200">
                <a:solidFill>
                  <a:schemeClr val="tx1"/>
                </a:solidFill>
                <a:latin typeface="Arial" pitchFamily="34" charset="0"/>
              </a:defRPr>
            </a:lvl8pPr>
            <a:lvl9pPr marL="3886200" indent="-228600" eaLnBrk="0" fontAlgn="base" hangingPunct="0">
              <a:spcBef>
                <a:spcPct val="0"/>
              </a:spcBef>
              <a:spcAft>
                <a:spcPct val="0"/>
              </a:spcAft>
              <a:defRPr sz="3200">
                <a:solidFill>
                  <a:schemeClr val="tx1"/>
                </a:solidFill>
                <a:latin typeface="Arial" pitchFamily="34" charset="0"/>
              </a:defRPr>
            </a:lvl9pPr>
          </a:lstStyle>
          <a:p>
            <a:fld id="{7143F3E0-D114-49F5-939D-0349AD4C3263}" type="slidenum">
              <a:rPr lang="en-US" sz="1400" smtClean="0"/>
              <a:pPr/>
              <a:t>25</a:t>
            </a:fld>
            <a:endParaRPr lang="en-US" sz="1400" smtClean="0"/>
          </a:p>
        </p:txBody>
      </p:sp>
      <p:sp>
        <p:nvSpPr>
          <p:cNvPr id="28675" name="Rectangle 3"/>
          <p:cNvSpPr>
            <a:spLocks noGrp="1" noChangeArrowheads="1"/>
          </p:cNvSpPr>
          <p:nvPr>
            <p:ph type="body" idx="1"/>
          </p:nvPr>
        </p:nvSpPr>
        <p:spPr>
          <a:xfrm>
            <a:off x="685800" y="1219200"/>
            <a:ext cx="7772400" cy="4876800"/>
          </a:xfrm>
        </p:spPr>
        <p:txBody>
          <a:bodyPr/>
          <a:lstStyle/>
          <a:p>
            <a:pPr eaLnBrk="1" hangingPunct="1"/>
            <a:r>
              <a:rPr lang="en-US" smtClean="0"/>
              <a:t>J.W. Tutt hypothesized that light-colored moths declined because of predation</a:t>
            </a:r>
          </a:p>
          <a:p>
            <a:pPr eaLnBrk="1" hangingPunct="1"/>
            <a:r>
              <a:rPr lang="en-US" smtClean="0"/>
              <a:t>Light moths were easily seen by birds on darkened (sooty) trees</a:t>
            </a:r>
          </a:p>
        </p:txBody>
      </p:sp>
      <p:sp>
        <p:nvSpPr>
          <p:cNvPr id="28676" name="Rectangle 4"/>
          <p:cNvSpPr>
            <a:spLocks noGrp="1" noChangeArrowheads="1"/>
          </p:cNvSpPr>
          <p:nvPr>
            <p:ph type="title"/>
          </p:nvPr>
        </p:nvSpPr>
        <p:spPr>
          <a:xfrm>
            <a:off x="685800" y="228600"/>
            <a:ext cx="7772400" cy="838200"/>
          </a:xfrm>
          <a:noFill/>
          <a:ln>
            <a:noFill/>
          </a:ln>
          <a:extLst>
            <a:ext uri="{91240B29-F687-4F45-9708-019B960494DF}">
              <a14:hiddenLine xmlns:a14="http://schemas.microsoft.com/office/drawing/2010/main" w="57150">
                <a:solidFill>
                  <a:schemeClr val="tx1"/>
                </a:solidFill>
                <a:miter lim="800000"/>
                <a:headEnd/>
                <a:tailEnd/>
              </a14:hiddenLine>
            </a:ext>
          </a:extLst>
        </p:spPr>
        <p:txBody>
          <a:bodyPr/>
          <a:lstStyle/>
          <a:p>
            <a:pPr eaLnBrk="1" hangingPunct="1"/>
            <a:r>
              <a:rPr lang="en-US" sz="4400" b="0" smtClean="0">
                <a:solidFill>
                  <a:schemeClr val="accent1"/>
                </a:solidFill>
              </a:rPr>
              <a:t>Evidence of Natural Selection</a:t>
            </a:r>
          </a:p>
        </p:txBody>
      </p:sp>
      <p:pic>
        <p:nvPicPr>
          <p:cNvPr id="28677" name="Picture 5"/>
          <p:cNvPicPr>
            <a:picLocks noChangeAspect="1" noChangeArrowheads="1"/>
          </p:cNvPicPr>
          <p:nvPr/>
        </p:nvPicPr>
        <p:blipFill>
          <a:blip r:embed="rId3">
            <a:lum bright="-6000" contrast="12000"/>
            <a:extLst>
              <a:ext uri="{28A0092B-C50C-407E-A947-70E740481C1C}">
                <a14:useLocalDpi xmlns:a14="http://schemas.microsoft.com/office/drawing/2010/main" val="0"/>
              </a:ext>
            </a:extLst>
          </a:blip>
          <a:srcRect t="5443"/>
          <a:stretch>
            <a:fillRect/>
          </a:stretch>
        </p:blipFill>
        <p:spPr bwMode="auto">
          <a:xfrm>
            <a:off x="685800" y="3886200"/>
            <a:ext cx="7696200" cy="264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endParaRPr lang="en-US" smtClean="0"/>
          </a:p>
        </p:txBody>
      </p:sp>
      <p:sp>
        <p:nvSpPr>
          <p:cNvPr id="29699" name="Content Placeholder 2"/>
          <p:cNvSpPr>
            <a:spLocks noGrp="1"/>
          </p:cNvSpPr>
          <p:nvPr>
            <p:ph idx="1"/>
          </p:nvPr>
        </p:nvSpPr>
        <p:spPr/>
        <p:txBody>
          <a:bodyPr/>
          <a:lstStyle/>
          <a:p>
            <a:r>
              <a:rPr lang="en-US" smtClean="0">
                <a:hlinkClick r:id="rId2"/>
              </a:rPr>
              <a:t>http://www.techapps.net/interactives/peppermoths.htm</a:t>
            </a:r>
            <a:endParaRPr lang="en-US" smtClean="0"/>
          </a:p>
        </p:txBody>
      </p:sp>
      <p:sp>
        <p:nvSpPr>
          <p:cNvPr id="29700"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pitchFamily="34" charset="0"/>
              </a:defRPr>
            </a:lvl1pPr>
            <a:lvl2pPr marL="742950" indent="-285750">
              <a:defRPr sz="3200">
                <a:solidFill>
                  <a:schemeClr val="tx1"/>
                </a:solidFill>
                <a:latin typeface="Arial" pitchFamily="34" charset="0"/>
              </a:defRPr>
            </a:lvl2pPr>
            <a:lvl3pPr marL="1143000" indent="-228600">
              <a:defRPr sz="3200">
                <a:solidFill>
                  <a:schemeClr val="tx1"/>
                </a:solidFill>
                <a:latin typeface="Arial" pitchFamily="34" charset="0"/>
              </a:defRPr>
            </a:lvl3pPr>
            <a:lvl4pPr marL="1600200" indent="-228600">
              <a:defRPr sz="3200">
                <a:solidFill>
                  <a:schemeClr val="tx1"/>
                </a:solidFill>
                <a:latin typeface="Arial" pitchFamily="34" charset="0"/>
              </a:defRPr>
            </a:lvl4pPr>
            <a:lvl5pPr marL="2057400" indent="-228600">
              <a:defRPr sz="3200">
                <a:solidFill>
                  <a:schemeClr val="tx1"/>
                </a:solidFill>
                <a:latin typeface="Arial" pitchFamily="34" charset="0"/>
              </a:defRPr>
            </a:lvl5pPr>
            <a:lvl6pPr marL="2514600" indent="-228600" eaLnBrk="0" fontAlgn="base" hangingPunct="0">
              <a:spcBef>
                <a:spcPct val="0"/>
              </a:spcBef>
              <a:spcAft>
                <a:spcPct val="0"/>
              </a:spcAft>
              <a:defRPr sz="3200">
                <a:solidFill>
                  <a:schemeClr val="tx1"/>
                </a:solidFill>
                <a:latin typeface="Arial" pitchFamily="34" charset="0"/>
              </a:defRPr>
            </a:lvl6pPr>
            <a:lvl7pPr marL="2971800" indent="-228600" eaLnBrk="0" fontAlgn="base" hangingPunct="0">
              <a:spcBef>
                <a:spcPct val="0"/>
              </a:spcBef>
              <a:spcAft>
                <a:spcPct val="0"/>
              </a:spcAft>
              <a:defRPr sz="3200">
                <a:solidFill>
                  <a:schemeClr val="tx1"/>
                </a:solidFill>
                <a:latin typeface="Arial" pitchFamily="34" charset="0"/>
              </a:defRPr>
            </a:lvl7pPr>
            <a:lvl8pPr marL="3429000" indent="-228600" eaLnBrk="0" fontAlgn="base" hangingPunct="0">
              <a:spcBef>
                <a:spcPct val="0"/>
              </a:spcBef>
              <a:spcAft>
                <a:spcPct val="0"/>
              </a:spcAft>
              <a:defRPr sz="3200">
                <a:solidFill>
                  <a:schemeClr val="tx1"/>
                </a:solidFill>
                <a:latin typeface="Arial" pitchFamily="34" charset="0"/>
              </a:defRPr>
            </a:lvl8pPr>
            <a:lvl9pPr marL="3886200" indent="-228600" eaLnBrk="0" fontAlgn="base" hangingPunct="0">
              <a:spcBef>
                <a:spcPct val="0"/>
              </a:spcBef>
              <a:spcAft>
                <a:spcPct val="0"/>
              </a:spcAft>
              <a:defRPr sz="3200">
                <a:solidFill>
                  <a:schemeClr val="tx1"/>
                </a:solidFill>
                <a:latin typeface="Arial" pitchFamily="34" charset="0"/>
              </a:defRPr>
            </a:lvl9pPr>
          </a:lstStyle>
          <a:p>
            <a:fld id="{A33897F7-8614-48FC-A4EE-3BAD360E524A}" type="slidenum">
              <a:rPr lang="en-US" sz="1400" smtClean="0"/>
              <a:pPr/>
              <a:t>26</a:t>
            </a:fld>
            <a:endParaRPr lang="en-US" sz="1400"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pitchFamily="34" charset="0"/>
              </a:defRPr>
            </a:lvl1pPr>
            <a:lvl2pPr marL="742950" indent="-285750">
              <a:defRPr sz="3200">
                <a:solidFill>
                  <a:schemeClr val="tx1"/>
                </a:solidFill>
                <a:latin typeface="Arial" pitchFamily="34" charset="0"/>
              </a:defRPr>
            </a:lvl2pPr>
            <a:lvl3pPr marL="1143000" indent="-228600">
              <a:defRPr sz="3200">
                <a:solidFill>
                  <a:schemeClr val="tx1"/>
                </a:solidFill>
                <a:latin typeface="Arial" pitchFamily="34" charset="0"/>
              </a:defRPr>
            </a:lvl3pPr>
            <a:lvl4pPr marL="1600200" indent="-228600">
              <a:defRPr sz="3200">
                <a:solidFill>
                  <a:schemeClr val="tx1"/>
                </a:solidFill>
                <a:latin typeface="Arial" pitchFamily="34" charset="0"/>
              </a:defRPr>
            </a:lvl4pPr>
            <a:lvl5pPr marL="2057400" indent="-228600">
              <a:defRPr sz="3200">
                <a:solidFill>
                  <a:schemeClr val="tx1"/>
                </a:solidFill>
                <a:latin typeface="Arial" pitchFamily="34" charset="0"/>
              </a:defRPr>
            </a:lvl5pPr>
            <a:lvl6pPr marL="2514600" indent="-228600" eaLnBrk="0" fontAlgn="base" hangingPunct="0">
              <a:spcBef>
                <a:spcPct val="0"/>
              </a:spcBef>
              <a:spcAft>
                <a:spcPct val="0"/>
              </a:spcAft>
              <a:defRPr sz="3200">
                <a:solidFill>
                  <a:schemeClr val="tx1"/>
                </a:solidFill>
                <a:latin typeface="Arial" pitchFamily="34" charset="0"/>
              </a:defRPr>
            </a:lvl6pPr>
            <a:lvl7pPr marL="2971800" indent="-228600" eaLnBrk="0" fontAlgn="base" hangingPunct="0">
              <a:spcBef>
                <a:spcPct val="0"/>
              </a:spcBef>
              <a:spcAft>
                <a:spcPct val="0"/>
              </a:spcAft>
              <a:defRPr sz="3200">
                <a:solidFill>
                  <a:schemeClr val="tx1"/>
                </a:solidFill>
                <a:latin typeface="Arial" pitchFamily="34" charset="0"/>
              </a:defRPr>
            </a:lvl7pPr>
            <a:lvl8pPr marL="3429000" indent="-228600" eaLnBrk="0" fontAlgn="base" hangingPunct="0">
              <a:spcBef>
                <a:spcPct val="0"/>
              </a:spcBef>
              <a:spcAft>
                <a:spcPct val="0"/>
              </a:spcAft>
              <a:defRPr sz="3200">
                <a:solidFill>
                  <a:schemeClr val="tx1"/>
                </a:solidFill>
                <a:latin typeface="Arial" pitchFamily="34" charset="0"/>
              </a:defRPr>
            </a:lvl8pPr>
            <a:lvl9pPr marL="3886200" indent="-228600" eaLnBrk="0" fontAlgn="base" hangingPunct="0">
              <a:spcBef>
                <a:spcPct val="0"/>
              </a:spcBef>
              <a:spcAft>
                <a:spcPct val="0"/>
              </a:spcAft>
              <a:defRPr sz="3200">
                <a:solidFill>
                  <a:schemeClr val="tx1"/>
                </a:solidFill>
                <a:latin typeface="Arial" pitchFamily="34" charset="0"/>
              </a:defRPr>
            </a:lvl9pPr>
          </a:lstStyle>
          <a:p>
            <a:fld id="{A7532B21-69DA-4904-8774-3C5E70628558}" type="slidenum">
              <a:rPr lang="en-US" sz="1400" smtClean="0"/>
              <a:pPr/>
              <a:t>27</a:t>
            </a:fld>
            <a:endParaRPr lang="en-US" sz="1400" smtClean="0"/>
          </a:p>
        </p:txBody>
      </p:sp>
      <p:sp>
        <p:nvSpPr>
          <p:cNvPr id="30723" name="Rectangle 9"/>
          <p:cNvSpPr>
            <a:spLocks noGrp="1" noChangeArrowheads="1"/>
          </p:cNvSpPr>
          <p:nvPr>
            <p:ph type="title"/>
          </p:nvPr>
        </p:nvSpPr>
        <p:spPr>
          <a:xfrm>
            <a:off x="685800" y="228600"/>
            <a:ext cx="7772400" cy="838200"/>
          </a:xfrm>
          <a:noFill/>
          <a:ln>
            <a:noFill/>
          </a:ln>
          <a:extLst>
            <a:ext uri="{91240B29-F687-4F45-9708-019B960494DF}">
              <a14:hiddenLine xmlns:a14="http://schemas.microsoft.com/office/drawing/2010/main" w="57150">
                <a:solidFill>
                  <a:schemeClr val="tx1"/>
                </a:solidFill>
                <a:miter lim="800000"/>
                <a:headEnd/>
                <a:tailEnd/>
              </a14:hiddenLine>
            </a:ext>
          </a:extLst>
        </p:spPr>
        <p:txBody>
          <a:bodyPr/>
          <a:lstStyle/>
          <a:p>
            <a:pPr eaLnBrk="1" hangingPunct="1"/>
            <a:r>
              <a:rPr lang="en-US" sz="4400" b="0" smtClean="0">
                <a:solidFill>
                  <a:schemeClr val="accent1"/>
                </a:solidFill>
              </a:rPr>
              <a:t>Evidence of Natural Selection</a:t>
            </a:r>
          </a:p>
        </p:txBody>
      </p:sp>
      <p:sp>
        <p:nvSpPr>
          <p:cNvPr id="23562" name="Rectangle 10"/>
          <p:cNvSpPr>
            <a:spLocks noGrp="1" noChangeArrowheads="1"/>
          </p:cNvSpPr>
          <p:nvPr>
            <p:ph type="body" idx="1"/>
          </p:nvPr>
        </p:nvSpPr>
        <p:spPr>
          <a:xfrm>
            <a:off x="609600" y="1371600"/>
            <a:ext cx="7772400" cy="4648200"/>
          </a:xfrm>
        </p:spPr>
        <p:txBody>
          <a:bodyPr/>
          <a:lstStyle/>
          <a:p>
            <a:pPr eaLnBrk="1" hangingPunct="1"/>
            <a:r>
              <a:rPr lang="en-US" smtClean="0"/>
              <a:t>Bernard Kettlewell tested the hypothesis</a:t>
            </a:r>
          </a:p>
          <a:p>
            <a:pPr lvl="1" eaLnBrk="1" hangingPunct="1"/>
            <a:r>
              <a:rPr lang="en-US" sz="3200" smtClean="0"/>
              <a:t>Dark tree trunks = more dark-colored moths survived</a:t>
            </a:r>
          </a:p>
          <a:p>
            <a:pPr lvl="1" eaLnBrk="1" hangingPunct="1"/>
            <a:r>
              <a:rPr lang="en-US" sz="3200" smtClean="0"/>
              <a:t>Light tree trunks = more light-colored moths survived</a:t>
            </a:r>
          </a:p>
          <a:p>
            <a:pPr eaLnBrk="1" hangingPunct="1"/>
            <a:r>
              <a:rPr lang="en-US" smtClean="0"/>
              <a:t>When environmental conditions reverse, so does selection pressure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356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3562">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3562">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356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62" grpId="0" build="p" bldLvl="2"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pitchFamily="34" charset="0"/>
              </a:defRPr>
            </a:lvl1pPr>
            <a:lvl2pPr marL="742950" indent="-285750">
              <a:defRPr sz="3200">
                <a:solidFill>
                  <a:schemeClr val="tx1"/>
                </a:solidFill>
                <a:latin typeface="Arial" pitchFamily="34" charset="0"/>
              </a:defRPr>
            </a:lvl2pPr>
            <a:lvl3pPr marL="1143000" indent="-228600">
              <a:defRPr sz="3200">
                <a:solidFill>
                  <a:schemeClr val="tx1"/>
                </a:solidFill>
                <a:latin typeface="Arial" pitchFamily="34" charset="0"/>
              </a:defRPr>
            </a:lvl3pPr>
            <a:lvl4pPr marL="1600200" indent="-228600">
              <a:defRPr sz="3200">
                <a:solidFill>
                  <a:schemeClr val="tx1"/>
                </a:solidFill>
                <a:latin typeface="Arial" pitchFamily="34" charset="0"/>
              </a:defRPr>
            </a:lvl4pPr>
            <a:lvl5pPr marL="2057400" indent="-228600">
              <a:defRPr sz="3200">
                <a:solidFill>
                  <a:schemeClr val="tx1"/>
                </a:solidFill>
                <a:latin typeface="Arial" pitchFamily="34" charset="0"/>
              </a:defRPr>
            </a:lvl5pPr>
            <a:lvl6pPr marL="2514600" indent="-228600" eaLnBrk="0" fontAlgn="base" hangingPunct="0">
              <a:spcBef>
                <a:spcPct val="0"/>
              </a:spcBef>
              <a:spcAft>
                <a:spcPct val="0"/>
              </a:spcAft>
              <a:defRPr sz="3200">
                <a:solidFill>
                  <a:schemeClr val="tx1"/>
                </a:solidFill>
                <a:latin typeface="Arial" pitchFamily="34" charset="0"/>
              </a:defRPr>
            </a:lvl6pPr>
            <a:lvl7pPr marL="2971800" indent="-228600" eaLnBrk="0" fontAlgn="base" hangingPunct="0">
              <a:spcBef>
                <a:spcPct val="0"/>
              </a:spcBef>
              <a:spcAft>
                <a:spcPct val="0"/>
              </a:spcAft>
              <a:defRPr sz="3200">
                <a:solidFill>
                  <a:schemeClr val="tx1"/>
                </a:solidFill>
                <a:latin typeface="Arial" pitchFamily="34" charset="0"/>
              </a:defRPr>
            </a:lvl7pPr>
            <a:lvl8pPr marL="3429000" indent="-228600" eaLnBrk="0" fontAlgn="base" hangingPunct="0">
              <a:spcBef>
                <a:spcPct val="0"/>
              </a:spcBef>
              <a:spcAft>
                <a:spcPct val="0"/>
              </a:spcAft>
              <a:defRPr sz="3200">
                <a:solidFill>
                  <a:schemeClr val="tx1"/>
                </a:solidFill>
                <a:latin typeface="Arial" pitchFamily="34" charset="0"/>
              </a:defRPr>
            </a:lvl8pPr>
            <a:lvl9pPr marL="3886200" indent="-228600" eaLnBrk="0" fontAlgn="base" hangingPunct="0">
              <a:spcBef>
                <a:spcPct val="0"/>
              </a:spcBef>
              <a:spcAft>
                <a:spcPct val="0"/>
              </a:spcAft>
              <a:defRPr sz="3200">
                <a:solidFill>
                  <a:schemeClr val="tx1"/>
                </a:solidFill>
                <a:latin typeface="Arial" pitchFamily="34" charset="0"/>
              </a:defRPr>
            </a:lvl9pPr>
          </a:lstStyle>
          <a:p>
            <a:fld id="{CED403BC-CE19-4C5F-AA0B-1F2D1141D20C}" type="slidenum">
              <a:rPr lang="en-US" sz="1400" smtClean="0"/>
              <a:pPr/>
              <a:t>28</a:t>
            </a:fld>
            <a:endParaRPr lang="en-US" sz="1400" smtClean="0"/>
          </a:p>
        </p:txBody>
      </p:sp>
      <p:sp>
        <p:nvSpPr>
          <p:cNvPr id="24579" name="Rectangle 3"/>
          <p:cNvSpPr>
            <a:spLocks noGrp="1" noChangeArrowheads="1"/>
          </p:cNvSpPr>
          <p:nvPr>
            <p:ph type="body" idx="1"/>
          </p:nvPr>
        </p:nvSpPr>
        <p:spPr>
          <a:xfrm>
            <a:off x="685800" y="1676400"/>
            <a:ext cx="7772400" cy="4495800"/>
          </a:xfrm>
        </p:spPr>
        <p:txBody>
          <a:bodyPr/>
          <a:lstStyle/>
          <a:p>
            <a:pPr eaLnBrk="1" hangingPunct="1"/>
            <a:r>
              <a:rPr lang="en-US" b="1" smtClean="0">
                <a:solidFill>
                  <a:srgbClr val="FF0000"/>
                </a:solidFill>
              </a:rPr>
              <a:t>Industrial melanism:</a:t>
            </a:r>
            <a:r>
              <a:rPr lang="en-US" smtClean="0"/>
              <a:t>  phenomenon in which darker individuals come to predominate over lighter ones</a:t>
            </a:r>
          </a:p>
          <a:p>
            <a:pPr eaLnBrk="1" hangingPunct="1"/>
            <a:r>
              <a:rPr lang="en-US" b="1" smtClean="0">
                <a:solidFill>
                  <a:srgbClr val="FF0000"/>
                </a:solidFill>
              </a:rPr>
              <a:t>Pollution control</a:t>
            </a:r>
            <a:r>
              <a:rPr lang="en-US" b="1" smtClean="0">
                <a:solidFill>
                  <a:srgbClr val="3C0955"/>
                </a:solidFill>
              </a:rPr>
              <a:t> </a:t>
            </a:r>
            <a:r>
              <a:rPr lang="en-US" smtClean="0"/>
              <a:t>resulted in lichen growing on trees and bark color being lighter again</a:t>
            </a:r>
          </a:p>
          <a:p>
            <a:pPr eaLnBrk="1" hangingPunct="1"/>
            <a:r>
              <a:rPr lang="en-US" smtClean="0"/>
              <a:t>Light-colored peppered moths now are dominant in the population</a:t>
            </a:r>
          </a:p>
        </p:txBody>
      </p:sp>
      <p:sp>
        <p:nvSpPr>
          <p:cNvPr id="31748" name="Rectangle 5"/>
          <p:cNvSpPr>
            <a:spLocks noGrp="1" noChangeArrowheads="1"/>
          </p:cNvSpPr>
          <p:nvPr>
            <p:ph type="title"/>
          </p:nvPr>
        </p:nvSpPr>
        <p:spPr>
          <a:xfrm>
            <a:off x="685800" y="228600"/>
            <a:ext cx="7772400" cy="762000"/>
          </a:xfrm>
          <a:noFill/>
          <a:ln>
            <a:noFill/>
          </a:ln>
          <a:extLst>
            <a:ext uri="{91240B29-F687-4F45-9708-019B960494DF}">
              <a14:hiddenLine xmlns:a14="http://schemas.microsoft.com/office/drawing/2010/main" w="57150">
                <a:solidFill>
                  <a:schemeClr val="tx1"/>
                </a:solidFill>
                <a:miter lim="800000"/>
                <a:headEnd/>
                <a:tailEnd/>
              </a14:hiddenLine>
            </a:ext>
          </a:extLst>
        </p:spPr>
        <p:txBody>
          <a:bodyPr/>
          <a:lstStyle/>
          <a:p>
            <a:pPr eaLnBrk="1" hangingPunct="1"/>
            <a:r>
              <a:rPr lang="en-US" sz="4400" b="0" smtClean="0">
                <a:solidFill>
                  <a:schemeClr val="accent1"/>
                </a:solidFill>
              </a:rPr>
              <a:t>Evidence of Natural Selection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457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457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457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pitchFamily="34" charset="0"/>
              </a:defRPr>
            </a:lvl1pPr>
            <a:lvl2pPr marL="742950" indent="-285750">
              <a:defRPr sz="3200">
                <a:solidFill>
                  <a:schemeClr val="tx1"/>
                </a:solidFill>
                <a:latin typeface="Arial" pitchFamily="34" charset="0"/>
              </a:defRPr>
            </a:lvl2pPr>
            <a:lvl3pPr marL="1143000" indent="-228600">
              <a:defRPr sz="3200">
                <a:solidFill>
                  <a:schemeClr val="tx1"/>
                </a:solidFill>
                <a:latin typeface="Arial" pitchFamily="34" charset="0"/>
              </a:defRPr>
            </a:lvl3pPr>
            <a:lvl4pPr marL="1600200" indent="-228600">
              <a:defRPr sz="3200">
                <a:solidFill>
                  <a:schemeClr val="tx1"/>
                </a:solidFill>
                <a:latin typeface="Arial" pitchFamily="34" charset="0"/>
              </a:defRPr>
            </a:lvl4pPr>
            <a:lvl5pPr marL="2057400" indent="-228600">
              <a:defRPr sz="3200">
                <a:solidFill>
                  <a:schemeClr val="tx1"/>
                </a:solidFill>
                <a:latin typeface="Arial" pitchFamily="34" charset="0"/>
              </a:defRPr>
            </a:lvl5pPr>
            <a:lvl6pPr marL="2514600" indent="-228600" eaLnBrk="0" fontAlgn="base" hangingPunct="0">
              <a:spcBef>
                <a:spcPct val="0"/>
              </a:spcBef>
              <a:spcAft>
                <a:spcPct val="0"/>
              </a:spcAft>
              <a:defRPr sz="3200">
                <a:solidFill>
                  <a:schemeClr val="tx1"/>
                </a:solidFill>
                <a:latin typeface="Arial" pitchFamily="34" charset="0"/>
              </a:defRPr>
            </a:lvl6pPr>
            <a:lvl7pPr marL="2971800" indent="-228600" eaLnBrk="0" fontAlgn="base" hangingPunct="0">
              <a:spcBef>
                <a:spcPct val="0"/>
              </a:spcBef>
              <a:spcAft>
                <a:spcPct val="0"/>
              </a:spcAft>
              <a:defRPr sz="3200">
                <a:solidFill>
                  <a:schemeClr val="tx1"/>
                </a:solidFill>
                <a:latin typeface="Arial" pitchFamily="34" charset="0"/>
              </a:defRPr>
            </a:lvl7pPr>
            <a:lvl8pPr marL="3429000" indent="-228600" eaLnBrk="0" fontAlgn="base" hangingPunct="0">
              <a:spcBef>
                <a:spcPct val="0"/>
              </a:spcBef>
              <a:spcAft>
                <a:spcPct val="0"/>
              </a:spcAft>
              <a:defRPr sz="3200">
                <a:solidFill>
                  <a:schemeClr val="tx1"/>
                </a:solidFill>
                <a:latin typeface="Arial" pitchFamily="34" charset="0"/>
              </a:defRPr>
            </a:lvl8pPr>
            <a:lvl9pPr marL="3886200" indent="-228600" eaLnBrk="0" fontAlgn="base" hangingPunct="0">
              <a:spcBef>
                <a:spcPct val="0"/>
              </a:spcBef>
              <a:spcAft>
                <a:spcPct val="0"/>
              </a:spcAft>
              <a:defRPr sz="3200">
                <a:solidFill>
                  <a:schemeClr val="tx1"/>
                </a:solidFill>
                <a:latin typeface="Arial" pitchFamily="34" charset="0"/>
              </a:defRPr>
            </a:lvl9pPr>
          </a:lstStyle>
          <a:p>
            <a:fld id="{B034D380-83B8-4873-BE36-6FEC817C5186}" type="slidenum">
              <a:rPr lang="en-US" sz="1400" smtClean="0"/>
              <a:pPr/>
              <a:t>29</a:t>
            </a:fld>
            <a:endParaRPr lang="en-US" sz="1400" smtClean="0"/>
          </a:p>
        </p:txBody>
      </p:sp>
      <p:sp>
        <p:nvSpPr>
          <p:cNvPr id="25603" name="Rectangle 3"/>
          <p:cNvSpPr>
            <a:spLocks noGrp="1" noChangeArrowheads="1"/>
          </p:cNvSpPr>
          <p:nvPr>
            <p:ph type="body" idx="1"/>
          </p:nvPr>
        </p:nvSpPr>
        <p:spPr>
          <a:xfrm>
            <a:off x="838200" y="1143000"/>
            <a:ext cx="3581400" cy="5181600"/>
          </a:xfrm>
        </p:spPr>
        <p:txBody>
          <a:bodyPr/>
          <a:lstStyle/>
          <a:p>
            <a:pPr eaLnBrk="1" hangingPunct="1"/>
            <a:r>
              <a:rPr lang="en-US" smtClean="0"/>
              <a:t>The agent of selection may be difficult to pin down</a:t>
            </a:r>
          </a:p>
          <a:p>
            <a:pPr eaLnBrk="1" hangingPunct="1"/>
            <a:r>
              <a:rPr lang="en-US" smtClean="0"/>
              <a:t>Could poisoning by pollution be the agent of natural selection?</a:t>
            </a:r>
          </a:p>
        </p:txBody>
      </p:sp>
      <p:pic>
        <p:nvPicPr>
          <p:cNvPr id="32772" name="Picture 5"/>
          <p:cNvPicPr>
            <a:picLocks noChangeAspect="1" noChangeArrowheads="1"/>
          </p:cNvPicPr>
          <p:nvPr/>
        </p:nvPicPr>
        <p:blipFill>
          <a:blip r:embed="rId3">
            <a:lum bright="-6000" contrast="12000"/>
            <a:extLst>
              <a:ext uri="{28A0092B-C50C-407E-A947-70E740481C1C}">
                <a14:useLocalDpi xmlns:a14="http://schemas.microsoft.com/office/drawing/2010/main" val="0"/>
              </a:ext>
            </a:extLst>
          </a:blip>
          <a:srcRect t="3847"/>
          <a:stretch>
            <a:fillRect/>
          </a:stretch>
        </p:blipFill>
        <p:spPr bwMode="auto">
          <a:xfrm>
            <a:off x="4724400" y="1219200"/>
            <a:ext cx="363855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3" name="Text Box 6"/>
          <p:cNvSpPr txBox="1">
            <a:spLocks noChangeArrowheads="1"/>
          </p:cNvSpPr>
          <p:nvPr/>
        </p:nvSpPr>
        <p:spPr bwMode="auto">
          <a:xfrm>
            <a:off x="4495800" y="5105400"/>
            <a:ext cx="3733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itchFamily="34" charset="0"/>
              </a:defRPr>
            </a:lvl1pPr>
            <a:lvl2pPr marL="742950" indent="-285750">
              <a:defRPr sz="3200">
                <a:solidFill>
                  <a:schemeClr val="tx1"/>
                </a:solidFill>
                <a:latin typeface="Arial" pitchFamily="34" charset="0"/>
              </a:defRPr>
            </a:lvl2pPr>
            <a:lvl3pPr marL="1143000" indent="-228600">
              <a:defRPr sz="3200">
                <a:solidFill>
                  <a:schemeClr val="tx1"/>
                </a:solidFill>
                <a:latin typeface="Arial" pitchFamily="34" charset="0"/>
              </a:defRPr>
            </a:lvl3pPr>
            <a:lvl4pPr marL="1600200" indent="-228600">
              <a:defRPr sz="3200">
                <a:solidFill>
                  <a:schemeClr val="tx1"/>
                </a:solidFill>
                <a:latin typeface="Arial" pitchFamily="34" charset="0"/>
              </a:defRPr>
            </a:lvl4pPr>
            <a:lvl5pPr marL="2057400" indent="-228600">
              <a:defRPr sz="3200">
                <a:solidFill>
                  <a:schemeClr val="tx1"/>
                </a:solidFill>
                <a:latin typeface="Arial" pitchFamily="34" charset="0"/>
              </a:defRPr>
            </a:lvl5pPr>
            <a:lvl6pPr marL="2514600" indent="-228600" eaLnBrk="0" fontAlgn="base" hangingPunct="0">
              <a:spcBef>
                <a:spcPct val="0"/>
              </a:spcBef>
              <a:spcAft>
                <a:spcPct val="0"/>
              </a:spcAft>
              <a:defRPr sz="3200">
                <a:solidFill>
                  <a:schemeClr val="tx1"/>
                </a:solidFill>
                <a:latin typeface="Arial" pitchFamily="34" charset="0"/>
              </a:defRPr>
            </a:lvl6pPr>
            <a:lvl7pPr marL="2971800" indent="-228600" eaLnBrk="0" fontAlgn="base" hangingPunct="0">
              <a:spcBef>
                <a:spcPct val="0"/>
              </a:spcBef>
              <a:spcAft>
                <a:spcPct val="0"/>
              </a:spcAft>
              <a:defRPr sz="3200">
                <a:solidFill>
                  <a:schemeClr val="tx1"/>
                </a:solidFill>
                <a:latin typeface="Arial" pitchFamily="34" charset="0"/>
              </a:defRPr>
            </a:lvl7pPr>
            <a:lvl8pPr marL="3429000" indent="-228600" eaLnBrk="0" fontAlgn="base" hangingPunct="0">
              <a:spcBef>
                <a:spcPct val="0"/>
              </a:spcBef>
              <a:spcAft>
                <a:spcPct val="0"/>
              </a:spcAft>
              <a:defRPr sz="3200">
                <a:solidFill>
                  <a:schemeClr val="tx1"/>
                </a:solidFill>
                <a:latin typeface="Arial" pitchFamily="34" charset="0"/>
              </a:defRPr>
            </a:lvl8pPr>
            <a:lvl9pPr marL="3886200" indent="-228600" eaLnBrk="0" fontAlgn="base" hangingPunct="0">
              <a:spcBef>
                <a:spcPct val="0"/>
              </a:spcBef>
              <a:spcAft>
                <a:spcPct val="0"/>
              </a:spcAft>
              <a:defRPr sz="3200">
                <a:solidFill>
                  <a:schemeClr val="tx1"/>
                </a:solidFill>
                <a:latin typeface="Arial" pitchFamily="34" charset="0"/>
              </a:defRPr>
            </a:lvl9pPr>
          </a:lstStyle>
          <a:p>
            <a:pPr algn="ctr">
              <a:spcBef>
                <a:spcPct val="50000"/>
              </a:spcBef>
            </a:pPr>
            <a:r>
              <a:rPr lang="en-US"/>
              <a:t>Selection against melanism</a:t>
            </a:r>
          </a:p>
        </p:txBody>
      </p:sp>
      <p:sp>
        <p:nvSpPr>
          <p:cNvPr id="32774" name="Rectangle 8"/>
          <p:cNvSpPr>
            <a:spLocks noGrp="1" noChangeArrowheads="1"/>
          </p:cNvSpPr>
          <p:nvPr>
            <p:ph type="title"/>
          </p:nvPr>
        </p:nvSpPr>
        <p:spPr>
          <a:xfrm>
            <a:off x="685800" y="228600"/>
            <a:ext cx="7772400" cy="838200"/>
          </a:xfrm>
          <a:noFill/>
          <a:ln>
            <a:noFill/>
          </a:ln>
          <a:extLst>
            <a:ext uri="{91240B29-F687-4F45-9708-019B960494DF}">
              <a14:hiddenLine xmlns:a14="http://schemas.microsoft.com/office/drawing/2010/main" w="57150">
                <a:solidFill>
                  <a:schemeClr val="tx1"/>
                </a:solidFill>
                <a:miter lim="800000"/>
                <a:headEnd/>
                <a:tailEnd/>
              </a14:hiddenLine>
            </a:ext>
          </a:extLst>
        </p:spPr>
        <p:txBody>
          <a:bodyPr/>
          <a:lstStyle/>
          <a:p>
            <a:pPr eaLnBrk="1" hangingPunct="1"/>
            <a:r>
              <a:rPr lang="en-US" sz="4400" b="0" smtClean="0">
                <a:solidFill>
                  <a:schemeClr val="accent1"/>
                </a:solidFill>
              </a:rPr>
              <a:t>Evidence of Natural Selection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560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560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build="p"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57200" y="0"/>
            <a:ext cx="8001000" cy="1143000"/>
          </a:xfrm>
        </p:spPr>
        <p:txBody>
          <a:bodyPr/>
          <a:lstStyle/>
          <a:p>
            <a:r>
              <a:rPr lang="en-US" sz="4000" smtClean="0"/>
              <a:t>Inheritance of Acquired Characteristics</a:t>
            </a:r>
          </a:p>
        </p:txBody>
      </p:sp>
      <p:sp>
        <p:nvSpPr>
          <p:cNvPr id="9219" name="Rectangle 3"/>
          <p:cNvSpPr>
            <a:spLocks noGrp="1" noChangeArrowheads="1"/>
          </p:cNvSpPr>
          <p:nvPr>
            <p:ph type="body" idx="1"/>
          </p:nvPr>
        </p:nvSpPr>
        <p:spPr/>
        <p:txBody>
          <a:bodyPr/>
          <a:lstStyle/>
          <a:p>
            <a:r>
              <a:rPr lang="en-US" smtClean="0"/>
              <a:t>Widely accepted in early 1800s – believed organisms develop new organs or modify existing organs as environmental problems present themselves</a:t>
            </a:r>
          </a:p>
          <a:p>
            <a:r>
              <a:rPr lang="en-US" smtClean="0"/>
              <a:t>Organs change as the need arises</a:t>
            </a:r>
          </a:p>
          <a:p>
            <a:r>
              <a:rPr lang="en-US" smtClean="0"/>
              <a:t>Used giraffes as his explanation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4" presetClass="entr" presetSubtype="0" fill="hold"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 from="(-#ppt_w/2)" to="(#ppt_x)" calcmode="lin" valueType="num">
                                      <p:cBhvr>
                                        <p:cTn id="7" dur="600" fill="hold">
                                          <p:stCondLst>
                                            <p:cond delay="0"/>
                                          </p:stCondLst>
                                        </p:cTn>
                                        <p:tgtEl>
                                          <p:spTgt spid="9219">
                                            <p:txEl>
                                              <p:pRg st="0" end="0"/>
                                            </p:txEl>
                                          </p:spTgt>
                                        </p:tgtEl>
                                        <p:attrNameLst>
                                          <p:attrName>ppt_x</p:attrName>
                                        </p:attrNameLst>
                                      </p:cBhvr>
                                    </p:anim>
                                    <p:anim from="0" to="-1.0" calcmode="lin" valueType="num">
                                      <p:cBhvr>
                                        <p:cTn id="8" dur="200" decel="50000" autoRev="1" fill="hold">
                                          <p:stCondLst>
                                            <p:cond delay="600"/>
                                          </p:stCondLst>
                                        </p:cTn>
                                        <p:tgtEl>
                                          <p:spTgt spid="9219">
                                            <p:txEl>
                                              <p:pRg st="0" end="0"/>
                                            </p:txEl>
                                          </p:spTgt>
                                        </p:tgtEl>
                                        <p:attrNameLst>
                                          <p:attrName>xshear</p:attrName>
                                        </p:attrNameLst>
                                      </p:cBhvr>
                                    </p:anim>
                                    <p:animScale>
                                      <p:cBhvr>
                                        <p:cTn id="9" dur="200" decel="100000" autoRev="1" fill="hold">
                                          <p:stCondLst>
                                            <p:cond delay="600"/>
                                          </p:stCondLst>
                                        </p:cTn>
                                        <p:tgtEl>
                                          <p:spTgt spid="9219">
                                            <p:txEl>
                                              <p:pRg st="0" end="0"/>
                                            </p:txEl>
                                          </p:spTgt>
                                        </p:tgtEl>
                                      </p:cBhvr>
                                      <p:from x="100000" y="100000"/>
                                      <p:to x="80000" y="100000"/>
                                    </p:animScale>
                                    <p:anim by="(#ppt_h/3+#ppt_w*0.1)" calcmode="lin" valueType="num">
                                      <p:cBhvr additive="sum">
                                        <p:cTn id="10" dur="200" decel="100000" autoRev="1" fill="hold">
                                          <p:stCondLst>
                                            <p:cond delay="600"/>
                                          </p:stCondLst>
                                        </p:cTn>
                                        <p:tgtEl>
                                          <p:spTgt spid="9219">
                                            <p:txEl>
                                              <p:pRg st="0" end="0"/>
                                            </p:txEl>
                                          </p:spTgt>
                                        </p:tgtEl>
                                        <p:attrNameLst>
                                          <p:attrName>ppt_x</p:attrName>
                                        </p:attrNameLst>
                                      </p:cBhvr>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4" presetClass="entr" presetSubtype="0" fill="hold" nodeType="clickEffect">
                                  <p:stCondLst>
                                    <p:cond delay="0"/>
                                  </p:stCondLst>
                                  <p:iterate type="lt">
                                    <p:tmPct val="0"/>
                                  </p:iterate>
                                  <p:childTnLst>
                                    <p:set>
                                      <p:cBhvr>
                                        <p:cTn id="14" dur="1" fill="hold">
                                          <p:stCondLst>
                                            <p:cond delay="0"/>
                                          </p:stCondLst>
                                        </p:cTn>
                                        <p:tgtEl>
                                          <p:spTgt spid="9219">
                                            <p:txEl>
                                              <p:pRg st="1" end="1"/>
                                            </p:txEl>
                                          </p:spTgt>
                                        </p:tgtEl>
                                        <p:attrNameLst>
                                          <p:attrName>style.visibility</p:attrName>
                                        </p:attrNameLst>
                                      </p:cBhvr>
                                      <p:to>
                                        <p:strVal val="visible"/>
                                      </p:to>
                                    </p:set>
                                    <p:anim from="(-#ppt_w/2)" to="(#ppt_x)" calcmode="lin" valueType="num">
                                      <p:cBhvr>
                                        <p:cTn id="15" dur="600" fill="hold">
                                          <p:stCondLst>
                                            <p:cond delay="0"/>
                                          </p:stCondLst>
                                        </p:cTn>
                                        <p:tgtEl>
                                          <p:spTgt spid="9219">
                                            <p:txEl>
                                              <p:pRg st="1" end="1"/>
                                            </p:txEl>
                                          </p:spTgt>
                                        </p:tgtEl>
                                        <p:attrNameLst>
                                          <p:attrName>ppt_x</p:attrName>
                                        </p:attrNameLst>
                                      </p:cBhvr>
                                    </p:anim>
                                    <p:anim from="0" to="-1.0" calcmode="lin" valueType="num">
                                      <p:cBhvr>
                                        <p:cTn id="16" dur="200" decel="50000" autoRev="1" fill="hold">
                                          <p:stCondLst>
                                            <p:cond delay="600"/>
                                          </p:stCondLst>
                                        </p:cTn>
                                        <p:tgtEl>
                                          <p:spTgt spid="9219">
                                            <p:txEl>
                                              <p:pRg st="1" end="1"/>
                                            </p:txEl>
                                          </p:spTgt>
                                        </p:tgtEl>
                                        <p:attrNameLst>
                                          <p:attrName>xshear</p:attrName>
                                        </p:attrNameLst>
                                      </p:cBhvr>
                                    </p:anim>
                                    <p:animScale>
                                      <p:cBhvr>
                                        <p:cTn id="17" dur="200" decel="100000" autoRev="1" fill="hold">
                                          <p:stCondLst>
                                            <p:cond delay="600"/>
                                          </p:stCondLst>
                                        </p:cTn>
                                        <p:tgtEl>
                                          <p:spTgt spid="9219">
                                            <p:txEl>
                                              <p:pRg st="1" end="1"/>
                                            </p:txEl>
                                          </p:spTgt>
                                        </p:tgtEl>
                                      </p:cBhvr>
                                      <p:from x="100000" y="100000"/>
                                      <p:to x="80000" y="100000"/>
                                    </p:animScale>
                                    <p:anim by="(#ppt_h/3+#ppt_w*0.1)" calcmode="lin" valueType="num">
                                      <p:cBhvr additive="sum">
                                        <p:cTn id="18" dur="200" decel="100000" autoRev="1" fill="hold">
                                          <p:stCondLst>
                                            <p:cond delay="600"/>
                                          </p:stCondLst>
                                        </p:cTn>
                                        <p:tgtEl>
                                          <p:spTgt spid="9219">
                                            <p:txEl>
                                              <p:pRg st="1" end="1"/>
                                            </p:txEl>
                                          </p:spTgt>
                                        </p:tgtEl>
                                        <p:attrNameLst>
                                          <p:attrName>ppt_x</p:attrName>
                                        </p:attrNameLst>
                                      </p:cBhvr>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34" presetClass="entr" presetSubtype="0" fill="hold" nodeType="clickEffect">
                                  <p:stCondLst>
                                    <p:cond delay="0"/>
                                  </p:stCondLst>
                                  <p:childTnLst>
                                    <p:set>
                                      <p:cBhvr>
                                        <p:cTn id="22" dur="1" fill="hold">
                                          <p:stCondLst>
                                            <p:cond delay="0"/>
                                          </p:stCondLst>
                                        </p:cTn>
                                        <p:tgtEl>
                                          <p:spTgt spid="9219">
                                            <p:txEl>
                                              <p:pRg st="2" end="2"/>
                                            </p:txEl>
                                          </p:spTgt>
                                        </p:tgtEl>
                                        <p:attrNameLst>
                                          <p:attrName>style.visibility</p:attrName>
                                        </p:attrNameLst>
                                      </p:cBhvr>
                                      <p:to>
                                        <p:strVal val="visible"/>
                                      </p:to>
                                    </p:set>
                                    <p:anim from="(-#ppt_w/2)" to="(#ppt_x)" calcmode="lin" valueType="num">
                                      <p:cBhvr>
                                        <p:cTn id="23" dur="600" fill="hold">
                                          <p:stCondLst>
                                            <p:cond delay="0"/>
                                          </p:stCondLst>
                                        </p:cTn>
                                        <p:tgtEl>
                                          <p:spTgt spid="9219">
                                            <p:txEl>
                                              <p:pRg st="2" end="2"/>
                                            </p:txEl>
                                          </p:spTgt>
                                        </p:tgtEl>
                                        <p:attrNameLst>
                                          <p:attrName>ppt_x</p:attrName>
                                        </p:attrNameLst>
                                      </p:cBhvr>
                                    </p:anim>
                                    <p:anim from="0" to="-1.0" calcmode="lin" valueType="num">
                                      <p:cBhvr>
                                        <p:cTn id="24" dur="200" decel="50000" autoRev="1" fill="hold">
                                          <p:stCondLst>
                                            <p:cond delay="600"/>
                                          </p:stCondLst>
                                        </p:cTn>
                                        <p:tgtEl>
                                          <p:spTgt spid="9219">
                                            <p:txEl>
                                              <p:pRg st="2" end="2"/>
                                            </p:txEl>
                                          </p:spTgt>
                                        </p:tgtEl>
                                        <p:attrNameLst>
                                          <p:attrName>xshear</p:attrName>
                                        </p:attrNameLst>
                                      </p:cBhvr>
                                    </p:anim>
                                    <p:animScale>
                                      <p:cBhvr>
                                        <p:cTn id="25" dur="200" decel="100000" autoRev="1" fill="hold">
                                          <p:stCondLst>
                                            <p:cond delay="600"/>
                                          </p:stCondLst>
                                        </p:cTn>
                                        <p:tgtEl>
                                          <p:spTgt spid="9219">
                                            <p:txEl>
                                              <p:pRg st="2" end="2"/>
                                            </p:txEl>
                                          </p:spTgt>
                                        </p:tgtEl>
                                      </p:cBhvr>
                                      <p:from x="100000" y="100000"/>
                                      <p:to x="80000" y="100000"/>
                                    </p:animScale>
                                    <p:anim by="(#ppt_h/3+#ppt_w*0.1)" calcmode="lin" valueType="num">
                                      <p:cBhvr additive="sum">
                                        <p:cTn id="26" dur="200" decel="100000" autoRev="1" fill="hold">
                                          <p:stCondLst>
                                            <p:cond delay="600"/>
                                          </p:stCondLst>
                                        </p:cTn>
                                        <p:tgtEl>
                                          <p:spTgt spid="9219">
                                            <p:txEl>
                                              <p:pRg st="2" end="2"/>
                                            </p:txEl>
                                          </p:spTgt>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pitchFamily="34" charset="0"/>
              </a:defRPr>
            </a:lvl1pPr>
            <a:lvl2pPr marL="742950" indent="-285750">
              <a:defRPr sz="3200">
                <a:solidFill>
                  <a:schemeClr val="tx1"/>
                </a:solidFill>
                <a:latin typeface="Arial" pitchFamily="34" charset="0"/>
              </a:defRPr>
            </a:lvl2pPr>
            <a:lvl3pPr marL="1143000" indent="-228600">
              <a:defRPr sz="3200">
                <a:solidFill>
                  <a:schemeClr val="tx1"/>
                </a:solidFill>
                <a:latin typeface="Arial" pitchFamily="34" charset="0"/>
              </a:defRPr>
            </a:lvl3pPr>
            <a:lvl4pPr marL="1600200" indent="-228600">
              <a:defRPr sz="3200">
                <a:solidFill>
                  <a:schemeClr val="tx1"/>
                </a:solidFill>
                <a:latin typeface="Arial" pitchFamily="34" charset="0"/>
              </a:defRPr>
            </a:lvl4pPr>
            <a:lvl5pPr marL="2057400" indent="-228600">
              <a:defRPr sz="3200">
                <a:solidFill>
                  <a:schemeClr val="tx1"/>
                </a:solidFill>
                <a:latin typeface="Arial" pitchFamily="34" charset="0"/>
              </a:defRPr>
            </a:lvl5pPr>
            <a:lvl6pPr marL="2514600" indent="-228600" eaLnBrk="0" fontAlgn="base" hangingPunct="0">
              <a:spcBef>
                <a:spcPct val="0"/>
              </a:spcBef>
              <a:spcAft>
                <a:spcPct val="0"/>
              </a:spcAft>
              <a:defRPr sz="3200">
                <a:solidFill>
                  <a:schemeClr val="tx1"/>
                </a:solidFill>
                <a:latin typeface="Arial" pitchFamily="34" charset="0"/>
              </a:defRPr>
            </a:lvl6pPr>
            <a:lvl7pPr marL="2971800" indent="-228600" eaLnBrk="0" fontAlgn="base" hangingPunct="0">
              <a:spcBef>
                <a:spcPct val="0"/>
              </a:spcBef>
              <a:spcAft>
                <a:spcPct val="0"/>
              </a:spcAft>
              <a:defRPr sz="3200">
                <a:solidFill>
                  <a:schemeClr val="tx1"/>
                </a:solidFill>
                <a:latin typeface="Arial" pitchFamily="34" charset="0"/>
              </a:defRPr>
            </a:lvl7pPr>
            <a:lvl8pPr marL="3429000" indent="-228600" eaLnBrk="0" fontAlgn="base" hangingPunct="0">
              <a:spcBef>
                <a:spcPct val="0"/>
              </a:spcBef>
              <a:spcAft>
                <a:spcPct val="0"/>
              </a:spcAft>
              <a:defRPr sz="3200">
                <a:solidFill>
                  <a:schemeClr val="tx1"/>
                </a:solidFill>
                <a:latin typeface="Arial" pitchFamily="34" charset="0"/>
              </a:defRPr>
            </a:lvl8pPr>
            <a:lvl9pPr marL="3886200" indent="-228600" eaLnBrk="0" fontAlgn="base" hangingPunct="0">
              <a:spcBef>
                <a:spcPct val="0"/>
              </a:spcBef>
              <a:spcAft>
                <a:spcPct val="0"/>
              </a:spcAft>
              <a:defRPr sz="3200">
                <a:solidFill>
                  <a:schemeClr val="tx1"/>
                </a:solidFill>
                <a:latin typeface="Arial" pitchFamily="34" charset="0"/>
              </a:defRPr>
            </a:lvl9pPr>
          </a:lstStyle>
          <a:p>
            <a:fld id="{627E9727-C9FC-4175-B451-D34F1DFD6C00}" type="slidenum">
              <a:rPr lang="en-US" sz="1400" smtClean="0"/>
              <a:pPr/>
              <a:t>30</a:t>
            </a:fld>
            <a:endParaRPr lang="en-US" sz="1400" smtClean="0"/>
          </a:p>
        </p:txBody>
      </p:sp>
      <p:sp>
        <p:nvSpPr>
          <p:cNvPr id="33795" name="Rectangle 2"/>
          <p:cNvSpPr>
            <a:spLocks noGrp="1" noChangeArrowheads="1"/>
          </p:cNvSpPr>
          <p:nvPr>
            <p:ph type="title"/>
          </p:nvPr>
        </p:nvSpPr>
        <p:spPr>
          <a:xfrm>
            <a:off x="685800" y="304800"/>
            <a:ext cx="7772400" cy="762000"/>
          </a:xfrm>
          <a:ln>
            <a:noFill/>
          </a:ln>
          <a:extLst>
            <a:ext uri="{91240B29-F687-4F45-9708-019B960494DF}">
              <a14:hiddenLine xmlns:a14="http://schemas.microsoft.com/office/drawing/2010/main" w="57150">
                <a:solidFill>
                  <a:schemeClr val="tx1"/>
                </a:solidFill>
                <a:miter lim="800000"/>
                <a:headEnd/>
                <a:tailEnd/>
              </a14:hiddenLine>
            </a:ext>
          </a:extLst>
        </p:spPr>
        <p:txBody>
          <a:bodyPr/>
          <a:lstStyle/>
          <a:p>
            <a:pPr eaLnBrk="1" hangingPunct="1"/>
            <a:r>
              <a:rPr lang="en-US" sz="4400" b="0" smtClean="0">
                <a:solidFill>
                  <a:schemeClr val="accent1"/>
                </a:solidFill>
              </a:rPr>
              <a:t>Evidence of Natural Selection</a:t>
            </a:r>
          </a:p>
        </p:txBody>
      </p:sp>
      <p:sp>
        <p:nvSpPr>
          <p:cNvPr id="16387" name="Rectangle 3"/>
          <p:cNvSpPr>
            <a:spLocks noGrp="1" noChangeArrowheads="1"/>
          </p:cNvSpPr>
          <p:nvPr>
            <p:ph type="body" idx="1"/>
          </p:nvPr>
        </p:nvSpPr>
        <p:spPr>
          <a:xfrm>
            <a:off x="381000" y="1219200"/>
            <a:ext cx="8382000" cy="5257800"/>
          </a:xfrm>
        </p:spPr>
        <p:txBody>
          <a:bodyPr/>
          <a:lstStyle/>
          <a:p>
            <a:pPr eaLnBrk="1" hangingPunct="1">
              <a:buFontTx/>
              <a:buNone/>
            </a:pPr>
            <a:r>
              <a:rPr lang="en-US" smtClean="0"/>
              <a:t>Darwin collected a closely related group of 14 finch species in the Gal</a:t>
            </a:r>
            <a:r>
              <a:rPr lang="en-US" smtClean="0">
                <a:cs typeface="Arial" pitchFamily="34" charset="0"/>
              </a:rPr>
              <a:t>á</a:t>
            </a:r>
            <a:r>
              <a:rPr lang="en-US" smtClean="0"/>
              <a:t>pagos Islands</a:t>
            </a:r>
            <a:endParaRPr lang="en-US" b="1" smtClean="0"/>
          </a:p>
          <a:p>
            <a:pPr lvl="1" eaLnBrk="1" hangingPunct="1"/>
            <a:r>
              <a:rPr lang="en-US" sz="3200" smtClean="0"/>
              <a:t>All were similar except for beak characteristics</a:t>
            </a:r>
          </a:p>
          <a:p>
            <a:pPr lvl="1" eaLnBrk="1" hangingPunct="1"/>
            <a:r>
              <a:rPr lang="en-US" sz="3200" smtClean="0"/>
              <a:t>Darwin hypothesized that different beak shapes were related to food gathering</a:t>
            </a:r>
          </a:p>
          <a:p>
            <a:pPr lvl="1" eaLnBrk="1" hangingPunct="1"/>
            <a:r>
              <a:rPr lang="en-US" sz="3200" smtClean="0"/>
              <a:t>Darwin wrote “…one might really fancy that…one species has been taken and modified for different ends.”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638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638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638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638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bldLvl="2"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pitchFamily="34" charset="0"/>
              </a:defRPr>
            </a:lvl1pPr>
            <a:lvl2pPr marL="742950" indent="-285750">
              <a:defRPr sz="3200">
                <a:solidFill>
                  <a:schemeClr val="tx1"/>
                </a:solidFill>
                <a:latin typeface="Arial" pitchFamily="34" charset="0"/>
              </a:defRPr>
            </a:lvl2pPr>
            <a:lvl3pPr marL="1143000" indent="-228600">
              <a:defRPr sz="3200">
                <a:solidFill>
                  <a:schemeClr val="tx1"/>
                </a:solidFill>
                <a:latin typeface="Arial" pitchFamily="34" charset="0"/>
              </a:defRPr>
            </a:lvl3pPr>
            <a:lvl4pPr marL="1600200" indent="-228600">
              <a:defRPr sz="3200">
                <a:solidFill>
                  <a:schemeClr val="tx1"/>
                </a:solidFill>
                <a:latin typeface="Arial" pitchFamily="34" charset="0"/>
              </a:defRPr>
            </a:lvl4pPr>
            <a:lvl5pPr marL="2057400" indent="-228600">
              <a:defRPr sz="3200">
                <a:solidFill>
                  <a:schemeClr val="tx1"/>
                </a:solidFill>
                <a:latin typeface="Arial" pitchFamily="34" charset="0"/>
              </a:defRPr>
            </a:lvl5pPr>
            <a:lvl6pPr marL="2514600" indent="-228600" eaLnBrk="0" fontAlgn="base" hangingPunct="0">
              <a:spcBef>
                <a:spcPct val="0"/>
              </a:spcBef>
              <a:spcAft>
                <a:spcPct val="0"/>
              </a:spcAft>
              <a:defRPr sz="3200">
                <a:solidFill>
                  <a:schemeClr val="tx1"/>
                </a:solidFill>
                <a:latin typeface="Arial" pitchFamily="34" charset="0"/>
              </a:defRPr>
            </a:lvl6pPr>
            <a:lvl7pPr marL="2971800" indent="-228600" eaLnBrk="0" fontAlgn="base" hangingPunct="0">
              <a:spcBef>
                <a:spcPct val="0"/>
              </a:spcBef>
              <a:spcAft>
                <a:spcPct val="0"/>
              </a:spcAft>
              <a:defRPr sz="3200">
                <a:solidFill>
                  <a:schemeClr val="tx1"/>
                </a:solidFill>
                <a:latin typeface="Arial" pitchFamily="34" charset="0"/>
              </a:defRPr>
            </a:lvl7pPr>
            <a:lvl8pPr marL="3429000" indent="-228600" eaLnBrk="0" fontAlgn="base" hangingPunct="0">
              <a:spcBef>
                <a:spcPct val="0"/>
              </a:spcBef>
              <a:spcAft>
                <a:spcPct val="0"/>
              </a:spcAft>
              <a:defRPr sz="3200">
                <a:solidFill>
                  <a:schemeClr val="tx1"/>
                </a:solidFill>
                <a:latin typeface="Arial" pitchFamily="34" charset="0"/>
              </a:defRPr>
            </a:lvl8pPr>
            <a:lvl9pPr marL="3886200" indent="-228600" eaLnBrk="0" fontAlgn="base" hangingPunct="0">
              <a:spcBef>
                <a:spcPct val="0"/>
              </a:spcBef>
              <a:spcAft>
                <a:spcPct val="0"/>
              </a:spcAft>
              <a:defRPr sz="3200">
                <a:solidFill>
                  <a:schemeClr val="tx1"/>
                </a:solidFill>
                <a:latin typeface="Arial" pitchFamily="34" charset="0"/>
              </a:defRPr>
            </a:lvl9pPr>
          </a:lstStyle>
          <a:p>
            <a:fld id="{D28739F6-A505-421C-AF5F-8ECD8F5E7595}" type="slidenum">
              <a:rPr lang="en-US" sz="1400" smtClean="0"/>
              <a:pPr/>
              <a:t>31</a:t>
            </a:fld>
            <a:endParaRPr lang="en-US" sz="1400" smtClean="0"/>
          </a:p>
        </p:txBody>
      </p:sp>
      <p:sp>
        <p:nvSpPr>
          <p:cNvPr id="34819" name="Rectangle 3"/>
          <p:cNvSpPr>
            <a:spLocks noGrp="1" noChangeArrowheads="1"/>
          </p:cNvSpPr>
          <p:nvPr>
            <p:ph type="body" idx="1"/>
          </p:nvPr>
        </p:nvSpPr>
        <p:spPr>
          <a:xfrm>
            <a:off x="609600" y="5943600"/>
            <a:ext cx="7772400" cy="685800"/>
          </a:xfrm>
        </p:spPr>
        <p:txBody>
          <a:bodyPr/>
          <a:lstStyle/>
          <a:p>
            <a:pPr algn="ctr" eaLnBrk="1" hangingPunct="1">
              <a:buFontTx/>
              <a:buNone/>
            </a:pPr>
            <a:r>
              <a:rPr lang="en-US" smtClean="0"/>
              <a:t>Darwin’s finches</a:t>
            </a:r>
          </a:p>
        </p:txBody>
      </p:sp>
      <p:pic>
        <p:nvPicPr>
          <p:cNvPr id="34820" name="Picture 5"/>
          <p:cNvPicPr>
            <a:picLocks noChangeAspect="1" noChangeArrowheads="1"/>
          </p:cNvPicPr>
          <p:nvPr/>
        </p:nvPicPr>
        <p:blipFill>
          <a:blip r:embed="rId3">
            <a:lum bright="-6000" contrast="12000"/>
            <a:extLst>
              <a:ext uri="{28A0092B-C50C-407E-A947-70E740481C1C}">
                <a14:useLocalDpi xmlns:a14="http://schemas.microsoft.com/office/drawing/2010/main" val="0"/>
              </a:ext>
            </a:extLst>
          </a:blip>
          <a:srcRect/>
          <a:stretch>
            <a:fillRect/>
          </a:stretch>
        </p:blipFill>
        <p:spPr bwMode="auto">
          <a:xfrm>
            <a:off x="1219200" y="1600200"/>
            <a:ext cx="7010400" cy="422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1" name="Rectangle 7"/>
          <p:cNvSpPr>
            <a:spLocks noGrp="1" noChangeArrowheads="1"/>
          </p:cNvSpPr>
          <p:nvPr>
            <p:ph type="title"/>
          </p:nvPr>
        </p:nvSpPr>
        <p:spPr>
          <a:xfrm>
            <a:off x="685800" y="304800"/>
            <a:ext cx="7772400" cy="762000"/>
          </a:xfrm>
          <a:noFill/>
          <a:ln>
            <a:noFill/>
          </a:ln>
          <a:extLst>
            <a:ext uri="{91240B29-F687-4F45-9708-019B960494DF}">
              <a14:hiddenLine xmlns:a14="http://schemas.microsoft.com/office/drawing/2010/main" w="57150">
                <a:solidFill>
                  <a:schemeClr val="tx1"/>
                </a:solidFill>
                <a:miter lim="800000"/>
                <a:headEnd/>
                <a:tailEnd/>
              </a14:hiddenLine>
            </a:ext>
          </a:extLst>
        </p:spPr>
        <p:txBody>
          <a:bodyPr/>
          <a:lstStyle/>
          <a:p>
            <a:pPr eaLnBrk="1" hangingPunct="1"/>
            <a:r>
              <a:rPr lang="en-US" sz="4400" b="0" smtClean="0">
                <a:solidFill>
                  <a:schemeClr val="accent1"/>
                </a:solidFill>
              </a:rPr>
              <a:t>Evidence of Natural Selection</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pitchFamily="34" charset="0"/>
              </a:defRPr>
            </a:lvl1pPr>
            <a:lvl2pPr marL="742950" indent="-285750">
              <a:defRPr sz="3200">
                <a:solidFill>
                  <a:schemeClr val="tx1"/>
                </a:solidFill>
                <a:latin typeface="Arial" pitchFamily="34" charset="0"/>
              </a:defRPr>
            </a:lvl2pPr>
            <a:lvl3pPr marL="1143000" indent="-228600">
              <a:defRPr sz="3200">
                <a:solidFill>
                  <a:schemeClr val="tx1"/>
                </a:solidFill>
                <a:latin typeface="Arial" pitchFamily="34" charset="0"/>
              </a:defRPr>
            </a:lvl3pPr>
            <a:lvl4pPr marL="1600200" indent="-228600">
              <a:defRPr sz="3200">
                <a:solidFill>
                  <a:schemeClr val="tx1"/>
                </a:solidFill>
                <a:latin typeface="Arial" pitchFamily="34" charset="0"/>
              </a:defRPr>
            </a:lvl4pPr>
            <a:lvl5pPr marL="2057400" indent="-228600">
              <a:defRPr sz="3200">
                <a:solidFill>
                  <a:schemeClr val="tx1"/>
                </a:solidFill>
                <a:latin typeface="Arial" pitchFamily="34" charset="0"/>
              </a:defRPr>
            </a:lvl5pPr>
            <a:lvl6pPr marL="2514600" indent="-228600" eaLnBrk="0" fontAlgn="base" hangingPunct="0">
              <a:spcBef>
                <a:spcPct val="0"/>
              </a:spcBef>
              <a:spcAft>
                <a:spcPct val="0"/>
              </a:spcAft>
              <a:defRPr sz="3200">
                <a:solidFill>
                  <a:schemeClr val="tx1"/>
                </a:solidFill>
                <a:latin typeface="Arial" pitchFamily="34" charset="0"/>
              </a:defRPr>
            </a:lvl6pPr>
            <a:lvl7pPr marL="2971800" indent="-228600" eaLnBrk="0" fontAlgn="base" hangingPunct="0">
              <a:spcBef>
                <a:spcPct val="0"/>
              </a:spcBef>
              <a:spcAft>
                <a:spcPct val="0"/>
              </a:spcAft>
              <a:defRPr sz="3200">
                <a:solidFill>
                  <a:schemeClr val="tx1"/>
                </a:solidFill>
                <a:latin typeface="Arial" pitchFamily="34" charset="0"/>
              </a:defRPr>
            </a:lvl7pPr>
            <a:lvl8pPr marL="3429000" indent="-228600" eaLnBrk="0" fontAlgn="base" hangingPunct="0">
              <a:spcBef>
                <a:spcPct val="0"/>
              </a:spcBef>
              <a:spcAft>
                <a:spcPct val="0"/>
              </a:spcAft>
              <a:defRPr sz="3200">
                <a:solidFill>
                  <a:schemeClr val="tx1"/>
                </a:solidFill>
                <a:latin typeface="Arial" pitchFamily="34" charset="0"/>
              </a:defRPr>
            </a:lvl8pPr>
            <a:lvl9pPr marL="3886200" indent="-228600" eaLnBrk="0" fontAlgn="base" hangingPunct="0">
              <a:spcBef>
                <a:spcPct val="0"/>
              </a:spcBef>
              <a:spcAft>
                <a:spcPct val="0"/>
              </a:spcAft>
              <a:defRPr sz="3200">
                <a:solidFill>
                  <a:schemeClr val="tx1"/>
                </a:solidFill>
                <a:latin typeface="Arial" pitchFamily="34" charset="0"/>
              </a:defRPr>
            </a:lvl9pPr>
          </a:lstStyle>
          <a:p>
            <a:fld id="{7079AC18-95C3-4E4A-A5B5-9FAEEE319455}" type="slidenum">
              <a:rPr lang="en-US" sz="1400" smtClean="0"/>
              <a:pPr/>
              <a:t>32</a:t>
            </a:fld>
            <a:endParaRPr lang="en-US" sz="1400" smtClean="0"/>
          </a:p>
        </p:txBody>
      </p:sp>
      <p:sp>
        <p:nvSpPr>
          <p:cNvPr id="18435" name="Rectangle 3"/>
          <p:cNvSpPr>
            <a:spLocks noGrp="1" noChangeArrowheads="1"/>
          </p:cNvSpPr>
          <p:nvPr>
            <p:ph type="body" idx="1"/>
          </p:nvPr>
        </p:nvSpPr>
        <p:spPr>
          <a:xfrm>
            <a:off x="685800" y="1219200"/>
            <a:ext cx="7772400" cy="5257800"/>
          </a:xfrm>
        </p:spPr>
        <p:txBody>
          <a:bodyPr/>
          <a:lstStyle/>
          <a:p>
            <a:pPr eaLnBrk="1" hangingPunct="1">
              <a:lnSpc>
                <a:spcPct val="90000"/>
              </a:lnSpc>
            </a:pPr>
            <a:r>
              <a:rPr lang="en-US" smtClean="0"/>
              <a:t>Modern research has verified Darwin’s selection hypothesis</a:t>
            </a:r>
          </a:p>
          <a:p>
            <a:pPr eaLnBrk="1" hangingPunct="1">
              <a:lnSpc>
                <a:spcPct val="90000"/>
              </a:lnSpc>
            </a:pPr>
            <a:r>
              <a:rPr lang="en-US" b="1" smtClean="0">
                <a:solidFill>
                  <a:srgbClr val="FF0000"/>
                </a:solidFill>
              </a:rPr>
              <a:t>3 conditions of natural selection</a:t>
            </a:r>
            <a:endParaRPr lang="en-US" smtClean="0"/>
          </a:p>
          <a:p>
            <a:pPr lvl="1" eaLnBrk="1" hangingPunct="1">
              <a:lnSpc>
                <a:spcPct val="90000"/>
              </a:lnSpc>
            </a:pPr>
            <a:r>
              <a:rPr lang="en-US" sz="3200" smtClean="0"/>
              <a:t>Variation must exist in the population</a:t>
            </a:r>
          </a:p>
          <a:p>
            <a:pPr lvl="1" eaLnBrk="1" hangingPunct="1">
              <a:lnSpc>
                <a:spcPct val="90000"/>
              </a:lnSpc>
            </a:pPr>
            <a:r>
              <a:rPr lang="en-US" sz="3200" smtClean="0"/>
              <a:t>This variation must lead to differences among individuals in reproductive success</a:t>
            </a:r>
          </a:p>
          <a:p>
            <a:pPr lvl="1" eaLnBrk="1" hangingPunct="1">
              <a:lnSpc>
                <a:spcPct val="90000"/>
              </a:lnSpc>
            </a:pPr>
            <a:r>
              <a:rPr lang="en-US" sz="3200" smtClean="0"/>
              <a:t>Variation among individuals must be genetically transmitted to the next generation</a:t>
            </a:r>
          </a:p>
        </p:txBody>
      </p:sp>
      <p:sp>
        <p:nvSpPr>
          <p:cNvPr id="35844" name="Rectangle 4"/>
          <p:cNvSpPr>
            <a:spLocks noGrp="1" noChangeArrowheads="1"/>
          </p:cNvSpPr>
          <p:nvPr>
            <p:ph type="title"/>
          </p:nvPr>
        </p:nvSpPr>
        <p:spPr>
          <a:xfrm>
            <a:off x="685800" y="152400"/>
            <a:ext cx="7772400" cy="762000"/>
          </a:xfrm>
          <a:noFill/>
          <a:ln>
            <a:noFill/>
          </a:ln>
          <a:extLst>
            <a:ext uri="{91240B29-F687-4F45-9708-019B960494DF}">
              <a14:hiddenLine xmlns:a14="http://schemas.microsoft.com/office/drawing/2010/main" w="57150">
                <a:solidFill>
                  <a:schemeClr val="tx1"/>
                </a:solidFill>
                <a:miter lim="800000"/>
                <a:headEnd/>
                <a:tailEnd/>
              </a14:hiddenLine>
            </a:ext>
          </a:extLst>
        </p:spPr>
        <p:txBody>
          <a:bodyPr/>
          <a:lstStyle/>
          <a:p>
            <a:pPr eaLnBrk="1" hangingPunct="1"/>
            <a:r>
              <a:rPr lang="en-US" sz="4400" b="0" smtClean="0">
                <a:solidFill>
                  <a:schemeClr val="accent1"/>
                </a:solidFill>
              </a:rPr>
              <a:t>Evidence of Natural Selection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843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843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843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8435">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843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bldLvl="3"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pitchFamily="34" charset="0"/>
              </a:defRPr>
            </a:lvl1pPr>
            <a:lvl2pPr marL="742950" indent="-285750">
              <a:defRPr sz="3200">
                <a:solidFill>
                  <a:schemeClr val="tx1"/>
                </a:solidFill>
                <a:latin typeface="Arial" pitchFamily="34" charset="0"/>
              </a:defRPr>
            </a:lvl2pPr>
            <a:lvl3pPr marL="1143000" indent="-228600">
              <a:defRPr sz="3200">
                <a:solidFill>
                  <a:schemeClr val="tx1"/>
                </a:solidFill>
                <a:latin typeface="Arial" pitchFamily="34" charset="0"/>
              </a:defRPr>
            </a:lvl3pPr>
            <a:lvl4pPr marL="1600200" indent="-228600">
              <a:defRPr sz="3200">
                <a:solidFill>
                  <a:schemeClr val="tx1"/>
                </a:solidFill>
                <a:latin typeface="Arial" pitchFamily="34" charset="0"/>
              </a:defRPr>
            </a:lvl4pPr>
            <a:lvl5pPr marL="2057400" indent="-228600">
              <a:defRPr sz="3200">
                <a:solidFill>
                  <a:schemeClr val="tx1"/>
                </a:solidFill>
                <a:latin typeface="Arial" pitchFamily="34" charset="0"/>
              </a:defRPr>
            </a:lvl5pPr>
            <a:lvl6pPr marL="2514600" indent="-228600" eaLnBrk="0" fontAlgn="base" hangingPunct="0">
              <a:spcBef>
                <a:spcPct val="0"/>
              </a:spcBef>
              <a:spcAft>
                <a:spcPct val="0"/>
              </a:spcAft>
              <a:defRPr sz="3200">
                <a:solidFill>
                  <a:schemeClr val="tx1"/>
                </a:solidFill>
                <a:latin typeface="Arial" pitchFamily="34" charset="0"/>
              </a:defRPr>
            </a:lvl6pPr>
            <a:lvl7pPr marL="2971800" indent="-228600" eaLnBrk="0" fontAlgn="base" hangingPunct="0">
              <a:spcBef>
                <a:spcPct val="0"/>
              </a:spcBef>
              <a:spcAft>
                <a:spcPct val="0"/>
              </a:spcAft>
              <a:defRPr sz="3200">
                <a:solidFill>
                  <a:schemeClr val="tx1"/>
                </a:solidFill>
                <a:latin typeface="Arial" pitchFamily="34" charset="0"/>
              </a:defRPr>
            </a:lvl7pPr>
            <a:lvl8pPr marL="3429000" indent="-228600" eaLnBrk="0" fontAlgn="base" hangingPunct="0">
              <a:spcBef>
                <a:spcPct val="0"/>
              </a:spcBef>
              <a:spcAft>
                <a:spcPct val="0"/>
              </a:spcAft>
              <a:defRPr sz="3200">
                <a:solidFill>
                  <a:schemeClr val="tx1"/>
                </a:solidFill>
                <a:latin typeface="Arial" pitchFamily="34" charset="0"/>
              </a:defRPr>
            </a:lvl8pPr>
            <a:lvl9pPr marL="3886200" indent="-228600" eaLnBrk="0" fontAlgn="base" hangingPunct="0">
              <a:spcBef>
                <a:spcPct val="0"/>
              </a:spcBef>
              <a:spcAft>
                <a:spcPct val="0"/>
              </a:spcAft>
              <a:defRPr sz="3200">
                <a:solidFill>
                  <a:schemeClr val="tx1"/>
                </a:solidFill>
                <a:latin typeface="Arial" pitchFamily="34" charset="0"/>
              </a:defRPr>
            </a:lvl9pPr>
          </a:lstStyle>
          <a:p>
            <a:fld id="{9AAE2F6C-3B1A-41A9-8EAA-B049CE3ECA9F}" type="slidenum">
              <a:rPr lang="en-US" sz="1400" smtClean="0"/>
              <a:pPr/>
              <a:t>33</a:t>
            </a:fld>
            <a:endParaRPr lang="en-US" sz="1400" smtClean="0"/>
          </a:p>
        </p:txBody>
      </p:sp>
      <p:sp>
        <p:nvSpPr>
          <p:cNvPr id="19459" name="Rectangle 3"/>
          <p:cNvSpPr>
            <a:spLocks noGrp="1" noChangeArrowheads="1"/>
          </p:cNvSpPr>
          <p:nvPr>
            <p:ph type="body" idx="1"/>
          </p:nvPr>
        </p:nvSpPr>
        <p:spPr>
          <a:xfrm>
            <a:off x="685800" y="1066800"/>
            <a:ext cx="7772400" cy="5334000"/>
          </a:xfrm>
        </p:spPr>
        <p:txBody>
          <a:bodyPr/>
          <a:lstStyle/>
          <a:p>
            <a:pPr eaLnBrk="1" hangingPunct="1">
              <a:lnSpc>
                <a:spcPct val="90000"/>
              </a:lnSpc>
            </a:pPr>
            <a:r>
              <a:rPr lang="en-US" smtClean="0"/>
              <a:t>Peter and Rosemary Grant studied medium ground finch</a:t>
            </a:r>
          </a:p>
          <a:p>
            <a:pPr eaLnBrk="1" hangingPunct="1">
              <a:lnSpc>
                <a:spcPct val="90000"/>
              </a:lnSpc>
            </a:pPr>
            <a:r>
              <a:rPr lang="en-US" smtClean="0"/>
              <a:t>Found </a:t>
            </a:r>
            <a:r>
              <a:rPr lang="en-US" b="1" smtClean="0">
                <a:solidFill>
                  <a:srgbClr val="FF0000"/>
                </a:solidFill>
              </a:rPr>
              <a:t>beak depth variation</a:t>
            </a:r>
            <a:r>
              <a:rPr lang="en-US" smtClean="0"/>
              <a:t> among members of the population</a:t>
            </a:r>
          </a:p>
          <a:p>
            <a:pPr eaLnBrk="1" hangingPunct="1">
              <a:lnSpc>
                <a:spcPct val="90000"/>
              </a:lnSpc>
            </a:pPr>
            <a:r>
              <a:rPr lang="en-US" smtClean="0"/>
              <a:t>Average beak depth changed from one year to the next in a predictable fashion</a:t>
            </a:r>
          </a:p>
          <a:p>
            <a:pPr eaLnBrk="1" hangingPunct="1">
              <a:lnSpc>
                <a:spcPct val="90000"/>
              </a:lnSpc>
              <a:buFontTx/>
              <a:buNone/>
            </a:pPr>
            <a:r>
              <a:rPr lang="en-US" b="1" smtClean="0">
                <a:solidFill>
                  <a:srgbClr val="FF0000"/>
                </a:solidFill>
              </a:rPr>
              <a:t>	- Droughts:</a:t>
            </a:r>
            <a:r>
              <a:rPr lang="en-US" smtClean="0"/>
              <a:t>  birds with deeper, more powerful beaks survived better </a:t>
            </a:r>
          </a:p>
          <a:p>
            <a:pPr eaLnBrk="1" hangingPunct="1">
              <a:lnSpc>
                <a:spcPct val="90000"/>
              </a:lnSpc>
              <a:buFontTx/>
              <a:buNone/>
            </a:pPr>
            <a:r>
              <a:rPr lang="en-US" b="1" smtClean="0">
                <a:solidFill>
                  <a:srgbClr val="FF0000"/>
                </a:solidFill>
              </a:rPr>
              <a:t>	- Normal rains:</a:t>
            </a:r>
            <a:r>
              <a:rPr lang="en-US" smtClean="0"/>
              <a:t>  average beak depth decreased to its original size</a:t>
            </a:r>
          </a:p>
        </p:txBody>
      </p:sp>
      <p:sp>
        <p:nvSpPr>
          <p:cNvPr id="36868" name="Rectangle 4"/>
          <p:cNvSpPr>
            <a:spLocks noGrp="1" noChangeArrowheads="1"/>
          </p:cNvSpPr>
          <p:nvPr>
            <p:ph type="title"/>
          </p:nvPr>
        </p:nvSpPr>
        <p:spPr>
          <a:xfrm>
            <a:off x="685800" y="228600"/>
            <a:ext cx="7772400" cy="685800"/>
          </a:xfrm>
          <a:noFill/>
          <a:ln>
            <a:noFill/>
          </a:ln>
          <a:extLst>
            <a:ext uri="{91240B29-F687-4F45-9708-019B960494DF}">
              <a14:hiddenLine xmlns:a14="http://schemas.microsoft.com/office/drawing/2010/main" w="57150">
                <a:solidFill>
                  <a:schemeClr val="tx1"/>
                </a:solidFill>
                <a:miter lim="800000"/>
                <a:headEnd/>
                <a:tailEnd/>
              </a14:hiddenLine>
            </a:ext>
          </a:extLst>
        </p:spPr>
        <p:txBody>
          <a:bodyPr/>
          <a:lstStyle/>
          <a:p>
            <a:pPr eaLnBrk="1" hangingPunct="1"/>
            <a:r>
              <a:rPr lang="en-US" sz="4400" b="0" smtClean="0">
                <a:solidFill>
                  <a:schemeClr val="accent1"/>
                </a:solidFill>
              </a:rPr>
              <a:t>Evidence of Natural Selection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945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945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945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9459">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945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uild="p"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pitchFamily="34" charset="0"/>
              </a:defRPr>
            </a:lvl1pPr>
            <a:lvl2pPr marL="742950" indent="-285750">
              <a:defRPr sz="3200">
                <a:solidFill>
                  <a:schemeClr val="tx1"/>
                </a:solidFill>
                <a:latin typeface="Arial" pitchFamily="34" charset="0"/>
              </a:defRPr>
            </a:lvl2pPr>
            <a:lvl3pPr marL="1143000" indent="-228600">
              <a:defRPr sz="3200">
                <a:solidFill>
                  <a:schemeClr val="tx1"/>
                </a:solidFill>
                <a:latin typeface="Arial" pitchFamily="34" charset="0"/>
              </a:defRPr>
            </a:lvl3pPr>
            <a:lvl4pPr marL="1600200" indent="-228600">
              <a:defRPr sz="3200">
                <a:solidFill>
                  <a:schemeClr val="tx1"/>
                </a:solidFill>
                <a:latin typeface="Arial" pitchFamily="34" charset="0"/>
              </a:defRPr>
            </a:lvl4pPr>
            <a:lvl5pPr marL="2057400" indent="-228600">
              <a:defRPr sz="3200">
                <a:solidFill>
                  <a:schemeClr val="tx1"/>
                </a:solidFill>
                <a:latin typeface="Arial" pitchFamily="34" charset="0"/>
              </a:defRPr>
            </a:lvl5pPr>
            <a:lvl6pPr marL="2514600" indent="-228600" eaLnBrk="0" fontAlgn="base" hangingPunct="0">
              <a:spcBef>
                <a:spcPct val="0"/>
              </a:spcBef>
              <a:spcAft>
                <a:spcPct val="0"/>
              </a:spcAft>
              <a:defRPr sz="3200">
                <a:solidFill>
                  <a:schemeClr val="tx1"/>
                </a:solidFill>
                <a:latin typeface="Arial" pitchFamily="34" charset="0"/>
              </a:defRPr>
            </a:lvl6pPr>
            <a:lvl7pPr marL="2971800" indent="-228600" eaLnBrk="0" fontAlgn="base" hangingPunct="0">
              <a:spcBef>
                <a:spcPct val="0"/>
              </a:spcBef>
              <a:spcAft>
                <a:spcPct val="0"/>
              </a:spcAft>
              <a:defRPr sz="3200">
                <a:solidFill>
                  <a:schemeClr val="tx1"/>
                </a:solidFill>
                <a:latin typeface="Arial" pitchFamily="34" charset="0"/>
              </a:defRPr>
            </a:lvl7pPr>
            <a:lvl8pPr marL="3429000" indent="-228600" eaLnBrk="0" fontAlgn="base" hangingPunct="0">
              <a:spcBef>
                <a:spcPct val="0"/>
              </a:spcBef>
              <a:spcAft>
                <a:spcPct val="0"/>
              </a:spcAft>
              <a:defRPr sz="3200">
                <a:solidFill>
                  <a:schemeClr val="tx1"/>
                </a:solidFill>
                <a:latin typeface="Arial" pitchFamily="34" charset="0"/>
              </a:defRPr>
            </a:lvl8pPr>
            <a:lvl9pPr marL="3886200" indent="-228600" eaLnBrk="0" fontAlgn="base" hangingPunct="0">
              <a:spcBef>
                <a:spcPct val="0"/>
              </a:spcBef>
              <a:spcAft>
                <a:spcPct val="0"/>
              </a:spcAft>
              <a:defRPr sz="3200">
                <a:solidFill>
                  <a:schemeClr val="tx1"/>
                </a:solidFill>
                <a:latin typeface="Arial" pitchFamily="34" charset="0"/>
              </a:defRPr>
            </a:lvl9pPr>
          </a:lstStyle>
          <a:p>
            <a:fld id="{F1ACB518-FE71-488B-A00D-F6AEFDFC5CA9}" type="slidenum">
              <a:rPr lang="en-US" sz="1400" smtClean="0"/>
              <a:pPr/>
              <a:t>34</a:t>
            </a:fld>
            <a:endParaRPr lang="en-US" sz="1400" smtClean="0"/>
          </a:p>
        </p:txBody>
      </p:sp>
      <p:sp>
        <p:nvSpPr>
          <p:cNvPr id="37891" name="Rectangle 3"/>
          <p:cNvSpPr>
            <a:spLocks noGrp="1" noChangeArrowheads="1"/>
          </p:cNvSpPr>
          <p:nvPr>
            <p:ph type="body" idx="1"/>
          </p:nvPr>
        </p:nvSpPr>
        <p:spPr>
          <a:xfrm>
            <a:off x="609600" y="5562600"/>
            <a:ext cx="7772400" cy="990600"/>
          </a:xfrm>
        </p:spPr>
        <p:txBody>
          <a:bodyPr/>
          <a:lstStyle/>
          <a:p>
            <a:pPr algn="ctr" eaLnBrk="1" hangingPunct="1">
              <a:lnSpc>
                <a:spcPct val="90000"/>
              </a:lnSpc>
              <a:buFontTx/>
              <a:buNone/>
            </a:pPr>
            <a:r>
              <a:rPr lang="en-US" smtClean="0"/>
              <a:t>Evidence that natural selection alters beak shape</a:t>
            </a:r>
          </a:p>
        </p:txBody>
      </p:sp>
      <p:pic>
        <p:nvPicPr>
          <p:cNvPr id="37892" name="Picture 5"/>
          <p:cNvPicPr>
            <a:picLocks noChangeAspect="1" noChangeArrowheads="1"/>
          </p:cNvPicPr>
          <p:nvPr/>
        </p:nvPicPr>
        <p:blipFill>
          <a:blip r:embed="rId3">
            <a:lum bright="-12000" contrast="24000"/>
            <a:extLst>
              <a:ext uri="{28A0092B-C50C-407E-A947-70E740481C1C}">
                <a14:useLocalDpi xmlns:a14="http://schemas.microsoft.com/office/drawing/2010/main" val="0"/>
              </a:ext>
            </a:extLst>
          </a:blip>
          <a:srcRect/>
          <a:stretch>
            <a:fillRect/>
          </a:stretch>
        </p:blipFill>
        <p:spPr bwMode="auto">
          <a:xfrm>
            <a:off x="838200" y="1371600"/>
            <a:ext cx="6553200" cy="3938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3" name="Rectangle 7"/>
          <p:cNvSpPr>
            <a:spLocks noGrp="1" noChangeArrowheads="1"/>
          </p:cNvSpPr>
          <p:nvPr>
            <p:ph type="title"/>
          </p:nvPr>
        </p:nvSpPr>
        <p:spPr>
          <a:xfrm>
            <a:off x="685800" y="304800"/>
            <a:ext cx="7772400" cy="762000"/>
          </a:xfrm>
          <a:noFill/>
          <a:ln>
            <a:noFill/>
          </a:ln>
          <a:extLst>
            <a:ext uri="{91240B29-F687-4F45-9708-019B960494DF}">
              <a14:hiddenLine xmlns:a14="http://schemas.microsoft.com/office/drawing/2010/main" w="57150">
                <a:solidFill>
                  <a:schemeClr val="tx1"/>
                </a:solidFill>
                <a:miter lim="800000"/>
                <a:headEnd/>
                <a:tailEnd/>
              </a14:hiddenLine>
            </a:ext>
          </a:extLst>
        </p:spPr>
        <p:txBody>
          <a:bodyPr/>
          <a:lstStyle/>
          <a:p>
            <a:pPr eaLnBrk="1" hangingPunct="1"/>
            <a:r>
              <a:rPr lang="en-US" sz="4400" b="0" smtClean="0">
                <a:solidFill>
                  <a:schemeClr val="accent1"/>
                </a:solidFill>
              </a:rPr>
              <a:t>Evidence of Natural Selection</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3"/>
          <p:cNvSpPr>
            <a:spLocks noGrp="1" noChangeArrowheads="1"/>
          </p:cNvSpPr>
          <p:nvPr>
            <p:ph type="subTitle" idx="1"/>
          </p:nvPr>
        </p:nvSpPr>
        <p:spPr>
          <a:xfrm>
            <a:off x="685800" y="1676400"/>
            <a:ext cx="7772400" cy="1981200"/>
          </a:xfrm>
        </p:spPr>
        <p:txBody>
          <a:bodyPr/>
          <a:lstStyle/>
          <a:p>
            <a:pPr algn="l" eaLnBrk="1" hangingPunct="1">
              <a:lnSpc>
                <a:spcPct val="90000"/>
              </a:lnSpc>
              <a:buFontTx/>
              <a:buChar char="•"/>
            </a:pPr>
            <a:r>
              <a:rPr lang="en-US" smtClean="0">
                <a:cs typeface="Times New Roman" pitchFamily="18" charset="0"/>
              </a:rPr>
              <a:t> Bacterial speciation may occur from a combination of repeated periodic selection for a favorable trait within an </a:t>
            </a:r>
            <a:r>
              <a:rPr lang="en-US" b="1" smtClean="0">
                <a:cs typeface="Times New Roman" pitchFamily="18" charset="0"/>
              </a:rPr>
              <a:t>ecotype</a:t>
            </a:r>
            <a:r>
              <a:rPr lang="en-US" smtClean="0">
                <a:cs typeface="Times New Roman" pitchFamily="18" charset="0"/>
              </a:rPr>
              <a:t> and lateral gene flow (</a:t>
            </a:r>
            <a:r>
              <a:rPr lang="en-US" b="1" smtClean="0">
                <a:cs typeface="Times New Roman" pitchFamily="18" charset="0"/>
              </a:rPr>
              <a:t>Figure 11.26</a:t>
            </a:r>
            <a:r>
              <a:rPr lang="en-US" smtClean="0">
                <a:cs typeface="Times New Roman" pitchFamily="18" charset="0"/>
              </a:rPr>
              <a:t>).</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11_F2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82938" y="228600"/>
            <a:ext cx="5503862" cy="6399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39" name="Text Box 3"/>
          <p:cNvSpPr txBox="1">
            <a:spLocks noChangeArrowheads="1"/>
          </p:cNvSpPr>
          <p:nvPr/>
        </p:nvSpPr>
        <p:spPr bwMode="auto">
          <a:xfrm>
            <a:off x="0" y="533400"/>
            <a:ext cx="3810000" cy="1160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itchFamily="34" charset="0"/>
              </a:defRPr>
            </a:lvl1pPr>
            <a:lvl2pPr marL="742950" indent="-285750">
              <a:defRPr sz="3200">
                <a:solidFill>
                  <a:schemeClr val="tx1"/>
                </a:solidFill>
                <a:latin typeface="Arial" pitchFamily="34" charset="0"/>
              </a:defRPr>
            </a:lvl2pPr>
            <a:lvl3pPr marL="1143000" indent="-228600">
              <a:defRPr sz="3200">
                <a:solidFill>
                  <a:schemeClr val="tx1"/>
                </a:solidFill>
                <a:latin typeface="Arial" pitchFamily="34" charset="0"/>
              </a:defRPr>
            </a:lvl3pPr>
            <a:lvl4pPr marL="1600200" indent="-228600">
              <a:defRPr sz="3200">
                <a:solidFill>
                  <a:schemeClr val="tx1"/>
                </a:solidFill>
                <a:latin typeface="Arial" pitchFamily="34" charset="0"/>
              </a:defRPr>
            </a:lvl4pPr>
            <a:lvl5pPr marL="2057400" indent="-228600">
              <a:defRPr sz="3200">
                <a:solidFill>
                  <a:schemeClr val="tx1"/>
                </a:solidFill>
                <a:latin typeface="Arial" pitchFamily="34" charset="0"/>
              </a:defRPr>
            </a:lvl5pPr>
            <a:lvl6pPr marL="2514600" indent="-228600" eaLnBrk="0" fontAlgn="base" hangingPunct="0">
              <a:spcBef>
                <a:spcPct val="0"/>
              </a:spcBef>
              <a:spcAft>
                <a:spcPct val="0"/>
              </a:spcAft>
              <a:defRPr sz="3200">
                <a:solidFill>
                  <a:schemeClr val="tx1"/>
                </a:solidFill>
                <a:latin typeface="Arial" pitchFamily="34" charset="0"/>
              </a:defRPr>
            </a:lvl6pPr>
            <a:lvl7pPr marL="2971800" indent="-228600" eaLnBrk="0" fontAlgn="base" hangingPunct="0">
              <a:spcBef>
                <a:spcPct val="0"/>
              </a:spcBef>
              <a:spcAft>
                <a:spcPct val="0"/>
              </a:spcAft>
              <a:defRPr sz="3200">
                <a:solidFill>
                  <a:schemeClr val="tx1"/>
                </a:solidFill>
                <a:latin typeface="Arial" pitchFamily="34" charset="0"/>
              </a:defRPr>
            </a:lvl7pPr>
            <a:lvl8pPr marL="3429000" indent="-228600" eaLnBrk="0" fontAlgn="base" hangingPunct="0">
              <a:spcBef>
                <a:spcPct val="0"/>
              </a:spcBef>
              <a:spcAft>
                <a:spcPct val="0"/>
              </a:spcAft>
              <a:defRPr sz="3200">
                <a:solidFill>
                  <a:schemeClr val="tx1"/>
                </a:solidFill>
                <a:latin typeface="Arial" pitchFamily="34" charset="0"/>
              </a:defRPr>
            </a:lvl8pPr>
            <a:lvl9pPr marL="3886200" indent="-228600" eaLnBrk="0" fontAlgn="base" hangingPunct="0">
              <a:spcBef>
                <a:spcPct val="0"/>
              </a:spcBef>
              <a:spcAft>
                <a:spcPct val="0"/>
              </a:spcAft>
              <a:defRPr sz="3200">
                <a:solidFill>
                  <a:schemeClr val="tx1"/>
                </a:solidFill>
                <a:latin typeface="Arial" pitchFamily="34" charset="0"/>
              </a:defRPr>
            </a:lvl9pPr>
          </a:lstStyle>
          <a:p>
            <a:pPr>
              <a:spcBef>
                <a:spcPct val="50000"/>
              </a:spcBef>
            </a:pPr>
            <a:r>
              <a:rPr lang="en-US" sz="2800" b="1">
                <a:solidFill>
                  <a:srgbClr val="CC9900"/>
                </a:solidFill>
              </a:rPr>
              <a:t>A model for bacterial</a:t>
            </a:r>
          </a:p>
          <a:p>
            <a:pPr>
              <a:spcBef>
                <a:spcPct val="50000"/>
              </a:spcBef>
            </a:pPr>
            <a:r>
              <a:rPr lang="en-US" sz="2800" b="1">
                <a:solidFill>
                  <a:srgbClr val="CC9900"/>
                </a:solidFill>
              </a:rPr>
              <a:t>speciation</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3"/>
          <p:cNvSpPr>
            <a:spLocks noGrp="1" noChangeArrowheads="1"/>
          </p:cNvSpPr>
          <p:nvPr>
            <p:ph type="subTitle" idx="1"/>
          </p:nvPr>
        </p:nvSpPr>
        <p:spPr>
          <a:xfrm>
            <a:off x="685800" y="1676400"/>
            <a:ext cx="7772400" cy="4191000"/>
          </a:xfrm>
        </p:spPr>
        <p:txBody>
          <a:bodyPr/>
          <a:lstStyle/>
          <a:p>
            <a:pPr algn="l" eaLnBrk="1" hangingPunct="1">
              <a:buFontTx/>
              <a:buChar char="•"/>
            </a:pPr>
            <a:r>
              <a:rPr lang="en-US" smtClean="0">
                <a:cs typeface="Times New Roman" pitchFamily="18" charset="0"/>
              </a:rPr>
              <a:t> The model for speciation shown is based solely on the assumption of vertical (mother to daughter) gene flow. However, bacterial speciation is also affected to some degree by </a:t>
            </a:r>
            <a:r>
              <a:rPr lang="en-US" b="1" smtClean="0">
                <a:cs typeface="Times New Roman" pitchFamily="18" charset="0"/>
              </a:rPr>
              <a:t>lateral (horizontal) gene transfer</a:t>
            </a:r>
            <a:r>
              <a:rPr lang="en-US" smtClean="0">
                <a:cs typeface="Times New Roman" pitchFamily="18" charset="0"/>
              </a:rPr>
              <a:t>. Lateral flow is the transfer of genes between species by conjugation, transduction, and transformation.</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endParaRPr lang="en-US" smtClean="0"/>
          </a:p>
        </p:txBody>
      </p:sp>
      <p:sp>
        <p:nvSpPr>
          <p:cNvPr id="41987" name="Content Placeholder 2"/>
          <p:cNvSpPr>
            <a:spLocks noGrp="1"/>
          </p:cNvSpPr>
          <p:nvPr>
            <p:ph idx="1"/>
          </p:nvPr>
        </p:nvSpPr>
        <p:spPr/>
        <p:txBody>
          <a:bodyPr/>
          <a:lstStyle/>
          <a:p>
            <a:r>
              <a:rPr lang="en-US" smtClean="0">
                <a:hlinkClick r:id="rId2"/>
              </a:rPr>
              <a:t>http://www.pbs.org/wgbh/nova/beta/evolution/arms-race-superbug.html</a:t>
            </a:r>
            <a:endParaRPr lang="en-US" smtClean="0"/>
          </a:p>
        </p:txBody>
      </p:sp>
      <p:sp>
        <p:nvSpPr>
          <p:cNvPr id="4198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pitchFamily="34" charset="0"/>
              </a:defRPr>
            </a:lvl1pPr>
            <a:lvl2pPr marL="742950" indent="-285750">
              <a:defRPr sz="3200">
                <a:solidFill>
                  <a:schemeClr val="tx1"/>
                </a:solidFill>
                <a:latin typeface="Arial" pitchFamily="34" charset="0"/>
              </a:defRPr>
            </a:lvl2pPr>
            <a:lvl3pPr marL="1143000" indent="-228600">
              <a:defRPr sz="3200">
                <a:solidFill>
                  <a:schemeClr val="tx1"/>
                </a:solidFill>
                <a:latin typeface="Arial" pitchFamily="34" charset="0"/>
              </a:defRPr>
            </a:lvl3pPr>
            <a:lvl4pPr marL="1600200" indent="-228600">
              <a:defRPr sz="3200">
                <a:solidFill>
                  <a:schemeClr val="tx1"/>
                </a:solidFill>
                <a:latin typeface="Arial" pitchFamily="34" charset="0"/>
              </a:defRPr>
            </a:lvl4pPr>
            <a:lvl5pPr marL="2057400" indent="-228600">
              <a:defRPr sz="3200">
                <a:solidFill>
                  <a:schemeClr val="tx1"/>
                </a:solidFill>
                <a:latin typeface="Arial" pitchFamily="34" charset="0"/>
              </a:defRPr>
            </a:lvl5pPr>
            <a:lvl6pPr marL="2514600" indent="-228600" eaLnBrk="0" fontAlgn="base" hangingPunct="0">
              <a:spcBef>
                <a:spcPct val="0"/>
              </a:spcBef>
              <a:spcAft>
                <a:spcPct val="0"/>
              </a:spcAft>
              <a:defRPr sz="3200">
                <a:solidFill>
                  <a:schemeClr val="tx1"/>
                </a:solidFill>
                <a:latin typeface="Arial" pitchFamily="34" charset="0"/>
              </a:defRPr>
            </a:lvl6pPr>
            <a:lvl7pPr marL="2971800" indent="-228600" eaLnBrk="0" fontAlgn="base" hangingPunct="0">
              <a:spcBef>
                <a:spcPct val="0"/>
              </a:spcBef>
              <a:spcAft>
                <a:spcPct val="0"/>
              </a:spcAft>
              <a:defRPr sz="3200">
                <a:solidFill>
                  <a:schemeClr val="tx1"/>
                </a:solidFill>
                <a:latin typeface="Arial" pitchFamily="34" charset="0"/>
              </a:defRPr>
            </a:lvl7pPr>
            <a:lvl8pPr marL="3429000" indent="-228600" eaLnBrk="0" fontAlgn="base" hangingPunct="0">
              <a:spcBef>
                <a:spcPct val="0"/>
              </a:spcBef>
              <a:spcAft>
                <a:spcPct val="0"/>
              </a:spcAft>
              <a:defRPr sz="3200">
                <a:solidFill>
                  <a:schemeClr val="tx1"/>
                </a:solidFill>
                <a:latin typeface="Arial" pitchFamily="34" charset="0"/>
              </a:defRPr>
            </a:lvl8pPr>
            <a:lvl9pPr marL="3886200" indent="-228600" eaLnBrk="0" fontAlgn="base" hangingPunct="0">
              <a:spcBef>
                <a:spcPct val="0"/>
              </a:spcBef>
              <a:spcAft>
                <a:spcPct val="0"/>
              </a:spcAft>
              <a:defRPr sz="3200">
                <a:solidFill>
                  <a:schemeClr val="tx1"/>
                </a:solidFill>
                <a:latin typeface="Arial" pitchFamily="34" charset="0"/>
              </a:defRPr>
            </a:lvl9pPr>
          </a:lstStyle>
          <a:p>
            <a:fld id="{095DB9A5-6749-44FB-99D0-247BFE989D4E}" type="slidenum">
              <a:rPr lang="en-US" sz="1400" smtClean="0"/>
              <a:pPr/>
              <a:t>38</a:t>
            </a:fld>
            <a:endParaRPr lang="en-US" sz="1400" smtClean="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1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pitchFamily="34" charset="0"/>
              </a:defRPr>
            </a:lvl1pPr>
            <a:lvl2pPr marL="742950" indent="-285750">
              <a:defRPr sz="3200">
                <a:solidFill>
                  <a:schemeClr val="tx1"/>
                </a:solidFill>
                <a:latin typeface="Arial" pitchFamily="34" charset="0"/>
              </a:defRPr>
            </a:lvl2pPr>
            <a:lvl3pPr marL="1143000" indent="-228600">
              <a:defRPr sz="3200">
                <a:solidFill>
                  <a:schemeClr val="tx1"/>
                </a:solidFill>
                <a:latin typeface="Arial" pitchFamily="34" charset="0"/>
              </a:defRPr>
            </a:lvl3pPr>
            <a:lvl4pPr marL="1600200" indent="-228600">
              <a:defRPr sz="3200">
                <a:solidFill>
                  <a:schemeClr val="tx1"/>
                </a:solidFill>
                <a:latin typeface="Arial" pitchFamily="34" charset="0"/>
              </a:defRPr>
            </a:lvl4pPr>
            <a:lvl5pPr marL="2057400" indent="-228600">
              <a:defRPr sz="3200">
                <a:solidFill>
                  <a:schemeClr val="tx1"/>
                </a:solidFill>
                <a:latin typeface="Arial" pitchFamily="34" charset="0"/>
              </a:defRPr>
            </a:lvl5pPr>
            <a:lvl6pPr marL="2514600" indent="-228600" eaLnBrk="0" fontAlgn="base" hangingPunct="0">
              <a:spcBef>
                <a:spcPct val="0"/>
              </a:spcBef>
              <a:spcAft>
                <a:spcPct val="0"/>
              </a:spcAft>
              <a:defRPr sz="3200">
                <a:solidFill>
                  <a:schemeClr val="tx1"/>
                </a:solidFill>
                <a:latin typeface="Arial" pitchFamily="34" charset="0"/>
              </a:defRPr>
            </a:lvl6pPr>
            <a:lvl7pPr marL="2971800" indent="-228600" eaLnBrk="0" fontAlgn="base" hangingPunct="0">
              <a:spcBef>
                <a:spcPct val="0"/>
              </a:spcBef>
              <a:spcAft>
                <a:spcPct val="0"/>
              </a:spcAft>
              <a:defRPr sz="3200">
                <a:solidFill>
                  <a:schemeClr val="tx1"/>
                </a:solidFill>
                <a:latin typeface="Arial" pitchFamily="34" charset="0"/>
              </a:defRPr>
            </a:lvl7pPr>
            <a:lvl8pPr marL="3429000" indent="-228600" eaLnBrk="0" fontAlgn="base" hangingPunct="0">
              <a:spcBef>
                <a:spcPct val="0"/>
              </a:spcBef>
              <a:spcAft>
                <a:spcPct val="0"/>
              </a:spcAft>
              <a:defRPr sz="3200">
                <a:solidFill>
                  <a:schemeClr val="tx1"/>
                </a:solidFill>
                <a:latin typeface="Arial" pitchFamily="34" charset="0"/>
              </a:defRPr>
            </a:lvl8pPr>
            <a:lvl9pPr marL="3886200" indent="-228600" eaLnBrk="0" fontAlgn="base" hangingPunct="0">
              <a:spcBef>
                <a:spcPct val="0"/>
              </a:spcBef>
              <a:spcAft>
                <a:spcPct val="0"/>
              </a:spcAft>
              <a:defRPr sz="3200">
                <a:solidFill>
                  <a:schemeClr val="tx1"/>
                </a:solidFill>
                <a:latin typeface="Arial" pitchFamily="34" charset="0"/>
              </a:defRPr>
            </a:lvl9pPr>
          </a:lstStyle>
          <a:p>
            <a:fld id="{FACFEFD3-331C-4827-8735-DC66CCAC589E}" type="slidenum">
              <a:rPr lang="en-US" sz="1400" smtClean="0"/>
              <a:pPr/>
              <a:t>39</a:t>
            </a:fld>
            <a:endParaRPr lang="en-US" sz="1400" smtClean="0"/>
          </a:p>
        </p:txBody>
      </p:sp>
      <p:sp>
        <p:nvSpPr>
          <p:cNvPr id="26627" name="Rectangle 3"/>
          <p:cNvSpPr>
            <a:spLocks noGrp="1" noChangeArrowheads="1"/>
          </p:cNvSpPr>
          <p:nvPr>
            <p:ph type="body" idx="1"/>
          </p:nvPr>
        </p:nvSpPr>
        <p:spPr/>
        <p:txBody>
          <a:bodyPr/>
          <a:lstStyle/>
          <a:p>
            <a:pPr eaLnBrk="1" hangingPunct="1">
              <a:buFontTx/>
              <a:buNone/>
            </a:pPr>
            <a:r>
              <a:rPr lang="en-US" b="1" smtClean="0">
                <a:solidFill>
                  <a:srgbClr val="FF0000"/>
                </a:solidFill>
              </a:rPr>
              <a:t>Laboratory Experiments</a:t>
            </a:r>
            <a:endParaRPr lang="en-US" smtClean="0"/>
          </a:p>
          <a:p>
            <a:pPr eaLnBrk="1" hangingPunct="1"/>
            <a:r>
              <a:rPr lang="en-US" i="1" smtClean="0"/>
              <a:t>Drosophila melanogaster</a:t>
            </a:r>
            <a:r>
              <a:rPr lang="en-US" smtClean="0"/>
              <a:t> (fruit fly) </a:t>
            </a:r>
          </a:p>
          <a:p>
            <a:pPr lvl="1" eaLnBrk="1" hangingPunct="1"/>
            <a:r>
              <a:rPr lang="en-US" sz="3200" smtClean="0"/>
              <a:t>Selected fruit flies with many bristles on abdomen</a:t>
            </a:r>
          </a:p>
          <a:p>
            <a:pPr lvl="1" eaLnBrk="1" hangingPunct="1"/>
            <a:r>
              <a:rPr lang="en-US" sz="3200" smtClean="0"/>
              <a:t>Chose only those with most bristles to reproduce</a:t>
            </a:r>
          </a:p>
          <a:p>
            <a:pPr lvl="1" eaLnBrk="1" hangingPunct="1"/>
            <a:r>
              <a:rPr lang="en-US" sz="3200" smtClean="0"/>
              <a:t>86 generations later:  average number of bristles had quadrupled</a:t>
            </a:r>
          </a:p>
        </p:txBody>
      </p:sp>
      <p:sp>
        <p:nvSpPr>
          <p:cNvPr id="43012" name="Rectangle 4"/>
          <p:cNvSpPr>
            <a:spLocks noGrp="1" noChangeArrowheads="1"/>
          </p:cNvSpPr>
          <p:nvPr>
            <p:ph type="title"/>
          </p:nvPr>
        </p:nvSpPr>
        <p:spPr>
          <a:xfrm>
            <a:off x="609600" y="228600"/>
            <a:ext cx="7772400" cy="762000"/>
          </a:xfrm>
          <a:noFill/>
          <a:ln>
            <a:noFill/>
          </a:ln>
          <a:extLst>
            <a:ext uri="{91240B29-F687-4F45-9708-019B960494DF}">
              <a14:hiddenLine xmlns:a14="http://schemas.microsoft.com/office/drawing/2010/main" w="57150">
                <a:solidFill>
                  <a:schemeClr val="tx1"/>
                </a:solidFill>
                <a:miter lim="800000"/>
                <a:headEnd/>
                <a:tailEnd/>
              </a14:hiddenLine>
            </a:ext>
          </a:extLst>
        </p:spPr>
        <p:txBody>
          <a:bodyPr/>
          <a:lstStyle/>
          <a:p>
            <a:pPr eaLnBrk="1" hangingPunct="1"/>
            <a:r>
              <a:rPr lang="en-US" sz="4400" b="0" smtClean="0">
                <a:solidFill>
                  <a:schemeClr val="accent1"/>
                </a:solidFill>
              </a:rPr>
              <a:t>Artificial Selection</a:t>
            </a:r>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662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662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662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6627">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662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build="p" bldLvl="2"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endParaRPr lang="en-US" smtClean="0"/>
          </a:p>
        </p:txBody>
      </p:sp>
      <p:sp>
        <p:nvSpPr>
          <p:cNvPr id="7171" name="Rectangle 3"/>
          <p:cNvSpPr>
            <a:spLocks noGrp="1" noChangeArrowheads="1"/>
          </p:cNvSpPr>
          <p:nvPr>
            <p:ph type="body" idx="1"/>
          </p:nvPr>
        </p:nvSpPr>
        <p:spPr/>
        <p:txBody>
          <a:bodyPr/>
          <a:lstStyle/>
          <a:p>
            <a:endParaRPr lang="en-US" smtClean="0"/>
          </a:p>
        </p:txBody>
      </p:sp>
      <p:pic>
        <p:nvPicPr>
          <p:cNvPr id="12295" name="Picture 7" descr="giraff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7938"/>
            <a:ext cx="7772400" cy="686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7" name="Picture 9" descr="image00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0"/>
            <a:ext cx="7620000" cy="681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12295"/>
                                        </p:tgtEl>
                                        <p:attrNameLst>
                                          <p:attrName>style.visibility</p:attrName>
                                        </p:attrNameLst>
                                      </p:cBhvr>
                                      <p:to>
                                        <p:strVal val="visible"/>
                                      </p:to>
                                    </p:set>
                                    <p:animEffect transition="in" filter="circle(in)">
                                      <p:cBhvr>
                                        <p:cTn id="7" dur="2000"/>
                                        <p:tgtEl>
                                          <p:spTgt spid="1229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nodeType="clickEffect">
                                  <p:stCondLst>
                                    <p:cond delay="0"/>
                                  </p:stCondLst>
                                  <p:childTnLst>
                                    <p:set>
                                      <p:cBhvr>
                                        <p:cTn id="11" dur="1" fill="hold">
                                          <p:stCondLst>
                                            <p:cond delay="0"/>
                                          </p:stCondLst>
                                        </p:cTn>
                                        <p:tgtEl>
                                          <p:spTgt spid="12295"/>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21" presetClass="entr" presetSubtype="4" fill="hold" nodeType="clickEffect">
                                  <p:stCondLst>
                                    <p:cond delay="0"/>
                                  </p:stCondLst>
                                  <p:childTnLst>
                                    <p:set>
                                      <p:cBhvr>
                                        <p:cTn id="15" dur="1" fill="hold">
                                          <p:stCondLst>
                                            <p:cond delay="0"/>
                                          </p:stCondLst>
                                        </p:cTn>
                                        <p:tgtEl>
                                          <p:spTgt spid="12297"/>
                                        </p:tgtEl>
                                        <p:attrNameLst>
                                          <p:attrName>style.visibility</p:attrName>
                                        </p:attrNameLst>
                                      </p:cBhvr>
                                      <p:to>
                                        <p:strVal val="visible"/>
                                      </p:to>
                                    </p:set>
                                    <p:animEffect transition="in" filter="wheel(4)">
                                      <p:cBhvr>
                                        <p:cTn id="16" dur="2000"/>
                                        <p:tgtEl>
                                          <p:spTgt spid="122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pitchFamily="34" charset="0"/>
              </a:defRPr>
            </a:lvl1pPr>
            <a:lvl2pPr marL="742950" indent="-285750">
              <a:defRPr sz="3200">
                <a:solidFill>
                  <a:schemeClr val="tx1"/>
                </a:solidFill>
                <a:latin typeface="Arial" pitchFamily="34" charset="0"/>
              </a:defRPr>
            </a:lvl2pPr>
            <a:lvl3pPr marL="1143000" indent="-228600">
              <a:defRPr sz="3200">
                <a:solidFill>
                  <a:schemeClr val="tx1"/>
                </a:solidFill>
                <a:latin typeface="Arial" pitchFamily="34" charset="0"/>
              </a:defRPr>
            </a:lvl3pPr>
            <a:lvl4pPr marL="1600200" indent="-228600">
              <a:defRPr sz="3200">
                <a:solidFill>
                  <a:schemeClr val="tx1"/>
                </a:solidFill>
                <a:latin typeface="Arial" pitchFamily="34" charset="0"/>
              </a:defRPr>
            </a:lvl4pPr>
            <a:lvl5pPr marL="2057400" indent="-228600">
              <a:defRPr sz="3200">
                <a:solidFill>
                  <a:schemeClr val="tx1"/>
                </a:solidFill>
                <a:latin typeface="Arial" pitchFamily="34" charset="0"/>
              </a:defRPr>
            </a:lvl5pPr>
            <a:lvl6pPr marL="2514600" indent="-228600" eaLnBrk="0" fontAlgn="base" hangingPunct="0">
              <a:spcBef>
                <a:spcPct val="0"/>
              </a:spcBef>
              <a:spcAft>
                <a:spcPct val="0"/>
              </a:spcAft>
              <a:defRPr sz="3200">
                <a:solidFill>
                  <a:schemeClr val="tx1"/>
                </a:solidFill>
                <a:latin typeface="Arial" pitchFamily="34" charset="0"/>
              </a:defRPr>
            </a:lvl6pPr>
            <a:lvl7pPr marL="2971800" indent="-228600" eaLnBrk="0" fontAlgn="base" hangingPunct="0">
              <a:spcBef>
                <a:spcPct val="0"/>
              </a:spcBef>
              <a:spcAft>
                <a:spcPct val="0"/>
              </a:spcAft>
              <a:defRPr sz="3200">
                <a:solidFill>
                  <a:schemeClr val="tx1"/>
                </a:solidFill>
                <a:latin typeface="Arial" pitchFamily="34" charset="0"/>
              </a:defRPr>
            </a:lvl7pPr>
            <a:lvl8pPr marL="3429000" indent="-228600" eaLnBrk="0" fontAlgn="base" hangingPunct="0">
              <a:spcBef>
                <a:spcPct val="0"/>
              </a:spcBef>
              <a:spcAft>
                <a:spcPct val="0"/>
              </a:spcAft>
              <a:defRPr sz="3200">
                <a:solidFill>
                  <a:schemeClr val="tx1"/>
                </a:solidFill>
                <a:latin typeface="Arial" pitchFamily="34" charset="0"/>
              </a:defRPr>
            </a:lvl8pPr>
            <a:lvl9pPr marL="3886200" indent="-228600" eaLnBrk="0" fontAlgn="base" hangingPunct="0">
              <a:spcBef>
                <a:spcPct val="0"/>
              </a:spcBef>
              <a:spcAft>
                <a:spcPct val="0"/>
              </a:spcAft>
              <a:defRPr sz="3200">
                <a:solidFill>
                  <a:schemeClr val="tx1"/>
                </a:solidFill>
                <a:latin typeface="Arial" pitchFamily="34" charset="0"/>
              </a:defRPr>
            </a:lvl9pPr>
          </a:lstStyle>
          <a:p>
            <a:fld id="{0D48A9CA-24C6-4368-8807-23A8CB6BB518}" type="slidenum">
              <a:rPr lang="en-US" sz="1400" smtClean="0"/>
              <a:pPr/>
              <a:t>40</a:t>
            </a:fld>
            <a:endParaRPr lang="en-US" sz="1400" smtClean="0"/>
          </a:p>
        </p:txBody>
      </p:sp>
      <p:sp>
        <p:nvSpPr>
          <p:cNvPr id="44035" name="Rectangle 3"/>
          <p:cNvSpPr>
            <a:spLocks noGrp="1" noChangeArrowheads="1"/>
          </p:cNvSpPr>
          <p:nvPr>
            <p:ph type="body" idx="1"/>
          </p:nvPr>
        </p:nvSpPr>
        <p:spPr>
          <a:xfrm>
            <a:off x="533400" y="5715000"/>
            <a:ext cx="8077200" cy="762000"/>
          </a:xfrm>
        </p:spPr>
        <p:txBody>
          <a:bodyPr/>
          <a:lstStyle/>
          <a:p>
            <a:pPr algn="ctr" eaLnBrk="1" hangingPunct="1">
              <a:buFontTx/>
              <a:buNone/>
            </a:pPr>
            <a:r>
              <a:rPr lang="en-US" smtClean="0"/>
              <a:t>Artificial selection in the laboratory</a:t>
            </a:r>
          </a:p>
        </p:txBody>
      </p:sp>
      <p:pic>
        <p:nvPicPr>
          <p:cNvPr id="44036" name="Picture 5"/>
          <p:cNvPicPr>
            <a:picLocks noChangeAspect="1" noChangeArrowheads="1"/>
          </p:cNvPicPr>
          <p:nvPr/>
        </p:nvPicPr>
        <p:blipFill>
          <a:blip r:embed="rId3">
            <a:lum bright="-6000" contrast="12000"/>
            <a:extLst>
              <a:ext uri="{28A0092B-C50C-407E-A947-70E740481C1C}">
                <a14:useLocalDpi xmlns:a14="http://schemas.microsoft.com/office/drawing/2010/main" val="0"/>
              </a:ext>
            </a:extLst>
          </a:blip>
          <a:srcRect t="2519"/>
          <a:stretch>
            <a:fillRect/>
          </a:stretch>
        </p:blipFill>
        <p:spPr bwMode="auto">
          <a:xfrm>
            <a:off x="1600200" y="1143000"/>
            <a:ext cx="5715000" cy="423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7" name="Rectangle 8"/>
          <p:cNvSpPr>
            <a:spLocks noGrp="1" noChangeArrowheads="1"/>
          </p:cNvSpPr>
          <p:nvPr>
            <p:ph type="title"/>
          </p:nvPr>
        </p:nvSpPr>
        <p:spPr>
          <a:xfrm>
            <a:off x="609600" y="228600"/>
            <a:ext cx="7772400" cy="762000"/>
          </a:xfrm>
          <a:noFill/>
          <a:ln>
            <a:noFill/>
          </a:ln>
          <a:extLst>
            <a:ext uri="{91240B29-F687-4F45-9708-019B960494DF}">
              <a14:hiddenLine xmlns:a14="http://schemas.microsoft.com/office/drawing/2010/main" w="57150">
                <a:solidFill>
                  <a:schemeClr val="tx1"/>
                </a:solidFill>
                <a:miter lim="800000"/>
                <a:headEnd/>
                <a:tailEnd/>
              </a14:hiddenLine>
            </a:ext>
          </a:extLst>
        </p:spPr>
        <p:txBody>
          <a:bodyPr/>
          <a:lstStyle/>
          <a:p>
            <a:pPr eaLnBrk="1" hangingPunct="1"/>
            <a:r>
              <a:rPr lang="en-US" sz="4400" b="0" smtClean="0">
                <a:solidFill>
                  <a:schemeClr val="accent1"/>
                </a:solidFill>
              </a:rPr>
              <a:t>Artificial Selection</a:t>
            </a:r>
            <a:endParaRPr lang="en-US" smtClean="0">
              <a:solidFill>
                <a:schemeClr val="accent1"/>
              </a:solidFill>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pitchFamily="34" charset="0"/>
              </a:defRPr>
            </a:lvl1pPr>
            <a:lvl2pPr marL="742950" indent="-285750">
              <a:defRPr sz="3200">
                <a:solidFill>
                  <a:schemeClr val="tx1"/>
                </a:solidFill>
                <a:latin typeface="Arial" pitchFamily="34" charset="0"/>
              </a:defRPr>
            </a:lvl2pPr>
            <a:lvl3pPr marL="1143000" indent="-228600">
              <a:defRPr sz="3200">
                <a:solidFill>
                  <a:schemeClr val="tx1"/>
                </a:solidFill>
                <a:latin typeface="Arial" pitchFamily="34" charset="0"/>
              </a:defRPr>
            </a:lvl3pPr>
            <a:lvl4pPr marL="1600200" indent="-228600">
              <a:defRPr sz="3200">
                <a:solidFill>
                  <a:schemeClr val="tx1"/>
                </a:solidFill>
                <a:latin typeface="Arial" pitchFamily="34" charset="0"/>
              </a:defRPr>
            </a:lvl4pPr>
            <a:lvl5pPr marL="2057400" indent="-228600">
              <a:defRPr sz="3200">
                <a:solidFill>
                  <a:schemeClr val="tx1"/>
                </a:solidFill>
                <a:latin typeface="Arial" pitchFamily="34" charset="0"/>
              </a:defRPr>
            </a:lvl5pPr>
            <a:lvl6pPr marL="2514600" indent="-228600" eaLnBrk="0" fontAlgn="base" hangingPunct="0">
              <a:spcBef>
                <a:spcPct val="0"/>
              </a:spcBef>
              <a:spcAft>
                <a:spcPct val="0"/>
              </a:spcAft>
              <a:defRPr sz="3200">
                <a:solidFill>
                  <a:schemeClr val="tx1"/>
                </a:solidFill>
                <a:latin typeface="Arial" pitchFamily="34" charset="0"/>
              </a:defRPr>
            </a:lvl6pPr>
            <a:lvl7pPr marL="2971800" indent="-228600" eaLnBrk="0" fontAlgn="base" hangingPunct="0">
              <a:spcBef>
                <a:spcPct val="0"/>
              </a:spcBef>
              <a:spcAft>
                <a:spcPct val="0"/>
              </a:spcAft>
              <a:defRPr sz="3200">
                <a:solidFill>
                  <a:schemeClr val="tx1"/>
                </a:solidFill>
                <a:latin typeface="Arial" pitchFamily="34" charset="0"/>
              </a:defRPr>
            </a:lvl7pPr>
            <a:lvl8pPr marL="3429000" indent="-228600" eaLnBrk="0" fontAlgn="base" hangingPunct="0">
              <a:spcBef>
                <a:spcPct val="0"/>
              </a:spcBef>
              <a:spcAft>
                <a:spcPct val="0"/>
              </a:spcAft>
              <a:defRPr sz="3200">
                <a:solidFill>
                  <a:schemeClr val="tx1"/>
                </a:solidFill>
                <a:latin typeface="Arial" pitchFamily="34" charset="0"/>
              </a:defRPr>
            </a:lvl8pPr>
            <a:lvl9pPr marL="3886200" indent="-228600" eaLnBrk="0" fontAlgn="base" hangingPunct="0">
              <a:spcBef>
                <a:spcPct val="0"/>
              </a:spcBef>
              <a:spcAft>
                <a:spcPct val="0"/>
              </a:spcAft>
              <a:defRPr sz="3200">
                <a:solidFill>
                  <a:schemeClr val="tx1"/>
                </a:solidFill>
                <a:latin typeface="Arial" pitchFamily="34" charset="0"/>
              </a:defRPr>
            </a:lvl9pPr>
          </a:lstStyle>
          <a:p>
            <a:fld id="{05F1B9AE-7FDB-43DA-9CD4-55600CECCDBA}" type="slidenum">
              <a:rPr lang="en-US" sz="1400" smtClean="0"/>
              <a:pPr/>
              <a:t>41</a:t>
            </a:fld>
            <a:endParaRPr lang="en-US" sz="1400" smtClean="0"/>
          </a:p>
        </p:txBody>
      </p:sp>
      <p:sp>
        <p:nvSpPr>
          <p:cNvPr id="45059" name="Rectangle 3"/>
          <p:cNvSpPr>
            <a:spLocks noGrp="1" noChangeArrowheads="1"/>
          </p:cNvSpPr>
          <p:nvPr>
            <p:ph type="body" idx="1"/>
          </p:nvPr>
        </p:nvSpPr>
        <p:spPr>
          <a:xfrm>
            <a:off x="533400" y="1143000"/>
            <a:ext cx="2819400" cy="762000"/>
          </a:xfrm>
        </p:spPr>
        <p:txBody>
          <a:bodyPr/>
          <a:lstStyle/>
          <a:p>
            <a:pPr eaLnBrk="1" hangingPunct="1">
              <a:buFontTx/>
              <a:buNone/>
            </a:pPr>
            <a:r>
              <a:rPr lang="en-US" b="1" smtClean="0">
                <a:solidFill>
                  <a:srgbClr val="FF0000"/>
                </a:solidFill>
              </a:rPr>
              <a:t>Agriculture</a:t>
            </a:r>
            <a:endParaRPr lang="en-US" sz="3600" b="1" smtClean="0">
              <a:solidFill>
                <a:srgbClr val="3C0955"/>
              </a:solidFill>
            </a:endParaRPr>
          </a:p>
        </p:txBody>
      </p:sp>
      <p:sp>
        <p:nvSpPr>
          <p:cNvPr id="45060" name="Text Box 5"/>
          <p:cNvSpPr txBox="1">
            <a:spLocks noChangeArrowheads="1"/>
          </p:cNvSpPr>
          <p:nvPr/>
        </p:nvSpPr>
        <p:spPr bwMode="auto">
          <a:xfrm>
            <a:off x="381000" y="5715000"/>
            <a:ext cx="84582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itchFamily="34" charset="0"/>
              </a:defRPr>
            </a:lvl1pPr>
            <a:lvl2pPr marL="742950" indent="-285750">
              <a:defRPr sz="3200">
                <a:solidFill>
                  <a:schemeClr val="tx1"/>
                </a:solidFill>
                <a:latin typeface="Arial" pitchFamily="34" charset="0"/>
              </a:defRPr>
            </a:lvl2pPr>
            <a:lvl3pPr marL="1143000" indent="-228600">
              <a:defRPr sz="3200">
                <a:solidFill>
                  <a:schemeClr val="tx1"/>
                </a:solidFill>
                <a:latin typeface="Arial" pitchFamily="34" charset="0"/>
              </a:defRPr>
            </a:lvl3pPr>
            <a:lvl4pPr marL="1600200" indent="-228600">
              <a:defRPr sz="3200">
                <a:solidFill>
                  <a:schemeClr val="tx1"/>
                </a:solidFill>
                <a:latin typeface="Arial" pitchFamily="34" charset="0"/>
              </a:defRPr>
            </a:lvl4pPr>
            <a:lvl5pPr marL="2057400" indent="-228600">
              <a:defRPr sz="3200">
                <a:solidFill>
                  <a:schemeClr val="tx1"/>
                </a:solidFill>
                <a:latin typeface="Arial" pitchFamily="34" charset="0"/>
              </a:defRPr>
            </a:lvl5pPr>
            <a:lvl6pPr marL="2514600" indent="-228600" eaLnBrk="0" fontAlgn="base" hangingPunct="0">
              <a:spcBef>
                <a:spcPct val="0"/>
              </a:spcBef>
              <a:spcAft>
                <a:spcPct val="0"/>
              </a:spcAft>
              <a:defRPr sz="3200">
                <a:solidFill>
                  <a:schemeClr val="tx1"/>
                </a:solidFill>
                <a:latin typeface="Arial" pitchFamily="34" charset="0"/>
              </a:defRPr>
            </a:lvl6pPr>
            <a:lvl7pPr marL="2971800" indent="-228600" eaLnBrk="0" fontAlgn="base" hangingPunct="0">
              <a:spcBef>
                <a:spcPct val="0"/>
              </a:spcBef>
              <a:spcAft>
                <a:spcPct val="0"/>
              </a:spcAft>
              <a:defRPr sz="3200">
                <a:solidFill>
                  <a:schemeClr val="tx1"/>
                </a:solidFill>
                <a:latin typeface="Arial" pitchFamily="34" charset="0"/>
              </a:defRPr>
            </a:lvl7pPr>
            <a:lvl8pPr marL="3429000" indent="-228600" eaLnBrk="0" fontAlgn="base" hangingPunct="0">
              <a:spcBef>
                <a:spcPct val="0"/>
              </a:spcBef>
              <a:spcAft>
                <a:spcPct val="0"/>
              </a:spcAft>
              <a:defRPr sz="3200">
                <a:solidFill>
                  <a:schemeClr val="tx1"/>
                </a:solidFill>
                <a:latin typeface="Arial" pitchFamily="34" charset="0"/>
              </a:defRPr>
            </a:lvl8pPr>
            <a:lvl9pPr marL="3886200" indent="-228600" eaLnBrk="0" fontAlgn="base" hangingPunct="0">
              <a:spcBef>
                <a:spcPct val="0"/>
              </a:spcBef>
              <a:spcAft>
                <a:spcPct val="0"/>
              </a:spcAft>
              <a:defRPr sz="3200">
                <a:solidFill>
                  <a:schemeClr val="tx1"/>
                </a:solidFill>
                <a:latin typeface="Arial" pitchFamily="34" charset="0"/>
              </a:defRPr>
            </a:lvl9pPr>
          </a:lstStyle>
          <a:p>
            <a:pPr algn="ctr">
              <a:spcBef>
                <a:spcPct val="50000"/>
              </a:spcBef>
            </a:pPr>
            <a:r>
              <a:rPr lang="en-US"/>
              <a:t>Corn looks very different from its ancestor</a:t>
            </a:r>
          </a:p>
        </p:txBody>
      </p:sp>
      <p:pic>
        <p:nvPicPr>
          <p:cNvPr id="45061" name="Picture 6"/>
          <p:cNvPicPr>
            <a:picLocks noChangeAspect="1" noChangeArrowheads="1"/>
          </p:cNvPicPr>
          <p:nvPr/>
        </p:nvPicPr>
        <p:blipFill>
          <a:blip r:embed="rId3">
            <a:lum bright="-6000" contrast="12000"/>
            <a:extLst>
              <a:ext uri="{28A0092B-C50C-407E-A947-70E740481C1C}">
                <a14:useLocalDpi xmlns:a14="http://schemas.microsoft.com/office/drawing/2010/main" val="0"/>
              </a:ext>
            </a:extLst>
          </a:blip>
          <a:srcRect t="5951"/>
          <a:stretch>
            <a:fillRect/>
          </a:stretch>
        </p:blipFill>
        <p:spPr bwMode="auto">
          <a:xfrm>
            <a:off x="1752600" y="1981200"/>
            <a:ext cx="5638800" cy="361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2" name="Rectangle 8"/>
          <p:cNvSpPr>
            <a:spLocks noGrp="1" noChangeArrowheads="1"/>
          </p:cNvSpPr>
          <p:nvPr>
            <p:ph type="title"/>
          </p:nvPr>
        </p:nvSpPr>
        <p:spPr>
          <a:xfrm>
            <a:off x="609600" y="228600"/>
            <a:ext cx="7772400" cy="762000"/>
          </a:xfrm>
          <a:noFill/>
          <a:ln>
            <a:noFill/>
          </a:ln>
          <a:extLst>
            <a:ext uri="{91240B29-F687-4F45-9708-019B960494DF}">
              <a14:hiddenLine xmlns:a14="http://schemas.microsoft.com/office/drawing/2010/main" w="57150">
                <a:solidFill>
                  <a:schemeClr val="tx1"/>
                </a:solidFill>
                <a:miter lim="800000"/>
                <a:headEnd/>
                <a:tailEnd/>
              </a14:hiddenLine>
            </a:ext>
          </a:extLst>
        </p:spPr>
        <p:txBody>
          <a:bodyPr/>
          <a:lstStyle/>
          <a:p>
            <a:pPr eaLnBrk="1" hangingPunct="1"/>
            <a:r>
              <a:rPr lang="en-US" sz="4400" b="0" smtClean="0">
                <a:solidFill>
                  <a:schemeClr val="accent1"/>
                </a:solidFill>
              </a:rPr>
              <a:t>Artificial Selection</a:t>
            </a:r>
            <a:endParaRPr lang="en-US" smtClean="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pitchFamily="34" charset="0"/>
              </a:defRPr>
            </a:lvl1pPr>
            <a:lvl2pPr marL="742950" indent="-285750">
              <a:defRPr sz="3200">
                <a:solidFill>
                  <a:schemeClr val="tx1"/>
                </a:solidFill>
                <a:latin typeface="Arial" pitchFamily="34" charset="0"/>
              </a:defRPr>
            </a:lvl2pPr>
            <a:lvl3pPr marL="1143000" indent="-228600">
              <a:defRPr sz="3200">
                <a:solidFill>
                  <a:schemeClr val="tx1"/>
                </a:solidFill>
                <a:latin typeface="Arial" pitchFamily="34" charset="0"/>
              </a:defRPr>
            </a:lvl3pPr>
            <a:lvl4pPr marL="1600200" indent="-228600">
              <a:defRPr sz="3200">
                <a:solidFill>
                  <a:schemeClr val="tx1"/>
                </a:solidFill>
                <a:latin typeface="Arial" pitchFamily="34" charset="0"/>
              </a:defRPr>
            </a:lvl4pPr>
            <a:lvl5pPr marL="2057400" indent="-228600">
              <a:defRPr sz="3200">
                <a:solidFill>
                  <a:schemeClr val="tx1"/>
                </a:solidFill>
                <a:latin typeface="Arial" pitchFamily="34" charset="0"/>
              </a:defRPr>
            </a:lvl5pPr>
            <a:lvl6pPr marL="2514600" indent="-228600" eaLnBrk="0" fontAlgn="base" hangingPunct="0">
              <a:spcBef>
                <a:spcPct val="0"/>
              </a:spcBef>
              <a:spcAft>
                <a:spcPct val="0"/>
              </a:spcAft>
              <a:defRPr sz="3200">
                <a:solidFill>
                  <a:schemeClr val="tx1"/>
                </a:solidFill>
                <a:latin typeface="Arial" pitchFamily="34" charset="0"/>
              </a:defRPr>
            </a:lvl6pPr>
            <a:lvl7pPr marL="2971800" indent="-228600" eaLnBrk="0" fontAlgn="base" hangingPunct="0">
              <a:spcBef>
                <a:spcPct val="0"/>
              </a:spcBef>
              <a:spcAft>
                <a:spcPct val="0"/>
              </a:spcAft>
              <a:defRPr sz="3200">
                <a:solidFill>
                  <a:schemeClr val="tx1"/>
                </a:solidFill>
                <a:latin typeface="Arial" pitchFamily="34" charset="0"/>
              </a:defRPr>
            </a:lvl7pPr>
            <a:lvl8pPr marL="3429000" indent="-228600" eaLnBrk="0" fontAlgn="base" hangingPunct="0">
              <a:spcBef>
                <a:spcPct val="0"/>
              </a:spcBef>
              <a:spcAft>
                <a:spcPct val="0"/>
              </a:spcAft>
              <a:defRPr sz="3200">
                <a:solidFill>
                  <a:schemeClr val="tx1"/>
                </a:solidFill>
                <a:latin typeface="Arial" pitchFamily="34" charset="0"/>
              </a:defRPr>
            </a:lvl8pPr>
            <a:lvl9pPr marL="3886200" indent="-228600" eaLnBrk="0" fontAlgn="base" hangingPunct="0">
              <a:spcBef>
                <a:spcPct val="0"/>
              </a:spcBef>
              <a:spcAft>
                <a:spcPct val="0"/>
              </a:spcAft>
              <a:defRPr sz="3200">
                <a:solidFill>
                  <a:schemeClr val="tx1"/>
                </a:solidFill>
                <a:latin typeface="Arial" pitchFamily="34" charset="0"/>
              </a:defRPr>
            </a:lvl9pPr>
          </a:lstStyle>
          <a:p>
            <a:fld id="{EA585FEE-F466-4B20-8CF7-AC325551ABE0}" type="slidenum">
              <a:rPr lang="en-US" sz="1400" smtClean="0"/>
              <a:pPr/>
              <a:t>42</a:t>
            </a:fld>
            <a:endParaRPr lang="en-US" sz="1400" smtClean="0"/>
          </a:p>
        </p:txBody>
      </p:sp>
      <p:sp>
        <p:nvSpPr>
          <p:cNvPr id="46083" name="Rectangle 3"/>
          <p:cNvSpPr>
            <a:spLocks noGrp="1" noChangeArrowheads="1"/>
          </p:cNvSpPr>
          <p:nvPr>
            <p:ph type="body" idx="1"/>
          </p:nvPr>
        </p:nvSpPr>
        <p:spPr>
          <a:xfrm>
            <a:off x="762000" y="5486400"/>
            <a:ext cx="7772400" cy="1066800"/>
          </a:xfrm>
        </p:spPr>
        <p:txBody>
          <a:bodyPr/>
          <a:lstStyle/>
          <a:p>
            <a:pPr algn="ctr" eaLnBrk="1" hangingPunct="1">
              <a:buFontTx/>
              <a:buNone/>
            </a:pPr>
            <a:r>
              <a:rPr lang="en-US" smtClean="0"/>
              <a:t>Domestication of silver foxes are a result of artificial selection</a:t>
            </a:r>
          </a:p>
        </p:txBody>
      </p:sp>
      <p:pic>
        <p:nvPicPr>
          <p:cNvPr id="46084" name="Picture 5"/>
          <p:cNvPicPr>
            <a:picLocks noChangeAspect="1" noChangeArrowheads="1"/>
          </p:cNvPicPr>
          <p:nvPr/>
        </p:nvPicPr>
        <p:blipFill>
          <a:blip r:embed="rId3">
            <a:lum bright="-6000" contrast="12000"/>
            <a:extLst>
              <a:ext uri="{28A0092B-C50C-407E-A947-70E740481C1C}">
                <a14:useLocalDpi xmlns:a14="http://schemas.microsoft.com/office/drawing/2010/main" val="0"/>
              </a:ext>
            </a:extLst>
          </a:blip>
          <a:srcRect t="3531"/>
          <a:stretch>
            <a:fillRect/>
          </a:stretch>
        </p:blipFill>
        <p:spPr bwMode="auto">
          <a:xfrm>
            <a:off x="1905000" y="1600200"/>
            <a:ext cx="5105400" cy="357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5" name="Rectangle 7"/>
          <p:cNvSpPr>
            <a:spLocks noGrp="1" noChangeArrowheads="1"/>
          </p:cNvSpPr>
          <p:nvPr>
            <p:ph type="title"/>
          </p:nvPr>
        </p:nvSpPr>
        <p:spPr>
          <a:xfrm>
            <a:off x="609600" y="228600"/>
            <a:ext cx="7772400" cy="762000"/>
          </a:xfrm>
          <a:noFill/>
          <a:ln>
            <a:noFill/>
          </a:ln>
          <a:extLst>
            <a:ext uri="{91240B29-F687-4F45-9708-019B960494DF}">
              <a14:hiddenLine xmlns:a14="http://schemas.microsoft.com/office/drawing/2010/main" w="57150">
                <a:solidFill>
                  <a:schemeClr val="tx1"/>
                </a:solidFill>
                <a:miter lim="800000"/>
                <a:headEnd/>
                <a:tailEnd/>
              </a14:hiddenLine>
            </a:ext>
          </a:extLst>
        </p:spPr>
        <p:txBody>
          <a:bodyPr/>
          <a:lstStyle/>
          <a:p>
            <a:pPr eaLnBrk="1" hangingPunct="1"/>
            <a:r>
              <a:rPr lang="en-US" sz="4400" b="0" smtClean="0">
                <a:solidFill>
                  <a:schemeClr val="accent1"/>
                </a:solidFill>
              </a:rPr>
              <a:t>Artificial Selection</a:t>
            </a:r>
            <a:endParaRPr lang="en-US" smtClean="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pitchFamily="34" charset="0"/>
              </a:defRPr>
            </a:lvl1pPr>
            <a:lvl2pPr marL="742950" indent="-285750">
              <a:defRPr sz="3200">
                <a:solidFill>
                  <a:schemeClr val="tx1"/>
                </a:solidFill>
                <a:latin typeface="Arial" pitchFamily="34" charset="0"/>
              </a:defRPr>
            </a:lvl2pPr>
            <a:lvl3pPr marL="1143000" indent="-228600">
              <a:defRPr sz="3200">
                <a:solidFill>
                  <a:schemeClr val="tx1"/>
                </a:solidFill>
                <a:latin typeface="Arial" pitchFamily="34" charset="0"/>
              </a:defRPr>
            </a:lvl3pPr>
            <a:lvl4pPr marL="1600200" indent="-228600">
              <a:defRPr sz="3200">
                <a:solidFill>
                  <a:schemeClr val="tx1"/>
                </a:solidFill>
                <a:latin typeface="Arial" pitchFamily="34" charset="0"/>
              </a:defRPr>
            </a:lvl4pPr>
            <a:lvl5pPr marL="2057400" indent="-228600">
              <a:defRPr sz="3200">
                <a:solidFill>
                  <a:schemeClr val="tx1"/>
                </a:solidFill>
                <a:latin typeface="Arial" pitchFamily="34" charset="0"/>
              </a:defRPr>
            </a:lvl5pPr>
            <a:lvl6pPr marL="2514600" indent="-228600" eaLnBrk="0" fontAlgn="base" hangingPunct="0">
              <a:spcBef>
                <a:spcPct val="0"/>
              </a:spcBef>
              <a:spcAft>
                <a:spcPct val="0"/>
              </a:spcAft>
              <a:defRPr sz="3200">
                <a:solidFill>
                  <a:schemeClr val="tx1"/>
                </a:solidFill>
                <a:latin typeface="Arial" pitchFamily="34" charset="0"/>
              </a:defRPr>
            </a:lvl6pPr>
            <a:lvl7pPr marL="2971800" indent="-228600" eaLnBrk="0" fontAlgn="base" hangingPunct="0">
              <a:spcBef>
                <a:spcPct val="0"/>
              </a:spcBef>
              <a:spcAft>
                <a:spcPct val="0"/>
              </a:spcAft>
              <a:defRPr sz="3200">
                <a:solidFill>
                  <a:schemeClr val="tx1"/>
                </a:solidFill>
                <a:latin typeface="Arial" pitchFamily="34" charset="0"/>
              </a:defRPr>
            </a:lvl7pPr>
            <a:lvl8pPr marL="3429000" indent="-228600" eaLnBrk="0" fontAlgn="base" hangingPunct="0">
              <a:spcBef>
                <a:spcPct val="0"/>
              </a:spcBef>
              <a:spcAft>
                <a:spcPct val="0"/>
              </a:spcAft>
              <a:defRPr sz="3200">
                <a:solidFill>
                  <a:schemeClr val="tx1"/>
                </a:solidFill>
                <a:latin typeface="Arial" pitchFamily="34" charset="0"/>
              </a:defRPr>
            </a:lvl8pPr>
            <a:lvl9pPr marL="3886200" indent="-228600" eaLnBrk="0" fontAlgn="base" hangingPunct="0">
              <a:spcBef>
                <a:spcPct val="0"/>
              </a:spcBef>
              <a:spcAft>
                <a:spcPct val="0"/>
              </a:spcAft>
              <a:defRPr sz="3200">
                <a:solidFill>
                  <a:schemeClr val="tx1"/>
                </a:solidFill>
                <a:latin typeface="Arial" pitchFamily="34" charset="0"/>
              </a:defRPr>
            </a:lvl9pPr>
          </a:lstStyle>
          <a:p>
            <a:fld id="{8066D17C-7008-4ECD-A226-8C9E3C01D133}" type="slidenum">
              <a:rPr lang="en-US" sz="1400" smtClean="0"/>
              <a:pPr/>
              <a:t>43</a:t>
            </a:fld>
            <a:endParaRPr lang="en-US" sz="1400" smtClean="0"/>
          </a:p>
        </p:txBody>
      </p:sp>
      <p:sp>
        <p:nvSpPr>
          <p:cNvPr id="47107" name="Rectangle 3"/>
          <p:cNvSpPr>
            <a:spLocks noGrp="1" noChangeArrowheads="1"/>
          </p:cNvSpPr>
          <p:nvPr>
            <p:ph type="body" idx="1"/>
          </p:nvPr>
        </p:nvSpPr>
        <p:spPr>
          <a:xfrm>
            <a:off x="609600" y="4800600"/>
            <a:ext cx="8153400" cy="1828800"/>
          </a:xfrm>
        </p:spPr>
        <p:txBody>
          <a:bodyPr/>
          <a:lstStyle/>
          <a:p>
            <a:pPr marL="0" indent="0" eaLnBrk="1" hangingPunct="1">
              <a:buFontTx/>
              <a:buNone/>
            </a:pPr>
            <a:r>
              <a:rPr lang="en-US" smtClean="0"/>
              <a:t>Breeds of dogs:  The differences among dog breeds are greater than the differences displayed among wild species of canids.</a:t>
            </a:r>
          </a:p>
        </p:txBody>
      </p:sp>
      <p:pic>
        <p:nvPicPr>
          <p:cNvPr id="47108" name="Picture 5"/>
          <p:cNvPicPr>
            <a:picLocks noChangeAspect="1" noChangeArrowheads="1"/>
          </p:cNvPicPr>
          <p:nvPr/>
        </p:nvPicPr>
        <p:blipFill>
          <a:blip r:embed="rId3">
            <a:lum bright="-6000" contrast="12000"/>
            <a:extLst>
              <a:ext uri="{28A0092B-C50C-407E-A947-70E740481C1C}">
                <a14:useLocalDpi xmlns:a14="http://schemas.microsoft.com/office/drawing/2010/main" val="0"/>
              </a:ext>
            </a:extLst>
          </a:blip>
          <a:srcRect t="3636"/>
          <a:stretch>
            <a:fillRect/>
          </a:stretch>
        </p:blipFill>
        <p:spPr bwMode="auto">
          <a:xfrm>
            <a:off x="4343400" y="1066800"/>
            <a:ext cx="3189288"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6" name="Text Box 6"/>
          <p:cNvSpPr txBox="1">
            <a:spLocks noChangeArrowheads="1"/>
          </p:cNvSpPr>
          <p:nvPr/>
        </p:nvSpPr>
        <p:spPr bwMode="auto">
          <a:xfrm>
            <a:off x="685800" y="1295400"/>
            <a:ext cx="2819400" cy="301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itchFamily="34" charset="0"/>
              </a:defRPr>
            </a:lvl1pPr>
            <a:lvl2pPr marL="742950" indent="-285750">
              <a:defRPr sz="3200">
                <a:solidFill>
                  <a:schemeClr val="tx1"/>
                </a:solidFill>
                <a:latin typeface="Arial" pitchFamily="34" charset="0"/>
              </a:defRPr>
            </a:lvl2pPr>
            <a:lvl3pPr marL="1143000" indent="-228600">
              <a:defRPr sz="3200">
                <a:solidFill>
                  <a:schemeClr val="tx1"/>
                </a:solidFill>
                <a:latin typeface="Arial" pitchFamily="34" charset="0"/>
              </a:defRPr>
            </a:lvl3pPr>
            <a:lvl4pPr marL="1600200" indent="-228600">
              <a:defRPr sz="3200">
                <a:solidFill>
                  <a:schemeClr val="tx1"/>
                </a:solidFill>
                <a:latin typeface="Arial" pitchFamily="34" charset="0"/>
              </a:defRPr>
            </a:lvl4pPr>
            <a:lvl5pPr marL="2057400" indent="-228600">
              <a:defRPr sz="3200">
                <a:solidFill>
                  <a:schemeClr val="tx1"/>
                </a:solidFill>
                <a:latin typeface="Arial" pitchFamily="34" charset="0"/>
              </a:defRPr>
            </a:lvl5pPr>
            <a:lvl6pPr marL="2514600" indent="-228600" eaLnBrk="0" fontAlgn="base" hangingPunct="0">
              <a:spcBef>
                <a:spcPct val="0"/>
              </a:spcBef>
              <a:spcAft>
                <a:spcPct val="0"/>
              </a:spcAft>
              <a:defRPr sz="3200">
                <a:solidFill>
                  <a:schemeClr val="tx1"/>
                </a:solidFill>
                <a:latin typeface="Arial" pitchFamily="34" charset="0"/>
              </a:defRPr>
            </a:lvl6pPr>
            <a:lvl7pPr marL="2971800" indent="-228600" eaLnBrk="0" fontAlgn="base" hangingPunct="0">
              <a:spcBef>
                <a:spcPct val="0"/>
              </a:spcBef>
              <a:spcAft>
                <a:spcPct val="0"/>
              </a:spcAft>
              <a:defRPr sz="3200">
                <a:solidFill>
                  <a:schemeClr val="tx1"/>
                </a:solidFill>
                <a:latin typeface="Arial" pitchFamily="34" charset="0"/>
              </a:defRPr>
            </a:lvl7pPr>
            <a:lvl8pPr marL="3429000" indent="-228600" eaLnBrk="0" fontAlgn="base" hangingPunct="0">
              <a:spcBef>
                <a:spcPct val="0"/>
              </a:spcBef>
              <a:spcAft>
                <a:spcPct val="0"/>
              </a:spcAft>
              <a:defRPr sz="3200">
                <a:solidFill>
                  <a:schemeClr val="tx1"/>
                </a:solidFill>
                <a:latin typeface="Arial" pitchFamily="34" charset="0"/>
              </a:defRPr>
            </a:lvl8pPr>
            <a:lvl9pPr marL="3886200" indent="-228600" eaLnBrk="0" fontAlgn="base" hangingPunct="0">
              <a:spcBef>
                <a:spcPct val="0"/>
              </a:spcBef>
              <a:spcAft>
                <a:spcPct val="0"/>
              </a:spcAft>
              <a:defRPr sz="3200">
                <a:solidFill>
                  <a:schemeClr val="tx1"/>
                </a:solidFill>
                <a:latin typeface="Arial" pitchFamily="34" charset="0"/>
              </a:defRPr>
            </a:lvl9pPr>
          </a:lstStyle>
          <a:p>
            <a:pPr>
              <a:spcBef>
                <a:spcPct val="50000"/>
              </a:spcBef>
            </a:pPr>
            <a:r>
              <a:rPr lang="en-US" b="1">
                <a:solidFill>
                  <a:srgbClr val="FF0000"/>
                </a:solidFill>
              </a:rPr>
              <a:t>Can selection produce major evolutionary changes?</a:t>
            </a:r>
          </a:p>
        </p:txBody>
      </p:sp>
      <p:sp>
        <p:nvSpPr>
          <p:cNvPr id="47110" name="Rectangle 8"/>
          <p:cNvSpPr>
            <a:spLocks noGrp="1" noChangeArrowheads="1"/>
          </p:cNvSpPr>
          <p:nvPr>
            <p:ph type="title"/>
          </p:nvPr>
        </p:nvSpPr>
        <p:spPr>
          <a:xfrm>
            <a:off x="609600" y="228600"/>
            <a:ext cx="7772400" cy="762000"/>
          </a:xfrm>
          <a:noFill/>
          <a:ln>
            <a:noFill/>
          </a:ln>
          <a:extLst>
            <a:ext uri="{91240B29-F687-4F45-9708-019B960494DF}">
              <a14:hiddenLine xmlns:a14="http://schemas.microsoft.com/office/drawing/2010/main" w="57150">
                <a:solidFill>
                  <a:schemeClr val="tx1"/>
                </a:solidFill>
                <a:miter lim="800000"/>
                <a:headEnd/>
                <a:tailEnd/>
              </a14:hiddenLine>
            </a:ext>
          </a:extLst>
        </p:spPr>
        <p:txBody>
          <a:bodyPr/>
          <a:lstStyle/>
          <a:p>
            <a:pPr eaLnBrk="1" hangingPunct="1"/>
            <a:r>
              <a:rPr lang="en-US" sz="4400" b="0" smtClean="0">
                <a:solidFill>
                  <a:schemeClr val="accent1"/>
                </a:solidFill>
              </a:rPr>
              <a:t>Artificial Selection</a:t>
            </a:r>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07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6" grpId="0" autoUpdateAnimBg="0"/>
    </p:bld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813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pitchFamily="34" charset="0"/>
              </a:defRPr>
            </a:lvl1pPr>
            <a:lvl2pPr marL="742950" indent="-285750">
              <a:defRPr sz="3200">
                <a:solidFill>
                  <a:schemeClr val="tx1"/>
                </a:solidFill>
                <a:latin typeface="Arial" pitchFamily="34" charset="0"/>
              </a:defRPr>
            </a:lvl2pPr>
            <a:lvl3pPr marL="1143000" indent="-228600">
              <a:defRPr sz="3200">
                <a:solidFill>
                  <a:schemeClr val="tx1"/>
                </a:solidFill>
                <a:latin typeface="Arial" pitchFamily="34" charset="0"/>
              </a:defRPr>
            </a:lvl3pPr>
            <a:lvl4pPr marL="1600200" indent="-228600">
              <a:defRPr sz="3200">
                <a:solidFill>
                  <a:schemeClr val="tx1"/>
                </a:solidFill>
                <a:latin typeface="Arial" pitchFamily="34" charset="0"/>
              </a:defRPr>
            </a:lvl4pPr>
            <a:lvl5pPr marL="2057400" indent="-228600">
              <a:defRPr sz="3200">
                <a:solidFill>
                  <a:schemeClr val="tx1"/>
                </a:solidFill>
                <a:latin typeface="Arial" pitchFamily="34" charset="0"/>
              </a:defRPr>
            </a:lvl5pPr>
            <a:lvl6pPr marL="2514600" indent="-228600" eaLnBrk="0" fontAlgn="base" hangingPunct="0">
              <a:spcBef>
                <a:spcPct val="0"/>
              </a:spcBef>
              <a:spcAft>
                <a:spcPct val="0"/>
              </a:spcAft>
              <a:defRPr sz="3200">
                <a:solidFill>
                  <a:schemeClr val="tx1"/>
                </a:solidFill>
                <a:latin typeface="Arial" pitchFamily="34" charset="0"/>
              </a:defRPr>
            </a:lvl6pPr>
            <a:lvl7pPr marL="2971800" indent="-228600" eaLnBrk="0" fontAlgn="base" hangingPunct="0">
              <a:spcBef>
                <a:spcPct val="0"/>
              </a:spcBef>
              <a:spcAft>
                <a:spcPct val="0"/>
              </a:spcAft>
              <a:defRPr sz="3200">
                <a:solidFill>
                  <a:schemeClr val="tx1"/>
                </a:solidFill>
                <a:latin typeface="Arial" pitchFamily="34" charset="0"/>
              </a:defRPr>
            </a:lvl7pPr>
            <a:lvl8pPr marL="3429000" indent="-228600" eaLnBrk="0" fontAlgn="base" hangingPunct="0">
              <a:spcBef>
                <a:spcPct val="0"/>
              </a:spcBef>
              <a:spcAft>
                <a:spcPct val="0"/>
              </a:spcAft>
              <a:defRPr sz="3200">
                <a:solidFill>
                  <a:schemeClr val="tx1"/>
                </a:solidFill>
                <a:latin typeface="Arial" pitchFamily="34" charset="0"/>
              </a:defRPr>
            </a:lvl8pPr>
            <a:lvl9pPr marL="3886200" indent="-228600" eaLnBrk="0" fontAlgn="base" hangingPunct="0">
              <a:spcBef>
                <a:spcPct val="0"/>
              </a:spcBef>
              <a:spcAft>
                <a:spcPct val="0"/>
              </a:spcAft>
              <a:defRPr sz="3200">
                <a:solidFill>
                  <a:schemeClr val="tx1"/>
                </a:solidFill>
                <a:latin typeface="Arial" pitchFamily="34" charset="0"/>
              </a:defRPr>
            </a:lvl9pPr>
          </a:lstStyle>
          <a:p>
            <a:fld id="{3BDFC36C-8B2F-439B-9712-4E755DB2EF7A}" type="slidenum">
              <a:rPr lang="en-US" sz="1400" smtClean="0"/>
              <a:pPr/>
              <a:t>44</a:t>
            </a:fld>
            <a:endParaRPr lang="en-US" sz="1400" smtClean="0"/>
          </a:p>
        </p:txBody>
      </p:sp>
      <p:sp>
        <p:nvSpPr>
          <p:cNvPr id="48131" name="Rectangle 2"/>
          <p:cNvSpPr>
            <a:spLocks noGrp="1" noChangeArrowheads="1"/>
          </p:cNvSpPr>
          <p:nvPr>
            <p:ph type="title"/>
          </p:nvPr>
        </p:nvSpPr>
        <p:spPr>
          <a:xfrm>
            <a:off x="609600" y="228600"/>
            <a:ext cx="7772400" cy="762000"/>
          </a:xfrm>
          <a:ln>
            <a:noFill/>
          </a:ln>
          <a:extLst>
            <a:ext uri="{91240B29-F687-4F45-9708-019B960494DF}">
              <a14:hiddenLine xmlns:a14="http://schemas.microsoft.com/office/drawing/2010/main" w="57150">
                <a:solidFill>
                  <a:schemeClr val="tx1"/>
                </a:solidFill>
                <a:miter lim="800000"/>
                <a:headEnd/>
                <a:tailEnd/>
              </a14:hiddenLine>
            </a:ext>
          </a:extLst>
        </p:spPr>
        <p:txBody>
          <a:bodyPr/>
          <a:lstStyle/>
          <a:p>
            <a:pPr eaLnBrk="1" hangingPunct="1"/>
            <a:r>
              <a:rPr lang="en-US" sz="4400" b="0" smtClean="0">
                <a:solidFill>
                  <a:schemeClr val="accent1"/>
                </a:solidFill>
              </a:rPr>
              <a:t>Fossil Evidence of Evolution</a:t>
            </a:r>
          </a:p>
        </p:txBody>
      </p:sp>
      <p:sp>
        <p:nvSpPr>
          <p:cNvPr id="32771" name="Rectangle 3"/>
          <p:cNvSpPr>
            <a:spLocks noGrp="1" noChangeArrowheads="1"/>
          </p:cNvSpPr>
          <p:nvPr>
            <p:ph type="body" idx="1"/>
          </p:nvPr>
        </p:nvSpPr>
        <p:spPr>
          <a:xfrm>
            <a:off x="762000" y="1143000"/>
            <a:ext cx="7391400" cy="4953000"/>
          </a:xfrm>
        </p:spPr>
        <p:txBody>
          <a:bodyPr/>
          <a:lstStyle/>
          <a:p>
            <a:pPr eaLnBrk="1" hangingPunct="1"/>
            <a:r>
              <a:rPr lang="en-US" smtClean="0"/>
              <a:t>Fossils are the preserved remains of once-living organisms</a:t>
            </a:r>
          </a:p>
          <a:p>
            <a:pPr eaLnBrk="1" hangingPunct="1"/>
            <a:r>
              <a:rPr lang="en-US" smtClean="0"/>
              <a:t>Rock fossils are created when three events occur</a:t>
            </a:r>
          </a:p>
          <a:p>
            <a:pPr marL="915988" lvl="1" indent="-458788" eaLnBrk="1" hangingPunct="1"/>
            <a:r>
              <a:rPr lang="en-US" sz="3200" smtClean="0"/>
              <a:t>organism buried in sediment</a:t>
            </a:r>
          </a:p>
          <a:p>
            <a:pPr marL="915988" lvl="1" indent="-458788" eaLnBrk="1" hangingPunct="1"/>
            <a:r>
              <a:rPr lang="en-US" sz="3200" smtClean="0"/>
              <a:t>calcium in bone or other hard tissue mineralizes</a:t>
            </a:r>
          </a:p>
          <a:p>
            <a:pPr marL="915988" lvl="1" indent="-458788" eaLnBrk="1" hangingPunct="1"/>
            <a:r>
              <a:rPr lang="en-US" sz="3200" smtClean="0"/>
              <a:t>surrounding sediment hardens to form rock</a:t>
            </a:r>
          </a:p>
        </p:txBody>
      </p:sp>
      <p:pic>
        <p:nvPicPr>
          <p:cNvPr id="48133" name="Picture 5"/>
          <p:cNvPicPr>
            <a:picLocks noChangeAspect="1" noChangeArrowheads="1"/>
          </p:cNvPicPr>
          <p:nvPr/>
        </p:nvPicPr>
        <p:blipFill>
          <a:blip r:embed="rId3">
            <a:extLst>
              <a:ext uri="{28A0092B-C50C-407E-A947-70E740481C1C}">
                <a14:useLocalDpi xmlns:a14="http://schemas.microsoft.com/office/drawing/2010/main" val="0"/>
              </a:ext>
            </a:extLst>
          </a:blip>
          <a:srcRect l="38585" t="37500" r="24316" b="14583"/>
          <a:stretch>
            <a:fillRect/>
          </a:stretch>
        </p:blipFill>
        <p:spPr bwMode="auto">
          <a:xfrm>
            <a:off x="7620000" y="2667000"/>
            <a:ext cx="9906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277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277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2771">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32771">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3277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build="p" bldLvl="2" autoUpdateAnimBg="0"/>
    </p:bld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915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pitchFamily="34" charset="0"/>
              </a:defRPr>
            </a:lvl1pPr>
            <a:lvl2pPr marL="742950" indent="-285750">
              <a:defRPr sz="3200">
                <a:solidFill>
                  <a:schemeClr val="tx1"/>
                </a:solidFill>
                <a:latin typeface="Arial" pitchFamily="34" charset="0"/>
              </a:defRPr>
            </a:lvl2pPr>
            <a:lvl3pPr marL="1143000" indent="-228600">
              <a:defRPr sz="3200">
                <a:solidFill>
                  <a:schemeClr val="tx1"/>
                </a:solidFill>
                <a:latin typeface="Arial" pitchFamily="34" charset="0"/>
              </a:defRPr>
            </a:lvl3pPr>
            <a:lvl4pPr marL="1600200" indent="-228600">
              <a:defRPr sz="3200">
                <a:solidFill>
                  <a:schemeClr val="tx1"/>
                </a:solidFill>
                <a:latin typeface="Arial" pitchFamily="34" charset="0"/>
              </a:defRPr>
            </a:lvl4pPr>
            <a:lvl5pPr marL="2057400" indent="-228600">
              <a:defRPr sz="3200">
                <a:solidFill>
                  <a:schemeClr val="tx1"/>
                </a:solidFill>
                <a:latin typeface="Arial" pitchFamily="34" charset="0"/>
              </a:defRPr>
            </a:lvl5pPr>
            <a:lvl6pPr marL="2514600" indent="-228600" eaLnBrk="0" fontAlgn="base" hangingPunct="0">
              <a:spcBef>
                <a:spcPct val="0"/>
              </a:spcBef>
              <a:spcAft>
                <a:spcPct val="0"/>
              </a:spcAft>
              <a:defRPr sz="3200">
                <a:solidFill>
                  <a:schemeClr val="tx1"/>
                </a:solidFill>
                <a:latin typeface="Arial" pitchFamily="34" charset="0"/>
              </a:defRPr>
            </a:lvl6pPr>
            <a:lvl7pPr marL="2971800" indent="-228600" eaLnBrk="0" fontAlgn="base" hangingPunct="0">
              <a:spcBef>
                <a:spcPct val="0"/>
              </a:spcBef>
              <a:spcAft>
                <a:spcPct val="0"/>
              </a:spcAft>
              <a:defRPr sz="3200">
                <a:solidFill>
                  <a:schemeClr val="tx1"/>
                </a:solidFill>
                <a:latin typeface="Arial" pitchFamily="34" charset="0"/>
              </a:defRPr>
            </a:lvl7pPr>
            <a:lvl8pPr marL="3429000" indent="-228600" eaLnBrk="0" fontAlgn="base" hangingPunct="0">
              <a:spcBef>
                <a:spcPct val="0"/>
              </a:spcBef>
              <a:spcAft>
                <a:spcPct val="0"/>
              </a:spcAft>
              <a:defRPr sz="3200">
                <a:solidFill>
                  <a:schemeClr val="tx1"/>
                </a:solidFill>
                <a:latin typeface="Arial" pitchFamily="34" charset="0"/>
              </a:defRPr>
            </a:lvl8pPr>
            <a:lvl9pPr marL="3886200" indent="-228600" eaLnBrk="0" fontAlgn="base" hangingPunct="0">
              <a:spcBef>
                <a:spcPct val="0"/>
              </a:spcBef>
              <a:spcAft>
                <a:spcPct val="0"/>
              </a:spcAft>
              <a:defRPr sz="3200">
                <a:solidFill>
                  <a:schemeClr val="tx1"/>
                </a:solidFill>
                <a:latin typeface="Arial" pitchFamily="34" charset="0"/>
              </a:defRPr>
            </a:lvl9pPr>
          </a:lstStyle>
          <a:p>
            <a:fld id="{6F68944F-360E-4C6F-A823-CCAEEBFB1214}" type="slidenum">
              <a:rPr lang="en-US" sz="1400" smtClean="0"/>
              <a:pPr/>
              <a:t>45</a:t>
            </a:fld>
            <a:endParaRPr lang="en-US" sz="1400" smtClean="0"/>
          </a:p>
        </p:txBody>
      </p:sp>
      <p:sp>
        <p:nvSpPr>
          <p:cNvPr id="33795" name="Rectangle 3"/>
          <p:cNvSpPr>
            <a:spLocks noGrp="1" noChangeArrowheads="1"/>
          </p:cNvSpPr>
          <p:nvPr>
            <p:ph type="body" idx="1"/>
          </p:nvPr>
        </p:nvSpPr>
        <p:spPr>
          <a:xfrm>
            <a:off x="304800" y="1295400"/>
            <a:ext cx="8382000" cy="5029200"/>
          </a:xfrm>
        </p:spPr>
        <p:txBody>
          <a:bodyPr/>
          <a:lstStyle/>
          <a:p>
            <a:pPr eaLnBrk="1" hangingPunct="1"/>
            <a:r>
              <a:rPr lang="en-US" b="1" smtClean="0">
                <a:solidFill>
                  <a:srgbClr val="FF0000"/>
                </a:solidFill>
              </a:rPr>
              <a:t>Absolute dating</a:t>
            </a:r>
            <a:r>
              <a:rPr lang="en-US" smtClean="0">
                <a:solidFill>
                  <a:srgbClr val="FF0000"/>
                </a:solidFill>
              </a:rPr>
              <a:t>:</a:t>
            </a:r>
            <a:r>
              <a:rPr lang="en-US" smtClean="0"/>
              <a:t> age of fossils is estimated by rates of radioactive decay </a:t>
            </a:r>
          </a:p>
          <a:p>
            <a:pPr eaLnBrk="1" hangingPunct="1"/>
            <a:r>
              <a:rPr lang="en-US" b="1" smtClean="0">
                <a:solidFill>
                  <a:srgbClr val="FF0000"/>
                </a:solidFill>
              </a:rPr>
              <a:t>Relative dating</a:t>
            </a:r>
            <a:r>
              <a:rPr lang="en-US" smtClean="0">
                <a:solidFill>
                  <a:srgbClr val="FF0000"/>
                </a:solidFill>
              </a:rPr>
              <a:t>:</a:t>
            </a:r>
            <a:r>
              <a:rPr lang="en-US" smtClean="0"/>
              <a:t> position of the fossil in the sediment </a:t>
            </a:r>
          </a:p>
          <a:p>
            <a:pPr eaLnBrk="1" hangingPunct="1"/>
            <a:r>
              <a:rPr lang="en-US" smtClean="0"/>
              <a:t>Isotopes, like U</a:t>
            </a:r>
            <a:r>
              <a:rPr lang="en-US" baseline="30000" smtClean="0"/>
              <a:t>238</a:t>
            </a:r>
            <a:r>
              <a:rPr lang="en-US" smtClean="0"/>
              <a:t>, transform at precisely known rates into nonradioactive forms.</a:t>
            </a:r>
          </a:p>
          <a:p>
            <a:pPr eaLnBrk="1" hangingPunct="1"/>
            <a:r>
              <a:rPr lang="en-US" smtClean="0"/>
              <a:t>The rate of decay is known as an isotope’s </a:t>
            </a:r>
            <a:r>
              <a:rPr lang="en-US" b="1" smtClean="0">
                <a:solidFill>
                  <a:srgbClr val="FF0000"/>
                </a:solidFill>
              </a:rPr>
              <a:t>half-life</a:t>
            </a:r>
            <a:endParaRPr lang="en-US" b="1" smtClean="0">
              <a:solidFill>
                <a:srgbClr val="3C0955"/>
              </a:solidFill>
            </a:endParaRPr>
          </a:p>
        </p:txBody>
      </p:sp>
      <p:pic>
        <p:nvPicPr>
          <p:cNvPr id="49156" name="Picture 5"/>
          <p:cNvPicPr>
            <a:picLocks noChangeAspect="1" noChangeArrowheads="1"/>
          </p:cNvPicPr>
          <p:nvPr/>
        </p:nvPicPr>
        <p:blipFill>
          <a:blip r:embed="rId3">
            <a:lum bright="-6000" contrast="12000"/>
            <a:extLst>
              <a:ext uri="{28A0092B-C50C-407E-A947-70E740481C1C}">
                <a14:useLocalDpi xmlns:a14="http://schemas.microsoft.com/office/drawing/2010/main" val="0"/>
              </a:ext>
            </a:extLst>
          </a:blip>
          <a:srcRect l="58415" t="3088" r="1981" b="72209"/>
          <a:stretch>
            <a:fillRect/>
          </a:stretch>
        </p:blipFill>
        <p:spPr bwMode="auto">
          <a:xfrm>
            <a:off x="3505200" y="5334000"/>
            <a:ext cx="20574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7" name="Rectangle 7"/>
          <p:cNvSpPr>
            <a:spLocks noGrp="1" noChangeArrowheads="1"/>
          </p:cNvSpPr>
          <p:nvPr>
            <p:ph type="title"/>
          </p:nvPr>
        </p:nvSpPr>
        <p:spPr>
          <a:noFill/>
          <a:ln>
            <a:noFill/>
          </a:ln>
          <a:extLst>
            <a:ext uri="{91240B29-F687-4F45-9708-019B960494DF}">
              <a14:hiddenLine xmlns:a14="http://schemas.microsoft.com/office/drawing/2010/main" w="57150">
                <a:solidFill>
                  <a:schemeClr val="tx1"/>
                </a:solidFill>
                <a:miter lim="800000"/>
                <a:headEnd/>
                <a:tailEnd/>
              </a14:hiddenLine>
            </a:ext>
          </a:extLst>
        </p:spPr>
        <p:txBody>
          <a:bodyPr/>
          <a:lstStyle/>
          <a:p>
            <a:pPr eaLnBrk="1" hangingPunct="1"/>
            <a:r>
              <a:rPr lang="en-US" sz="4400" b="0" smtClean="0">
                <a:solidFill>
                  <a:schemeClr val="accent1"/>
                </a:solidFill>
              </a:rPr>
              <a:t>Fossil Evidence of Evolution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379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379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379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3379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build="p" autoUpdateAnimBg="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pitchFamily="34" charset="0"/>
              </a:defRPr>
            </a:lvl1pPr>
            <a:lvl2pPr marL="742950" indent="-285750">
              <a:defRPr sz="3200">
                <a:solidFill>
                  <a:schemeClr val="tx1"/>
                </a:solidFill>
                <a:latin typeface="Arial" pitchFamily="34" charset="0"/>
              </a:defRPr>
            </a:lvl2pPr>
            <a:lvl3pPr marL="1143000" indent="-228600">
              <a:defRPr sz="3200">
                <a:solidFill>
                  <a:schemeClr val="tx1"/>
                </a:solidFill>
                <a:latin typeface="Arial" pitchFamily="34" charset="0"/>
              </a:defRPr>
            </a:lvl3pPr>
            <a:lvl4pPr marL="1600200" indent="-228600">
              <a:defRPr sz="3200">
                <a:solidFill>
                  <a:schemeClr val="tx1"/>
                </a:solidFill>
                <a:latin typeface="Arial" pitchFamily="34" charset="0"/>
              </a:defRPr>
            </a:lvl4pPr>
            <a:lvl5pPr marL="2057400" indent="-228600">
              <a:defRPr sz="3200">
                <a:solidFill>
                  <a:schemeClr val="tx1"/>
                </a:solidFill>
                <a:latin typeface="Arial" pitchFamily="34" charset="0"/>
              </a:defRPr>
            </a:lvl5pPr>
            <a:lvl6pPr marL="2514600" indent="-228600" eaLnBrk="0" fontAlgn="base" hangingPunct="0">
              <a:spcBef>
                <a:spcPct val="0"/>
              </a:spcBef>
              <a:spcAft>
                <a:spcPct val="0"/>
              </a:spcAft>
              <a:defRPr sz="3200">
                <a:solidFill>
                  <a:schemeClr val="tx1"/>
                </a:solidFill>
                <a:latin typeface="Arial" pitchFamily="34" charset="0"/>
              </a:defRPr>
            </a:lvl6pPr>
            <a:lvl7pPr marL="2971800" indent="-228600" eaLnBrk="0" fontAlgn="base" hangingPunct="0">
              <a:spcBef>
                <a:spcPct val="0"/>
              </a:spcBef>
              <a:spcAft>
                <a:spcPct val="0"/>
              </a:spcAft>
              <a:defRPr sz="3200">
                <a:solidFill>
                  <a:schemeClr val="tx1"/>
                </a:solidFill>
                <a:latin typeface="Arial" pitchFamily="34" charset="0"/>
              </a:defRPr>
            </a:lvl7pPr>
            <a:lvl8pPr marL="3429000" indent="-228600" eaLnBrk="0" fontAlgn="base" hangingPunct="0">
              <a:spcBef>
                <a:spcPct val="0"/>
              </a:spcBef>
              <a:spcAft>
                <a:spcPct val="0"/>
              </a:spcAft>
              <a:defRPr sz="3200">
                <a:solidFill>
                  <a:schemeClr val="tx1"/>
                </a:solidFill>
                <a:latin typeface="Arial" pitchFamily="34" charset="0"/>
              </a:defRPr>
            </a:lvl8pPr>
            <a:lvl9pPr marL="3886200" indent="-228600" eaLnBrk="0" fontAlgn="base" hangingPunct="0">
              <a:spcBef>
                <a:spcPct val="0"/>
              </a:spcBef>
              <a:spcAft>
                <a:spcPct val="0"/>
              </a:spcAft>
              <a:defRPr sz="3200">
                <a:solidFill>
                  <a:schemeClr val="tx1"/>
                </a:solidFill>
                <a:latin typeface="Arial" pitchFamily="34" charset="0"/>
              </a:defRPr>
            </a:lvl9pPr>
          </a:lstStyle>
          <a:p>
            <a:fld id="{859C3CF7-78E4-4460-BFE6-3843E2034369}" type="slidenum">
              <a:rPr lang="en-US" sz="1400" smtClean="0"/>
              <a:pPr/>
              <a:t>46</a:t>
            </a:fld>
            <a:endParaRPr lang="en-US" sz="1400" smtClean="0"/>
          </a:p>
        </p:txBody>
      </p:sp>
      <p:sp>
        <p:nvSpPr>
          <p:cNvPr id="50179" name="Rectangle 3"/>
          <p:cNvSpPr>
            <a:spLocks noGrp="1" noChangeArrowheads="1"/>
          </p:cNvSpPr>
          <p:nvPr>
            <p:ph type="body" idx="1"/>
          </p:nvPr>
        </p:nvSpPr>
        <p:spPr>
          <a:xfrm>
            <a:off x="685800" y="6019800"/>
            <a:ext cx="7772400" cy="609600"/>
          </a:xfrm>
        </p:spPr>
        <p:txBody>
          <a:bodyPr/>
          <a:lstStyle/>
          <a:p>
            <a:pPr algn="ctr" eaLnBrk="1" hangingPunct="1">
              <a:buFontTx/>
              <a:buNone/>
            </a:pPr>
            <a:r>
              <a:rPr lang="en-US" smtClean="0"/>
              <a:t>Radioactive Decay</a:t>
            </a:r>
          </a:p>
        </p:txBody>
      </p:sp>
      <p:pic>
        <p:nvPicPr>
          <p:cNvPr id="50180" name="Picture 5"/>
          <p:cNvPicPr>
            <a:picLocks noChangeAspect="1" noChangeArrowheads="1"/>
          </p:cNvPicPr>
          <p:nvPr/>
        </p:nvPicPr>
        <p:blipFill>
          <a:blip r:embed="rId3">
            <a:lum bright="-6000" contrast="12000"/>
            <a:extLst>
              <a:ext uri="{28A0092B-C50C-407E-A947-70E740481C1C}">
                <a14:useLocalDpi xmlns:a14="http://schemas.microsoft.com/office/drawing/2010/main" val="0"/>
              </a:ext>
            </a:extLst>
          </a:blip>
          <a:srcRect t="3088"/>
          <a:stretch>
            <a:fillRect/>
          </a:stretch>
        </p:blipFill>
        <p:spPr bwMode="auto">
          <a:xfrm>
            <a:off x="685800" y="1295400"/>
            <a:ext cx="7696200" cy="4783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1" name="Rectangle 7"/>
          <p:cNvSpPr>
            <a:spLocks noGrp="1" noChangeArrowheads="1"/>
          </p:cNvSpPr>
          <p:nvPr>
            <p:ph type="title"/>
          </p:nvPr>
        </p:nvSpPr>
        <p:spPr>
          <a:xfrm>
            <a:off x="609600" y="228600"/>
            <a:ext cx="7772400" cy="762000"/>
          </a:xfrm>
          <a:noFill/>
          <a:ln>
            <a:noFill/>
          </a:ln>
          <a:extLst>
            <a:ext uri="{91240B29-F687-4F45-9708-019B960494DF}">
              <a14:hiddenLine xmlns:a14="http://schemas.microsoft.com/office/drawing/2010/main" w="57150">
                <a:solidFill>
                  <a:schemeClr val="tx1"/>
                </a:solidFill>
                <a:miter lim="800000"/>
                <a:headEnd/>
                <a:tailEnd/>
              </a14:hiddenLine>
            </a:ext>
          </a:extLst>
        </p:spPr>
        <p:txBody>
          <a:bodyPr/>
          <a:lstStyle/>
          <a:p>
            <a:pPr eaLnBrk="1" hangingPunct="1"/>
            <a:r>
              <a:rPr lang="en-US" sz="4400" b="0" smtClean="0">
                <a:solidFill>
                  <a:schemeClr val="accent1"/>
                </a:solidFill>
              </a:rPr>
              <a:t>Fossil Evidence of Evolution</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pitchFamily="34" charset="0"/>
              </a:defRPr>
            </a:lvl1pPr>
            <a:lvl2pPr marL="742950" indent="-285750">
              <a:defRPr sz="3200">
                <a:solidFill>
                  <a:schemeClr val="tx1"/>
                </a:solidFill>
                <a:latin typeface="Arial" pitchFamily="34" charset="0"/>
              </a:defRPr>
            </a:lvl2pPr>
            <a:lvl3pPr marL="1143000" indent="-228600">
              <a:defRPr sz="3200">
                <a:solidFill>
                  <a:schemeClr val="tx1"/>
                </a:solidFill>
                <a:latin typeface="Arial" pitchFamily="34" charset="0"/>
              </a:defRPr>
            </a:lvl3pPr>
            <a:lvl4pPr marL="1600200" indent="-228600">
              <a:defRPr sz="3200">
                <a:solidFill>
                  <a:schemeClr val="tx1"/>
                </a:solidFill>
                <a:latin typeface="Arial" pitchFamily="34" charset="0"/>
              </a:defRPr>
            </a:lvl4pPr>
            <a:lvl5pPr marL="2057400" indent="-228600">
              <a:defRPr sz="3200">
                <a:solidFill>
                  <a:schemeClr val="tx1"/>
                </a:solidFill>
                <a:latin typeface="Arial" pitchFamily="34" charset="0"/>
              </a:defRPr>
            </a:lvl5pPr>
            <a:lvl6pPr marL="2514600" indent="-228600" eaLnBrk="0" fontAlgn="base" hangingPunct="0">
              <a:spcBef>
                <a:spcPct val="0"/>
              </a:spcBef>
              <a:spcAft>
                <a:spcPct val="0"/>
              </a:spcAft>
              <a:defRPr sz="3200">
                <a:solidFill>
                  <a:schemeClr val="tx1"/>
                </a:solidFill>
                <a:latin typeface="Arial" pitchFamily="34" charset="0"/>
              </a:defRPr>
            </a:lvl6pPr>
            <a:lvl7pPr marL="2971800" indent="-228600" eaLnBrk="0" fontAlgn="base" hangingPunct="0">
              <a:spcBef>
                <a:spcPct val="0"/>
              </a:spcBef>
              <a:spcAft>
                <a:spcPct val="0"/>
              </a:spcAft>
              <a:defRPr sz="3200">
                <a:solidFill>
                  <a:schemeClr val="tx1"/>
                </a:solidFill>
                <a:latin typeface="Arial" pitchFamily="34" charset="0"/>
              </a:defRPr>
            </a:lvl7pPr>
            <a:lvl8pPr marL="3429000" indent="-228600" eaLnBrk="0" fontAlgn="base" hangingPunct="0">
              <a:spcBef>
                <a:spcPct val="0"/>
              </a:spcBef>
              <a:spcAft>
                <a:spcPct val="0"/>
              </a:spcAft>
              <a:defRPr sz="3200">
                <a:solidFill>
                  <a:schemeClr val="tx1"/>
                </a:solidFill>
                <a:latin typeface="Arial" pitchFamily="34" charset="0"/>
              </a:defRPr>
            </a:lvl8pPr>
            <a:lvl9pPr marL="3886200" indent="-228600" eaLnBrk="0" fontAlgn="base" hangingPunct="0">
              <a:spcBef>
                <a:spcPct val="0"/>
              </a:spcBef>
              <a:spcAft>
                <a:spcPct val="0"/>
              </a:spcAft>
              <a:defRPr sz="3200">
                <a:solidFill>
                  <a:schemeClr val="tx1"/>
                </a:solidFill>
                <a:latin typeface="Arial" pitchFamily="34" charset="0"/>
              </a:defRPr>
            </a:lvl9pPr>
          </a:lstStyle>
          <a:p>
            <a:fld id="{6E624C7E-4E71-491C-8143-37AB4FD42574}" type="slidenum">
              <a:rPr lang="en-US" sz="1400" smtClean="0"/>
              <a:pPr/>
              <a:t>47</a:t>
            </a:fld>
            <a:endParaRPr lang="en-US" sz="1400" smtClean="0"/>
          </a:p>
        </p:txBody>
      </p:sp>
      <p:sp>
        <p:nvSpPr>
          <p:cNvPr id="51203" name="Rectangle 3"/>
          <p:cNvSpPr>
            <a:spLocks noGrp="1" noChangeArrowheads="1"/>
          </p:cNvSpPr>
          <p:nvPr>
            <p:ph type="body" idx="1"/>
          </p:nvPr>
        </p:nvSpPr>
        <p:spPr>
          <a:xfrm>
            <a:off x="304800" y="990600"/>
            <a:ext cx="2362200" cy="5410200"/>
          </a:xfrm>
        </p:spPr>
        <p:txBody>
          <a:bodyPr/>
          <a:lstStyle/>
          <a:p>
            <a:pPr marL="0" indent="0" eaLnBrk="1" hangingPunct="1">
              <a:buFontTx/>
              <a:buNone/>
            </a:pPr>
            <a:endParaRPr lang="en-US" smtClean="0"/>
          </a:p>
          <a:p>
            <a:pPr marL="0" indent="0" eaLnBrk="1" hangingPunct="1">
              <a:buFontTx/>
              <a:buNone/>
            </a:pPr>
            <a:r>
              <a:rPr lang="en-US" smtClean="0"/>
              <a:t>Fossil </a:t>
            </a:r>
          </a:p>
          <a:p>
            <a:pPr marL="0" indent="0" eaLnBrk="1" hangingPunct="1">
              <a:buFontTx/>
              <a:buNone/>
            </a:pPr>
            <a:r>
              <a:rPr lang="en-US" smtClean="0"/>
              <a:t>records </a:t>
            </a:r>
          </a:p>
          <a:p>
            <a:pPr marL="0" indent="0" eaLnBrk="1" hangingPunct="1">
              <a:buFontTx/>
              <a:buNone/>
            </a:pPr>
            <a:r>
              <a:rPr lang="en-US" smtClean="0"/>
              <a:t>document </a:t>
            </a:r>
          </a:p>
          <a:p>
            <a:pPr marL="0" indent="0" eaLnBrk="1" hangingPunct="1">
              <a:buFontTx/>
              <a:buNone/>
            </a:pPr>
            <a:r>
              <a:rPr lang="en-US" smtClean="0"/>
              <a:t>the course </a:t>
            </a:r>
          </a:p>
          <a:p>
            <a:pPr marL="0" indent="0" eaLnBrk="1" hangingPunct="1">
              <a:buFontTx/>
              <a:buNone/>
            </a:pPr>
            <a:r>
              <a:rPr lang="en-US" smtClean="0"/>
              <a:t>of life through</a:t>
            </a:r>
          </a:p>
          <a:p>
            <a:pPr marL="0" indent="0" eaLnBrk="1" hangingPunct="1">
              <a:buFontTx/>
              <a:buNone/>
            </a:pPr>
            <a:r>
              <a:rPr lang="en-US" smtClean="0"/>
              <a:t>time</a:t>
            </a:r>
          </a:p>
        </p:txBody>
      </p:sp>
      <p:pic>
        <p:nvPicPr>
          <p:cNvPr id="51204" name="Picture 5"/>
          <p:cNvPicPr>
            <a:picLocks noChangeAspect="1" noChangeArrowheads="1"/>
          </p:cNvPicPr>
          <p:nvPr/>
        </p:nvPicPr>
        <p:blipFill>
          <a:blip r:embed="rId3">
            <a:lum bright="-6000" contrast="12000"/>
            <a:extLst>
              <a:ext uri="{28A0092B-C50C-407E-A947-70E740481C1C}">
                <a14:useLocalDpi xmlns:a14="http://schemas.microsoft.com/office/drawing/2010/main" val="0"/>
              </a:ext>
            </a:extLst>
          </a:blip>
          <a:srcRect/>
          <a:stretch>
            <a:fillRect/>
          </a:stretch>
        </p:blipFill>
        <p:spPr bwMode="auto">
          <a:xfrm>
            <a:off x="2743200" y="1219200"/>
            <a:ext cx="5240338"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5" name="Rectangle 7"/>
          <p:cNvSpPr>
            <a:spLocks noGrp="1" noChangeArrowheads="1"/>
          </p:cNvSpPr>
          <p:nvPr>
            <p:ph type="title"/>
          </p:nvPr>
        </p:nvSpPr>
        <p:spPr>
          <a:xfrm>
            <a:off x="609600" y="228600"/>
            <a:ext cx="7772400" cy="762000"/>
          </a:xfrm>
          <a:noFill/>
          <a:ln>
            <a:noFill/>
          </a:ln>
          <a:extLst>
            <a:ext uri="{91240B29-F687-4F45-9708-019B960494DF}">
              <a14:hiddenLine xmlns:a14="http://schemas.microsoft.com/office/drawing/2010/main" w="57150">
                <a:solidFill>
                  <a:schemeClr val="tx1"/>
                </a:solidFill>
                <a:miter lim="800000"/>
                <a:headEnd/>
                <a:tailEnd/>
              </a14:hiddenLine>
            </a:ext>
          </a:extLst>
        </p:spPr>
        <p:txBody>
          <a:bodyPr/>
          <a:lstStyle/>
          <a:p>
            <a:pPr eaLnBrk="1" hangingPunct="1"/>
            <a:r>
              <a:rPr lang="en-US" sz="4400" b="0" smtClean="0">
                <a:solidFill>
                  <a:schemeClr val="accent1"/>
                </a:solidFill>
              </a:rPr>
              <a:t>Fossil Evidence of Evolution</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22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pitchFamily="34" charset="0"/>
              </a:defRPr>
            </a:lvl1pPr>
            <a:lvl2pPr marL="742950" indent="-285750">
              <a:defRPr sz="3200">
                <a:solidFill>
                  <a:schemeClr val="tx1"/>
                </a:solidFill>
                <a:latin typeface="Arial" pitchFamily="34" charset="0"/>
              </a:defRPr>
            </a:lvl2pPr>
            <a:lvl3pPr marL="1143000" indent="-228600">
              <a:defRPr sz="3200">
                <a:solidFill>
                  <a:schemeClr val="tx1"/>
                </a:solidFill>
                <a:latin typeface="Arial" pitchFamily="34" charset="0"/>
              </a:defRPr>
            </a:lvl3pPr>
            <a:lvl4pPr marL="1600200" indent="-228600">
              <a:defRPr sz="3200">
                <a:solidFill>
                  <a:schemeClr val="tx1"/>
                </a:solidFill>
                <a:latin typeface="Arial" pitchFamily="34" charset="0"/>
              </a:defRPr>
            </a:lvl4pPr>
            <a:lvl5pPr marL="2057400" indent="-228600">
              <a:defRPr sz="3200">
                <a:solidFill>
                  <a:schemeClr val="tx1"/>
                </a:solidFill>
                <a:latin typeface="Arial" pitchFamily="34" charset="0"/>
              </a:defRPr>
            </a:lvl5pPr>
            <a:lvl6pPr marL="2514600" indent="-228600" eaLnBrk="0" fontAlgn="base" hangingPunct="0">
              <a:spcBef>
                <a:spcPct val="0"/>
              </a:spcBef>
              <a:spcAft>
                <a:spcPct val="0"/>
              </a:spcAft>
              <a:defRPr sz="3200">
                <a:solidFill>
                  <a:schemeClr val="tx1"/>
                </a:solidFill>
                <a:latin typeface="Arial" pitchFamily="34" charset="0"/>
              </a:defRPr>
            </a:lvl6pPr>
            <a:lvl7pPr marL="2971800" indent="-228600" eaLnBrk="0" fontAlgn="base" hangingPunct="0">
              <a:spcBef>
                <a:spcPct val="0"/>
              </a:spcBef>
              <a:spcAft>
                <a:spcPct val="0"/>
              </a:spcAft>
              <a:defRPr sz="3200">
                <a:solidFill>
                  <a:schemeClr val="tx1"/>
                </a:solidFill>
                <a:latin typeface="Arial" pitchFamily="34" charset="0"/>
              </a:defRPr>
            </a:lvl7pPr>
            <a:lvl8pPr marL="3429000" indent="-228600" eaLnBrk="0" fontAlgn="base" hangingPunct="0">
              <a:spcBef>
                <a:spcPct val="0"/>
              </a:spcBef>
              <a:spcAft>
                <a:spcPct val="0"/>
              </a:spcAft>
              <a:defRPr sz="3200">
                <a:solidFill>
                  <a:schemeClr val="tx1"/>
                </a:solidFill>
                <a:latin typeface="Arial" pitchFamily="34" charset="0"/>
              </a:defRPr>
            </a:lvl8pPr>
            <a:lvl9pPr marL="3886200" indent="-228600" eaLnBrk="0" fontAlgn="base" hangingPunct="0">
              <a:spcBef>
                <a:spcPct val="0"/>
              </a:spcBef>
              <a:spcAft>
                <a:spcPct val="0"/>
              </a:spcAft>
              <a:defRPr sz="3200">
                <a:solidFill>
                  <a:schemeClr val="tx1"/>
                </a:solidFill>
                <a:latin typeface="Arial" pitchFamily="34" charset="0"/>
              </a:defRPr>
            </a:lvl9pPr>
          </a:lstStyle>
          <a:p>
            <a:fld id="{7315C881-A5CD-4B8D-9402-E622CD190772}" type="slidenum">
              <a:rPr lang="en-US" sz="1400" smtClean="0"/>
              <a:pPr/>
              <a:t>48</a:t>
            </a:fld>
            <a:endParaRPr lang="en-US" sz="1400" smtClean="0"/>
          </a:p>
        </p:txBody>
      </p:sp>
      <p:sp>
        <p:nvSpPr>
          <p:cNvPr id="35843" name="Rectangle 3"/>
          <p:cNvSpPr>
            <a:spLocks noGrp="1" noChangeArrowheads="1"/>
          </p:cNvSpPr>
          <p:nvPr>
            <p:ph type="body" idx="1"/>
          </p:nvPr>
        </p:nvSpPr>
        <p:spPr/>
        <p:txBody>
          <a:bodyPr/>
          <a:lstStyle/>
          <a:p>
            <a:pPr eaLnBrk="1" hangingPunct="1"/>
            <a:r>
              <a:rPr lang="en-US" smtClean="0"/>
              <a:t>Fossils document evolutionary transition</a:t>
            </a:r>
          </a:p>
          <a:p>
            <a:pPr eaLnBrk="1" hangingPunct="1"/>
            <a:r>
              <a:rPr lang="en-US" smtClean="0"/>
              <a:t>The oldest known bird fossil is the </a:t>
            </a:r>
            <a:r>
              <a:rPr lang="en-US" b="1" i="1" smtClean="0">
                <a:solidFill>
                  <a:srgbClr val="FF0000"/>
                </a:solidFill>
              </a:rPr>
              <a:t>Archaeopteryx</a:t>
            </a:r>
            <a:endParaRPr lang="en-US" smtClean="0"/>
          </a:p>
          <a:p>
            <a:pPr eaLnBrk="1" hangingPunct="1"/>
            <a:r>
              <a:rPr lang="en-US" smtClean="0"/>
              <a:t>It is intermediate between bird and dinosaur</a:t>
            </a:r>
          </a:p>
          <a:p>
            <a:pPr eaLnBrk="1" hangingPunct="1"/>
            <a:r>
              <a:rPr lang="en-US" smtClean="0"/>
              <a:t>Possesses some ancestral traits and some traits of present day birds</a:t>
            </a:r>
          </a:p>
          <a:p>
            <a:pPr eaLnBrk="1" hangingPunct="1"/>
            <a:r>
              <a:rPr lang="en-US" i="1" smtClean="0"/>
              <a:t>Archaeopteryx</a:t>
            </a:r>
            <a:r>
              <a:rPr lang="en-US" smtClean="0"/>
              <a:t> was first found in 1859</a:t>
            </a:r>
            <a:endParaRPr lang="en-US" i="1" smtClean="0"/>
          </a:p>
        </p:txBody>
      </p:sp>
      <p:sp>
        <p:nvSpPr>
          <p:cNvPr id="52228" name="Rectangle 5"/>
          <p:cNvSpPr>
            <a:spLocks noGrp="1" noChangeArrowheads="1"/>
          </p:cNvSpPr>
          <p:nvPr>
            <p:ph type="title"/>
          </p:nvPr>
        </p:nvSpPr>
        <p:spPr>
          <a:xfrm>
            <a:off x="685800" y="228600"/>
            <a:ext cx="7772400" cy="762000"/>
          </a:xfrm>
          <a:noFill/>
          <a:ln>
            <a:noFill/>
          </a:ln>
          <a:extLst>
            <a:ext uri="{91240B29-F687-4F45-9708-019B960494DF}">
              <a14:hiddenLine xmlns:a14="http://schemas.microsoft.com/office/drawing/2010/main" w="57150">
                <a:solidFill>
                  <a:schemeClr val="tx1"/>
                </a:solidFill>
                <a:miter lim="800000"/>
                <a:headEnd/>
                <a:tailEnd/>
              </a14:hiddenLine>
            </a:ext>
          </a:extLst>
        </p:spPr>
        <p:txBody>
          <a:bodyPr/>
          <a:lstStyle/>
          <a:p>
            <a:pPr eaLnBrk="1" hangingPunct="1"/>
            <a:r>
              <a:rPr lang="en-US" sz="4400" b="0" smtClean="0">
                <a:solidFill>
                  <a:schemeClr val="accent1"/>
                </a:solidFill>
              </a:rPr>
              <a:t>Fossil Evidence of Evolution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584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584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584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3584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3584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3" grpId="0" build="p" autoUpdateAnimBg="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pitchFamily="34" charset="0"/>
              </a:defRPr>
            </a:lvl1pPr>
            <a:lvl2pPr marL="742950" indent="-285750">
              <a:defRPr sz="3200">
                <a:solidFill>
                  <a:schemeClr val="tx1"/>
                </a:solidFill>
                <a:latin typeface="Arial" pitchFamily="34" charset="0"/>
              </a:defRPr>
            </a:lvl2pPr>
            <a:lvl3pPr marL="1143000" indent="-228600">
              <a:defRPr sz="3200">
                <a:solidFill>
                  <a:schemeClr val="tx1"/>
                </a:solidFill>
                <a:latin typeface="Arial" pitchFamily="34" charset="0"/>
              </a:defRPr>
            </a:lvl3pPr>
            <a:lvl4pPr marL="1600200" indent="-228600">
              <a:defRPr sz="3200">
                <a:solidFill>
                  <a:schemeClr val="tx1"/>
                </a:solidFill>
                <a:latin typeface="Arial" pitchFamily="34" charset="0"/>
              </a:defRPr>
            </a:lvl4pPr>
            <a:lvl5pPr marL="2057400" indent="-228600">
              <a:defRPr sz="3200">
                <a:solidFill>
                  <a:schemeClr val="tx1"/>
                </a:solidFill>
                <a:latin typeface="Arial" pitchFamily="34" charset="0"/>
              </a:defRPr>
            </a:lvl5pPr>
            <a:lvl6pPr marL="2514600" indent="-228600" eaLnBrk="0" fontAlgn="base" hangingPunct="0">
              <a:spcBef>
                <a:spcPct val="0"/>
              </a:spcBef>
              <a:spcAft>
                <a:spcPct val="0"/>
              </a:spcAft>
              <a:defRPr sz="3200">
                <a:solidFill>
                  <a:schemeClr val="tx1"/>
                </a:solidFill>
                <a:latin typeface="Arial" pitchFamily="34" charset="0"/>
              </a:defRPr>
            </a:lvl6pPr>
            <a:lvl7pPr marL="2971800" indent="-228600" eaLnBrk="0" fontAlgn="base" hangingPunct="0">
              <a:spcBef>
                <a:spcPct val="0"/>
              </a:spcBef>
              <a:spcAft>
                <a:spcPct val="0"/>
              </a:spcAft>
              <a:defRPr sz="3200">
                <a:solidFill>
                  <a:schemeClr val="tx1"/>
                </a:solidFill>
                <a:latin typeface="Arial" pitchFamily="34" charset="0"/>
              </a:defRPr>
            </a:lvl7pPr>
            <a:lvl8pPr marL="3429000" indent="-228600" eaLnBrk="0" fontAlgn="base" hangingPunct="0">
              <a:spcBef>
                <a:spcPct val="0"/>
              </a:spcBef>
              <a:spcAft>
                <a:spcPct val="0"/>
              </a:spcAft>
              <a:defRPr sz="3200">
                <a:solidFill>
                  <a:schemeClr val="tx1"/>
                </a:solidFill>
                <a:latin typeface="Arial" pitchFamily="34" charset="0"/>
              </a:defRPr>
            </a:lvl8pPr>
            <a:lvl9pPr marL="3886200" indent="-228600" eaLnBrk="0" fontAlgn="base" hangingPunct="0">
              <a:spcBef>
                <a:spcPct val="0"/>
              </a:spcBef>
              <a:spcAft>
                <a:spcPct val="0"/>
              </a:spcAft>
              <a:defRPr sz="3200">
                <a:solidFill>
                  <a:schemeClr val="tx1"/>
                </a:solidFill>
                <a:latin typeface="Arial" pitchFamily="34" charset="0"/>
              </a:defRPr>
            </a:lvl9pPr>
          </a:lstStyle>
          <a:p>
            <a:fld id="{A30D3D64-9157-4E5D-8E7F-5163544ED37D}" type="slidenum">
              <a:rPr lang="en-US" sz="1400" smtClean="0"/>
              <a:pPr/>
              <a:t>49</a:t>
            </a:fld>
            <a:endParaRPr lang="en-US" sz="1400" smtClean="0"/>
          </a:p>
        </p:txBody>
      </p:sp>
      <p:sp>
        <p:nvSpPr>
          <p:cNvPr id="53251" name="Rectangle 3"/>
          <p:cNvSpPr>
            <a:spLocks noGrp="1" noChangeArrowheads="1"/>
          </p:cNvSpPr>
          <p:nvPr>
            <p:ph type="body" idx="1"/>
          </p:nvPr>
        </p:nvSpPr>
        <p:spPr>
          <a:xfrm>
            <a:off x="609600" y="5943600"/>
            <a:ext cx="7772400" cy="685800"/>
          </a:xfrm>
        </p:spPr>
        <p:txBody>
          <a:bodyPr/>
          <a:lstStyle/>
          <a:p>
            <a:pPr algn="ctr" eaLnBrk="1" hangingPunct="1">
              <a:buFontTx/>
              <a:buNone/>
            </a:pPr>
            <a:r>
              <a:rPr lang="en-US" smtClean="0"/>
              <a:t>Fossil of </a:t>
            </a:r>
            <a:r>
              <a:rPr lang="en-US" i="1" smtClean="0"/>
              <a:t>Archaeopteryx</a:t>
            </a:r>
            <a:endParaRPr lang="en-US" smtClean="0"/>
          </a:p>
        </p:txBody>
      </p:sp>
      <p:pic>
        <p:nvPicPr>
          <p:cNvPr id="53252" name="Picture 5"/>
          <p:cNvPicPr>
            <a:picLocks noChangeAspect="1" noChangeArrowheads="1"/>
          </p:cNvPicPr>
          <p:nvPr/>
        </p:nvPicPr>
        <p:blipFill>
          <a:blip r:embed="rId3">
            <a:lum bright="-6000" contrast="12000"/>
            <a:extLst>
              <a:ext uri="{28A0092B-C50C-407E-A947-70E740481C1C}">
                <a14:useLocalDpi xmlns:a14="http://schemas.microsoft.com/office/drawing/2010/main" val="0"/>
              </a:ext>
            </a:extLst>
          </a:blip>
          <a:srcRect t="3163"/>
          <a:stretch>
            <a:fillRect/>
          </a:stretch>
        </p:blipFill>
        <p:spPr bwMode="auto">
          <a:xfrm>
            <a:off x="685800" y="1219200"/>
            <a:ext cx="7848600" cy="461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3" name="Rectangle 7"/>
          <p:cNvSpPr>
            <a:spLocks noGrp="1" noChangeArrowheads="1"/>
          </p:cNvSpPr>
          <p:nvPr>
            <p:ph type="title"/>
          </p:nvPr>
        </p:nvSpPr>
        <p:spPr>
          <a:xfrm>
            <a:off x="609600" y="228600"/>
            <a:ext cx="7772400" cy="762000"/>
          </a:xfrm>
          <a:noFill/>
          <a:ln>
            <a:noFill/>
          </a:ln>
          <a:extLst>
            <a:ext uri="{91240B29-F687-4F45-9708-019B960494DF}">
              <a14:hiddenLine xmlns:a14="http://schemas.microsoft.com/office/drawing/2010/main" w="57150">
                <a:solidFill>
                  <a:schemeClr val="tx1"/>
                </a:solidFill>
                <a:miter lim="800000"/>
                <a:headEnd/>
                <a:tailEnd/>
              </a14:hiddenLine>
            </a:ext>
          </a:extLst>
        </p:spPr>
        <p:txBody>
          <a:bodyPr/>
          <a:lstStyle/>
          <a:p>
            <a:pPr eaLnBrk="1" hangingPunct="1"/>
            <a:r>
              <a:rPr lang="en-US" sz="4400" b="0" smtClean="0">
                <a:solidFill>
                  <a:schemeClr val="accent1"/>
                </a:solidFill>
              </a:rPr>
              <a:t>Fossil Evidence of Evolution</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endParaRPr lang="en-US" smtClean="0"/>
          </a:p>
        </p:txBody>
      </p:sp>
      <p:sp>
        <p:nvSpPr>
          <p:cNvPr id="14339" name="Rectangle 3"/>
          <p:cNvSpPr>
            <a:spLocks noGrp="1" noChangeArrowheads="1"/>
          </p:cNvSpPr>
          <p:nvPr>
            <p:ph type="body" idx="1"/>
          </p:nvPr>
        </p:nvSpPr>
        <p:spPr/>
        <p:txBody>
          <a:bodyPr/>
          <a:lstStyle/>
          <a:p>
            <a:pPr>
              <a:lnSpc>
                <a:spcPct val="90000"/>
              </a:lnSpc>
            </a:pPr>
            <a:r>
              <a:rPr lang="en-US" smtClean="0"/>
              <a:t>Lamarck then suggested that those acquired traits were then passed on to the offspring (hence, offspring receiving acquired traits)</a:t>
            </a:r>
          </a:p>
          <a:p>
            <a:pPr>
              <a:lnSpc>
                <a:spcPct val="90000"/>
              </a:lnSpc>
            </a:pPr>
            <a:r>
              <a:rPr lang="en-US" smtClean="0"/>
              <a:t>Another example would be a couple who enjoy bike riding, and become very proficient at it</a:t>
            </a:r>
          </a:p>
          <a:p>
            <a:pPr>
              <a:lnSpc>
                <a:spcPct val="90000"/>
              </a:lnSpc>
            </a:pPr>
            <a:r>
              <a:rPr lang="en-US" smtClean="0"/>
              <a:t>What happens when they reproduce?...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5" presetClass="entr" presetSubtype="0" fill="hold"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animEffect transition="in" filter="fade">
                                      <p:cBhvr>
                                        <p:cTn id="7" dur="2000"/>
                                        <p:tgtEl>
                                          <p:spTgt spid="14339">
                                            <p:txEl>
                                              <p:pRg st="0" end="0"/>
                                            </p:txEl>
                                          </p:spTgt>
                                        </p:tgtEl>
                                      </p:cBhvr>
                                    </p:animEffect>
                                    <p:anim calcmode="lin" valueType="num">
                                      <p:cBhvr>
                                        <p:cTn id="8" dur="2000" fill="hold"/>
                                        <p:tgtEl>
                                          <p:spTgt spid="14339">
                                            <p:txEl>
                                              <p:pRg st="0" end="0"/>
                                            </p:txEl>
                                          </p:spTgt>
                                        </p:tgtEl>
                                        <p:attrNameLst>
                                          <p:attrName>style.rotation</p:attrName>
                                        </p:attrNameLst>
                                      </p:cBhvr>
                                      <p:tavLst>
                                        <p:tav tm="0">
                                          <p:val>
                                            <p:fltVal val="720"/>
                                          </p:val>
                                        </p:tav>
                                        <p:tav tm="100000">
                                          <p:val>
                                            <p:fltVal val="0"/>
                                          </p:val>
                                        </p:tav>
                                      </p:tavLst>
                                    </p:anim>
                                    <p:anim calcmode="lin" valueType="num">
                                      <p:cBhvr>
                                        <p:cTn id="9" dur="2000" fill="hold"/>
                                        <p:tgtEl>
                                          <p:spTgt spid="14339">
                                            <p:txEl>
                                              <p:pRg st="0" end="0"/>
                                            </p:txEl>
                                          </p:spTgt>
                                        </p:tgtEl>
                                        <p:attrNameLst>
                                          <p:attrName>ppt_h</p:attrName>
                                        </p:attrNameLst>
                                      </p:cBhvr>
                                      <p:tavLst>
                                        <p:tav tm="0">
                                          <p:val>
                                            <p:fltVal val="0"/>
                                          </p:val>
                                        </p:tav>
                                        <p:tav tm="100000">
                                          <p:val>
                                            <p:strVal val="#ppt_h"/>
                                          </p:val>
                                        </p:tav>
                                      </p:tavLst>
                                    </p:anim>
                                    <p:anim calcmode="lin" valueType="num">
                                      <p:cBhvr>
                                        <p:cTn id="10" dur="2000" fill="hold"/>
                                        <p:tgtEl>
                                          <p:spTgt spid="14339">
                                            <p:txEl>
                                              <p:pRg st="0" end="0"/>
                                            </p:txEl>
                                          </p:spTgt>
                                        </p:tgtEl>
                                        <p:attrNameLst>
                                          <p:attrName>ppt_w</p:attrName>
                                        </p:attrNameLst>
                                      </p:cBhvr>
                                      <p:tavLst>
                                        <p:tav tm="0">
                                          <p:val>
                                            <p:fltVal val="0"/>
                                          </p:val>
                                        </p:tav>
                                        <p:tav tm="100000">
                                          <p:val>
                                            <p:strVal val="#ppt_w"/>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5" presetClass="entr" presetSubtype="0" fill="hold" nodeType="clickEffect">
                                  <p:stCondLst>
                                    <p:cond delay="0"/>
                                  </p:stCondLst>
                                  <p:childTnLst>
                                    <p:set>
                                      <p:cBhvr>
                                        <p:cTn id="14" dur="1" fill="hold">
                                          <p:stCondLst>
                                            <p:cond delay="0"/>
                                          </p:stCondLst>
                                        </p:cTn>
                                        <p:tgtEl>
                                          <p:spTgt spid="14339">
                                            <p:txEl>
                                              <p:pRg st="1" end="1"/>
                                            </p:txEl>
                                          </p:spTgt>
                                        </p:tgtEl>
                                        <p:attrNameLst>
                                          <p:attrName>style.visibility</p:attrName>
                                        </p:attrNameLst>
                                      </p:cBhvr>
                                      <p:to>
                                        <p:strVal val="visible"/>
                                      </p:to>
                                    </p:set>
                                    <p:animEffect transition="in" filter="fade">
                                      <p:cBhvr>
                                        <p:cTn id="15" dur="2000"/>
                                        <p:tgtEl>
                                          <p:spTgt spid="14339">
                                            <p:txEl>
                                              <p:pRg st="1" end="1"/>
                                            </p:txEl>
                                          </p:spTgt>
                                        </p:tgtEl>
                                      </p:cBhvr>
                                    </p:animEffect>
                                    <p:anim calcmode="lin" valueType="num">
                                      <p:cBhvr>
                                        <p:cTn id="16" dur="2000" fill="hold"/>
                                        <p:tgtEl>
                                          <p:spTgt spid="14339">
                                            <p:txEl>
                                              <p:pRg st="1" end="1"/>
                                            </p:txEl>
                                          </p:spTgt>
                                        </p:tgtEl>
                                        <p:attrNameLst>
                                          <p:attrName>style.rotation</p:attrName>
                                        </p:attrNameLst>
                                      </p:cBhvr>
                                      <p:tavLst>
                                        <p:tav tm="0">
                                          <p:val>
                                            <p:fltVal val="720"/>
                                          </p:val>
                                        </p:tav>
                                        <p:tav tm="100000">
                                          <p:val>
                                            <p:fltVal val="0"/>
                                          </p:val>
                                        </p:tav>
                                      </p:tavLst>
                                    </p:anim>
                                    <p:anim calcmode="lin" valueType="num">
                                      <p:cBhvr>
                                        <p:cTn id="17" dur="2000" fill="hold"/>
                                        <p:tgtEl>
                                          <p:spTgt spid="14339">
                                            <p:txEl>
                                              <p:pRg st="1" end="1"/>
                                            </p:txEl>
                                          </p:spTgt>
                                        </p:tgtEl>
                                        <p:attrNameLst>
                                          <p:attrName>ppt_h</p:attrName>
                                        </p:attrNameLst>
                                      </p:cBhvr>
                                      <p:tavLst>
                                        <p:tav tm="0">
                                          <p:val>
                                            <p:fltVal val="0"/>
                                          </p:val>
                                        </p:tav>
                                        <p:tav tm="100000">
                                          <p:val>
                                            <p:strVal val="#ppt_h"/>
                                          </p:val>
                                        </p:tav>
                                      </p:tavLst>
                                    </p:anim>
                                    <p:anim calcmode="lin" valueType="num">
                                      <p:cBhvr>
                                        <p:cTn id="18" dur="2000" fill="hold"/>
                                        <p:tgtEl>
                                          <p:spTgt spid="14339">
                                            <p:txEl>
                                              <p:pRg st="1" end="1"/>
                                            </p:txEl>
                                          </p:spTgt>
                                        </p:tgtEl>
                                        <p:attrNameLst>
                                          <p:attrName>ppt_w</p:attrName>
                                        </p:attrNameLst>
                                      </p:cBhvr>
                                      <p:tavLst>
                                        <p:tav tm="0">
                                          <p:val>
                                            <p:fltVal val="0"/>
                                          </p:val>
                                        </p:tav>
                                        <p:tav tm="100000">
                                          <p:val>
                                            <p:strVal val="#ppt_w"/>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35" presetClass="entr" presetSubtype="0" fill="hold" nodeType="clickEffect">
                                  <p:stCondLst>
                                    <p:cond delay="0"/>
                                  </p:stCondLst>
                                  <p:childTnLst>
                                    <p:set>
                                      <p:cBhvr>
                                        <p:cTn id="22" dur="1" fill="hold">
                                          <p:stCondLst>
                                            <p:cond delay="0"/>
                                          </p:stCondLst>
                                        </p:cTn>
                                        <p:tgtEl>
                                          <p:spTgt spid="14339">
                                            <p:txEl>
                                              <p:pRg st="2" end="2"/>
                                            </p:txEl>
                                          </p:spTgt>
                                        </p:tgtEl>
                                        <p:attrNameLst>
                                          <p:attrName>style.visibility</p:attrName>
                                        </p:attrNameLst>
                                      </p:cBhvr>
                                      <p:to>
                                        <p:strVal val="visible"/>
                                      </p:to>
                                    </p:set>
                                    <p:animEffect transition="in" filter="fade">
                                      <p:cBhvr>
                                        <p:cTn id="23" dur="2000"/>
                                        <p:tgtEl>
                                          <p:spTgt spid="14339">
                                            <p:txEl>
                                              <p:pRg st="2" end="2"/>
                                            </p:txEl>
                                          </p:spTgt>
                                        </p:tgtEl>
                                      </p:cBhvr>
                                    </p:animEffect>
                                    <p:anim calcmode="lin" valueType="num">
                                      <p:cBhvr>
                                        <p:cTn id="24" dur="2000" fill="hold"/>
                                        <p:tgtEl>
                                          <p:spTgt spid="14339">
                                            <p:txEl>
                                              <p:pRg st="2" end="2"/>
                                            </p:txEl>
                                          </p:spTgt>
                                        </p:tgtEl>
                                        <p:attrNameLst>
                                          <p:attrName>style.rotation</p:attrName>
                                        </p:attrNameLst>
                                      </p:cBhvr>
                                      <p:tavLst>
                                        <p:tav tm="0">
                                          <p:val>
                                            <p:fltVal val="720"/>
                                          </p:val>
                                        </p:tav>
                                        <p:tav tm="100000">
                                          <p:val>
                                            <p:fltVal val="0"/>
                                          </p:val>
                                        </p:tav>
                                      </p:tavLst>
                                    </p:anim>
                                    <p:anim calcmode="lin" valueType="num">
                                      <p:cBhvr>
                                        <p:cTn id="25" dur="2000" fill="hold"/>
                                        <p:tgtEl>
                                          <p:spTgt spid="14339">
                                            <p:txEl>
                                              <p:pRg st="2" end="2"/>
                                            </p:txEl>
                                          </p:spTgt>
                                        </p:tgtEl>
                                        <p:attrNameLst>
                                          <p:attrName>ppt_h</p:attrName>
                                        </p:attrNameLst>
                                      </p:cBhvr>
                                      <p:tavLst>
                                        <p:tav tm="0">
                                          <p:val>
                                            <p:fltVal val="0"/>
                                          </p:val>
                                        </p:tav>
                                        <p:tav tm="100000">
                                          <p:val>
                                            <p:strVal val="#ppt_h"/>
                                          </p:val>
                                        </p:tav>
                                      </p:tavLst>
                                    </p:anim>
                                    <p:anim calcmode="lin" valueType="num">
                                      <p:cBhvr>
                                        <p:cTn id="26" dur="2000" fill="hold"/>
                                        <p:tgtEl>
                                          <p:spTgt spid="14339">
                                            <p:txEl>
                                              <p:pRg st="2" end="2"/>
                                            </p:txEl>
                                          </p:spTgt>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27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pitchFamily="34" charset="0"/>
              </a:defRPr>
            </a:lvl1pPr>
            <a:lvl2pPr marL="742950" indent="-285750">
              <a:defRPr sz="3200">
                <a:solidFill>
                  <a:schemeClr val="tx1"/>
                </a:solidFill>
                <a:latin typeface="Arial" pitchFamily="34" charset="0"/>
              </a:defRPr>
            </a:lvl2pPr>
            <a:lvl3pPr marL="1143000" indent="-228600">
              <a:defRPr sz="3200">
                <a:solidFill>
                  <a:schemeClr val="tx1"/>
                </a:solidFill>
                <a:latin typeface="Arial" pitchFamily="34" charset="0"/>
              </a:defRPr>
            </a:lvl3pPr>
            <a:lvl4pPr marL="1600200" indent="-228600">
              <a:defRPr sz="3200">
                <a:solidFill>
                  <a:schemeClr val="tx1"/>
                </a:solidFill>
                <a:latin typeface="Arial" pitchFamily="34" charset="0"/>
              </a:defRPr>
            </a:lvl4pPr>
            <a:lvl5pPr marL="2057400" indent="-228600">
              <a:defRPr sz="3200">
                <a:solidFill>
                  <a:schemeClr val="tx1"/>
                </a:solidFill>
                <a:latin typeface="Arial" pitchFamily="34" charset="0"/>
              </a:defRPr>
            </a:lvl5pPr>
            <a:lvl6pPr marL="2514600" indent="-228600" eaLnBrk="0" fontAlgn="base" hangingPunct="0">
              <a:spcBef>
                <a:spcPct val="0"/>
              </a:spcBef>
              <a:spcAft>
                <a:spcPct val="0"/>
              </a:spcAft>
              <a:defRPr sz="3200">
                <a:solidFill>
                  <a:schemeClr val="tx1"/>
                </a:solidFill>
                <a:latin typeface="Arial" pitchFamily="34" charset="0"/>
              </a:defRPr>
            </a:lvl6pPr>
            <a:lvl7pPr marL="2971800" indent="-228600" eaLnBrk="0" fontAlgn="base" hangingPunct="0">
              <a:spcBef>
                <a:spcPct val="0"/>
              </a:spcBef>
              <a:spcAft>
                <a:spcPct val="0"/>
              </a:spcAft>
              <a:defRPr sz="3200">
                <a:solidFill>
                  <a:schemeClr val="tx1"/>
                </a:solidFill>
                <a:latin typeface="Arial" pitchFamily="34" charset="0"/>
              </a:defRPr>
            </a:lvl7pPr>
            <a:lvl8pPr marL="3429000" indent="-228600" eaLnBrk="0" fontAlgn="base" hangingPunct="0">
              <a:spcBef>
                <a:spcPct val="0"/>
              </a:spcBef>
              <a:spcAft>
                <a:spcPct val="0"/>
              </a:spcAft>
              <a:defRPr sz="3200">
                <a:solidFill>
                  <a:schemeClr val="tx1"/>
                </a:solidFill>
                <a:latin typeface="Arial" pitchFamily="34" charset="0"/>
              </a:defRPr>
            </a:lvl8pPr>
            <a:lvl9pPr marL="3886200" indent="-228600" eaLnBrk="0" fontAlgn="base" hangingPunct="0">
              <a:spcBef>
                <a:spcPct val="0"/>
              </a:spcBef>
              <a:spcAft>
                <a:spcPct val="0"/>
              </a:spcAft>
              <a:defRPr sz="3200">
                <a:solidFill>
                  <a:schemeClr val="tx1"/>
                </a:solidFill>
                <a:latin typeface="Arial" pitchFamily="34" charset="0"/>
              </a:defRPr>
            </a:lvl9pPr>
          </a:lstStyle>
          <a:p>
            <a:fld id="{3E7A43AD-B368-435D-A460-A7FD3CE3362E}" type="slidenum">
              <a:rPr lang="en-US" sz="1400" smtClean="0"/>
              <a:pPr/>
              <a:t>50</a:t>
            </a:fld>
            <a:endParaRPr lang="en-US" sz="1400" smtClean="0"/>
          </a:p>
        </p:txBody>
      </p:sp>
      <p:sp>
        <p:nvSpPr>
          <p:cNvPr id="38915" name="Rectangle 3"/>
          <p:cNvSpPr>
            <a:spLocks noGrp="1" noChangeArrowheads="1"/>
          </p:cNvSpPr>
          <p:nvPr>
            <p:ph type="body" idx="1"/>
          </p:nvPr>
        </p:nvSpPr>
        <p:spPr>
          <a:xfrm>
            <a:off x="228600" y="1219200"/>
            <a:ext cx="8610600" cy="5410200"/>
          </a:xfrm>
        </p:spPr>
        <p:txBody>
          <a:bodyPr/>
          <a:lstStyle/>
          <a:p>
            <a:pPr eaLnBrk="1" hangingPunct="1">
              <a:lnSpc>
                <a:spcPct val="90000"/>
              </a:lnSpc>
              <a:buFontTx/>
              <a:buNone/>
            </a:pPr>
            <a:r>
              <a:rPr lang="en-US" b="1" smtClean="0">
                <a:solidFill>
                  <a:srgbClr val="FF0000"/>
                </a:solidFill>
              </a:rPr>
              <a:t>Recent discoveries</a:t>
            </a:r>
            <a:endParaRPr lang="en-US" smtClean="0"/>
          </a:p>
          <a:p>
            <a:pPr lvl="1" eaLnBrk="1" hangingPunct="1">
              <a:lnSpc>
                <a:spcPct val="90000"/>
              </a:lnSpc>
            </a:pPr>
            <a:r>
              <a:rPr lang="en-US" sz="3200" smtClean="0"/>
              <a:t>Four-legged aquatic mammal</a:t>
            </a:r>
          </a:p>
          <a:p>
            <a:pPr lvl="2" eaLnBrk="1" hangingPunct="1">
              <a:lnSpc>
                <a:spcPct val="90000"/>
              </a:lnSpc>
            </a:pPr>
            <a:r>
              <a:rPr lang="en-US" sz="3200" smtClean="0"/>
              <a:t>Important link in the evolution of whales and dolphins from land-dwelling, hoofed ancestors</a:t>
            </a:r>
          </a:p>
          <a:p>
            <a:pPr lvl="1" eaLnBrk="1" hangingPunct="1">
              <a:lnSpc>
                <a:spcPct val="90000"/>
              </a:lnSpc>
            </a:pPr>
            <a:r>
              <a:rPr lang="en-US" sz="3200" smtClean="0"/>
              <a:t>Fossil snake with legs</a:t>
            </a:r>
          </a:p>
          <a:p>
            <a:pPr lvl="1" eaLnBrk="1" hangingPunct="1">
              <a:lnSpc>
                <a:spcPct val="90000"/>
              </a:lnSpc>
            </a:pPr>
            <a:r>
              <a:rPr lang="en-US" sz="3200" i="1" smtClean="0"/>
              <a:t>Tiktaalik</a:t>
            </a:r>
            <a:r>
              <a:rPr lang="en-US" sz="3200" smtClean="0"/>
              <a:t>:  a species that bridged the gap between fish and the first amphibian</a:t>
            </a:r>
          </a:p>
          <a:p>
            <a:pPr lvl="1" eaLnBrk="1" hangingPunct="1">
              <a:lnSpc>
                <a:spcPct val="90000"/>
              </a:lnSpc>
            </a:pPr>
            <a:r>
              <a:rPr lang="en-US" sz="3200" smtClean="0"/>
              <a:t>Oysters:  small curved shells to large flat shells</a:t>
            </a:r>
          </a:p>
        </p:txBody>
      </p:sp>
      <p:sp>
        <p:nvSpPr>
          <p:cNvPr id="54276" name="Rectangle 5"/>
          <p:cNvSpPr>
            <a:spLocks noGrp="1" noChangeArrowheads="1"/>
          </p:cNvSpPr>
          <p:nvPr>
            <p:ph type="title"/>
          </p:nvPr>
        </p:nvSpPr>
        <p:spPr>
          <a:xfrm>
            <a:off x="533400" y="228600"/>
            <a:ext cx="8001000" cy="685800"/>
          </a:xfrm>
          <a:noFill/>
          <a:ln>
            <a:noFill/>
          </a:ln>
          <a:extLst>
            <a:ext uri="{91240B29-F687-4F45-9708-019B960494DF}">
              <a14:hiddenLine xmlns:a14="http://schemas.microsoft.com/office/drawing/2010/main" w="57150">
                <a:solidFill>
                  <a:schemeClr val="tx1"/>
                </a:solidFill>
                <a:miter lim="800000"/>
                <a:headEnd/>
                <a:tailEnd/>
              </a14:hiddenLine>
            </a:ext>
          </a:extLst>
        </p:spPr>
        <p:txBody>
          <a:bodyPr/>
          <a:lstStyle/>
          <a:p>
            <a:pPr eaLnBrk="1" hangingPunct="1"/>
            <a:r>
              <a:rPr lang="en-US" sz="4400" b="0" smtClean="0">
                <a:solidFill>
                  <a:schemeClr val="accent1"/>
                </a:solidFill>
              </a:rPr>
              <a:t>Fossil Evidence of Evolution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891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891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891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38915">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38915">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3891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build="p" bldLvl="3" autoUpdateAnimBg="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pitchFamily="34" charset="0"/>
              </a:defRPr>
            </a:lvl1pPr>
            <a:lvl2pPr marL="742950" indent="-285750">
              <a:defRPr sz="3200">
                <a:solidFill>
                  <a:schemeClr val="tx1"/>
                </a:solidFill>
                <a:latin typeface="Arial" pitchFamily="34" charset="0"/>
              </a:defRPr>
            </a:lvl2pPr>
            <a:lvl3pPr marL="1143000" indent="-228600">
              <a:defRPr sz="3200">
                <a:solidFill>
                  <a:schemeClr val="tx1"/>
                </a:solidFill>
                <a:latin typeface="Arial" pitchFamily="34" charset="0"/>
              </a:defRPr>
            </a:lvl3pPr>
            <a:lvl4pPr marL="1600200" indent="-228600">
              <a:defRPr sz="3200">
                <a:solidFill>
                  <a:schemeClr val="tx1"/>
                </a:solidFill>
                <a:latin typeface="Arial" pitchFamily="34" charset="0"/>
              </a:defRPr>
            </a:lvl4pPr>
            <a:lvl5pPr marL="2057400" indent="-228600">
              <a:defRPr sz="3200">
                <a:solidFill>
                  <a:schemeClr val="tx1"/>
                </a:solidFill>
                <a:latin typeface="Arial" pitchFamily="34" charset="0"/>
              </a:defRPr>
            </a:lvl5pPr>
            <a:lvl6pPr marL="2514600" indent="-228600" eaLnBrk="0" fontAlgn="base" hangingPunct="0">
              <a:spcBef>
                <a:spcPct val="0"/>
              </a:spcBef>
              <a:spcAft>
                <a:spcPct val="0"/>
              </a:spcAft>
              <a:defRPr sz="3200">
                <a:solidFill>
                  <a:schemeClr val="tx1"/>
                </a:solidFill>
                <a:latin typeface="Arial" pitchFamily="34" charset="0"/>
              </a:defRPr>
            </a:lvl6pPr>
            <a:lvl7pPr marL="2971800" indent="-228600" eaLnBrk="0" fontAlgn="base" hangingPunct="0">
              <a:spcBef>
                <a:spcPct val="0"/>
              </a:spcBef>
              <a:spcAft>
                <a:spcPct val="0"/>
              </a:spcAft>
              <a:defRPr sz="3200">
                <a:solidFill>
                  <a:schemeClr val="tx1"/>
                </a:solidFill>
                <a:latin typeface="Arial" pitchFamily="34" charset="0"/>
              </a:defRPr>
            </a:lvl7pPr>
            <a:lvl8pPr marL="3429000" indent="-228600" eaLnBrk="0" fontAlgn="base" hangingPunct="0">
              <a:spcBef>
                <a:spcPct val="0"/>
              </a:spcBef>
              <a:spcAft>
                <a:spcPct val="0"/>
              </a:spcAft>
              <a:defRPr sz="3200">
                <a:solidFill>
                  <a:schemeClr val="tx1"/>
                </a:solidFill>
                <a:latin typeface="Arial" pitchFamily="34" charset="0"/>
              </a:defRPr>
            </a:lvl8pPr>
            <a:lvl9pPr marL="3886200" indent="-228600" eaLnBrk="0" fontAlgn="base" hangingPunct="0">
              <a:spcBef>
                <a:spcPct val="0"/>
              </a:spcBef>
              <a:spcAft>
                <a:spcPct val="0"/>
              </a:spcAft>
              <a:defRPr sz="3200">
                <a:solidFill>
                  <a:schemeClr val="tx1"/>
                </a:solidFill>
                <a:latin typeface="Arial" pitchFamily="34" charset="0"/>
              </a:defRPr>
            </a:lvl9pPr>
          </a:lstStyle>
          <a:p>
            <a:fld id="{F5541EEE-6694-476D-81D2-B4F197CAC2E5}" type="slidenum">
              <a:rPr lang="en-US" sz="1400" smtClean="0"/>
              <a:pPr/>
              <a:t>51</a:t>
            </a:fld>
            <a:endParaRPr lang="en-US" sz="1400" smtClean="0"/>
          </a:p>
        </p:txBody>
      </p:sp>
      <p:sp>
        <p:nvSpPr>
          <p:cNvPr id="55299" name="Rectangle 3"/>
          <p:cNvSpPr>
            <a:spLocks noGrp="1" noChangeArrowheads="1"/>
          </p:cNvSpPr>
          <p:nvPr>
            <p:ph type="body" idx="1"/>
          </p:nvPr>
        </p:nvSpPr>
        <p:spPr>
          <a:xfrm>
            <a:off x="685800" y="6019800"/>
            <a:ext cx="7772400" cy="685800"/>
          </a:xfrm>
        </p:spPr>
        <p:txBody>
          <a:bodyPr/>
          <a:lstStyle/>
          <a:p>
            <a:pPr algn="ctr" eaLnBrk="1" hangingPunct="1">
              <a:buFontTx/>
              <a:buNone/>
            </a:pPr>
            <a:r>
              <a:rPr lang="en-US" smtClean="0"/>
              <a:t>Whale “missing links”</a:t>
            </a:r>
          </a:p>
        </p:txBody>
      </p:sp>
      <p:pic>
        <p:nvPicPr>
          <p:cNvPr id="55300" name="Picture 5"/>
          <p:cNvPicPr>
            <a:picLocks noChangeAspect="1" noChangeArrowheads="1"/>
          </p:cNvPicPr>
          <p:nvPr/>
        </p:nvPicPr>
        <p:blipFill>
          <a:blip r:embed="rId3">
            <a:lum bright="-6000" contrast="12000"/>
            <a:extLst>
              <a:ext uri="{28A0092B-C50C-407E-A947-70E740481C1C}">
                <a14:useLocalDpi xmlns:a14="http://schemas.microsoft.com/office/drawing/2010/main" val="0"/>
              </a:ext>
            </a:extLst>
          </a:blip>
          <a:srcRect t="3030"/>
          <a:stretch>
            <a:fillRect/>
          </a:stretch>
        </p:blipFill>
        <p:spPr bwMode="auto">
          <a:xfrm>
            <a:off x="2503488" y="1143000"/>
            <a:ext cx="4013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01" name="Rectangle 7"/>
          <p:cNvSpPr>
            <a:spLocks noGrp="1" noChangeArrowheads="1"/>
          </p:cNvSpPr>
          <p:nvPr>
            <p:ph type="title"/>
          </p:nvPr>
        </p:nvSpPr>
        <p:spPr>
          <a:xfrm>
            <a:off x="609600" y="228600"/>
            <a:ext cx="7772400" cy="762000"/>
          </a:xfrm>
          <a:noFill/>
          <a:ln>
            <a:noFill/>
          </a:ln>
          <a:extLst>
            <a:ext uri="{91240B29-F687-4F45-9708-019B960494DF}">
              <a14:hiddenLine xmlns:a14="http://schemas.microsoft.com/office/drawing/2010/main" w="57150">
                <a:solidFill>
                  <a:schemeClr val="tx1"/>
                </a:solidFill>
                <a:miter lim="800000"/>
                <a:headEnd/>
                <a:tailEnd/>
              </a14:hiddenLine>
            </a:ext>
          </a:extLst>
        </p:spPr>
        <p:txBody>
          <a:bodyPr/>
          <a:lstStyle/>
          <a:p>
            <a:pPr eaLnBrk="1" hangingPunct="1"/>
            <a:r>
              <a:rPr lang="en-US" sz="4400" b="0" smtClean="0">
                <a:solidFill>
                  <a:schemeClr val="accent1"/>
                </a:solidFill>
              </a:rPr>
              <a:t>Fossil Evidence of Evolution</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pitchFamily="34" charset="0"/>
              </a:defRPr>
            </a:lvl1pPr>
            <a:lvl2pPr marL="742950" indent="-285750">
              <a:defRPr sz="3200">
                <a:solidFill>
                  <a:schemeClr val="tx1"/>
                </a:solidFill>
                <a:latin typeface="Arial" pitchFamily="34" charset="0"/>
              </a:defRPr>
            </a:lvl2pPr>
            <a:lvl3pPr marL="1143000" indent="-228600">
              <a:defRPr sz="3200">
                <a:solidFill>
                  <a:schemeClr val="tx1"/>
                </a:solidFill>
                <a:latin typeface="Arial" pitchFamily="34" charset="0"/>
              </a:defRPr>
            </a:lvl3pPr>
            <a:lvl4pPr marL="1600200" indent="-228600">
              <a:defRPr sz="3200">
                <a:solidFill>
                  <a:schemeClr val="tx1"/>
                </a:solidFill>
                <a:latin typeface="Arial" pitchFamily="34" charset="0"/>
              </a:defRPr>
            </a:lvl4pPr>
            <a:lvl5pPr marL="2057400" indent="-228600">
              <a:defRPr sz="3200">
                <a:solidFill>
                  <a:schemeClr val="tx1"/>
                </a:solidFill>
                <a:latin typeface="Arial" pitchFamily="34" charset="0"/>
              </a:defRPr>
            </a:lvl5pPr>
            <a:lvl6pPr marL="2514600" indent="-228600" eaLnBrk="0" fontAlgn="base" hangingPunct="0">
              <a:spcBef>
                <a:spcPct val="0"/>
              </a:spcBef>
              <a:spcAft>
                <a:spcPct val="0"/>
              </a:spcAft>
              <a:defRPr sz="3200">
                <a:solidFill>
                  <a:schemeClr val="tx1"/>
                </a:solidFill>
                <a:latin typeface="Arial" pitchFamily="34" charset="0"/>
              </a:defRPr>
            </a:lvl6pPr>
            <a:lvl7pPr marL="2971800" indent="-228600" eaLnBrk="0" fontAlgn="base" hangingPunct="0">
              <a:spcBef>
                <a:spcPct val="0"/>
              </a:spcBef>
              <a:spcAft>
                <a:spcPct val="0"/>
              </a:spcAft>
              <a:defRPr sz="3200">
                <a:solidFill>
                  <a:schemeClr val="tx1"/>
                </a:solidFill>
                <a:latin typeface="Arial" pitchFamily="34" charset="0"/>
              </a:defRPr>
            </a:lvl7pPr>
            <a:lvl8pPr marL="3429000" indent="-228600" eaLnBrk="0" fontAlgn="base" hangingPunct="0">
              <a:spcBef>
                <a:spcPct val="0"/>
              </a:spcBef>
              <a:spcAft>
                <a:spcPct val="0"/>
              </a:spcAft>
              <a:defRPr sz="3200">
                <a:solidFill>
                  <a:schemeClr val="tx1"/>
                </a:solidFill>
                <a:latin typeface="Arial" pitchFamily="34" charset="0"/>
              </a:defRPr>
            </a:lvl8pPr>
            <a:lvl9pPr marL="3886200" indent="-228600" eaLnBrk="0" fontAlgn="base" hangingPunct="0">
              <a:spcBef>
                <a:spcPct val="0"/>
              </a:spcBef>
              <a:spcAft>
                <a:spcPct val="0"/>
              </a:spcAft>
              <a:defRPr sz="3200">
                <a:solidFill>
                  <a:schemeClr val="tx1"/>
                </a:solidFill>
                <a:latin typeface="Arial" pitchFamily="34" charset="0"/>
              </a:defRPr>
            </a:lvl9pPr>
          </a:lstStyle>
          <a:p>
            <a:fld id="{6774CCD0-71C8-488F-B356-B510F692D22E}" type="slidenum">
              <a:rPr lang="en-US" sz="1400" smtClean="0"/>
              <a:pPr/>
              <a:t>52</a:t>
            </a:fld>
            <a:endParaRPr lang="en-US" sz="1400" smtClean="0"/>
          </a:p>
        </p:txBody>
      </p:sp>
      <p:sp>
        <p:nvSpPr>
          <p:cNvPr id="56323" name="Rectangle 3"/>
          <p:cNvSpPr>
            <a:spLocks noGrp="1" noChangeArrowheads="1"/>
          </p:cNvSpPr>
          <p:nvPr>
            <p:ph type="body" idx="1"/>
          </p:nvPr>
        </p:nvSpPr>
        <p:spPr>
          <a:xfrm>
            <a:off x="609600" y="5562600"/>
            <a:ext cx="7772400" cy="1143000"/>
          </a:xfrm>
        </p:spPr>
        <p:txBody>
          <a:bodyPr/>
          <a:lstStyle/>
          <a:p>
            <a:pPr algn="ctr" eaLnBrk="1" hangingPunct="1">
              <a:buFontTx/>
              <a:buNone/>
            </a:pPr>
            <a:r>
              <a:rPr lang="en-US" smtClean="0"/>
              <a:t>Evolutionary change in body size and toe reduction of horses</a:t>
            </a:r>
          </a:p>
        </p:txBody>
      </p:sp>
      <p:pic>
        <p:nvPicPr>
          <p:cNvPr id="56324" name="Picture 5"/>
          <p:cNvPicPr>
            <a:picLocks noChangeAspect="1" noChangeArrowheads="1"/>
          </p:cNvPicPr>
          <p:nvPr/>
        </p:nvPicPr>
        <p:blipFill>
          <a:blip r:embed="rId3">
            <a:lum bright="-6000" contrast="12000"/>
            <a:extLst>
              <a:ext uri="{28A0092B-C50C-407E-A947-70E740481C1C}">
                <a14:useLocalDpi xmlns:a14="http://schemas.microsoft.com/office/drawing/2010/main" val="0"/>
              </a:ext>
            </a:extLst>
          </a:blip>
          <a:srcRect/>
          <a:stretch>
            <a:fillRect/>
          </a:stretch>
        </p:blipFill>
        <p:spPr bwMode="auto">
          <a:xfrm>
            <a:off x="228600" y="1219200"/>
            <a:ext cx="8686800" cy="397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5" name="Rectangle 7"/>
          <p:cNvSpPr>
            <a:spLocks noGrp="1" noChangeArrowheads="1"/>
          </p:cNvSpPr>
          <p:nvPr>
            <p:ph type="title"/>
          </p:nvPr>
        </p:nvSpPr>
        <p:spPr>
          <a:xfrm>
            <a:off x="609600" y="228600"/>
            <a:ext cx="7772400" cy="762000"/>
          </a:xfrm>
          <a:noFill/>
          <a:ln>
            <a:noFill/>
          </a:ln>
          <a:extLst>
            <a:ext uri="{91240B29-F687-4F45-9708-019B960494DF}">
              <a14:hiddenLine xmlns:a14="http://schemas.microsoft.com/office/drawing/2010/main" w="57150">
                <a:solidFill>
                  <a:schemeClr val="tx1"/>
                </a:solidFill>
                <a:miter lim="800000"/>
                <a:headEnd/>
                <a:tailEnd/>
              </a14:hiddenLine>
            </a:ext>
          </a:extLst>
        </p:spPr>
        <p:txBody>
          <a:bodyPr/>
          <a:lstStyle/>
          <a:p>
            <a:pPr eaLnBrk="1" hangingPunct="1"/>
            <a:r>
              <a:rPr lang="en-US" sz="4400" b="0" smtClean="0">
                <a:solidFill>
                  <a:schemeClr val="accent1"/>
                </a:solidFill>
              </a:rPr>
              <a:t>Fossil Evidence of Evolution</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p:txBody>
          <a:bodyPr/>
          <a:lstStyle/>
          <a:p>
            <a:pPr eaLnBrk="1" hangingPunct="1"/>
            <a:endParaRPr lang="en-US" smtClean="0"/>
          </a:p>
        </p:txBody>
      </p:sp>
      <p:sp>
        <p:nvSpPr>
          <p:cNvPr id="57347" name="Content Placeholder 2"/>
          <p:cNvSpPr>
            <a:spLocks noGrp="1"/>
          </p:cNvSpPr>
          <p:nvPr>
            <p:ph idx="1"/>
          </p:nvPr>
        </p:nvSpPr>
        <p:spPr/>
        <p:txBody>
          <a:bodyPr/>
          <a:lstStyle/>
          <a:p>
            <a:pPr eaLnBrk="1" hangingPunct="1"/>
            <a:r>
              <a:rPr lang="en-US" smtClean="0">
                <a:hlinkClick r:id="rId2"/>
              </a:rPr>
              <a:t>http://www.pbs.org/wgbh/evolution/library/11/2/quicktime/e_s_3.html</a:t>
            </a:r>
            <a:endParaRPr lang="en-US" smtClean="0"/>
          </a:p>
        </p:txBody>
      </p:sp>
      <p:sp>
        <p:nvSpPr>
          <p:cNvPr id="5734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pitchFamily="34" charset="0"/>
              </a:defRPr>
            </a:lvl1pPr>
            <a:lvl2pPr marL="742950" indent="-285750">
              <a:defRPr sz="3200">
                <a:solidFill>
                  <a:schemeClr val="tx1"/>
                </a:solidFill>
                <a:latin typeface="Arial" pitchFamily="34" charset="0"/>
              </a:defRPr>
            </a:lvl2pPr>
            <a:lvl3pPr marL="1143000" indent="-228600">
              <a:defRPr sz="3200">
                <a:solidFill>
                  <a:schemeClr val="tx1"/>
                </a:solidFill>
                <a:latin typeface="Arial" pitchFamily="34" charset="0"/>
              </a:defRPr>
            </a:lvl3pPr>
            <a:lvl4pPr marL="1600200" indent="-228600">
              <a:defRPr sz="3200">
                <a:solidFill>
                  <a:schemeClr val="tx1"/>
                </a:solidFill>
                <a:latin typeface="Arial" pitchFamily="34" charset="0"/>
              </a:defRPr>
            </a:lvl4pPr>
            <a:lvl5pPr marL="2057400" indent="-228600">
              <a:defRPr sz="3200">
                <a:solidFill>
                  <a:schemeClr val="tx1"/>
                </a:solidFill>
                <a:latin typeface="Arial" pitchFamily="34" charset="0"/>
              </a:defRPr>
            </a:lvl5pPr>
            <a:lvl6pPr marL="2514600" indent="-228600" eaLnBrk="0" fontAlgn="base" hangingPunct="0">
              <a:spcBef>
                <a:spcPct val="0"/>
              </a:spcBef>
              <a:spcAft>
                <a:spcPct val="0"/>
              </a:spcAft>
              <a:defRPr sz="3200">
                <a:solidFill>
                  <a:schemeClr val="tx1"/>
                </a:solidFill>
                <a:latin typeface="Arial" pitchFamily="34" charset="0"/>
              </a:defRPr>
            </a:lvl6pPr>
            <a:lvl7pPr marL="2971800" indent="-228600" eaLnBrk="0" fontAlgn="base" hangingPunct="0">
              <a:spcBef>
                <a:spcPct val="0"/>
              </a:spcBef>
              <a:spcAft>
                <a:spcPct val="0"/>
              </a:spcAft>
              <a:defRPr sz="3200">
                <a:solidFill>
                  <a:schemeClr val="tx1"/>
                </a:solidFill>
                <a:latin typeface="Arial" pitchFamily="34" charset="0"/>
              </a:defRPr>
            </a:lvl7pPr>
            <a:lvl8pPr marL="3429000" indent="-228600" eaLnBrk="0" fontAlgn="base" hangingPunct="0">
              <a:spcBef>
                <a:spcPct val="0"/>
              </a:spcBef>
              <a:spcAft>
                <a:spcPct val="0"/>
              </a:spcAft>
              <a:defRPr sz="3200">
                <a:solidFill>
                  <a:schemeClr val="tx1"/>
                </a:solidFill>
                <a:latin typeface="Arial" pitchFamily="34" charset="0"/>
              </a:defRPr>
            </a:lvl8pPr>
            <a:lvl9pPr marL="3886200" indent="-228600" eaLnBrk="0" fontAlgn="base" hangingPunct="0">
              <a:spcBef>
                <a:spcPct val="0"/>
              </a:spcBef>
              <a:spcAft>
                <a:spcPct val="0"/>
              </a:spcAft>
              <a:defRPr sz="3200">
                <a:solidFill>
                  <a:schemeClr val="tx1"/>
                </a:solidFill>
                <a:latin typeface="Arial" pitchFamily="34" charset="0"/>
              </a:defRPr>
            </a:lvl9pPr>
          </a:lstStyle>
          <a:p>
            <a:fld id="{A6799DC4-747D-4913-872C-45A5B871EC6F}" type="slidenum">
              <a:rPr lang="en-US" sz="1400" smtClean="0"/>
              <a:pPr/>
              <a:t>53</a:t>
            </a:fld>
            <a:endParaRPr lang="en-US" sz="1400" smtClean="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pPr eaLnBrk="1" hangingPunct="1"/>
            <a:r>
              <a:rPr lang="en-US" smtClean="0"/>
              <a:t>HOMOLOGOUS STRUCTURE</a:t>
            </a:r>
          </a:p>
        </p:txBody>
      </p:sp>
      <p:sp>
        <p:nvSpPr>
          <p:cNvPr id="34819" name="Rectangle 3"/>
          <p:cNvSpPr>
            <a:spLocks noGrp="1" noChangeArrowheads="1"/>
          </p:cNvSpPr>
          <p:nvPr>
            <p:ph type="body" idx="1"/>
          </p:nvPr>
        </p:nvSpPr>
        <p:spPr/>
        <p:txBody>
          <a:bodyPr/>
          <a:lstStyle/>
          <a:p>
            <a:pPr eaLnBrk="1" hangingPunct="1"/>
            <a:r>
              <a:rPr lang="en-US" smtClean="0"/>
              <a:t>Similar features that originate in a shared ancestor (derive from same embryonic structure)</a:t>
            </a:r>
          </a:p>
          <a:p>
            <a:pPr eaLnBrk="1" hangingPunct="1"/>
            <a:r>
              <a:rPr lang="en-US" smtClean="0"/>
              <a:t>Can result from modifications that change an original feature to 2 extremely different types (wing and arm)</a:t>
            </a:r>
          </a:p>
          <a:p>
            <a:pPr eaLnBrk="1" hangingPunct="1"/>
            <a:endParaRPr lang="en-US" smtClean="0"/>
          </a:p>
          <a:p>
            <a:pPr eaLnBrk="1" hangingPunct="1">
              <a:buFont typeface="Wingdings" pitchFamily="2" charset="2"/>
              <a:buNone/>
            </a:pPr>
            <a:endParaRPr lang="en-US" smtClean="0"/>
          </a:p>
        </p:txBody>
      </p:sp>
      <p:pic>
        <p:nvPicPr>
          <p:cNvPr id="34821" name="Picture 5" descr="Image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066800"/>
            <a:ext cx="7620000" cy="544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3" name="Picture 7" descr="image14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23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5" name="Picture 9" descr="homolog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62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6" name="Oval 10"/>
          <p:cNvSpPr>
            <a:spLocks noChangeArrowheads="1"/>
          </p:cNvSpPr>
          <p:nvPr/>
        </p:nvSpPr>
        <p:spPr bwMode="auto">
          <a:xfrm>
            <a:off x="304800" y="533400"/>
            <a:ext cx="1143000" cy="3048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34827" name="Oval 11"/>
          <p:cNvSpPr>
            <a:spLocks noChangeArrowheads="1"/>
          </p:cNvSpPr>
          <p:nvPr/>
        </p:nvSpPr>
        <p:spPr bwMode="auto">
          <a:xfrm>
            <a:off x="1524000" y="533400"/>
            <a:ext cx="762000" cy="3048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34828" name="Oval 12"/>
          <p:cNvSpPr>
            <a:spLocks noChangeArrowheads="1"/>
          </p:cNvSpPr>
          <p:nvPr/>
        </p:nvSpPr>
        <p:spPr bwMode="auto">
          <a:xfrm>
            <a:off x="2438400" y="533400"/>
            <a:ext cx="762000" cy="3810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34829" name="Oval 13"/>
          <p:cNvSpPr>
            <a:spLocks noChangeArrowheads="1"/>
          </p:cNvSpPr>
          <p:nvPr/>
        </p:nvSpPr>
        <p:spPr bwMode="auto">
          <a:xfrm>
            <a:off x="3810000" y="533400"/>
            <a:ext cx="685800" cy="3810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34830" name="Oval 14"/>
          <p:cNvSpPr>
            <a:spLocks noChangeArrowheads="1"/>
          </p:cNvSpPr>
          <p:nvPr/>
        </p:nvSpPr>
        <p:spPr bwMode="auto">
          <a:xfrm>
            <a:off x="4953000" y="609600"/>
            <a:ext cx="914400" cy="2286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34831" name="Oval 15"/>
          <p:cNvSpPr>
            <a:spLocks noChangeArrowheads="1"/>
          </p:cNvSpPr>
          <p:nvPr/>
        </p:nvSpPr>
        <p:spPr bwMode="auto">
          <a:xfrm>
            <a:off x="6248400" y="609600"/>
            <a:ext cx="533400" cy="3048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34832" name="Oval 16"/>
          <p:cNvSpPr>
            <a:spLocks noChangeArrowheads="1"/>
          </p:cNvSpPr>
          <p:nvPr/>
        </p:nvSpPr>
        <p:spPr bwMode="auto">
          <a:xfrm>
            <a:off x="7696200" y="533400"/>
            <a:ext cx="685800" cy="381000"/>
          </a:xfrm>
          <a:prstGeom prst="ellipse">
            <a:avLst/>
          </a:prstGeom>
          <a:solidFill>
            <a:schemeClr val="accent1"/>
          </a:solidFill>
          <a:ln w="9525">
            <a:solidFill>
              <a:schemeClr val="tx1"/>
            </a:solidFill>
            <a:round/>
            <a:headEnd/>
            <a:tailEnd/>
          </a:ln>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4819">
                                            <p:txEl>
                                              <p:pRg st="0" end="0"/>
                                            </p:txEl>
                                          </p:spTgt>
                                        </p:tgtEl>
                                        <p:attrNameLst>
                                          <p:attrName>style.visibility</p:attrName>
                                        </p:attrNameLst>
                                      </p:cBhvr>
                                      <p:to>
                                        <p:strVal val="visible"/>
                                      </p:to>
                                    </p:set>
                                    <p:anim calcmode="lin" valueType="num">
                                      <p:cBhvr additive="base">
                                        <p:cTn id="7" dur="500" fill="hold"/>
                                        <p:tgtEl>
                                          <p:spTgt spid="3481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481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9" presetClass="exit" presetSubtype="0" fill="hold" nodeType="clickEffect">
                                  <p:stCondLst>
                                    <p:cond delay="0"/>
                                  </p:stCondLst>
                                  <p:childTnLst>
                                    <p:animEffect transition="out" filter="dissolve">
                                      <p:cBhvr>
                                        <p:cTn id="12" dur="500"/>
                                        <p:tgtEl>
                                          <p:spTgt spid="34819">
                                            <p:txEl>
                                              <p:pRg st="0" end="0"/>
                                            </p:txEl>
                                          </p:spTgt>
                                        </p:tgtEl>
                                      </p:cBhvr>
                                    </p:animEffect>
                                    <p:set>
                                      <p:cBhvr>
                                        <p:cTn id="13" dur="1" fill="hold">
                                          <p:stCondLst>
                                            <p:cond delay="499"/>
                                          </p:stCondLst>
                                        </p:cTn>
                                        <p:tgtEl>
                                          <p:spTgt spid="34819">
                                            <p:txEl>
                                              <p:pRg st="0" end="0"/>
                                            </p:txEl>
                                          </p:spTgt>
                                        </p:tgtEl>
                                        <p:attrNameLst>
                                          <p:attrName>style.visibility</p:attrName>
                                        </p:attrNameLst>
                                      </p:cBhvr>
                                      <p:to>
                                        <p:strVal val="hidden"/>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nodeType="clickEffect">
                                  <p:stCondLst>
                                    <p:cond delay="0"/>
                                  </p:stCondLst>
                                  <p:childTnLst>
                                    <p:set>
                                      <p:cBhvr>
                                        <p:cTn id="17" dur="1" fill="hold">
                                          <p:stCondLst>
                                            <p:cond delay="0"/>
                                          </p:stCondLst>
                                        </p:cTn>
                                        <p:tgtEl>
                                          <p:spTgt spid="34821"/>
                                        </p:tgtEl>
                                        <p:attrNameLst>
                                          <p:attrName>style.visibility</p:attrName>
                                        </p:attrNameLst>
                                      </p:cBhvr>
                                      <p:to>
                                        <p:strVal val="visible"/>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35" presetClass="exit" presetSubtype="0" fill="hold" nodeType="clickEffect">
                                  <p:stCondLst>
                                    <p:cond delay="0"/>
                                  </p:stCondLst>
                                  <p:childTnLst>
                                    <p:animEffect transition="out" filter="fade">
                                      <p:cBhvr>
                                        <p:cTn id="21" dur="2000"/>
                                        <p:tgtEl>
                                          <p:spTgt spid="34821"/>
                                        </p:tgtEl>
                                      </p:cBhvr>
                                    </p:animEffect>
                                    <p:anim calcmode="lin" valueType="num">
                                      <p:cBhvr>
                                        <p:cTn id="22" dur="2000"/>
                                        <p:tgtEl>
                                          <p:spTgt spid="34821"/>
                                        </p:tgtEl>
                                        <p:attrNameLst>
                                          <p:attrName>style.rotation</p:attrName>
                                        </p:attrNameLst>
                                      </p:cBhvr>
                                      <p:tavLst>
                                        <p:tav tm="0">
                                          <p:val>
                                            <p:fltVal val="0"/>
                                          </p:val>
                                        </p:tav>
                                        <p:tav tm="100000">
                                          <p:val>
                                            <p:fltVal val="720"/>
                                          </p:val>
                                        </p:tav>
                                      </p:tavLst>
                                    </p:anim>
                                    <p:anim calcmode="lin" valueType="num">
                                      <p:cBhvr>
                                        <p:cTn id="23" dur="2000"/>
                                        <p:tgtEl>
                                          <p:spTgt spid="34821"/>
                                        </p:tgtEl>
                                        <p:attrNameLst>
                                          <p:attrName>ppt_h</p:attrName>
                                        </p:attrNameLst>
                                      </p:cBhvr>
                                      <p:tavLst>
                                        <p:tav tm="0">
                                          <p:val>
                                            <p:strVal val="ppt_h"/>
                                          </p:val>
                                        </p:tav>
                                        <p:tav tm="100000">
                                          <p:val>
                                            <p:fltVal val="0"/>
                                          </p:val>
                                        </p:tav>
                                      </p:tavLst>
                                    </p:anim>
                                    <p:anim calcmode="lin" valueType="num">
                                      <p:cBhvr>
                                        <p:cTn id="24" dur="2000"/>
                                        <p:tgtEl>
                                          <p:spTgt spid="34821"/>
                                        </p:tgtEl>
                                        <p:attrNameLst>
                                          <p:attrName>ppt_w</p:attrName>
                                        </p:attrNameLst>
                                      </p:cBhvr>
                                      <p:tavLst>
                                        <p:tav tm="0">
                                          <p:val>
                                            <p:strVal val="ppt_w"/>
                                          </p:val>
                                        </p:tav>
                                        <p:tav tm="100000">
                                          <p:val>
                                            <p:fltVal val="0"/>
                                          </p:val>
                                        </p:tav>
                                      </p:tavLst>
                                    </p:anim>
                                    <p:set>
                                      <p:cBhvr>
                                        <p:cTn id="25" dur="1" fill="hold">
                                          <p:stCondLst>
                                            <p:cond delay="1999"/>
                                          </p:stCondLst>
                                        </p:cTn>
                                        <p:tgtEl>
                                          <p:spTgt spid="34821"/>
                                        </p:tgtEl>
                                        <p:attrNameLst>
                                          <p:attrName>style.visibility</p:attrName>
                                        </p:attrNameLst>
                                      </p:cBhvr>
                                      <p:to>
                                        <p:strVal val="hidden"/>
                                      </p:to>
                                    </p:set>
                                  </p:childTnLst>
                                </p:cTn>
                              </p:par>
                            </p:childTnLst>
                          </p:cTn>
                        </p:par>
                      </p:childTnLst>
                    </p:cTn>
                  </p:par>
                  <p:par>
                    <p:cTn id="26" fill="hold" nodeType="clickPar">
                      <p:stCondLst>
                        <p:cond delay="indefinite"/>
                      </p:stCondLst>
                      <p:childTnLst>
                        <p:par>
                          <p:cTn id="27" fill="hold" nodeType="withGroup">
                            <p:stCondLst>
                              <p:cond delay="0"/>
                            </p:stCondLst>
                            <p:childTnLst>
                              <p:par>
                                <p:cTn id="28" presetID="1" presetClass="entr" presetSubtype="0" fill="hold" nodeType="clickEffect">
                                  <p:stCondLst>
                                    <p:cond delay="0"/>
                                  </p:stCondLst>
                                  <p:childTnLst>
                                    <p:set>
                                      <p:cBhvr>
                                        <p:cTn id="29" dur="1" fill="hold">
                                          <p:stCondLst>
                                            <p:cond delay="0"/>
                                          </p:stCondLst>
                                        </p:cTn>
                                        <p:tgtEl>
                                          <p:spTgt spid="34823"/>
                                        </p:tgtEl>
                                        <p:attrNameLst>
                                          <p:attrName>style.visibility</p:attrName>
                                        </p:attrNameLst>
                                      </p:cBhvr>
                                      <p:to>
                                        <p:strVal val="visible"/>
                                      </p:to>
                                    </p:set>
                                  </p:childTnLst>
                                </p:cTn>
                              </p:par>
                            </p:childTnLst>
                          </p:cTn>
                        </p:par>
                      </p:childTnLst>
                    </p:cTn>
                  </p:par>
                  <p:par>
                    <p:cTn id="30" fill="hold" nodeType="clickPar">
                      <p:stCondLst>
                        <p:cond delay="indefinite"/>
                      </p:stCondLst>
                      <p:childTnLst>
                        <p:par>
                          <p:cTn id="31" fill="hold" nodeType="withGroup">
                            <p:stCondLst>
                              <p:cond delay="0"/>
                            </p:stCondLst>
                            <p:childTnLst>
                              <p:par>
                                <p:cTn id="32" presetID="49" presetClass="exit" presetSubtype="0" accel="100000" fill="hold" nodeType="clickEffect">
                                  <p:stCondLst>
                                    <p:cond delay="0"/>
                                  </p:stCondLst>
                                  <p:childTnLst>
                                    <p:anim calcmode="lin" valueType="num">
                                      <p:cBhvr>
                                        <p:cTn id="33" dur="500"/>
                                        <p:tgtEl>
                                          <p:spTgt spid="34823"/>
                                        </p:tgtEl>
                                        <p:attrNameLst>
                                          <p:attrName>ppt_w</p:attrName>
                                        </p:attrNameLst>
                                      </p:cBhvr>
                                      <p:tavLst>
                                        <p:tav tm="0">
                                          <p:val>
                                            <p:strVal val="ppt_w"/>
                                          </p:val>
                                        </p:tav>
                                        <p:tav tm="100000">
                                          <p:val>
                                            <p:fltVal val="0"/>
                                          </p:val>
                                        </p:tav>
                                      </p:tavLst>
                                    </p:anim>
                                    <p:anim calcmode="lin" valueType="num">
                                      <p:cBhvr>
                                        <p:cTn id="34" dur="500"/>
                                        <p:tgtEl>
                                          <p:spTgt spid="34823"/>
                                        </p:tgtEl>
                                        <p:attrNameLst>
                                          <p:attrName>ppt_h</p:attrName>
                                        </p:attrNameLst>
                                      </p:cBhvr>
                                      <p:tavLst>
                                        <p:tav tm="0">
                                          <p:val>
                                            <p:strVal val="ppt_h"/>
                                          </p:val>
                                        </p:tav>
                                        <p:tav tm="100000">
                                          <p:val>
                                            <p:fltVal val="0"/>
                                          </p:val>
                                        </p:tav>
                                      </p:tavLst>
                                    </p:anim>
                                    <p:anim calcmode="lin" valueType="num">
                                      <p:cBhvr>
                                        <p:cTn id="35" dur="500"/>
                                        <p:tgtEl>
                                          <p:spTgt spid="34823"/>
                                        </p:tgtEl>
                                        <p:attrNameLst>
                                          <p:attrName>style.rotation</p:attrName>
                                        </p:attrNameLst>
                                      </p:cBhvr>
                                      <p:tavLst>
                                        <p:tav tm="0">
                                          <p:val>
                                            <p:fltVal val="0"/>
                                          </p:val>
                                        </p:tav>
                                        <p:tav tm="100000">
                                          <p:val>
                                            <p:fltVal val="360"/>
                                          </p:val>
                                        </p:tav>
                                      </p:tavLst>
                                    </p:anim>
                                    <p:animEffect transition="out" filter="fade">
                                      <p:cBhvr>
                                        <p:cTn id="36" dur="500"/>
                                        <p:tgtEl>
                                          <p:spTgt spid="34823"/>
                                        </p:tgtEl>
                                      </p:cBhvr>
                                    </p:animEffect>
                                    <p:set>
                                      <p:cBhvr>
                                        <p:cTn id="37" dur="1" fill="hold">
                                          <p:stCondLst>
                                            <p:cond delay="499"/>
                                          </p:stCondLst>
                                        </p:cTn>
                                        <p:tgtEl>
                                          <p:spTgt spid="34823"/>
                                        </p:tgtEl>
                                        <p:attrNameLst>
                                          <p:attrName>style.visibility</p:attrName>
                                        </p:attrNameLst>
                                      </p:cBhvr>
                                      <p:to>
                                        <p:strVal val="hidden"/>
                                      </p:to>
                                    </p:set>
                                  </p:childTnLst>
                                </p:cTn>
                              </p:par>
                            </p:childTnLst>
                          </p:cTn>
                        </p:par>
                      </p:childTnLst>
                    </p:cTn>
                  </p:par>
                  <p:par>
                    <p:cTn id="38" fill="hold" nodeType="clickPar">
                      <p:stCondLst>
                        <p:cond delay="indefinite"/>
                      </p:stCondLst>
                      <p:childTnLst>
                        <p:par>
                          <p:cTn id="39" fill="hold" nodeType="withGroup">
                            <p:stCondLst>
                              <p:cond delay="0"/>
                            </p:stCondLst>
                            <p:childTnLst>
                              <p:par>
                                <p:cTn id="40" presetID="2" presetClass="entr" presetSubtype="4" fill="hold" nodeType="clickEffect">
                                  <p:stCondLst>
                                    <p:cond delay="0"/>
                                  </p:stCondLst>
                                  <p:childTnLst>
                                    <p:set>
                                      <p:cBhvr>
                                        <p:cTn id="41" dur="1" fill="hold">
                                          <p:stCondLst>
                                            <p:cond delay="0"/>
                                          </p:stCondLst>
                                        </p:cTn>
                                        <p:tgtEl>
                                          <p:spTgt spid="34819">
                                            <p:txEl>
                                              <p:pRg st="1" end="1"/>
                                            </p:txEl>
                                          </p:spTgt>
                                        </p:tgtEl>
                                        <p:attrNameLst>
                                          <p:attrName>style.visibility</p:attrName>
                                        </p:attrNameLst>
                                      </p:cBhvr>
                                      <p:to>
                                        <p:strVal val="visible"/>
                                      </p:to>
                                    </p:set>
                                    <p:anim calcmode="lin" valueType="num">
                                      <p:cBhvr additive="base">
                                        <p:cTn id="42" dur="500" fill="hold"/>
                                        <p:tgtEl>
                                          <p:spTgt spid="34819">
                                            <p:txEl>
                                              <p:pRg st="1" end="1"/>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3481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44" fill="hold" nodeType="clickPar">
                      <p:stCondLst>
                        <p:cond delay="indefinite"/>
                      </p:stCondLst>
                      <p:childTnLst>
                        <p:par>
                          <p:cTn id="45" fill="hold" nodeType="withGroup">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34826"/>
                                        </p:tgtEl>
                                        <p:attrNameLst>
                                          <p:attrName>style.visibility</p:attrName>
                                        </p:attrNameLst>
                                      </p:cBhvr>
                                      <p:to>
                                        <p:strVal val="visible"/>
                                      </p:to>
                                    </p:set>
                                    <p:anim calcmode="lin" valueType="num">
                                      <p:cBhvr additive="base">
                                        <p:cTn id="48" dur="500" fill="hold"/>
                                        <p:tgtEl>
                                          <p:spTgt spid="34826"/>
                                        </p:tgtEl>
                                        <p:attrNameLst>
                                          <p:attrName>ppt_x</p:attrName>
                                        </p:attrNameLst>
                                      </p:cBhvr>
                                      <p:tavLst>
                                        <p:tav tm="0">
                                          <p:val>
                                            <p:strVal val="#ppt_x"/>
                                          </p:val>
                                        </p:tav>
                                        <p:tav tm="100000">
                                          <p:val>
                                            <p:strVal val="#ppt_x"/>
                                          </p:val>
                                        </p:tav>
                                      </p:tavLst>
                                    </p:anim>
                                    <p:anim calcmode="lin" valueType="num">
                                      <p:cBhvr additive="base">
                                        <p:cTn id="49" dur="500" fill="hold"/>
                                        <p:tgtEl>
                                          <p:spTgt spid="34826"/>
                                        </p:tgtEl>
                                        <p:attrNameLst>
                                          <p:attrName>ppt_y</p:attrName>
                                        </p:attrNameLst>
                                      </p:cBhvr>
                                      <p:tavLst>
                                        <p:tav tm="0">
                                          <p:val>
                                            <p:strVal val="1+#ppt_h/2"/>
                                          </p:val>
                                        </p:tav>
                                        <p:tav tm="100000">
                                          <p:val>
                                            <p:strVal val="#ppt_y"/>
                                          </p:val>
                                        </p:tav>
                                      </p:tavLst>
                                    </p:anim>
                                  </p:childTnLst>
                                </p:cTn>
                              </p:par>
                            </p:childTnLst>
                          </p:cTn>
                        </p:par>
                      </p:childTnLst>
                    </p:cTn>
                  </p:par>
                  <p:par>
                    <p:cTn id="50" fill="hold" nodeType="clickPar">
                      <p:stCondLst>
                        <p:cond delay="indefinite"/>
                      </p:stCondLst>
                      <p:childTnLst>
                        <p:par>
                          <p:cTn id="51" fill="hold" nodeType="withGroup">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34827"/>
                                        </p:tgtEl>
                                        <p:attrNameLst>
                                          <p:attrName>style.visibility</p:attrName>
                                        </p:attrNameLst>
                                      </p:cBhvr>
                                      <p:to>
                                        <p:strVal val="visible"/>
                                      </p:to>
                                    </p:set>
                                    <p:anim calcmode="lin" valueType="num">
                                      <p:cBhvr additive="base">
                                        <p:cTn id="54" dur="500" fill="hold"/>
                                        <p:tgtEl>
                                          <p:spTgt spid="34827"/>
                                        </p:tgtEl>
                                        <p:attrNameLst>
                                          <p:attrName>ppt_x</p:attrName>
                                        </p:attrNameLst>
                                      </p:cBhvr>
                                      <p:tavLst>
                                        <p:tav tm="0">
                                          <p:val>
                                            <p:strVal val="#ppt_x"/>
                                          </p:val>
                                        </p:tav>
                                        <p:tav tm="100000">
                                          <p:val>
                                            <p:strVal val="#ppt_x"/>
                                          </p:val>
                                        </p:tav>
                                      </p:tavLst>
                                    </p:anim>
                                    <p:anim calcmode="lin" valueType="num">
                                      <p:cBhvr additive="base">
                                        <p:cTn id="55" dur="500" fill="hold"/>
                                        <p:tgtEl>
                                          <p:spTgt spid="34827"/>
                                        </p:tgtEl>
                                        <p:attrNameLst>
                                          <p:attrName>ppt_y</p:attrName>
                                        </p:attrNameLst>
                                      </p:cBhvr>
                                      <p:tavLst>
                                        <p:tav tm="0">
                                          <p:val>
                                            <p:strVal val="1+#ppt_h/2"/>
                                          </p:val>
                                        </p:tav>
                                        <p:tav tm="100000">
                                          <p:val>
                                            <p:strVal val="#ppt_y"/>
                                          </p:val>
                                        </p:tav>
                                      </p:tavLst>
                                    </p:anim>
                                  </p:childTnLst>
                                </p:cTn>
                              </p:par>
                            </p:childTnLst>
                          </p:cTn>
                        </p:par>
                      </p:childTnLst>
                    </p:cTn>
                  </p:par>
                  <p:par>
                    <p:cTn id="56" fill="hold" nodeType="clickPar">
                      <p:stCondLst>
                        <p:cond delay="indefinite"/>
                      </p:stCondLst>
                      <p:childTnLst>
                        <p:par>
                          <p:cTn id="57" fill="hold" nodeType="withGroup">
                            <p:stCondLst>
                              <p:cond delay="0"/>
                            </p:stCondLst>
                            <p:childTnLst>
                              <p:par>
                                <p:cTn id="58" presetID="2" presetClass="entr" presetSubtype="4" fill="hold" grpId="0" nodeType="clickEffect">
                                  <p:stCondLst>
                                    <p:cond delay="0"/>
                                  </p:stCondLst>
                                  <p:childTnLst>
                                    <p:set>
                                      <p:cBhvr>
                                        <p:cTn id="59" dur="1" fill="hold">
                                          <p:stCondLst>
                                            <p:cond delay="0"/>
                                          </p:stCondLst>
                                        </p:cTn>
                                        <p:tgtEl>
                                          <p:spTgt spid="34828"/>
                                        </p:tgtEl>
                                        <p:attrNameLst>
                                          <p:attrName>style.visibility</p:attrName>
                                        </p:attrNameLst>
                                      </p:cBhvr>
                                      <p:to>
                                        <p:strVal val="visible"/>
                                      </p:to>
                                    </p:set>
                                    <p:anim calcmode="lin" valueType="num">
                                      <p:cBhvr additive="base">
                                        <p:cTn id="60" dur="500" fill="hold"/>
                                        <p:tgtEl>
                                          <p:spTgt spid="34828"/>
                                        </p:tgtEl>
                                        <p:attrNameLst>
                                          <p:attrName>ppt_x</p:attrName>
                                        </p:attrNameLst>
                                      </p:cBhvr>
                                      <p:tavLst>
                                        <p:tav tm="0">
                                          <p:val>
                                            <p:strVal val="#ppt_x"/>
                                          </p:val>
                                        </p:tav>
                                        <p:tav tm="100000">
                                          <p:val>
                                            <p:strVal val="#ppt_x"/>
                                          </p:val>
                                        </p:tav>
                                      </p:tavLst>
                                    </p:anim>
                                    <p:anim calcmode="lin" valueType="num">
                                      <p:cBhvr additive="base">
                                        <p:cTn id="61" dur="500" fill="hold"/>
                                        <p:tgtEl>
                                          <p:spTgt spid="34828"/>
                                        </p:tgtEl>
                                        <p:attrNameLst>
                                          <p:attrName>ppt_y</p:attrName>
                                        </p:attrNameLst>
                                      </p:cBhvr>
                                      <p:tavLst>
                                        <p:tav tm="0">
                                          <p:val>
                                            <p:strVal val="1+#ppt_h/2"/>
                                          </p:val>
                                        </p:tav>
                                        <p:tav tm="100000">
                                          <p:val>
                                            <p:strVal val="#ppt_y"/>
                                          </p:val>
                                        </p:tav>
                                      </p:tavLst>
                                    </p:anim>
                                  </p:childTnLst>
                                </p:cTn>
                              </p:par>
                            </p:childTnLst>
                          </p:cTn>
                        </p:par>
                      </p:childTnLst>
                    </p:cTn>
                  </p:par>
                  <p:par>
                    <p:cTn id="62" fill="hold" nodeType="clickPar">
                      <p:stCondLst>
                        <p:cond delay="indefinite"/>
                      </p:stCondLst>
                      <p:childTnLst>
                        <p:par>
                          <p:cTn id="63" fill="hold" nodeType="withGroup">
                            <p:stCondLst>
                              <p:cond delay="0"/>
                            </p:stCondLst>
                            <p:childTnLst>
                              <p:par>
                                <p:cTn id="64" presetID="2" presetClass="entr" presetSubtype="4" fill="hold" grpId="0" nodeType="clickEffect">
                                  <p:stCondLst>
                                    <p:cond delay="0"/>
                                  </p:stCondLst>
                                  <p:childTnLst>
                                    <p:set>
                                      <p:cBhvr>
                                        <p:cTn id="65" dur="1" fill="hold">
                                          <p:stCondLst>
                                            <p:cond delay="0"/>
                                          </p:stCondLst>
                                        </p:cTn>
                                        <p:tgtEl>
                                          <p:spTgt spid="34829"/>
                                        </p:tgtEl>
                                        <p:attrNameLst>
                                          <p:attrName>style.visibility</p:attrName>
                                        </p:attrNameLst>
                                      </p:cBhvr>
                                      <p:to>
                                        <p:strVal val="visible"/>
                                      </p:to>
                                    </p:set>
                                    <p:anim calcmode="lin" valueType="num">
                                      <p:cBhvr additive="base">
                                        <p:cTn id="66" dur="500" fill="hold"/>
                                        <p:tgtEl>
                                          <p:spTgt spid="34829"/>
                                        </p:tgtEl>
                                        <p:attrNameLst>
                                          <p:attrName>ppt_x</p:attrName>
                                        </p:attrNameLst>
                                      </p:cBhvr>
                                      <p:tavLst>
                                        <p:tav tm="0">
                                          <p:val>
                                            <p:strVal val="#ppt_x"/>
                                          </p:val>
                                        </p:tav>
                                        <p:tav tm="100000">
                                          <p:val>
                                            <p:strVal val="#ppt_x"/>
                                          </p:val>
                                        </p:tav>
                                      </p:tavLst>
                                    </p:anim>
                                    <p:anim calcmode="lin" valueType="num">
                                      <p:cBhvr additive="base">
                                        <p:cTn id="67" dur="500" fill="hold"/>
                                        <p:tgtEl>
                                          <p:spTgt spid="34829"/>
                                        </p:tgtEl>
                                        <p:attrNameLst>
                                          <p:attrName>ppt_y</p:attrName>
                                        </p:attrNameLst>
                                      </p:cBhvr>
                                      <p:tavLst>
                                        <p:tav tm="0">
                                          <p:val>
                                            <p:strVal val="1+#ppt_h/2"/>
                                          </p:val>
                                        </p:tav>
                                        <p:tav tm="100000">
                                          <p:val>
                                            <p:strVal val="#ppt_y"/>
                                          </p:val>
                                        </p:tav>
                                      </p:tavLst>
                                    </p:anim>
                                  </p:childTnLst>
                                </p:cTn>
                              </p:par>
                            </p:childTnLst>
                          </p:cTn>
                        </p:par>
                      </p:childTnLst>
                    </p:cTn>
                  </p:par>
                  <p:par>
                    <p:cTn id="68" fill="hold" nodeType="clickPar">
                      <p:stCondLst>
                        <p:cond delay="indefinite"/>
                      </p:stCondLst>
                      <p:childTnLst>
                        <p:par>
                          <p:cTn id="69" fill="hold" nodeType="withGroup">
                            <p:stCondLst>
                              <p:cond delay="0"/>
                            </p:stCondLst>
                            <p:childTnLst>
                              <p:par>
                                <p:cTn id="70" presetID="2" presetClass="entr" presetSubtype="4" fill="hold" grpId="0" nodeType="clickEffect">
                                  <p:stCondLst>
                                    <p:cond delay="0"/>
                                  </p:stCondLst>
                                  <p:childTnLst>
                                    <p:set>
                                      <p:cBhvr>
                                        <p:cTn id="71" dur="1" fill="hold">
                                          <p:stCondLst>
                                            <p:cond delay="0"/>
                                          </p:stCondLst>
                                        </p:cTn>
                                        <p:tgtEl>
                                          <p:spTgt spid="34830"/>
                                        </p:tgtEl>
                                        <p:attrNameLst>
                                          <p:attrName>style.visibility</p:attrName>
                                        </p:attrNameLst>
                                      </p:cBhvr>
                                      <p:to>
                                        <p:strVal val="visible"/>
                                      </p:to>
                                    </p:set>
                                    <p:anim calcmode="lin" valueType="num">
                                      <p:cBhvr additive="base">
                                        <p:cTn id="72" dur="500" fill="hold"/>
                                        <p:tgtEl>
                                          <p:spTgt spid="34830"/>
                                        </p:tgtEl>
                                        <p:attrNameLst>
                                          <p:attrName>ppt_x</p:attrName>
                                        </p:attrNameLst>
                                      </p:cBhvr>
                                      <p:tavLst>
                                        <p:tav tm="0">
                                          <p:val>
                                            <p:strVal val="#ppt_x"/>
                                          </p:val>
                                        </p:tav>
                                        <p:tav tm="100000">
                                          <p:val>
                                            <p:strVal val="#ppt_x"/>
                                          </p:val>
                                        </p:tav>
                                      </p:tavLst>
                                    </p:anim>
                                    <p:anim calcmode="lin" valueType="num">
                                      <p:cBhvr additive="base">
                                        <p:cTn id="73" dur="500" fill="hold"/>
                                        <p:tgtEl>
                                          <p:spTgt spid="34830"/>
                                        </p:tgtEl>
                                        <p:attrNameLst>
                                          <p:attrName>ppt_y</p:attrName>
                                        </p:attrNameLst>
                                      </p:cBhvr>
                                      <p:tavLst>
                                        <p:tav tm="0">
                                          <p:val>
                                            <p:strVal val="1+#ppt_h/2"/>
                                          </p:val>
                                        </p:tav>
                                        <p:tav tm="100000">
                                          <p:val>
                                            <p:strVal val="#ppt_y"/>
                                          </p:val>
                                        </p:tav>
                                      </p:tavLst>
                                    </p:anim>
                                  </p:childTnLst>
                                </p:cTn>
                              </p:par>
                            </p:childTnLst>
                          </p:cTn>
                        </p:par>
                      </p:childTnLst>
                    </p:cTn>
                  </p:par>
                  <p:par>
                    <p:cTn id="74" fill="hold" nodeType="clickPar">
                      <p:stCondLst>
                        <p:cond delay="indefinite"/>
                      </p:stCondLst>
                      <p:childTnLst>
                        <p:par>
                          <p:cTn id="75" fill="hold" nodeType="withGroup">
                            <p:stCondLst>
                              <p:cond delay="0"/>
                            </p:stCondLst>
                            <p:childTnLst>
                              <p:par>
                                <p:cTn id="76" presetID="2" presetClass="entr" presetSubtype="4" fill="hold" grpId="0" nodeType="clickEffect">
                                  <p:stCondLst>
                                    <p:cond delay="0"/>
                                  </p:stCondLst>
                                  <p:childTnLst>
                                    <p:set>
                                      <p:cBhvr>
                                        <p:cTn id="77" dur="1" fill="hold">
                                          <p:stCondLst>
                                            <p:cond delay="0"/>
                                          </p:stCondLst>
                                        </p:cTn>
                                        <p:tgtEl>
                                          <p:spTgt spid="34831"/>
                                        </p:tgtEl>
                                        <p:attrNameLst>
                                          <p:attrName>style.visibility</p:attrName>
                                        </p:attrNameLst>
                                      </p:cBhvr>
                                      <p:to>
                                        <p:strVal val="visible"/>
                                      </p:to>
                                    </p:set>
                                    <p:anim calcmode="lin" valueType="num">
                                      <p:cBhvr additive="base">
                                        <p:cTn id="78" dur="500" fill="hold"/>
                                        <p:tgtEl>
                                          <p:spTgt spid="34831"/>
                                        </p:tgtEl>
                                        <p:attrNameLst>
                                          <p:attrName>ppt_x</p:attrName>
                                        </p:attrNameLst>
                                      </p:cBhvr>
                                      <p:tavLst>
                                        <p:tav tm="0">
                                          <p:val>
                                            <p:strVal val="#ppt_x"/>
                                          </p:val>
                                        </p:tav>
                                        <p:tav tm="100000">
                                          <p:val>
                                            <p:strVal val="#ppt_x"/>
                                          </p:val>
                                        </p:tav>
                                      </p:tavLst>
                                    </p:anim>
                                    <p:anim calcmode="lin" valueType="num">
                                      <p:cBhvr additive="base">
                                        <p:cTn id="79" dur="500" fill="hold"/>
                                        <p:tgtEl>
                                          <p:spTgt spid="34831"/>
                                        </p:tgtEl>
                                        <p:attrNameLst>
                                          <p:attrName>ppt_y</p:attrName>
                                        </p:attrNameLst>
                                      </p:cBhvr>
                                      <p:tavLst>
                                        <p:tav tm="0">
                                          <p:val>
                                            <p:strVal val="1+#ppt_h/2"/>
                                          </p:val>
                                        </p:tav>
                                        <p:tav tm="100000">
                                          <p:val>
                                            <p:strVal val="#ppt_y"/>
                                          </p:val>
                                        </p:tav>
                                      </p:tavLst>
                                    </p:anim>
                                  </p:childTnLst>
                                </p:cTn>
                              </p:par>
                            </p:childTnLst>
                          </p:cTn>
                        </p:par>
                      </p:childTnLst>
                    </p:cTn>
                  </p:par>
                  <p:par>
                    <p:cTn id="80" fill="hold" nodeType="clickPar">
                      <p:stCondLst>
                        <p:cond delay="indefinite"/>
                      </p:stCondLst>
                      <p:childTnLst>
                        <p:par>
                          <p:cTn id="81" fill="hold" nodeType="withGroup">
                            <p:stCondLst>
                              <p:cond delay="0"/>
                            </p:stCondLst>
                            <p:childTnLst>
                              <p:par>
                                <p:cTn id="82" presetID="2" presetClass="entr" presetSubtype="4" fill="hold" grpId="0" nodeType="clickEffect">
                                  <p:stCondLst>
                                    <p:cond delay="0"/>
                                  </p:stCondLst>
                                  <p:childTnLst>
                                    <p:set>
                                      <p:cBhvr>
                                        <p:cTn id="83" dur="1" fill="hold">
                                          <p:stCondLst>
                                            <p:cond delay="0"/>
                                          </p:stCondLst>
                                        </p:cTn>
                                        <p:tgtEl>
                                          <p:spTgt spid="34832"/>
                                        </p:tgtEl>
                                        <p:attrNameLst>
                                          <p:attrName>style.visibility</p:attrName>
                                        </p:attrNameLst>
                                      </p:cBhvr>
                                      <p:to>
                                        <p:strVal val="visible"/>
                                      </p:to>
                                    </p:set>
                                    <p:anim calcmode="lin" valueType="num">
                                      <p:cBhvr additive="base">
                                        <p:cTn id="84" dur="500" fill="hold"/>
                                        <p:tgtEl>
                                          <p:spTgt spid="34832"/>
                                        </p:tgtEl>
                                        <p:attrNameLst>
                                          <p:attrName>ppt_x</p:attrName>
                                        </p:attrNameLst>
                                      </p:cBhvr>
                                      <p:tavLst>
                                        <p:tav tm="0">
                                          <p:val>
                                            <p:strVal val="#ppt_x"/>
                                          </p:val>
                                        </p:tav>
                                        <p:tav tm="100000">
                                          <p:val>
                                            <p:strVal val="#ppt_x"/>
                                          </p:val>
                                        </p:tav>
                                      </p:tavLst>
                                    </p:anim>
                                    <p:anim calcmode="lin" valueType="num">
                                      <p:cBhvr additive="base">
                                        <p:cTn id="85" dur="500" fill="hold"/>
                                        <p:tgtEl>
                                          <p:spTgt spid="34832"/>
                                        </p:tgtEl>
                                        <p:attrNameLst>
                                          <p:attrName>ppt_y</p:attrName>
                                        </p:attrNameLst>
                                      </p:cBhvr>
                                      <p:tavLst>
                                        <p:tav tm="0">
                                          <p:val>
                                            <p:strVal val="1+#ppt_h/2"/>
                                          </p:val>
                                        </p:tav>
                                        <p:tav tm="100000">
                                          <p:val>
                                            <p:strVal val="#ppt_y"/>
                                          </p:val>
                                        </p:tav>
                                      </p:tavLst>
                                    </p:anim>
                                  </p:childTnLst>
                                </p:cTn>
                              </p:par>
                            </p:childTnLst>
                          </p:cTn>
                        </p:par>
                      </p:childTnLst>
                    </p:cTn>
                  </p:par>
                  <p:par>
                    <p:cTn id="86" fill="hold" nodeType="clickPar">
                      <p:stCondLst>
                        <p:cond delay="indefinite"/>
                      </p:stCondLst>
                      <p:childTnLst>
                        <p:par>
                          <p:cTn id="87" fill="hold" nodeType="withGroup">
                            <p:stCondLst>
                              <p:cond delay="0"/>
                            </p:stCondLst>
                            <p:childTnLst>
                              <p:par>
                                <p:cTn id="88" presetID="21" presetClass="entr" presetSubtype="4" fill="hold" nodeType="clickEffect">
                                  <p:stCondLst>
                                    <p:cond delay="0"/>
                                  </p:stCondLst>
                                  <p:childTnLst>
                                    <p:set>
                                      <p:cBhvr>
                                        <p:cTn id="89" dur="1" fill="hold">
                                          <p:stCondLst>
                                            <p:cond delay="0"/>
                                          </p:stCondLst>
                                        </p:cTn>
                                        <p:tgtEl>
                                          <p:spTgt spid="34825"/>
                                        </p:tgtEl>
                                        <p:attrNameLst>
                                          <p:attrName>style.visibility</p:attrName>
                                        </p:attrNameLst>
                                      </p:cBhvr>
                                      <p:to>
                                        <p:strVal val="visible"/>
                                      </p:to>
                                    </p:set>
                                    <p:animEffect transition="in" filter="wheel(4)">
                                      <p:cBhvr>
                                        <p:cTn id="90" dur="2000"/>
                                        <p:tgtEl>
                                          <p:spTgt spid="34825"/>
                                        </p:tgtEl>
                                      </p:cBhvr>
                                    </p:animEffect>
                                  </p:childTnLst>
                                </p:cTn>
                              </p:par>
                            </p:childTnLst>
                          </p:cTn>
                        </p:par>
                      </p:childTnLst>
                    </p:cTn>
                  </p:par>
                  <p:par>
                    <p:cTn id="91" fill="hold" nodeType="clickPar">
                      <p:stCondLst>
                        <p:cond delay="indefinite"/>
                      </p:stCondLst>
                      <p:childTnLst>
                        <p:par>
                          <p:cTn id="92" fill="hold" nodeType="withGroup">
                            <p:stCondLst>
                              <p:cond delay="0"/>
                            </p:stCondLst>
                            <p:childTnLst>
                              <p:par>
                                <p:cTn id="93" presetID="10" presetClass="exit" presetSubtype="0" fill="hold" grpId="1" nodeType="clickEffect">
                                  <p:stCondLst>
                                    <p:cond delay="0"/>
                                  </p:stCondLst>
                                  <p:childTnLst>
                                    <p:animEffect transition="out" filter="fade">
                                      <p:cBhvr>
                                        <p:cTn id="94" dur="2000"/>
                                        <p:tgtEl>
                                          <p:spTgt spid="34826"/>
                                        </p:tgtEl>
                                      </p:cBhvr>
                                    </p:animEffect>
                                    <p:set>
                                      <p:cBhvr>
                                        <p:cTn id="95" dur="1" fill="hold">
                                          <p:stCondLst>
                                            <p:cond delay="1999"/>
                                          </p:stCondLst>
                                        </p:cTn>
                                        <p:tgtEl>
                                          <p:spTgt spid="34826"/>
                                        </p:tgtEl>
                                        <p:attrNameLst>
                                          <p:attrName>style.visibility</p:attrName>
                                        </p:attrNameLst>
                                      </p:cBhvr>
                                      <p:to>
                                        <p:strVal val="hidden"/>
                                      </p:to>
                                    </p:set>
                                  </p:childTnLst>
                                </p:cTn>
                              </p:par>
                            </p:childTnLst>
                          </p:cTn>
                        </p:par>
                      </p:childTnLst>
                    </p:cTn>
                  </p:par>
                  <p:par>
                    <p:cTn id="96" fill="hold" nodeType="clickPar">
                      <p:stCondLst>
                        <p:cond delay="indefinite"/>
                      </p:stCondLst>
                      <p:childTnLst>
                        <p:par>
                          <p:cTn id="97" fill="hold" nodeType="withGroup">
                            <p:stCondLst>
                              <p:cond delay="0"/>
                            </p:stCondLst>
                            <p:childTnLst>
                              <p:par>
                                <p:cTn id="98" presetID="9" presetClass="exit" presetSubtype="0" fill="hold" grpId="1" nodeType="clickEffect">
                                  <p:stCondLst>
                                    <p:cond delay="0"/>
                                  </p:stCondLst>
                                  <p:childTnLst>
                                    <p:animEffect transition="out" filter="dissolve">
                                      <p:cBhvr>
                                        <p:cTn id="99" dur="500"/>
                                        <p:tgtEl>
                                          <p:spTgt spid="34827"/>
                                        </p:tgtEl>
                                      </p:cBhvr>
                                    </p:animEffect>
                                    <p:set>
                                      <p:cBhvr>
                                        <p:cTn id="100" dur="1" fill="hold">
                                          <p:stCondLst>
                                            <p:cond delay="499"/>
                                          </p:stCondLst>
                                        </p:cTn>
                                        <p:tgtEl>
                                          <p:spTgt spid="34827"/>
                                        </p:tgtEl>
                                        <p:attrNameLst>
                                          <p:attrName>style.visibility</p:attrName>
                                        </p:attrNameLst>
                                      </p:cBhvr>
                                      <p:to>
                                        <p:strVal val="hidden"/>
                                      </p:to>
                                    </p:set>
                                  </p:childTnLst>
                                </p:cTn>
                              </p:par>
                            </p:childTnLst>
                          </p:cTn>
                        </p:par>
                      </p:childTnLst>
                    </p:cTn>
                  </p:par>
                  <p:par>
                    <p:cTn id="101" fill="hold" nodeType="clickPar">
                      <p:stCondLst>
                        <p:cond delay="indefinite"/>
                      </p:stCondLst>
                      <p:childTnLst>
                        <p:par>
                          <p:cTn id="102" fill="hold" nodeType="withGroup">
                            <p:stCondLst>
                              <p:cond delay="0"/>
                            </p:stCondLst>
                            <p:childTnLst>
                              <p:par>
                                <p:cTn id="103" presetID="9" presetClass="exit" presetSubtype="0" fill="hold" grpId="1" nodeType="clickEffect">
                                  <p:stCondLst>
                                    <p:cond delay="0"/>
                                  </p:stCondLst>
                                  <p:childTnLst>
                                    <p:animEffect transition="out" filter="dissolve">
                                      <p:cBhvr>
                                        <p:cTn id="104" dur="500"/>
                                        <p:tgtEl>
                                          <p:spTgt spid="34828"/>
                                        </p:tgtEl>
                                      </p:cBhvr>
                                    </p:animEffect>
                                    <p:set>
                                      <p:cBhvr>
                                        <p:cTn id="105" dur="1" fill="hold">
                                          <p:stCondLst>
                                            <p:cond delay="499"/>
                                          </p:stCondLst>
                                        </p:cTn>
                                        <p:tgtEl>
                                          <p:spTgt spid="34828"/>
                                        </p:tgtEl>
                                        <p:attrNameLst>
                                          <p:attrName>style.visibility</p:attrName>
                                        </p:attrNameLst>
                                      </p:cBhvr>
                                      <p:to>
                                        <p:strVal val="hidden"/>
                                      </p:to>
                                    </p:set>
                                  </p:childTnLst>
                                </p:cTn>
                              </p:par>
                            </p:childTnLst>
                          </p:cTn>
                        </p:par>
                      </p:childTnLst>
                    </p:cTn>
                  </p:par>
                  <p:par>
                    <p:cTn id="106" fill="hold" nodeType="clickPar">
                      <p:stCondLst>
                        <p:cond delay="indefinite"/>
                      </p:stCondLst>
                      <p:childTnLst>
                        <p:par>
                          <p:cTn id="107" fill="hold" nodeType="withGroup">
                            <p:stCondLst>
                              <p:cond delay="0"/>
                            </p:stCondLst>
                            <p:childTnLst>
                              <p:par>
                                <p:cTn id="108" presetID="9" presetClass="exit" presetSubtype="0" fill="hold" grpId="1" nodeType="clickEffect">
                                  <p:stCondLst>
                                    <p:cond delay="0"/>
                                  </p:stCondLst>
                                  <p:childTnLst>
                                    <p:animEffect transition="out" filter="dissolve">
                                      <p:cBhvr>
                                        <p:cTn id="109" dur="500"/>
                                        <p:tgtEl>
                                          <p:spTgt spid="34829"/>
                                        </p:tgtEl>
                                      </p:cBhvr>
                                    </p:animEffect>
                                    <p:set>
                                      <p:cBhvr>
                                        <p:cTn id="110" dur="1" fill="hold">
                                          <p:stCondLst>
                                            <p:cond delay="499"/>
                                          </p:stCondLst>
                                        </p:cTn>
                                        <p:tgtEl>
                                          <p:spTgt spid="34829"/>
                                        </p:tgtEl>
                                        <p:attrNameLst>
                                          <p:attrName>style.visibility</p:attrName>
                                        </p:attrNameLst>
                                      </p:cBhvr>
                                      <p:to>
                                        <p:strVal val="hidden"/>
                                      </p:to>
                                    </p:set>
                                  </p:childTnLst>
                                </p:cTn>
                              </p:par>
                            </p:childTnLst>
                          </p:cTn>
                        </p:par>
                      </p:childTnLst>
                    </p:cTn>
                  </p:par>
                  <p:par>
                    <p:cTn id="111" fill="hold" nodeType="clickPar">
                      <p:stCondLst>
                        <p:cond delay="indefinite"/>
                      </p:stCondLst>
                      <p:childTnLst>
                        <p:par>
                          <p:cTn id="112" fill="hold" nodeType="withGroup">
                            <p:stCondLst>
                              <p:cond delay="0"/>
                            </p:stCondLst>
                            <p:childTnLst>
                              <p:par>
                                <p:cTn id="113" presetID="9" presetClass="exit" presetSubtype="0" fill="hold" grpId="1" nodeType="clickEffect">
                                  <p:stCondLst>
                                    <p:cond delay="0"/>
                                  </p:stCondLst>
                                  <p:childTnLst>
                                    <p:animEffect transition="out" filter="dissolve">
                                      <p:cBhvr>
                                        <p:cTn id="114" dur="500"/>
                                        <p:tgtEl>
                                          <p:spTgt spid="34830"/>
                                        </p:tgtEl>
                                      </p:cBhvr>
                                    </p:animEffect>
                                    <p:set>
                                      <p:cBhvr>
                                        <p:cTn id="115" dur="1" fill="hold">
                                          <p:stCondLst>
                                            <p:cond delay="499"/>
                                          </p:stCondLst>
                                        </p:cTn>
                                        <p:tgtEl>
                                          <p:spTgt spid="34830"/>
                                        </p:tgtEl>
                                        <p:attrNameLst>
                                          <p:attrName>style.visibility</p:attrName>
                                        </p:attrNameLst>
                                      </p:cBhvr>
                                      <p:to>
                                        <p:strVal val="hidden"/>
                                      </p:to>
                                    </p:set>
                                  </p:childTnLst>
                                </p:cTn>
                              </p:par>
                            </p:childTnLst>
                          </p:cTn>
                        </p:par>
                      </p:childTnLst>
                    </p:cTn>
                  </p:par>
                  <p:par>
                    <p:cTn id="116" fill="hold" nodeType="clickPar">
                      <p:stCondLst>
                        <p:cond delay="indefinite"/>
                      </p:stCondLst>
                      <p:childTnLst>
                        <p:par>
                          <p:cTn id="117" fill="hold" nodeType="withGroup">
                            <p:stCondLst>
                              <p:cond delay="0"/>
                            </p:stCondLst>
                            <p:childTnLst>
                              <p:par>
                                <p:cTn id="118" presetID="9" presetClass="exit" presetSubtype="0" fill="hold" grpId="1" nodeType="clickEffect">
                                  <p:stCondLst>
                                    <p:cond delay="0"/>
                                  </p:stCondLst>
                                  <p:childTnLst>
                                    <p:animEffect transition="out" filter="dissolve">
                                      <p:cBhvr>
                                        <p:cTn id="119" dur="500"/>
                                        <p:tgtEl>
                                          <p:spTgt spid="34831"/>
                                        </p:tgtEl>
                                      </p:cBhvr>
                                    </p:animEffect>
                                    <p:set>
                                      <p:cBhvr>
                                        <p:cTn id="120" dur="1" fill="hold">
                                          <p:stCondLst>
                                            <p:cond delay="499"/>
                                          </p:stCondLst>
                                        </p:cTn>
                                        <p:tgtEl>
                                          <p:spTgt spid="34831"/>
                                        </p:tgtEl>
                                        <p:attrNameLst>
                                          <p:attrName>style.visibility</p:attrName>
                                        </p:attrNameLst>
                                      </p:cBhvr>
                                      <p:to>
                                        <p:strVal val="hidden"/>
                                      </p:to>
                                    </p:set>
                                  </p:childTnLst>
                                </p:cTn>
                              </p:par>
                            </p:childTnLst>
                          </p:cTn>
                        </p:par>
                      </p:childTnLst>
                    </p:cTn>
                  </p:par>
                  <p:par>
                    <p:cTn id="121" fill="hold" nodeType="clickPar">
                      <p:stCondLst>
                        <p:cond delay="indefinite"/>
                      </p:stCondLst>
                      <p:childTnLst>
                        <p:par>
                          <p:cTn id="122" fill="hold" nodeType="withGroup">
                            <p:stCondLst>
                              <p:cond delay="0"/>
                            </p:stCondLst>
                            <p:childTnLst>
                              <p:par>
                                <p:cTn id="123" presetID="9" presetClass="exit" presetSubtype="0" fill="hold" grpId="1" nodeType="clickEffect">
                                  <p:stCondLst>
                                    <p:cond delay="0"/>
                                  </p:stCondLst>
                                  <p:childTnLst>
                                    <p:animEffect transition="out" filter="dissolve">
                                      <p:cBhvr>
                                        <p:cTn id="124" dur="500"/>
                                        <p:tgtEl>
                                          <p:spTgt spid="34832"/>
                                        </p:tgtEl>
                                      </p:cBhvr>
                                    </p:animEffect>
                                    <p:set>
                                      <p:cBhvr>
                                        <p:cTn id="125" dur="1" fill="hold">
                                          <p:stCondLst>
                                            <p:cond delay="499"/>
                                          </p:stCondLst>
                                        </p:cTn>
                                        <p:tgtEl>
                                          <p:spTgt spid="3483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6" grpId="0" animBg="1"/>
      <p:bldP spid="34826" grpId="1" animBg="1"/>
      <p:bldP spid="34827" grpId="0" animBg="1"/>
      <p:bldP spid="34827" grpId="1" animBg="1"/>
      <p:bldP spid="34828" grpId="0" animBg="1"/>
      <p:bldP spid="34828" grpId="1" animBg="1"/>
      <p:bldP spid="34829" grpId="0" animBg="1"/>
      <p:bldP spid="34829" grpId="1" animBg="1"/>
      <p:bldP spid="34830" grpId="0" animBg="1"/>
      <p:bldP spid="34830" grpId="1" animBg="1"/>
      <p:bldP spid="34831" grpId="0" animBg="1"/>
      <p:bldP spid="34831" grpId="1" animBg="1"/>
      <p:bldP spid="34832" grpId="0" animBg="1"/>
      <p:bldP spid="34832" grpId="1" animBg="1"/>
    </p:bldLst>
  </p:timing>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939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pitchFamily="34" charset="0"/>
              </a:defRPr>
            </a:lvl1pPr>
            <a:lvl2pPr marL="742950" indent="-285750">
              <a:defRPr sz="3200">
                <a:solidFill>
                  <a:schemeClr val="tx1"/>
                </a:solidFill>
                <a:latin typeface="Arial" pitchFamily="34" charset="0"/>
              </a:defRPr>
            </a:lvl2pPr>
            <a:lvl3pPr marL="1143000" indent="-228600">
              <a:defRPr sz="3200">
                <a:solidFill>
                  <a:schemeClr val="tx1"/>
                </a:solidFill>
                <a:latin typeface="Arial" pitchFamily="34" charset="0"/>
              </a:defRPr>
            </a:lvl3pPr>
            <a:lvl4pPr marL="1600200" indent="-228600">
              <a:defRPr sz="3200">
                <a:solidFill>
                  <a:schemeClr val="tx1"/>
                </a:solidFill>
                <a:latin typeface="Arial" pitchFamily="34" charset="0"/>
              </a:defRPr>
            </a:lvl4pPr>
            <a:lvl5pPr marL="2057400" indent="-228600">
              <a:defRPr sz="3200">
                <a:solidFill>
                  <a:schemeClr val="tx1"/>
                </a:solidFill>
                <a:latin typeface="Arial" pitchFamily="34" charset="0"/>
              </a:defRPr>
            </a:lvl5pPr>
            <a:lvl6pPr marL="2514600" indent="-228600" eaLnBrk="0" fontAlgn="base" hangingPunct="0">
              <a:spcBef>
                <a:spcPct val="0"/>
              </a:spcBef>
              <a:spcAft>
                <a:spcPct val="0"/>
              </a:spcAft>
              <a:defRPr sz="3200">
                <a:solidFill>
                  <a:schemeClr val="tx1"/>
                </a:solidFill>
                <a:latin typeface="Arial" pitchFamily="34" charset="0"/>
              </a:defRPr>
            </a:lvl6pPr>
            <a:lvl7pPr marL="2971800" indent="-228600" eaLnBrk="0" fontAlgn="base" hangingPunct="0">
              <a:spcBef>
                <a:spcPct val="0"/>
              </a:spcBef>
              <a:spcAft>
                <a:spcPct val="0"/>
              </a:spcAft>
              <a:defRPr sz="3200">
                <a:solidFill>
                  <a:schemeClr val="tx1"/>
                </a:solidFill>
                <a:latin typeface="Arial" pitchFamily="34" charset="0"/>
              </a:defRPr>
            </a:lvl7pPr>
            <a:lvl8pPr marL="3429000" indent="-228600" eaLnBrk="0" fontAlgn="base" hangingPunct="0">
              <a:spcBef>
                <a:spcPct val="0"/>
              </a:spcBef>
              <a:spcAft>
                <a:spcPct val="0"/>
              </a:spcAft>
              <a:defRPr sz="3200">
                <a:solidFill>
                  <a:schemeClr val="tx1"/>
                </a:solidFill>
                <a:latin typeface="Arial" pitchFamily="34" charset="0"/>
              </a:defRPr>
            </a:lvl8pPr>
            <a:lvl9pPr marL="3886200" indent="-228600" eaLnBrk="0" fontAlgn="base" hangingPunct="0">
              <a:spcBef>
                <a:spcPct val="0"/>
              </a:spcBef>
              <a:spcAft>
                <a:spcPct val="0"/>
              </a:spcAft>
              <a:defRPr sz="3200">
                <a:solidFill>
                  <a:schemeClr val="tx1"/>
                </a:solidFill>
                <a:latin typeface="Arial" pitchFamily="34" charset="0"/>
              </a:defRPr>
            </a:lvl9pPr>
          </a:lstStyle>
          <a:p>
            <a:fld id="{03F5D964-6A21-435A-900B-BDCF2DDD46BD}" type="slidenum">
              <a:rPr lang="en-US" sz="1400" smtClean="0"/>
              <a:pPr/>
              <a:t>55</a:t>
            </a:fld>
            <a:endParaRPr lang="en-US" sz="1400" smtClean="0"/>
          </a:p>
        </p:txBody>
      </p:sp>
      <p:sp>
        <p:nvSpPr>
          <p:cNvPr id="59395" name="Rectangle 2"/>
          <p:cNvSpPr>
            <a:spLocks noGrp="1" noChangeArrowheads="1"/>
          </p:cNvSpPr>
          <p:nvPr>
            <p:ph type="title"/>
          </p:nvPr>
        </p:nvSpPr>
        <p:spPr>
          <a:xfrm>
            <a:off x="228600" y="228600"/>
            <a:ext cx="8534400" cy="1219200"/>
          </a:xfrm>
          <a:ln>
            <a:noFill/>
          </a:ln>
          <a:extLst>
            <a:ext uri="{91240B29-F687-4F45-9708-019B960494DF}">
              <a14:hiddenLine xmlns:a14="http://schemas.microsoft.com/office/drawing/2010/main" w="57150">
                <a:solidFill>
                  <a:schemeClr val="tx1"/>
                </a:solidFill>
                <a:miter lim="800000"/>
                <a:headEnd/>
                <a:tailEnd/>
              </a14:hiddenLine>
            </a:ext>
          </a:extLst>
        </p:spPr>
        <p:txBody>
          <a:bodyPr/>
          <a:lstStyle/>
          <a:p>
            <a:pPr eaLnBrk="1" hangingPunct="1"/>
            <a:r>
              <a:rPr lang="en-US" sz="4400" b="0" smtClean="0">
                <a:solidFill>
                  <a:schemeClr val="accent1"/>
                </a:solidFill>
              </a:rPr>
              <a:t>Anatomical Evidence for Evolution</a:t>
            </a:r>
          </a:p>
        </p:txBody>
      </p:sp>
      <p:sp>
        <p:nvSpPr>
          <p:cNvPr id="41987" name="Rectangle 3"/>
          <p:cNvSpPr>
            <a:spLocks noGrp="1" noChangeArrowheads="1"/>
          </p:cNvSpPr>
          <p:nvPr>
            <p:ph type="body" idx="1"/>
          </p:nvPr>
        </p:nvSpPr>
        <p:spPr>
          <a:xfrm>
            <a:off x="304800" y="1905000"/>
            <a:ext cx="8458200" cy="4343400"/>
          </a:xfrm>
        </p:spPr>
        <p:txBody>
          <a:bodyPr/>
          <a:lstStyle/>
          <a:p>
            <a:pPr eaLnBrk="1" hangingPunct="1"/>
            <a:r>
              <a:rPr lang="en-US" b="1" smtClean="0">
                <a:solidFill>
                  <a:srgbClr val="FF0000"/>
                </a:solidFill>
              </a:rPr>
              <a:t>Homologous structures</a:t>
            </a:r>
            <a:r>
              <a:rPr lang="en-US" smtClean="0">
                <a:solidFill>
                  <a:srgbClr val="FF0000"/>
                </a:solidFill>
              </a:rPr>
              <a:t>:</a:t>
            </a:r>
            <a:r>
              <a:rPr lang="en-US" smtClean="0"/>
              <a:t>  structures with different appearances and functions that all derived from the same body part in a common ancestor</a:t>
            </a:r>
          </a:p>
          <a:p>
            <a:pPr eaLnBrk="1" hangingPunct="1"/>
            <a:r>
              <a:rPr lang="en-US" smtClean="0"/>
              <a:t>The bones in the forelimb of mammals are homologous structures</a:t>
            </a:r>
          </a:p>
          <a:p>
            <a:pPr eaLnBrk="1" hangingPunct="1"/>
            <a:r>
              <a:rPr lang="en-US" smtClean="0"/>
              <a:t>Different functions, same ancestor structure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198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198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4198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7" grpId="0" build="p" autoUpdateAnimBg="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pitchFamily="34" charset="0"/>
              </a:defRPr>
            </a:lvl1pPr>
            <a:lvl2pPr marL="742950" indent="-285750">
              <a:defRPr sz="3200">
                <a:solidFill>
                  <a:schemeClr val="tx1"/>
                </a:solidFill>
                <a:latin typeface="Arial" pitchFamily="34" charset="0"/>
              </a:defRPr>
            </a:lvl2pPr>
            <a:lvl3pPr marL="1143000" indent="-228600">
              <a:defRPr sz="3200">
                <a:solidFill>
                  <a:schemeClr val="tx1"/>
                </a:solidFill>
                <a:latin typeface="Arial" pitchFamily="34" charset="0"/>
              </a:defRPr>
            </a:lvl3pPr>
            <a:lvl4pPr marL="1600200" indent="-228600">
              <a:defRPr sz="3200">
                <a:solidFill>
                  <a:schemeClr val="tx1"/>
                </a:solidFill>
                <a:latin typeface="Arial" pitchFamily="34" charset="0"/>
              </a:defRPr>
            </a:lvl4pPr>
            <a:lvl5pPr marL="2057400" indent="-228600">
              <a:defRPr sz="3200">
                <a:solidFill>
                  <a:schemeClr val="tx1"/>
                </a:solidFill>
                <a:latin typeface="Arial" pitchFamily="34" charset="0"/>
              </a:defRPr>
            </a:lvl5pPr>
            <a:lvl6pPr marL="2514600" indent="-228600" eaLnBrk="0" fontAlgn="base" hangingPunct="0">
              <a:spcBef>
                <a:spcPct val="0"/>
              </a:spcBef>
              <a:spcAft>
                <a:spcPct val="0"/>
              </a:spcAft>
              <a:defRPr sz="3200">
                <a:solidFill>
                  <a:schemeClr val="tx1"/>
                </a:solidFill>
                <a:latin typeface="Arial" pitchFamily="34" charset="0"/>
              </a:defRPr>
            </a:lvl6pPr>
            <a:lvl7pPr marL="2971800" indent="-228600" eaLnBrk="0" fontAlgn="base" hangingPunct="0">
              <a:spcBef>
                <a:spcPct val="0"/>
              </a:spcBef>
              <a:spcAft>
                <a:spcPct val="0"/>
              </a:spcAft>
              <a:defRPr sz="3200">
                <a:solidFill>
                  <a:schemeClr val="tx1"/>
                </a:solidFill>
                <a:latin typeface="Arial" pitchFamily="34" charset="0"/>
              </a:defRPr>
            </a:lvl7pPr>
            <a:lvl8pPr marL="3429000" indent="-228600" eaLnBrk="0" fontAlgn="base" hangingPunct="0">
              <a:spcBef>
                <a:spcPct val="0"/>
              </a:spcBef>
              <a:spcAft>
                <a:spcPct val="0"/>
              </a:spcAft>
              <a:defRPr sz="3200">
                <a:solidFill>
                  <a:schemeClr val="tx1"/>
                </a:solidFill>
                <a:latin typeface="Arial" pitchFamily="34" charset="0"/>
              </a:defRPr>
            </a:lvl8pPr>
            <a:lvl9pPr marL="3886200" indent="-228600" eaLnBrk="0" fontAlgn="base" hangingPunct="0">
              <a:spcBef>
                <a:spcPct val="0"/>
              </a:spcBef>
              <a:spcAft>
                <a:spcPct val="0"/>
              </a:spcAft>
              <a:defRPr sz="3200">
                <a:solidFill>
                  <a:schemeClr val="tx1"/>
                </a:solidFill>
                <a:latin typeface="Arial" pitchFamily="34" charset="0"/>
              </a:defRPr>
            </a:lvl9pPr>
          </a:lstStyle>
          <a:p>
            <a:fld id="{ADCE0BA1-9A66-48CC-98EE-DFCB7FB5E14F}" type="slidenum">
              <a:rPr lang="en-US" sz="1400" smtClean="0"/>
              <a:pPr/>
              <a:t>56</a:t>
            </a:fld>
            <a:endParaRPr lang="en-US" sz="1400" smtClean="0"/>
          </a:p>
        </p:txBody>
      </p:sp>
      <p:sp>
        <p:nvSpPr>
          <p:cNvPr id="60419" name="Rectangle 3"/>
          <p:cNvSpPr>
            <a:spLocks noGrp="1" noChangeArrowheads="1"/>
          </p:cNvSpPr>
          <p:nvPr>
            <p:ph type="body" idx="1"/>
          </p:nvPr>
        </p:nvSpPr>
        <p:spPr>
          <a:xfrm>
            <a:off x="609600" y="5715000"/>
            <a:ext cx="7772400" cy="914400"/>
          </a:xfrm>
        </p:spPr>
        <p:txBody>
          <a:bodyPr/>
          <a:lstStyle/>
          <a:p>
            <a:pPr algn="ctr" eaLnBrk="1" hangingPunct="1">
              <a:lnSpc>
                <a:spcPct val="90000"/>
              </a:lnSpc>
              <a:buFontTx/>
              <a:buNone/>
            </a:pPr>
            <a:r>
              <a:rPr lang="en-US" smtClean="0"/>
              <a:t>Homology of the bones of the forelimb of mammals</a:t>
            </a:r>
          </a:p>
        </p:txBody>
      </p:sp>
      <p:pic>
        <p:nvPicPr>
          <p:cNvPr id="60420" name="Picture 5"/>
          <p:cNvPicPr>
            <a:picLocks noChangeAspect="1" noChangeArrowheads="1"/>
          </p:cNvPicPr>
          <p:nvPr/>
        </p:nvPicPr>
        <p:blipFill>
          <a:blip r:embed="rId3">
            <a:lum bright="-6000" contrast="12000"/>
            <a:extLst>
              <a:ext uri="{28A0092B-C50C-407E-A947-70E740481C1C}">
                <a14:useLocalDpi xmlns:a14="http://schemas.microsoft.com/office/drawing/2010/main" val="0"/>
              </a:ext>
            </a:extLst>
          </a:blip>
          <a:srcRect t="4082"/>
          <a:stretch>
            <a:fillRect/>
          </a:stretch>
        </p:blipFill>
        <p:spPr bwMode="auto">
          <a:xfrm>
            <a:off x="2895600" y="1828800"/>
            <a:ext cx="3267075"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21" name="Rectangle 8"/>
          <p:cNvSpPr>
            <a:spLocks noGrp="1" noChangeArrowheads="1"/>
          </p:cNvSpPr>
          <p:nvPr>
            <p:ph type="title"/>
          </p:nvPr>
        </p:nvSpPr>
        <p:spPr>
          <a:xfrm>
            <a:off x="304800" y="228600"/>
            <a:ext cx="8534400" cy="1447800"/>
          </a:xfrm>
          <a:ln>
            <a:noFill/>
          </a:ln>
          <a:extLst>
            <a:ext uri="{91240B29-F687-4F45-9708-019B960494DF}">
              <a14:hiddenLine xmlns:a14="http://schemas.microsoft.com/office/drawing/2010/main" w="57150">
                <a:solidFill>
                  <a:schemeClr val="tx1"/>
                </a:solidFill>
                <a:miter lim="800000"/>
                <a:headEnd/>
                <a:tailEnd/>
              </a14:hiddenLine>
            </a:ext>
          </a:extLst>
        </p:spPr>
        <p:txBody>
          <a:bodyPr/>
          <a:lstStyle/>
          <a:p>
            <a:pPr eaLnBrk="1" hangingPunct="1"/>
            <a:r>
              <a:rPr lang="en-US" sz="4400" b="0" smtClean="0">
                <a:solidFill>
                  <a:schemeClr val="accent1"/>
                </a:solidFill>
              </a:rPr>
              <a:t>Anatomical Evidence for Evolution</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p:txBody>
          <a:bodyPr/>
          <a:lstStyle/>
          <a:p>
            <a:endParaRPr lang="en-US" smtClean="0"/>
          </a:p>
        </p:txBody>
      </p:sp>
      <p:sp>
        <p:nvSpPr>
          <p:cNvPr id="61443" name="Content Placeholder 2"/>
          <p:cNvSpPr>
            <a:spLocks noGrp="1"/>
          </p:cNvSpPr>
          <p:nvPr>
            <p:ph idx="1"/>
          </p:nvPr>
        </p:nvSpPr>
        <p:spPr/>
        <p:txBody>
          <a:bodyPr/>
          <a:lstStyle/>
          <a:p>
            <a:endParaRPr lang="en-US" smtClean="0"/>
          </a:p>
        </p:txBody>
      </p:sp>
      <p:sp>
        <p:nvSpPr>
          <p:cNvPr id="6144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pitchFamily="34" charset="0"/>
              </a:defRPr>
            </a:lvl1pPr>
            <a:lvl2pPr marL="742950" indent="-285750">
              <a:defRPr sz="3200">
                <a:solidFill>
                  <a:schemeClr val="tx1"/>
                </a:solidFill>
                <a:latin typeface="Arial" pitchFamily="34" charset="0"/>
              </a:defRPr>
            </a:lvl2pPr>
            <a:lvl3pPr marL="1143000" indent="-228600">
              <a:defRPr sz="3200">
                <a:solidFill>
                  <a:schemeClr val="tx1"/>
                </a:solidFill>
                <a:latin typeface="Arial" pitchFamily="34" charset="0"/>
              </a:defRPr>
            </a:lvl3pPr>
            <a:lvl4pPr marL="1600200" indent="-228600">
              <a:defRPr sz="3200">
                <a:solidFill>
                  <a:schemeClr val="tx1"/>
                </a:solidFill>
                <a:latin typeface="Arial" pitchFamily="34" charset="0"/>
              </a:defRPr>
            </a:lvl4pPr>
            <a:lvl5pPr marL="2057400" indent="-228600">
              <a:defRPr sz="3200">
                <a:solidFill>
                  <a:schemeClr val="tx1"/>
                </a:solidFill>
                <a:latin typeface="Arial" pitchFamily="34" charset="0"/>
              </a:defRPr>
            </a:lvl5pPr>
            <a:lvl6pPr marL="2514600" indent="-228600" eaLnBrk="0" fontAlgn="base" hangingPunct="0">
              <a:spcBef>
                <a:spcPct val="0"/>
              </a:spcBef>
              <a:spcAft>
                <a:spcPct val="0"/>
              </a:spcAft>
              <a:defRPr sz="3200">
                <a:solidFill>
                  <a:schemeClr val="tx1"/>
                </a:solidFill>
                <a:latin typeface="Arial" pitchFamily="34" charset="0"/>
              </a:defRPr>
            </a:lvl6pPr>
            <a:lvl7pPr marL="2971800" indent="-228600" eaLnBrk="0" fontAlgn="base" hangingPunct="0">
              <a:spcBef>
                <a:spcPct val="0"/>
              </a:spcBef>
              <a:spcAft>
                <a:spcPct val="0"/>
              </a:spcAft>
              <a:defRPr sz="3200">
                <a:solidFill>
                  <a:schemeClr val="tx1"/>
                </a:solidFill>
                <a:latin typeface="Arial" pitchFamily="34" charset="0"/>
              </a:defRPr>
            </a:lvl7pPr>
            <a:lvl8pPr marL="3429000" indent="-228600" eaLnBrk="0" fontAlgn="base" hangingPunct="0">
              <a:spcBef>
                <a:spcPct val="0"/>
              </a:spcBef>
              <a:spcAft>
                <a:spcPct val="0"/>
              </a:spcAft>
              <a:defRPr sz="3200">
                <a:solidFill>
                  <a:schemeClr val="tx1"/>
                </a:solidFill>
                <a:latin typeface="Arial" pitchFamily="34" charset="0"/>
              </a:defRPr>
            </a:lvl8pPr>
            <a:lvl9pPr marL="3886200" indent="-228600" eaLnBrk="0" fontAlgn="base" hangingPunct="0">
              <a:spcBef>
                <a:spcPct val="0"/>
              </a:spcBef>
              <a:spcAft>
                <a:spcPct val="0"/>
              </a:spcAft>
              <a:defRPr sz="3200">
                <a:solidFill>
                  <a:schemeClr val="tx1"/>
                </a:solidFill>
                <a:latin typeface="Arial" pitchFamily="34" charset="0"/>
              </a:defRPr>
            </a:lvl9pPr>
          </a:lstStyle>
          <a:p>
            <a:fld id="{9A31EA66-AEE1-4CDA-810D-616DE23144B8}" type="slidenum">
              <a:rPr lang="en-US" sz="1400" smtClean="0"/>
              <a:pPr/>
              <a:t>57</a:t>
            </a:fld>
            <a:endParaRPr lang="en-US" sz="1400" smtClean="0"/>
          </a:p>
        </p:txBody>
      </p:sp>
      <p:pic>
        <p:nvPicPr>
          <p:cNvPr id="61445" name="Picture 2" descr="http://www.schools.ccps.k12.va.us/sites/HIGH/solquiz/Document%20Library/1/EOC07Biology/1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1371600"/>
            <a:ext cx="6043613"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7460" name="Picture 4" descr="http://www.bio.miami.edu/dana/pix/hemoglobincomparis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43000"/>
            <a:ext cx="9177338"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474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p:nvPr>
        </p:nvSpPr>
        <p:spPr/>
        <p:txBody>
          <a:bodyPr/>
          <a:lstStyle/>
          <a:p>
            <a:pPr eaLnBrk="1" hangingPunct="1"/>
            <a:endParaRPr lang="en-US" smtClean="0"/>
          </a:p>
        </p:txBody>
      </p:sp>
      <p:sp>
        <p:nvSpPr>
          <p:cNvPr id="62467" name="Rectangle 2"/>
          <p:cNvSpPr>
            <a:spLocks noGrp="1" noChangeArrowheads="1"/>
          </p:cNvSpPr>
          <p:nvPr>
            <p:ph type="title" idx="4294967295"/>
          </p:nvPr>
        </p:nvSpPr>
        <p:spPr>
          <a:xfrm>
            <a:off x="0" y="277813"/>
            <a:ext cx="8229600" cy="1143000"/>
          </a:xfrm>
        </p:spPr>
        <p:txBody>
          <a:bodyPr/>
          <a:lstStyle/>
          <a:p>
            <a:pPr eaLnBrk="1" hangingPunct="1"/>
            <a:r>
              <a:rPr lang="en-US" smtClean="0"/>
              <a:t>ANALAGOUS FEATURE</a:t>
            </a:r>
          </a:p>
        </p:txBody>
      </p:sp>
      <p:sp>
        <p:nvSpPr>
          <p:cNvPr id="35843" name="Rectangle 3"/>
          <p:cNvSpPr>
            <a:spLocks noGrp="1" noChangeArrowheads="1"/>
          </p:cNvSpPr>
          <p:nvPr>
            <p:ph type="body" idx="4294967295"/>
          </p:nvPr>
        </p:nvSpPr>
        <p:spPr>
          <a:xfrm>
            <a:off x="0" y="1600200"/>
            <a:ext cx="8229600" cy="4530725"/>
          </a:xfrm>
        </p:spPr>
        <p:txBody>
          <a:bodyPr/>
          <a:lstStyle/>
          <a:p>
            <a:pPr eaLnBrk="1" hangingPunct="1"/>
            <a:r>
              <a:rPr lang="en-US" smtClean="0"/>
              <a:t>Serve identical functions and look similar</a:t>
            </a:r>
          </a:p>
          <a:p>
            <a:pPr eaLnBrk="1" hangingPunct="1"/>
            <a:r>
              <a:rPr lang="en-US" smtClean="0"/>
              <a:t>No anatomical/embryological similarity</a:t>
            </a:r>
          </a:p>
          <a:p>
            <a:pPr eaLnBrk="1" hangingPunct="1"/>
            <a:r>
              <a:rPr lang="en-US" smtClean="0"/>
              <a:t>Wing developed independently and differently in more-recent ancestors of each animal</a:t>
            </a:r>
          </a:p>
        </p:txBody>
      </p:sp>
      <p:pic>
        <p:nvPicPr>
          <p:cNvPr id="35845" name="Picture 5" descr="genera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09600"/>
            <a:ext cx="9144000" cy="707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70" name="Rectangle 6"/>
          <p:cNvSpPr>
            <a:spLocks noChangeArrowheads="1"/>
          </p:cNvSpPr>
          <p:nvPr/>
        </p:nvSpPr>
        <p:spPr bwMode="auto">
          <a:xfrm>
            <a:off x="0" y="4572000"/>
            <a:ext cx="3429000" cy="206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1" hangingPunct="1"/>
            <a:r>
              <a:rPr lang="en-US">
                <a:solidFill>
                  <a:srgbClr val="000000"/>
                </a:solidFill>
                <a:latin typeface="Tahoma" pitchFamily="34" charset="0"/>
              </a:rPr>
              <a:t>Analogous structures: wing of an insect, bird bat and pterosaur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84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584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9" presetClass="exit" presetSubtype="0" fill="hold" nodeType="clickEffect">
                                  <p:stCondLst>
                                    <p:cond delay="0"/>
                                  </p:stCondLst>
                                  <p:childTnLst>
                                    <p:animEffect transition="out" filter="dissolve">
                                      <p:cBhvr>
                                        <p:cTn id="14" dur="500"/>
                                        <p:tgtEl>
                                          <p:spTgt spid="35845"/>
                                        </p:tgtEl>
                                      </p:cBhvr>
                                    </p:animEffect>
                                    <p:set>
                                      <p:cBhvr>
                                        <p:cTn id="15" dur="1" fill="hold">
                                          <p:stCondLst>
                                            <p:cond delay="499"/>
                                          </p:stCondLst>
                                        </p:cTn>
                                        <p:tgtEl>
                                          <p:spTgt spid="35845"/>
                                        </p:tgtEl>
                                        <p:attrNameLst>
                                          <p:attrName>style.visibility</p:attrName>
                                        </p:attrNameLst>
                                      </p:cBhvr>
                                      <p:to>
                                        <p:strVal val="hidden"/>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35843">
                                            <p:txEl>
                                              <p:pRg st="1" end="1"/>
                                            </p:txEl>
                                          </p:spTgt>
                                        </p:tgtEl>
                                        <p:attrNameLst>
                                          <p:attrName>style.visibility</p:attrName>
                                        </p:attrNameLst>
                                      </p:cBhvr>
                                      <p:to>
                                        <p:strVal val="visible"/>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3584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3" grpId="0" build="p"/>
    </p:bldLst>
  </p:timing>
</p:sld>
</file>

<file path=ppt/slides/slide5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349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pitchFamily="34" charset="0"/>
              </a:defRPr>
            </a:lvl1pPr>
            <a:lvl2pPr marL="742950" indent="-285750">
              <a:defRPr sz="3200">
                <a:solidFill>
                  <a:schemeClr val="tx1"/>
                </a:solidFill>
                <a:latin typeface="Arial" pitchFamily="34" charset="0"/>
              </a:defRPr>
            </a:lvl2pPr>
            <a:lvl3pPr marL="1143000" indent="-228600">
              <a:defRPr sz="3200">
                <a:solidFill>
                  <a:schemeClr val="tx1"/>
                </a:solidFill>
                <a:latin typeface="Arial" pitchFamily="34" charset="0"/>
              </a:defRPr>
            </a:lvl3pPr>
            <a:lvl4pPr marL="1600200" indent="-228600">
              <a:defRPr sz="3200">
                <a:solidFill>
                  <a:schemeClr val="tx1"/>
                </a:solidFill>
                <a:latin typeface="Arial" pitchFamily="34" charset="0"/>
              </a:defRPr>
            </a:lvl4pPr>
            <a:lvl5pPr marL="2057400" indent="-228600">
              <a:defRPr sz="3200">
                <a:solidFill>
                  <a:schemeClr val="tx1"/>
                </a:solidFill>
                <a:latin typeface="Arial" pitchFamily="34" charset="0"/>
              </a:defRPr>
            </a:lvl5pPr>
            <a:lvl6pPr marL="2514600" indent="-228600" eaLnBrk="0" fontAlgn="base" hangingPunct="0">
              <a:spcBef>
                <a:spcPct val="0"/>
              </a:spcBef>
              <a:spcAft>
                <a:spcPct val="0"/>
              </a:spcAft>
              <a:defRPr sz="3200">
                <a:solidFill>
                  <a:schemeClr val="tx1"/>
                </a:solidFill>
                <a:latin typeface="Arial" pitchFamily="34" charset="0"/>
              </a:defRPr>
            </a:lvl6pPr>
            <a:lvl7pPr marL="2971800" indent="-228600" eaLnBrk="0" fontAlgn="base" hangingPunct="0">
              <a:spcBef>
                <a:spcPct val="0"/>
              </a:spcBef>
              <a:spcAft>
                <a:spcPct val="0"/>
              </a:spcAft>
              <a:defRPr sz="3200">
                <a:solidFill>
                  <a:schemeClr val="tx1"/>
                </a:solidFill>
                <a:latin typeface="Arial" pitchFamily="34" charset="0"/>
              </a:defRPr>
            </a:lvl7pPr>
            <a:lvl8pPr marL="3429000" indent="-228600" eaLnBrk="0" fontAlgn="base" hangingPunct="0">
              <a:spcBef>
                <a:spcPct val="0"/>
              </a:spcBef>
              <a:spcAft>
                <a:spcPct val="0"/>
              </a:spcAft>
              <a:defRPr sz="3200">
                <a:solidFill>
                  <a:schemeClr val="tx1"/>
                </a:solidFill>
                <a:latin typeface="Arial" pitchFamily="34" charset="0"/>
              </a:defRPr>
            </a:lvl8pPr>
            <a:lvl9pPr marL="3886200" indent="-228600" eaLnBrk="0" fontAlgn="base" hangingPunct="0">
              <a:spcBef>
                <a:spcPct val="0"/>
              </a:spcBef>
              <a:spcAft>
                <a:spcPct val="0"/>
              </a:spcAft>
              <a:defRPr sz="3200">
                <a:solidFill>
                  <a:schemeClr val="tx1"/>
                </a:solidFill>
                <a:latin typeface="Arial" pitchFamily="34" charset="0"/>
              </a:defRPr>
            </a:lvl9pPr>
          </a:lstStyle>
          <a:p>
            <a:fld id="{99313563-3D55-4A24-B405-4AC1A01DE37F}" type="slidenum">
              <a:rPr lang="en-US" sz="1400" smtClean="0"/>
              <a:pPr/>
              <a:t>59</a:t>
            </a:fld>
            <a:endParaRPr lang="en-US" sz="1400" smtClean="0"/>
          </a:p>
        </p:txBody>
      </p:sp>
      <p:sp>
        <p:nvSpPr>
          <p:cNvPr id="44035" name="Rectangle 3"/>
          <p:cNvSpPr>
            <a:spLocks noGrp="1" noChangeArrowheads="1"/>
          </p:cNvSpPr>
          <p:nvPr>
            <p:ph type="body" idx="1"/>
          </p:nvPr>
        </p:nvSpPr>
        <p:spPr>
          <a:xfrm>
            <a:off x="228600" y="1981200"/>
            <a:ext cx="8610600" cy="4343400"/>
          </a:xfrm>
        </p:spPr>
        <p:txBody>
          <a:bodyPr/>
          <a:lstStyle/>
          <a:p>
            <a:pPr eaLnBrk="1" hangingPunct="1"/>
            <a:r>
              <a:rPr lang="en-US" smtClean="0"/>
              <a:t>Strongest anatomical evidence supporting evolution comes from comparisons of how organisms develop.</a:t>
            </a:r>
          </a:p>
          <a:p>
            <a:pPr eaLnBrk="1" hangingPunct="1"/>
            <a:r>
              <a:rPr lang="en-US" smtClean="0"/>
              <a:t>Early vertebrate embryos possess pharyngeal pouches that develop into:</a:t>
            </a:r>
          </a:p>
          <a:p>
            <a:pPr lvl="1" eaLnBrk="1" hangingPunct="1"/>
            <a:r>
              <a:rPr lang="en-US" sz="3200" b="1" smtClean="0">
                <a:solidFill>
                  <a:srgbClr val="FF0000"/>
                </a:solidFill>
              </a:rPr>
              <a:t>In humans:  glands and ducts</a:t>
            </a:r>
            <a:endParaRPr lang="en-US" sz="3200" smtClean="0"/>
          </a:p>
          <a:p>
            <a:pPr lvl="1" eaLnBrk="1" hangingPunct="1"/>
            <a:r>
              <a:rPr lang="en-US" sz="3200" b="1" smtClean="0">
                <a:solidFill>
                  <a:srgbClr val="FF0000"/>
                </a:solidFill>
              </a:rPr>
              <a:t>In fish:  gill slits</a:t>
            </a:r>
          </a:p>
        </p:txBody>
      </p:sp>
      <p:sp>
        <p:nvSpPr>
          <p:cNvPr id="63492" name="Rectangle 5"/>
          <p:cNvSpPr>
            <a:spLocks noGrp="1" noChangeArrowheads="1"/>
          </p:cNvSpPr>
          <p:nvPr>
            <p:ph type="title"/>
          </p:nvPr>
        </p:nvSpPr>
        <p:spPr>
          <a:xfrm>
            <a:off x="381000" y="228600"/>
            <a:ext cx="8382000" cy="1447800"/>
          </a:xfrm>
          <a:noFill/>
          <a:ln>
            <a:noFill/>
          </a:ln>
          <a:extLst>
            <a:ext uri="{91240B29-F687-4F45-9708-019B960494DF}">
              <a14:hiddenLine xmlns:a14="http://schemas.microsoft.com/office/drawing/2010/main" w="57150">
                <a:solidFill>
                  <a:schemeClr val="tx1"/>
                </a:solidFill>
                <a:miter lim="800000"/>
                <a:headEnd/>
                <a:tailEnd/>
              </a14:hiddenLine>
            </a:ext>
          </a:extLst>
        </p:spPr>
        <p:txBody>
          <a:bodyPr/>
          <a:lstStyle/>
          <a:p>
            <a:pPr eaLnBrk="1" hangingPunct="1"/>
            <a:r>
              <a:rPr lang="en-US" sz="4400" b="0" smtClean="0">
                <a:solidFill>
                  <a:schemeClr val="accent1"/>
                </a:solidFill>
              </a:rPr>
              <a:t>Anatomical Evidence for Evolution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403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403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4403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4403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5" grpId="0" build="p" bldLvl="2"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endParaRPr lang="en-US" smtClean="0"/>
          </a:p>
        </p:txBody>
      </p:sp>
      <p:sp>
        <p:nvSpPr>
          <p:cNvPr id="9219" name="Rectangle 3"/>
          <p:cNvSpPr>
            <a:spLocks noGrp="1" noChangeArrowheads="1"/>
          </p:cNvSpPr>
          <p:nvPr>
            <p:ph type="body" idx="1"/>
          </p:nvPr>
        </p:nvSpPr>
        <p:spPr/>
        <p:txBody>
          <a:bodyPr/>
          <a:lstStyle/>
          <a:p>
            <a:endParaRPr lang="en-US" smtClean="0"/>
          </a:p>
        </p:txBody>
      </p:sp>
      <p:pic>
        <p:nvPicPr>
          <p:cNvPr id="11269" name="Picture 5" descr="lamarc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46038"/>
            <a:ext cx="8988425" cy="6411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3" name="Picture 9" descr="question-mark-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4267200"/>
            <a:ext cx="1676400" cy="164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5" name="Picture 11" descr="larmstro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8800" y="0"/>
            <a:ext cx="48593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nodeType="clickEffect">
                                  <p:stCondLst>
                                    <p:cond delay="0"/>
                                  </p:stCondLst>
                                  <p:childTnLst>
                                    <p:set>
                                      <p:cBhvr>
                                        <p:cTn id="6" dur="1" fill="hold">
                                          <p:stCondLst>
                                            <p:cond delay="0"/>
                                          </p:stCondLst>
                                        </p:cTn>
                                        <p:tgtEl>
                                          <p:spTgt spid="11269"/>
                                        </p:tgtEl>
                                        <p:attrNameLst>
                                          <p:attrName>style.visibility</p:attrName>
                                        </p:attrNameLst>
                                      </p:cBhvr>
                                      <p:to>
                                        <p:strVal val="visible"/>
                                      </p:to>
                                    </p:set>
                                    <p:animEffect transition="in" filter="wedge">
                                      <p:cBhvr>
                                        <p:cTn id="7" dur="2000"/>
                                        <p:tgtEl>
                                          <p:spTgt spid="1126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nodeType="clickEffect">
                                  <p:stCondLst>
                                    <p:cond delay="0"/>
                                  </p:stCondLst>
                                  <p:childTnLst>
                                    <p:set>
                                      <p:cBhvr>
                                        <p:cTn id="11" dur="1" fill="hold">
                                          <p:stCondLst>
                                            <p:cond delay="0"/>
                                          </p:stCondLst>
                                        </p:cTn>
                                        <p:tgtEl>
                                          <p:spTgt spid="11273"/>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9" presetClass="exit" presetSubtype="0" fill="hold" nodeType="clickEffect">
                                  <p:stCondLst>
                                    <p:cond delay="0"/>
                                  </p:stCondLst>
                                  <p:childTnLst>
                                    <p:animEffect transition="out" filter="dissolve">
                                      <p:cBhvr>
                                        <p:cTn id="15" dur="500"/>
                                        <p:tgtEl>
                                          <p:spTgt spid="11269"/>
                                        </p:tgtEl>
                                      </p:cBhvr>
                                    </p:animEffect>
                                    <p:set>
                                      <p:cBhvr>
                                        <p:cTn id="16" dur="1" fill="hold">
                                          <p:stCondLst>
                                            <p:cond delay="499"/>
                                          </p:stCondLst>
                                        </p:cTn>
                                        <p:tgtEl>
                                          <p:spTgt spid="11269"/>
                                        </p:tgtEl>
                                        <p:attrNameLst>
                                          <p:attrName>style.visibility</p:attrName>
                                        </p:attrNameLst>
                                      </p:cBhvr>
                                      <p:to>
                                        <p:strVal val="hidden"/>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6" presetClass="emph" presetSubtype="0" fill="hold" nodeType="clickEffect">
                                  <p:stCondLst>
                                    <p:cond delay="0"/>
                                  </p:stCondLst>
                                  <p:childTnLst>
                                    <p:animScale>
                                      <p:cBhvr>
                                        <p:cTn id="20" dur="2000" fill="hold"/>
                                        <p:tgtEl>
                                          <p:spTgt spid="11273"/>
                                        </p:tgtEl>
                                      </p:cBhvr>
                                      <p:by x="400000" y="400000"/>
                                    </p:animScale>
                                  </p:childTnLst>
                                </p:cTn>
                              </p:par>
                            </p:childTnLst>
                          </p:cTn>
                        </p:par>
                      </p:childTnLst>
                    </p:cTn>
                  </p:par>
                  <p:par>
                    <p:cTn id="21" fill="hold" nodeType="clickPar">
                      <p:stCondLst>
                        <p:cond delay="indefinite"/>
                      </p:stCondLst>
                      <p:childTnLst>
                        <p:par>
                          <p:cTn id="22" fill="hold" nodeType="withGroup">
                            <p:stCondLst>
                              <p:cond delay="0"/>
                            </p:stCondLst>
                            <p:childTnLst>
                              <p:par>
                                <p:cTn id="23" presetID="9" presetClass="exit" presetSubtype="0" fill="hold" nodeType="clickEffect">
                                  <p:stCondLst>
                                    <p:cond delay="0"/>
                                  </p:stCondLst>
                                  <p:childTnLst>
                                    <p:animEffect transition="out" filter="dissolve">
                                      <p:cBhvr>
                                        <p:cTn id="24" dur="500"/>
                                        <p:tgtEl>
                                          <p:spTgt spid="11273"/>
                                        </p:tgtEl>
                                      </p:cBhvr>
                                    </p:animEffect>
                                    <p:set>
                                      <p:cBhvr>
                                        <p:cTn id="25" dur="1" fill="hold">
                                          <p:stCondLst>
                                            <p:cond delay="499"/>
                                          </p:stCondLst>
                                        </p:cTn>
                                        <p:tgtEl>
                                          <p:spTgt spid="11273"/>
                                        </p:tgtEl>
                                        <p:attrNameLst>
                                          <p:attrName>style.visibility</p:attrName>
                                        </p:attrNameLst>
                                      </p:cBhvr>
                                      <p:to>
                                        <p:strVal val="hidden"/>
                                      </p:to>
                                    </p:set>
                                  </p:childTnLst>
                                </p:cTn>
                              </p:par>
                            </p:childTnLst>
                          </p:cTn>
                        </p:par>
                      </p:childTnLst>
                    </p:cTn>
                  </p:par>
                  <p:par>
                    <p:cTn id="26" fill="hold" nodeType="clickPar">
                      <p:stCondLst>
                        <p:cond delay="indefinite"/>
                      </p:stCondLst>
                      <p:childTnLst>
                        <p:par>
                          <p:cTn id="27" fill="hold" nodeType="withGroup">
                            <p:stCondLst>
                              <p:cond delay="0"/>
                            </p:stCondLst>
                            <p:childTnLst>
                              <p:par>
                                <p:cTn id="28" presetID="35" presetClass="entr" presetSubtype="0" fill="hold" nodeType="clickEffect">
                                  <p:stCondLst>
                                    <p:cond delay="0"/>
                                  </p:stCondLst>
                                  <p:childTnLst>
                                    <p:set>
                                      <p:cBhvr>
                                        <p:cTn id="29" dur="1" fill="hold">
                                          <p:stCondLst>
                                            <p:cond delay="0"/>
                                          </p:stCondLst>
                                        </p:cTn>
                                        <p:tgtEl>
                                          <p:spTgt spid="11275"/>
                                        </p:tgtEl>
                                        <p:attrNameLst>
                                          <p:attrName>style.visibility</p:attrName>
                                        </p:attrNameLst>
                                      </p:cBhvr>
                                      <p:to>
                                        <p:strVal val="visible"/>
                                      </p:to>
                                    </p:set>
                                    <p:animEffect transition="in" filter="fade">
                                      <p:cBhvr>
                                        <p:cTn id="30" dur="2000"/>
                                        <p:tgtEl>
                                          <p:spTgt spid="11275"/>
                                        </p:tgtEl>
                                      </p:cBhvr>
                                    </p:animEffect>
                                    <p:anim calcmode="lin" valueType="num">
                                      <p:cBhvr>
                                        <p:cTn id="31" dur="2000" fill="hold"/>
                                        <p:tgtEl>
                                          <p:spTgt spid="11275"/>
                                        </p:tgtEl>
                                        <p:attrNameLst>
                                          <p:attrName>style.rotation</p:attrName>
                                        </p:attrNameLst>
                                      </p:cBhvr>
                                      <p:tavLst>
                                        <p:tav tm="0">
                                          <p:val>
                                            <p:fltVal val="720"/>
                                          </p:val>
                                        </p:tav>
                                        <p:tav tm="100000">
                                          <p:val>
                                            <p:fltVal val="0"/>
                                          </p:val>
                                        </p:tav>
                                      </p:tavLst>
                                    </p:anim>
                                    <p:anim calcmode="lin" valueType="num">
                                      <p:cBhvr>
                                        <p:cTn id="32" dur="2000" fill="hold"/>
                                        <p:tgtEl>
                                          <p:spTgt spid="11275"/>
                                        </p:tgtEl>
                                        <p:attrNameLst>
                                          <p:attrName>ppt_h</p:attrName>
                                        </p:attrNameLst>
                                      </p:cBhvr>
                                      <p:tavLst>
                                        <p:tav tm="0">
                                          <p:val>
                                            <p:fltVal val="0"/>
                                          </p:val>
                                        </p:tav>
                                        <p:tav tm="100000">
                                          <p:val>
                                            <p:strVal val="#ppt_h"/>
                                          </p:val>
                                        </p:tav>
                                      </p:tavLst>
                                    </p:anim>
                                    <p:anim calcmode="lin" valueType="num">
                                      <p:cBhvr>
                                        <p:cTn id="33" dur="2000" fill="hold"/>
                                        <p:tgtEl>
                                          <p:spTgt spid="11275"/>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pitchFamily="34" charset="0"/>
              </a:defRPr>
            </a:lvl1pPr>
            <a:lvl2pPr marL="742950" indent="-285750">
              <a:defRPr sz="3200">
                <a:solidFill>
                  <a:schemeClr val="tx1"/>
                </a:solidFill>
                <a:latin typeface="Arial" pitchFamily="34" charset="0"/>
              </a:defRPr>
            </a:lvl2pPr>
            <a:lvl3pPr marL="1143000" indent="-228600">
              <a:defRPr sz="3200">
                <a:solidFill>
                  <a:schemeClr val="tx1"/>
                </a:solidFill>
                <a:latin typeface="Arial" pitchFamily="34" charset="0"/>
              </a:defRPr>
            </a:lvl3pPr>
            <a:lvl4pPr marL="1600200" indent="-228600">
              <a:defRPr sz="3200">
                <a:solidFill>
                  <a:schemeClr val="tx1"/>
                </a:solidFill>
                <a:latin typeface="Arial" pitchFamily="34" charset="0"/>
              </a:defRPr>
            </a:lvl4pPr>
            <a:lvl5pPr marL="2057400" indent="-228600">
              <a:defRPr sz="3200">
                <a:solidFill>
                  <a:schemeClr val="tx1"/>
                </a:solidFill>
                <a:latin typeface="Arial" pitchFamily="34" charset="0"/>
              </a:defRPr>
            </a:lvl5pPr>
            <a:lvl6pPr marL="2514600" indent="-228600" eaLnBrk="0" fontAlgn="base" hangingPunct="0">
              <a:spcBef>
                <a:spcPct val="0"/>
              </a:spcBef>
              <a:spcAft>
                <a:spcPct val="0"/>
              </a:spcAft>
              <a:defRPr sz="3200">
                <a:solidFill>
                  <a:schemeClr val="tx1"/>
                </a:solidFill>
                <a:latin typeface="Arial" pitchFamily="34" charset="0"/>
              </a:defRPr>
            </a:lvl6pPr>
            <a:lvl7pPr marL="2971800" indent="-228600" eaLnBrk="0" fontAlgn="base" hangingPunct="0">
              <a:spcBef>
                <a:spcPct val="0"/>
              </a:spcBef>
              <a:spcAft>
                <a:spcPct val="0"/>
              </a:spcAft>
              <a:defRPr sz="3200">
                <a:solidFill>
                  <a:schemeClr val="tx1"/>
                </a:solidFill>
                <a:latin typeface="Arial" pitchFamily="34" charset="0"/>
              </a:defRPr>
            </a:lvl7pPr>
            <a:lvl8pPr marL="3429000" indent="-228600" eaLnBrk="0" fontAlgn="base" hangingPunct="0">
              <a:spcBef>
                <a:spcPct val="0"/>
              </a:spcBef>
              <a:spcAft>
                <a:spcPct val="0"/>
              </a:spcAft>
              <a:defRPr sz="3200">
                <a:solidFill>
                  <a:schemeClr val="tx1"/>
                </a:solidFill>
                <a:latin typeface="Arial" pitchFamily="34" charset="0"/>
              </a:defRPr>
            </a:lvl8pPr>
            <a:lvl9pPr marL="3886200" indent="-228600" eaLnBrk="0" fontAlgn="base" hangingPunct="0">
              <a:spcBef>
                <a:spcPct val="0"/>
              </a:spcBef>
              <a:spcAft>
                <a:spcPct val="0"/>
              </a:spcAft>
              <a:defRPr sz="3200">
                <a:solidFill>
                  <a:schemeClr val="tx1"/>
                </a:solidFill>
                <a:latin typeface="Arial" pitchFamily="34" charset="0"/>
              </a:defRPr>
            </a:lvl9pPr>
          </a:lstStyle>
          <a:p>
            <a:fld id="{5396E0D4-EB66-4259-865C-4FD1BFA70836}" type="slidenum">
              <a:rPr lang="en-US" sz="1400" smtClean="0"/>
              <a:pPr/>
              <a:t>60</a:t>
            </a:fld>
            <a:endParaRPr lang="en-US" sz="1400" smtClean="0"/>
          </a:p>
        </p:txBody>
      </p:sp>
      <p:sp>
        <p:nvSpPr>
          <p:cNvPr id="64515" name="Rectangle 3"/>
          <p:cNvSpPr>
            <a:spLocks noGrp="1" noChangeArrowheads="1"/>
          </p:cNvSpPr>
          <p:nvPr>
            <p:ph type="body" idx="1"/>
          </p:nvPr>
        </p:nvSpPr>
        <p:spPr>
          <a:xfrm>
            <a:off x="304800" y="1600200"/>
            <a:ext cx="3886200" cy="4267200"/>
          </a:xfrm>
        </p:spPr>
        <p:txBody>
          <a:bodyPr/>
          <a:lstStyle/>
          <a:p>
            <a:pPr eaLnBrk="1" hangingPunct="1"/>
            <a:r>
              <a:rPr lang="en-US" b="1" smtClean="0">
                <a:solidFill>
                  <a:srgbClr val="FF0000"/>
                </a:solidFill>
              </a:rPr>
              <a:t>Vestigial structures:</a:t>
            </a:r>
            <a:r>
              <a:rPr lang="en-US" smtClean="0"/>
              <a:t>  have no apparent function, but resemble structures their ancestors possessed</a:t>
            </a:r>
          </a:p>
        </p:txBody>
      </p:sp>
      <p:sp>
        <p:nvSpPr>
          <p:cNvPr id="64516" name="Rectangle 7"/>
          <p:cNvSpPr>
            <a:spLocks noGrp="1" noChangeArrowheads="1"/>
          </p:cNvSpPr>
          <p:nvPr>
            <p:ph type="title"/>
          </p:nvPr>
        </p:nvSpPr>
        <p:spPr>
          <a:xfrm>
            <a:off x="304800" y="228600"/>
            <a:ext cx="8305800" cy="1447800"/>
          </a:xfrm>
          <a:noFill/>
          <a:ln>
            <a:noFill/>
          </a:ln>
          <a:extLst>
            <a:ext uri="{91240B29-F687-4F45-9708-019B960494DF}">
              <a14:hiddenLine xmlns:a14="http://schemas.microsoft.com/office/drawing/2010/main" w="57150">
                <a:solidFill>
                  <a:schemeClr val="tx1"/>
                </a:solidFill>
                <a:miter lim="800000"/>
                <a:headEnd/>
                <a:tailEnd/>
              </a14:hiddenLine>
            </a:ext>
          </a:extLst>
        </p:spPr>
        <p:txBody>
          <a:bodyPr/>
          <a:lstStyle/>
          <a:p>
            <a:r>
              <a:rPr lang="en-US" sz="4400" b="0" smtClean="0">
                <a:solidFill>
                  <a:schemeClr val="accent1"/>
                </a:solidFill>
                <a:ea typeface="ＭＳ Ｐゴシック" pitchFamily="8" charset="-128"/>
              </a:rPr>
              <a:t>Anatomical Evidence for Evolution</a:t>
            </a:r>
          </a:p>
        </p:txBody>
      </p:sp>
      <p:grpSp>
        <p:nvGrpSpPr>
          <p:cNvPr id="2" name="Group 9"/>
          <p:cNvGrpSpPr>
            <a:grpSpLocks/>
          </p:cNvGrpSpPr>
          <p:nvPr/>
        </p:nvGrpSpPr>
        <p:grpSpPr bwMode="auto">
          <a:xfrm>
            <a:off x="4267200" y="1981200"/>
            <a:ext cx="4648200" cy="4343400"/>
            <a:chOff x="2688" y="1248"/>
            <a:chExt cx="2928" cy="2736"/>
          </a:xfrm>
        </p:grpSpPr>
        <p:pic>
          <p:nvPicPr>
            <p:cNvPr id="64518" name="Picture 6"/>
            <p:cNvPicPr>
              <a:picLocks noChangeAspect="1" noChangeArrowheads="1"/>
            </p:cNvPicPr>
            <p:nvPr/>
          </p:nvPicPr>
          <p:blipFill>
            <a:blip r:embed="rId3">
              <a:lum bright="-6000" contrast="12000"/>
              <a:extLst>
                <a:ext uri="{28A0092B-C50C-407E-A947-70E740481C1C}">
                  <a14:useLocalDpi xmlns:a14="http://schemas.microsoft.com/office/drawing/2010/main" val="0"/>
                </a:ext>
              </a:extLst>
            </a:blip>
            <a:srcRect t="2477"/>
            <a:stretch>
              <a:fillRect/>
            </a:stretch>
          </p:blipFill>
          <p:spPr bwMode="auto">
            <a:xfrm>
              <a:off x="2688" y="1248"/>
              <a:ext cx="2592" cy="1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19" name="Rectangle 8"/>
            <p:cNvSpPr>
              <a:spLocks noChangeArrowheads="1"/>
            </p:cNvSpPr>
            <p:nvPr/>
          </p:nvSpPr>
          <p:spPr bwMode="auto">
            <a:xfrm>
              <a:off x="2736" y="3168"/>
              <a:ext cx="2880" cy="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ctr" eaLnBrk="1" hangingPunct="1">
                <a:spcBef>
                  <a:spcPct val="20000"/>
                </a:spcBef>
              </a:pPr>
              <a:r>
                <a:rPr lang="en-US" b="1">
                  <a:solidFill>
                    <a:srgbClr val="FF0000"/>
                  </a:solidFill>
                </a:rPr>
                <a:t>Vestigial structures of a whale</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553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pitchFamily="34" charset="0"/>
              </a:defRPr>
            </a:lvl1pPr>
            <a:lvl2pPr marL="742950" indent="-285750">
              <a:defRPr sz="3200">
                <a:solidFill>
                  <a:schemeClr val="tx1"/>
                </a:solidFill>
                <a:latin typeface="Arial" pitchFamily="34" charset="0"/>
              </a:defRPr>
            </a:lvl2pPr>
            <a:lvl3pPr marL="1143000" indent="-228600">
              <a:defRPr sz="3200">
                <a:solidFill>
                  <a:schemeClr val="tx1"/>
                </a:solidFill>
                <a:latin typeface="Arial" pitchFamily="34" charset="0"/>
              </a:defRPr>
            </a:lvl3pPr>
            <a:lvl4pPr marL="1600200" indent="-228600">
              <a:defRPr sz="3200">
                <a:solidFill>
                  <a:schemeClr val="tx1"/>
                </a:solidFill>
                <a:latin typeface="Arial" pitchFamily="34" charset="0"/>
              </a:defRPr>
            </a:lvl4pPr>
            <a:lvl5pPr marL="2057400" indent="-228600">
              <a:defRPr sz="3200">
                <a:solidFill>
                  <a:schemeClr val="tx1"/>
                </a:solidFill>
                <a:latin typeface="Arial" pitchFamily="34" charset="0"/>
              </a:defRPr>
            </a:lvl5pPr>
            <a:lvl6pPr marL="2514600" indent="-228600" eaLnBrk="0" fontAlgn="base" hangingPunct="0">
              <a:spcBef>
                <a:spcPct val="0"/>
              </a:spcBef>
              <a:spcAft>
                <a:spcPct val="0"/>
              </a:spcAft>
              <a:defRPr sz="3200">
                <a:solidFill>
                  <a:schemeClr val="tx1"/>
                </a:solidFill>
                <a:latin typeface="Arial" pitchFamily="34" charset="0"/>
              </a:defRPr>
            </a:lvl6pPr>
            <a:lvl7pPr marL="2971800" indent="-228600" eaLnBrk="0" fontAlgn="base" hangingPunct="0">
              <a:spcBef>
                <a:spcPct val="0"/>
              </a:spcBef>
              <a:spcAft>
                <a:spcPct val="0"/>
              </a:spcAft>
              <a:defRPr sz="3200">
                <a:solidFill>
                  <a:schemeClr val="tx1"/>
                </a:solidFill>
                <a:latin typeface="Arial" pitchFamily="34" charset="0"/>
              </a:defRPr>
            </a:lvl7pPr>
            <a:lvl8pPr marL="3429000" indent="-228600" eaLnBrk="0" fontAlgn="base" hangingPunct="0">
              <a:spcBef>
                <a:spcPct val="0"/>
              </a:spcBef>
              <a:spcAft>
                <a:spcPct val="0"/>
              </a:spcAft>
              <a:defRPr sz="3200">
                <a:solidFill>
                  <a:schemeClr val="tx1"/>
                </a:solidFill>
                <a:latin typeface="Arial" pitchFamily="34" charset="0"/>
              </a:defRPr>
            </a:lvl8pPr>
            <a:lvl9pPr marL="3886200" indent="-228600" eaLnBrk="0" fontAlgn="base" hangingPunct="0">
              <a:spcBef>
                <a:spcPct val="0"/>
              </a:spcBef>
              <a:spcAft>
                <a:spcPct val="0"/>
              </a:spcAft>
              <a:defRPr sz="3200">
                <a:solidFill>
                  <a:schemeClr val="tx1"/>
                </a:solidFill>
                <a:latin typeface="Arial" pitchFamily="34" charset="0"/>
              </a:defRPr>
            </a:lvl9pPr>
          </a:lstStyle>
          <a:p>
            <a:fld id="{9797070F-E03D-40D1-BD3A-66E9BBB001B3}" type="slidenum">
              <a:rPr lang="en-US" sz="1400" smtClean="0"/>
              <a:pPr/>
              <a:t>61</a:t>
            </a:fld>
            <a:endParaRPr lang="en-US" sz="1400" smtClean="0"/>
          </a:p>
        </p:txBody>
      </p:sp>
      <p:pic>
        <p:nvPicPr>
          <p:cNvPr id="65539" name="Picture 8"/>
          <p:cNvPicPr>
            <a:picLocks noChangeAspect="1" noChangeArrowheads="1"/>
          </p:cNvPicPr>
          <p:nvPr/>
        </p:nvPicPr>
        <p:blipFill>
          <a:blip r:embed="rId3">
            <a:lum bright="-6000" contrast="12000"/>
            <a:extLst>
              <a:ext uri="{28A0092B-C50C-407E-A947-70E740481C1C}">
                <a14:useLocalDpi xmlns:a14="http://schemas.microsoft.com/office/drawing/2010/main" val="0"/>
              </a:ext>
            </a:extLst>
          </a:blip>
          <a:srcRect l="2777" t="52422" r="2777" b="6407"/>
          <a:stretch>
            <a:fillRect/>
          </a:stretch>
        </p:blipFill>
        <p:spPr bwMode="auto">
          <a:xfrm>
            <a:off x="5334000" y="5105400"/>
            <a:ext cx="25908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5" name="Rectangle 9"/>
          <p:cNvSpPr>
            <a:spLocks noGrp="1" noChangeArrowheads="1"/>
          </p:cNvSpPr>
          <p:nvPr>
            <p:ph type="body" idx="1"/>
          </p:nvPr>
        </p:nvSpPr>
        <p:spPr>
          <a:xfrm>
            <a:off x="533400" y="1828800"/>
            <a:ext cx="7772400" cy="4648200"/>
          </a:xfrm>
        </p:spPr>
        <p:txBody>
          <a:bodyPr/>
          <a:lstStyle/>
          <a:p>
            <a:pPr eaLnBrk="1" hangingPunct="1">
              <a:lnSpc>
                <a:spcPct val="90000"/>
              </a:lnSpc>
            </a:pPr>
            <a:r>
              <a:rPr lang="en-US" smtClean="0"/>
              <a:t>Humans</a:t>
            </a:r>
          </a:p>
          <a:p>
            <a:pPr lvl="1" eaLnBrk="1" hangingPunct="1">
              <a:lnSpc>
                <a:spcPct val="90000"/>
              </a:lnSpc>
            </a:pPr>
            <a:r>
              <a:rPr lang="en-US" sz="3200" smtClean="0"/>
              <a:t>Muscles for wiggling ears</a:t>
            </a:r>
          </a:p>
          <a:p>
            <a:pPr eaLnBrk="1" hangingPunct="1">
              <a:lnSpc>
                <a:spcPct val="90000"/>
              </a:lnSpc>
            </a:pPr>
            <a:r>
              <a:rPr lang="en-US" smtClean="0"/>
              <a:t>Boa constrictors</a:t>
            </a:r>
          </a:p>
          <a:p>
            <a:pPr lvl="1" eaLnBrk="1" hangingPunct="1">
              <a:lnSpc>
                <a:spcPct val="90000"/>
              </a:lnSpc>
            </a:pPr>
            <a:r>
              <a:rPr lang="en-US" sz="3200" smtClean="0"/>
              <a:t>Hip bones and rudimentary hind legs</a:t>
            </a:r>
          </a:p>
          <a:p>
            <a:pPr eaLnBrk="1" hangingPunct="1">
              <a:lnSpc>
                <a:spcPct val="90000"/>
              </a:lnSpc>
            </a:pPr>
            <a:r>
              <a:rPr lang="en-US" smtClean="0"/>
              <a:t>Manatees</a:t>
            </a:r>
          </a:p>
          <a:p>
            <a:pPr lvl="1" eaLnBrk="1" hangingPunct="1">
              <a:lnSpc>
                <a:spcPct val="90000"/>
              </a:lnSpc>
            </a:pPr>
            <a:r>
              <a:rPr lang="en-US" sz="3200" smtClean="0"/>
              <a:t>Fingernails on their fins</a:t>
            </a:r>
          </a:p>
          <a:p>
            <a:pPr eaLnBrk="1" hangingPunct="1">
              <a:lnSpc>
                <a:spcPct val="90000"/>
              </a:lnSpc>
            </a:pPr>
            <a:r>
              <a:rPr lang="en-US" smtClean="0"/>
              <a:t>Blind cave fish</a:t>
            </a:r>
          </a:p>
          <a:p>
            <a:pPr lvl="1" eaLnBrk="1" hangingPunct="1">
              <a:lnSpc>
                <a:spcPct val="90000"/>
              </a:lnSpc>
            </a:pPr>
            <a:r>
              <a:rPr lang="en-US" sz="3200" smtClean="0"/>
              <a:t>Nonfunctional eyes</a:t>
            </a:r>
          </a:p>
        </p:txBody>
      </p:sp>
      <p:sp>
        <p:nvSpPr>
          <p:cNvPr id="65541" name="Rectangle 10"/>
          <p:cNvSpPr>
            <a:spLocks noGrp="1" noChangeArrowheads="1"/>
          </p:cNvSpPr>
          <p:nvPr>
            <p:ph type="title"/>
          </p:nvPr>
        </p:nvSpPr>
        <p:spPr>
          <a:xfrm>
            <a:off x="304800" y="228600"/>
            <a:ext cx="8305800" cy="1447800"/>
          </a:xfrm>
          <a:noFill/>
          <a:ln>
            <a:noFill/>
          </a:ln>
          <a:extLst>
            <a:ext uri="{91240B29-F687-4F45-9708-019B960494DF}">
              <a14:hiddenLine xmlns:a14="http://schemas.microsoft.com/office/drawing/2010/main" w="57150">
                <a:solidFill>
                  <a:schemeClr val="tx1"/>
                </a:solidFill>
                <a:miter lim="800000"/>
                <a:headEnd/>
                <a:tailEnd/>
              </a14:hiddenLine>
            </a:ext>
          </a:extLst>
        </p:spPr>
        <p:txBody>
          <a:bodyPr/>
          <a:lstStyle/>
          <a:p>
            <a:r>
              <a:rPr lang="en-US" sz="4400" b="0" smtClean="0">
                <a:solidFill>
                  <a:schemeClr val="accent1"/>
                </a:solidFill>
                <a:ea typeface="ＭＳ Ｐゴシック" pitchFamily="8" charset="-128"/>
              </a:rPr>
              <a:t>Anatomical Evidence for Evolution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018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5018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5018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50185">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50185">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50185">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50185">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5018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85" grpId="0" build="p" bldLvl="3" autoUpdateAnimBg="0"/>
    </p:bldLst>
  </p:timing>
</p:sld>
</file>

<file path=ppt/slides/slide6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656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pitchFamily="34" charset="0"/>
              </a:defRPr>
            </a:lvl1pPr>
            <a:lvl2pPr marL="742950" indent="-285750">
              <a:defRPr sz="3200">
                <a:solidFill>
                  <a:schemeClr val="tx1"/>
                </a:solidFill>
                <a:latin typeface="Arial" pitchFamily="34" charset="0"/>
              </a:defRPr>
            </a:lvl2pPr>
            <a:lvl3pPr marL="1143000" indent="-228600">
              <a:defRPr sz="3200">
                <a:solidFill>
                  <a:schemeClr val="tx1"/>
                </a:solidFill>
                <a:latin typeface="Arial" pitchFamily="34" charset="0"/>
              </a:defRPr>
            </a:lvl3pPr>
            <a:lvl4pPr marL="1600200" indent="-228600">
              <a:defRPr sz="3200">
                <a:solidFill>
                  <a:schemeClr val="tx1"/>
                </a:solidFill>
                <a:latin typeface="Arial" pitchFamily="34" charset="0"/>
              </a:defRPr>
            </a:lvl4pPr>
            <a:lvl5pPr marL="2057400" indent="-228600">
              <a:defRPr sz="3200">
                <a:solidFill>
                  <a:schemeClr val="tx1"/>
                </a:solidFill>
                <a:latin typeface="Arial" pitchFamily="34" charset="0"/>
              </a:defRPr>
            </a:lvl5pPr>
            <a:lvl6pPr marL="2514600" indent="-228600" eaLnBrk="0" fontAlgn="base" hangingPunct="0">
              <a:spcBef>
                <a:spcPct val="0"/>
              </a:spcBef>
              <a:spcAft>
                <a:spcPct val="0"/>
              </a:spcAft>
              <a:defRPr sz="3200">
                <a:solidFill>
                  <a:schemeClr val="tx1"/>
                </a:solidFill>
                <a:latin typeface="Arial" pitchFamily="34" charset="0"/>
              </a:defRPr>
            </a:lvl6pPr>
            <a:lvl7pPr marL="2971800" indent="-228600" eaLnBrk="0" fontAlgn="base" hangingPunct="0">
              <a:spcBef>
                <a:spcPct val="0"/>
              </a:spcBef>
              <a:spcAft>
                <a:spcPct val="0"/>
              </a:spcAft>
              <a:defRPr sz="3200">
                <a:solidFill>
                  <a:schemeClr val="tx1"/>
                </a:solidFill>
                <a:latin typeface="Arial" pitchFamily="34" charset="0"/>
              </a:defRPr>
            </a:lvl7pPr>
            <a:lvl8pPr marL="3429000" indent="-228600" eaLnBrk="0" fontAlgn="base" hangingPunct="0">
              <a:spcBef>
                <a:spcPct val="0"/>
              </a:spcBef>
              <a:spcAft>
                <a:spcPct val="0"/>
              </a:spcAft>
              <a:defRPr sz="3200">
                <a:solidFill>
                  <a:schemeClr val="tx1"/>
                </a:solidFill>
                <a:latin typeface="Arial" pitchFamily="34" charset="0"/>
              </a:defRPr>
            </a:lvl8pPr>
            <a:lvl9pPr marL="3886200" indent="-228600" eaLnBrk="0" fontAlgn="base" hangingPunct="0">
              <a:spcBef>
                <a:spcPct val="0"/>
              </a:spcBef>
              <a:spcAft>
                <a:spcPct val="0"/>
              </a:spcAft>
              <a:defRPr sz="3200">
                <a:solidFill>
                  <a:schemeClr val="tx1"/>
                </a:solidFill>
                <a:latin typeface="Arial" pitchFamily="34" charset="0"/>
              </a:defRPr>
            </a:lvl9pPr>
          </a:lstStyle>
          <a:p>
            <a:fld id="{B127F0E2-6C6E-49C8-8056-C7D2811F29FD}" type="slidenum">
              <a:rPr lang="en-US" sz="1400" smtClean="0"/>
              <a:pPr/>
              <a:t>62</a:t>
            </a:fld>
            <a:endParaRPr lang="en-US" sz="1400" smtClean="0"/>
          </a:p>
        </p:txBody>
      </p:sp>
      <p:sp>
        <p:nvSpPr>
          <p:cNvPr id="46083" name="Rectangle 3"/>
          <p:cNvSpPr>
            <a:spLocks noGrp="1" noChangeArrowheads="1"/>
          </p:cNvSpPr>
          <p:nvPr>
            <p:ph type="body" idx="1"/>
          </p:nvPr>
        </p:nvSpPr>
        <p:spPr>
          <a:xfrm>
            <a:off x="304800" y="1981200"/>
            <a:ext cx="8610600" cy="4419600"/>
          </a:xfrm>
        </p:spPr>
        <p:txBody>
          <a:bodyPr/>
          <a:lstStyle/>
          <a:p>
            <a:pPr eaLnBrk="1" hangingPunct="1"/>
            <a:r>
              <a:rPr lang="en-US" b="1" smtClean="0">
                <a:solidFill>
                  <a:srgbClr val="FF0000"/>
                </a:solidFill>
              </a:rPr>
              <a:t>Neck vertebrae</a:t>
            </a:r>
            <a:endParaRPr lang="en-US" smtClean="0"/>
          </a:p>
          <a:p>
            <a:pPr lvl="1" eaLnBrk="1" hangingPunct="1"/>
            <a:r>
              <a:rPr lang="en-US" sz="3200" smtClean="0"/>
              <a:t>Geese: 25</a:t>
            </a:r>
          </a:p>
          <a:p>
            <a:pPr lvl="1" eaLnBrk="1" hangingPunct="1"/>
            <a:r>
              <a:rPr lang="en-US" sz="3200" smtClean="0"/>
              <a:t>Plesiosaurs:  76</a:t>
            </a:r>
          </a:p>
          <a:p>
            <a:pPr lvl="1" eaLnBrk="1" hangingPunct="1"/>
            <a:r>
              <a:rPr lang="en-US" sz="3200" smtClean="0"/>
              <a:t>Mammals: 7</a:t>
            </a:r>
          </a:p>
          <a:p>
            <a:pPr lvl="2" eaLnBrk="1" hangingPunct="1"/>
            <a:r>
              <a:rPr lang="en-US" sz="3200" smtClean="0"/>
              <a:t>The giraffe has 7 vertebrae, very large in size, to make up for the length of the neck</a:t>
            </a:r>
            <a:endParaRPr lang="en-US" smtClean="0"/>
          </a:p>
        </p:txBody>
      </p:sp>
      <p:sp>
        <p:nvSpPr>
          <p:cNvPr id="66564" name="Rectangle 5"/>
          <p:cNvSpPr>
            <a:spLocks noGrp="1" noChangeArrowheads="1"/>
          </p:cNvSpPr>
          <p:nvPr>
            <p:ph type="title"/>
          </p:nvPr>
        </p:nvSpPr>
        <p:spPr>
          <a:xfrm>
            <a:off x="457200" y="304800"/>
            <a:ext cx="8229600" cy="1371600"/>
          </a:xfrm>
          <a:noFill/>
          <a:ln>
            <a:noFill/>
          </a:ln>
          <a:extLst>
            <a:ext uri="{91240B29-F687-4F45-9708-019B960494DF}">
              <a14:hiddenLine xmlns:a14="http://schemas.microsoft.com/office/drawing/2010/main" w="57150">
                <a:solidFill>
                  <a:schemeClr val="tx1"/>
                </a:solidFill>
                <a:miter lim="800000"/>
                <a:headEnd/>
                <a:tailEnd/>
              </a14:hiddenLine>
            </a:ext>
          </a:extLst>
        </p:spPr>
        <p:txBody>
          <a:bodyPr/>
          <a:lstStyle/>
          <a:p>
            <a:r>
              <a:rPr lang="en-US" sz="4400" b="0" smtClean="0">
                <a:solidFill>
                  <a:schemeClr val="accent1"/>
                </a:solidFill>
                <a:ea typeface="ＭＳ Ｐゴシック" pitchFamily="8" charset="-128"/>
              </a:rPr>
              <a:t>Anatomical Evidence for Evolution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608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608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4608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4608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4608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3" grpId="0" build="p" bldLvl="3" autoUpdateAnimBg="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pPr eaLnBrk="1" hangingPunct="1"/>
            <a:r>
              <a:rPr lang="en-US" smtClean="0"/>
              <a:t>ATAVISMS</a:t>
            </a:r>
          </a:p>
        </p:txBody>
      </p:sp>
      <p:sp>
        <p:nvSpPr>
          <p:cNvPr id="37891" name="Rectangle 3"/>
          <p:cNvSpPr>
            <a:spLocks noGrp="1" noChangeArrowheads="1"/>
          </p:cNvSpPr>
          <p:nvPr>
            <p:ph type="body" idx="1"/>
          </p:nvPr>
        </p:nvSpPr>
        <p:spPr/>
        <p:txBody>
          <a:bodyPr/>
          <a:lstStyle/>
          <a:p>
            <a:pPr eaLnBrk="1" hangingPunct="1"/>
            <a:r>
              <a:rPr lang="en-US" sz="2800" smtClean="0"/>
              <a:t>An </a:t>
            </a:r>
            <a:r>
              <a:rPr lang="en-US" sz="2800" i="1" smtClean="0"/>
              <a:t>atavism</a:t>
            </a:r>
            <a:r>
              <a:rPr lang="en-US" sz="2800" smtClean="0"/>
              <a:t> is the reappearance of a lost character specific to a remote evolutionary ancestor and not observed in the parents or recent ancestors of the organism displaying the atavistic character. </a:t>
            </a:r>
          </a:p>
          <a:p>
            <a:pPr eaLnBrk="1" hangingPunct="1"/>
            <a:r>
              <a:rPr lang="en-US" sz="2800" smtClean="0"/>
              <a:t>Atavisms have several essential features: (1) presence in adult stages of life, (2) absence in parents or recent ancestors, and (3) extreme rarity in a population </a:t>
            </a:r>
          </a:p>
        </p:txBody>
      </p:sp>
      <p:pic>
        <p:nvPicPr>
          <p:cNvPr id="37893" name="Picture 5" descr="tai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304800"/>
            <a:ext cx="3768725" cy="716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5" name="Picture 7" descr="[Figure2.2.1 (atavistic whale l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0"/>
            <a:ext cx="45418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789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789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35" presetClass="exit" presetSubtype="0" fill="hold" grpId="0" nodeType="clickEffect">
                                  <p:stCondLst>
                                    <p:cond delay="0"/>
                                  </p:stCondLst>
                                  <p:childTnLst>
                                    <p:animEffect transition="out" filter="fade">
                                      <p:cBhvr>
                                        <p:cTn id="14" dur="2000"/>
                                        <p:tgtEl>
                                          <p:spTgt spid="37891">
                                            <p:txEl>
                                              <p:pRg st="0" end="0"/>
                                            </p:txEl>
                                          </p:spTgt>
                                        </p:tgtEl>
                                      </p:cBhvr>
                                    </p:animEffect>
                                    <p:anim calcmode="lin" valueType="num">
                                      <p:cBhvr>
                                        <p:cTn id="15" dur="2000"/>
                                        <p:tgtEl>
                                          <p:spTgt spid="37891">
                                            <p:txEl>
                                              <p:pRg st="0" end="0"/>
                                            </p:txEl>
                                          </p:spTgt>
                                        </p:tgtEl>
                                        <p:attrNameLst>
                                          <p:attrName>style.rotation</p:attrName>
                                        </p:attrNameLst>
                                      </p:cBhvr>
                                      <p:tavLst>
                                        <p:tav tm="0">
                                          <p:val>
                                            <p:fltVal val="0"/>
                                          </p:val>
                                        </p:tav>
                                        <p:tav tm="100000">
                                          <p:val>
                                            <p:fltVal val="720"/>
                                          </p:val>
                                        </p:tav>
                                      </p:tavLst>
                                    </p:anim>
                                    <p:anim calcmode="lin" valueType="num">
                                      <p:cBhvr>
                                        <p:cTn id="16" dur="2000"/>
                                        <p:tgtEl>
                                          <p:spTgt spid="37891">
                                            <p:txEl>
                                              <p:pRg st="0" end="0"/>
                                            </p:txEl>
                                          </p:spTgt>
                                        </p:tgtEl>
                                        <p:attrNameLst>
                                          <p:attrName>ppt_h</p:attrName>
                                        </p:attrNameLst>
                                      </p:cBhvr>
                                      <p:tavLst>
                                        <p:tav tm="0">
                                          <p:val>
                                            <p:strVal val="ppt_h"/>
                                          </p:val>
                                        </p:tav>
                                        <p:tav tm="100000">
                                          <p:val>
                                            <p:fltVal val="0"/>
                                          </p:val>
                                        </p:tav>
                                      </p:tavLst>
                                    </p:anim>
                                    <p:anim calcmode="lin" valueType="num">
                                      <p:cBhvr>
                                        <p:cTn id="17" dur="2000"/>
                                        <p:tgtEl>
                                          <p:spTgt spid="37891">
                                            <p:txEl>
                                              <p:pRg st="0" end="0"/>
                                            </p:txEl>
                                          </p:spTgt>
                                        </p:tgtEl>
                                        <p:attrNameLst>
                                          <p:attrName>ppt_w</p:attrName>
                                        </p:attrNameLst>
                                      </p:cBhvr>
                                      <p:tavLst>
                                        <p:tav tm="0">
                                          <p:val>
                                            <p:strVal val="ppt_w"/>
                                          </p:val>
                                        </p:tav>
                                        <p:tav tm="100000">
                                          <p:val>
                                            <p:fltVal val="0"/>
                                          </p:val>
                                        </p:tav>
                                      </p:tavLst>
                                    </p:anim>
                                    <p:set>
                                      <p:cBhvr>
                                        <p:cTn id="18" dur="1" fill="hold">
                                          <p:stCondLst>
                                            <p:cond delay="1999"/>
                                          </p:stCondLst>
                                        </p:cTn>
                                        <p:tgtEl>
                                          <p:spTgt spid="37891">
                                            <p:txEl>
                                              <p:pRg st="0" end="0"/>
                                            </p:txEl>
                                          </p:spTgt>
                                        </p:tgtEl>
                                        <p:attrNameLst>
                                          <p:attrName>style.visibility</p:attrName>
                                        </p:attrNameLst>
                                      </p:cBhvr>
                                      <p:to>
                                        <p:strVal val="hidden"/>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35" presetClass="exit" presetSubtype="0" fill="hold" grpId="0" nodeType="clickEffect">
                                  <p:stCondLst>
                                    <p:cond delay="0"/>
                                  </p:stCondLst>
                                  <p:childTnLst>
                                    <p:animEffect transition="out" filter="fade">
                                      <p:cBhvr>
                                        <p:cTn id="22" dur="2000"/>
                                        <p:tgtEl>
                                          <p:spTgt spid="37891">
                                            <p:txEl>
                                              <p:pRg st="1" end="1"/>
                                            </p:txEl>
                                          </p:spTgt>
                                        </p:tgtEl>
                                      </p:cBhvr>
                                    </p:animEffect>
                                    <p:anim calcmode="lin" valueType="num">
                                      <p:cBhvr>
                                        <p:cTn id="23" dur="2000"/>
                                        <p:tgtEl>
                                          <p:spTgt spid="37891">
                                            <p:txEl>
                                              <p:pRg st="1" end="1"/>
                                            </p:txEl>
                                          </p:spTgt>
                                        </p:tgtEl>
                                        <p:attrNameLst>
                                          <p:attrName>style.rotation</p:attrName>
                                        </p:attrNameLst>
                                      </p:cBhvr>
                                      <p:tavLst>
                                        <p:tav tm="0">
                                          <p:val>
                                            <p:fltVal val="0"/>
                                          </p:val>
                                        </p:tav>
                                        <p:tav tm="100000">
                                          <p:val>
                                            <p:fltVal val="720"/>
                                          </p:val>
                                        </p:tav>
                                      </p:tavLst>
                                    </p:anim>
                                    <p:anim calcmode="lin" valueType="num">
                                      <p:cBhvr>
                                        <p:cTn id="24" dur="2000"/>
                                        <p:tgtEl>
                                          <p:spTgt spid="37891">
                                            <p:txEl>
                                              <p:pRg st="1" end="1"/>
                                            </p:txEl>
                                          </p:spTgt>
                                        </p:tgtEl>
                                        <p:attrNameLst>
                                          <p:attrName>ppt_h</p:attrName>
                                        </p:attrNameLst>
                                      </p:cBhvr>
                                      <p:tavLst>
                                        <p:tav tm="0">
                                          <p:val>
                                            <p:strVal val="ppt_h"/>
                                          </p:val>
                                        </p:tav>
                                        <p:tav tm="100000">
                                          <p:val>
                                            <p:fltVal val="0"/>
                                          </p:val>
                                        </p:tav>
                                      </p:tavLst>
                                    </p:anim>
                                    <p:anim calcmode="lin" valueType="num">
                                      <p:cBhvr>
                                        <p:cTn id="25" dur="2000"/>
                                        <p:tgtEl>
                                          <p:spTgt spid="37891">
                                            <p:txEl>
                                              <p:pRg st="1" end="1"/>
                                            </p:txEl>
                                          </p:spTgt>
                                        </p:tgtEl>
                                        <p:attrNameLst>
                                          <p:attrName>ppt_w</p:attrName>
                                        </p:attrNameLst>
                                      </p:cBhvr>
                                      <p:tavLst>
                                        <p:tav tm="0">
                                          <p:val>
                                            <p:strVal val="ppt_w"/>
                                          </p:val>
                                        </p:tav>
                                        <p:tav tm="100000">
                                          <p:val>
                                            <p:fltVal val="0"/>
                                          </p:val>
                                        </p:tav>
                                      </p:tavLst>
                                    </p:anim>
                                    <p:set>
                                      <p:cBhvr>
                                        <p:cTn id="26" dur="1" fill="hold">
                                          <p:stCondLst>
                                            <p:cond delay="1999"/>
                                          </p:stCondLst>
                                        </p:cTn>
                                        <p:tgtEl>
                                          <p:spTgt spid="37891">
                                            <p:txEl>
                                              <p:pRg st="1" end="1"/>
                                            </p:txEl>
                                          </p:spTgt>
                                        </p:tgtEl>
                                        <p:attrNameLst>
                                          <p:attrName>style.visibility</p:attrName>
                                        </p:attrNameLst>
                                      </p:cBhvr>
                                      <p:to>
                                        <p:strVal val="hidden"/>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37893"/>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9" presetClass="exit" presetSubtype="0" fill="hold" nodeType="clickEffect">
                                  <p:stCondLst>
                                    <p:cond delay="0"/>
                                  </p:stCondLst>
                                  <p:childTnLst>
                                    <p:animEffect transition="out" filter="dissolve">
                                      <p:cBhvr>
                                        <p:cTn id="34" dur="500"/>
                                        <p:tgtEl>
                                          <p:spTgt spid="37893"/>
                                        </p:tgtEl>
                                      </p:cBhvr>
                                    </p:animEffect>
                                    <p:set>
                                      <p:cBhvr>
                                        <p:cTn id="35" dur="1" fill="hold">
                                          <p:stCondLst>
                                            <p:cond delay="499"/>
                                          </p:stCondLst>
                                        </p:cTn>
                                        <p:tgtEl>
                                          <p:spTgt spid="37893"/>
                                        </p:tgtEl>
                                        <p:attrNameLst>
                                          <p:attrName>style.visibility</p:attrName>
                                        </p:attrNameLst>
                                      </p:cBhvr>
                                      <p:to>
                                        <p:strVal val="hidden"/>
                                      </p:to>
                                    </p:set>
                                  </p:childTnLst>
                                </p:cTn>
                              </p:par>
                            </p:childTnLst>
                          </p:cTn>
                        </p:par>
                      </p:childTnLst>
                    </p:cTn>
                  </p:par>
                  <p:par>
                    <p:cTn id="36" fill="hold" nodeType="clickPar">
                      <p:stCondLst>
                        <p:cond delay="indefinite"/>
                      </p:stCondLst>
                      <p:childTnLst>
                        <p:par>
                          <p:cTn id="37" fill="hold" nodeType="withGroup">
                            <p:stCondLst>
                              <p:cond delay="0"/>
                            </p:stCondLst>
                            <p:childTnLst>
                              <p:par>
                                <p:cTn id="38" presetID="35" presetClass="entr" presetSubtype="0" fill="hold" nodeType="clickEffect">
                                  <p:stCondLst>
                                    <p:cond delay="0"/>
                                  </p:stCondLst>
                                  <p:childTnLst>
                                    <p:set>
                                      <p:cBhvr>
                                        <p:cTn id="39" dur="1" fill="hold">
                                          <p:stCondLst>
                                            <p:cond delay="0"/>
                                          </p:stCondLst>
                                        </p:cTn>
                                        <p:tgtEl>
                                          <p:spTgt spid="37895"/>
                                        </p:tgtEl>
                                        <p:attrNameLst>
                                          <p:attrName>style.visibility</p:attrName>
                                        </p:attrNameLst>
                                      </p:cBhvr>
                                      <p:to>
                                        <p:strVal val="visible"/>
                                      </p:to>
                                    </p:set>
                                    <p:animEffect transition="in" filter="fade">
                                      <p:cBhvr>
                                        <p:cTn id="40" dur="2000"/>
                                        <p:tgtEl>
                                          <p:spTgt spid="37895"/>
                                        </p:tgtEl>
                                      </p:cBhvr>
                                    </p:animEffect>
                                    <p:anim calcmode="lin" valueType="num">
                                      <p:cBhvr>
                                        <p:cTn id="41" dur="2000" fill="hold"/>
                                        <p:tgtEl>
                                          <p:spTgt spid="37895"/>
                                        </p:tgtEl>
                                        <p:attrNameLst>
                                          <p:attrName>style.rotation</p:attrName>
                                        </p:attrNameLst>
                                      </p:cBhvr>
                                      <p:tavLst>
                                        <p:tav tm="0">
                                          <p:val>
                                            <p:fltVal val="720"/>
                                          </p:val>
                                        </p:tav>
                                        <p:tav tm="100000">
                                          <p:val>
                                            <p:fltVal val="0"/>
                                          </p:val>
                                        </p:tav>
                                      </p:tavLst>
                                    </p:anim>
                                    <p:anim calcmode="lin" valueType="num">
                                      <p:cBhvr>
                                        <p:cTn id="42" dur="2000" fill="hold"/>
                                        <p:tgtEl>
                                          <p:spTgt spid="37895"/>
                                        </p:tgtEl>
                                        <p:attrNameLst>
                                          <p:attrName>ppt_h</p:attrName>
                                        </p:attrNameLst>
                                      </p:cBhvr>
                                      <p:tavLst>
                                        <p:tav tm="0">
                                          <p:val>
                                            <p:fltVal val="0"/>
                                          </p:val>
                                        </p:tav>
                                        <p:tav tm="100000">
                                          <p:val>
                                            <p:strVal val="#ppt_h"/>
                                          </p:val>
                                        </p:tav>
                                      </p:tavLst>
                                    </p:anim>
                                    <p:anim calcmode="lin" valueType="num">
                                      <p:cBhvr>
                                        <p:cTn id="43" dur="2000" fill="hold"/>
                                        <p:tgtEl>
                                          <p:spTgt spid="37895"/>
                                        </p:tgtEl>
                                        <p:attrNameLst>
                                          <p:attrName>ppt_w</p:attrName>
                                        </p:attrNameLst>
                                      </p:cBhvr>
                                      <p:tavLst>
                                        <p:tav tm="0">
                                          <p:val>
                                            <p:fltVal val="0"/>
                                          </p:val>
                                        </p:tav>
                                        <p:tav tm="100000">
                                          <p:val>
                                            <p:strVal val="#ppt_w"/>
                                          </p:val>
                                        </p:tav>
                                      </p:tavLst>
                                    </p:anim>
                                  </p:childTnLst>
                                </p:cTn>
                              </p:par>
                            </p:childTnLst>
                          </p:cTn>
                        </p:par>
                      </p:childTnLst>
                    </p:cTn>
                  </p:par>
                  <p:par>
                    <p:cTn id="44" fill="hold" nodeType="clickPar">
                      <p:stCondLst>
                        <p:cond delay="indefinite"/>
                      </p:stCondLst>
                      <p:childTnLst>
                        <p:par>
                          <p:cTn id="45" fill="hold" nodeType="withGroup">
                            <p:stCondLst>
                              <p:cond delay="0"/>
                            </p:stCondLst>
                            <p:childTnLst>
                              <p:par>
                                <p:cTn id="46" presetID="49" presetClass="exit" presetSubtype="0" accel="100000" fill="hold" nodeType="clickEffect">
                                  <p:stCondLst>
                                    <p:cond delay="0"/>
                                  </p:stCondLst>
                                  <p:childTnLst>
                                    <p:anim calcmode="lin" valueType="num">
                                      <p:cBhvr>
                                        <p:cTn id="47" dur="500"/>
                                        <p:tgtEl>
                                          <p:spTgt spid="37895"/>
                                        </p:tgtEl>
                                        <p:attrNameLst>
                                          <p:attrName>ppt_w</p:attrName>
                                        </p:attrNameLst>
                                      </p:cBhvr>
                                      <p:tavLst>
                                        <p:tav tm="0">
                                          <p:val>
                                            <p:strVal val="ppt_w"/>
                                          </p:val>
                                        </p:tav>
                                        <p:tav tm="100000">
                                          <p:val>
                                            <p:fltVal val="0"/>
                                          </p:val>
                                        </p:tav>
                                      </p:tavLst>
                                    </p:anim>
                                    <p:anim calcmode="lin" valueType="num">
                                      <p:cBhvr>
                                        <p:cTn id="48" dur="500"/>
                                        <p:tgtEl>
                                          <p:spTgt spid="37895"/>
                                        </p:tgtEl>
                                        <p:attrNameLst>
                                          <p:attrName>ppt_h</p:attrName>
                                        </p:attrNameLst>
                                      </p:cBhvr>
                                      <p:tavLst>
                                        <p:tav tm="0">
                                          <p:val>
                                            <p:strVal val="ppt_h"/>
                                          </p:val>
                                        </p:tav>
                                        <p:tav tm="100000">
                                          <p:val>
                                            <p:fltVal val="0"/>
                                          </p:val>
                                        </p:tav>
                                      </p:tavLst>
                                    </p:anim>
                                    <p:anim calcmode="lin" valueType="num">
                                      <p:cBhvr>
                                        <p:cTn id="49" dur="500"/>
                                        <p:tgtEl>
                                          <p:spTgt spid="37895"/>
                                        </p:tgtEl>
                                        <p:attrNameLst>
                                          <p:attrName>style.rotation</p:attrName>
                                        </p:attrNameLst>
                                      </p:cBhvr>
                                      <p:tavLst>
                                        <p:tav tm="0">
                                          <p:val>
                                            <p:fltVal val="0"/>
                                          </p:val>
                                        </p:tav>
                                        <p:tav tm="100000">
                                          <p:val>
                                            <p:fltVal val="360"/>
                                          </p:val>
                                        </p:tav>
                                      </p:tavLst>
                                    </p:anim>
                                    <p:animEffect transition="out" filter="fade">
                                      <p:cBhvr>
                                        <p:cTn id="50" dur="500"/>
                                        <p:tgtEl>
                                          <p:spTgt spid="37895"/>
                                        </p:tgtEl>
                                      </p:cBhvr>
                                    </p:animEffect>
                                    <p:set>
                                      <p:cBhvr>
                                        <p:cTn id="51" dur="1" fill="hold">
                                          <p:stCondLst>
                                            <p:cond delay="499"/>
                                          </p:stCondLst>
                                        </p:cTn>
                                        <p:tgtEl>
                                          <p:spTgt spid="3789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1" grpId="0" build="p"/>
    </p:bldLst>
  </p:timing>
</p:sld>
</file>

<file path=ppt/slides/slide6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861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pitchFamily="34" charset="0"/>
              </a:defRPr>
            </a:lvl1pPr>
            <a:lvl2pPr marL="742950" indent="-285750">
              <a:defRPr sz="3200">
                <a:solidFill>
                  <a:schemeClr val="tx1"/>
                </a:solidFill>
                <a:latin typeface="Arial" pitchFamily="34" charset="0"/>
              </a:defRPr>
            </a:lvl2pPr>
            <a:lvl3pPr marL="1143000" indent="-228600">
              <a:defRPr sz="3200">
                <a:solidFill>
                  <a:schemeClr val="tx1"/>
                </a:solidFill>
                <a:latin typeface="Arial" pitchFamily="34" charset="0"/>
              </a:defRPr>
            </a:lvl3pPr>
            <a:lvl4pPr marL="1600200" indent="-228600">
              <a:defRPr sz="3200">
                <a:solidFill>
                  <a:schemeClr val="tx1"/>
                </a:solidFill>
                <a:latin typeface="Arial" pitchFamily="34" charset="0"/>
              </a:defRPr>
            </a:lvl4pPr>
            <a:lvl5pPr marL="2057400" indent="-228600">
              <a:defRPr sz="3200">
                <a:solidFill>
                  <a:schemeClr val="tx1"/>
                </a:solidFill>
                <a:latin typeface="Arial" pitchFamily="34" charset="0"/>
              </a:defRPr>
            </a:lvl5pPr>
            <a:lvl6pPr marL="2514600" indent="-228600" eaLnBrk="0" fontAlgn="base" hangingPunct="0">
              <a:spcBef>
                <a:spcPct val="0"/>
              </a:spcBef>
              <a:spcAft>
                <a:spcPct val="0"/>
              </a:spcAft>
              <a:defRPr sz="3200">
                <a:solidFill>
                  <a:schemeClr val="tx1"/>
                </a:solidFill>
                <a:latin typeface="Arial" pitchFamily="34" charset="0"/>
              </a:defRPr>
            </a:lvl6pPr>
            <a:lvl7pPr marL="2971800" indent="-228600" eaLnBrk="0" fontAlgn="base" hangingPunct="0">
              <a:spcBef>
                <a:spcPct val="0"/>
              </a:spcBef>
              <a:spcAft>
                <a:spcPct val="0"/>
              </a:spcAft>
              <a:defRPr sz="3200">
                <a:solidFill>
                  <a:schemeClr val="tx1"/>
                </a:solidFill>
                <a:latin typeface="Arial" pitchFamily="34" charset="0"/>
              </a:defRPr>
            </a:lvl7pPr>
            <a:lvl8pPr marL="3429000" indent="-228600" eaLnBrk="0" fontAlgn="base" hangingPunct="0">
              <a:spcBef>
                <a:spcPct val="0"/>
              </a:spcBef>
              <a:spcAft>
                <a:spcPct val="0"/>
              </a:spcAft>
              <a:defRPr sz="3200">
                <a:solidFill>
                  <a:schemeClr val="tx1"/>
                </a:solidFill>
                <a:latin typeface="Arial" pitchFamily="34" charset="0"/>
              </a:defRPr>
            </a:lvl8pPr>
            <a:lvl9pPr marL="3886200" indent="-228600" eaLnBrk="0" fontAlgn="base" hangingPunct="0">
              <a:spcBef>
                <a:spcPct val="0"/>
              </a:spcBef>
              <a:spcAft>
                <a:spcPct val="0"/>
              </a:spcAft>
              <a:defRPr sz="3200">
                <a:solidFill>
                  <a:schemeClr val="tx1"/>
                </a:solidFill>
                <a:latin typeface="Arial" pitchFamily="34" charset="0"/>
              </a:defRPr>
            </a:lvl9pPr>
          </a:lstStyle>
          <a:p>
            <a:fld id="{26E46D6C-EF8A-4FF0-BB3E-345AA88F2148}" type="slidenum">
              <a:rPr lang="en-US" sz="1400" smtClean="0"/>
              <a:pPr/>
              <a:t>64</a:t>
            </a:fld>
            <a:endParaRPr lang="en-US" sz="1400" smtClean="0"/>
          </a:p>
        </p:txBody>
      </p:sp>
      <p:sp>
        <p:nvSpPr>
          <p:cNvPr id="60419" name="Rectangle 3"/>
          <p:cNvSpPr>
            <a:spLocks noGrp="1" noChangeArrowheads="1"/>
          </p:cNvSpPr>
          <p:nvPr>
            <p:ph type="body" idx="1"/>
          </p:nvPr>
        </p:nvSpPr>
        <p:spPr>
          <a:xfrm>
            <a:off x="609600" y="1676400"/>
            <a:ext cx="7772400" cy="4114800"/>
          </a:xfrm>
        </p:spPr>
        <p:txBody>
          <a:bodyPr/>
          <a:lstStyle/>
          <a:p>
            <a:pPr eaLnBrk="1" hangingPunct="1"/>
            <a:r>
              <a:rPr lang="en-US" b="1" smtClean="0">
                <a:solidFill>
                  <a:srgbClr val="FF0000"/>
                </a:solidFill>
              </a:rPr>
              <a:t>Eyes</a:t>
            </a:r>
            <a:endParaRPr lang="en-US" smtClean="0"/>
          </a:p>
          <a:p>
            <a:pPr lvl="1" eaLnBrk="1" hangingPunct="1"/>
            <a:r>
              <a:rPr lang="en-US" sz="3200" smtClean="0"/>
              <a:t>Mollusks:  photoreceptors face forward</a:t>
            </a:r>
          </a:p>
          <a:p>
            <a:pPr lvl="1" eaLnBrk="1" hangingPunct="1"/>
            <a:endParaRPr lang="en-US" sz="3200" smtClean="0"/>
          </a:p>
          <a:p>
            <a:pPr lvl="1" eaLnBrk="1" hangingPunct="1"/>
            <a:endParaRPr lang="en-US" sz="3200" smtClean="0"/>
          </a:p>
          <a:p>
            <a:pPr lvl="1" eaLnBrk="1" hangingPunct="1"/>
            <a:r>
              <a:rPr lang="en-US" sz="3200" smtClean="0"/>
              <a:t>Vertebrate:  photoreceptors face backward</a:t>
            </a:r>
          </a:p>
        </p:txBody>
      </p:sp>
      <p:sp>
        <p:nvSpPr>
          <p:cNvPr id="68612" name="Rectangle 4"/>
          <p:cNvSpPr>
            <a:spLocks noGrp="1" noChangeArrowheads="1"/>
          </p:cNvSpPr>
          <p:nvPr>
            <p:ph type="title"/>
          </p:nvPr>
        </p:nvSpPr>
        <p:spPr>
          <a:xfrm>
            <a:off x="685800" y="228600"/>
            <a:ext cx="7772400" cy="1447800"/>
          </a:xfrm>
          <a:noFill/>
          <a:ln>
            <a:noFill/>
          </a:ln>
          <a:extLst>
            <a:ext uri="{91240B29-F687-4F45-9708-019B960494DF}">
              <a14:hiddenLine xmlns:a14="http://schemas.microsoft.com/office/drawing/2010/main" w="57150">
                <a:solidFill>
                  <a:schemeClr val="tx1"/>
                </a:solidFill>
                <a:miter lim="800000"/>
                <a:headEnd/>
                <a:tailEnd/>
              </a14:hiddenLine>
            </a:ext>
          </a:extLst>
        </p:spPr>
        <p:txBody>
          <a:bodyPr/>
          <a:lstStyle/>
          <a:p>
            <a:r>
              <a:rPr lang="en-US" sz="4400" b="0" smtClean="0">
                <a:solidFill>
                  <a:schemeClr val="accent1"/>
                </a:solidFill>
                <a:ea typeface="ＭＳ Ｐゴシック" pitchFamily="8" charset="-128"/>
              </a:rPr>
              <a:t>Anatomical Evidence for Evolution</a:t>
            </a:r>
          </a:p>
        </p:txBody>
      </p:sp>
      <p:pic>
        <p:nvPicPr>
          <p:cNvPr id="60421" name="Picture 5" descr="diversity_of_eyes_c_ph_435"/>
          <p:cNvPicPr>
            <a:picLocks noChangeAspect="1" noChangeArrowheads="1"/>
          </p:cNvPicPr>
          <p:nvPr/>
        </p:nvPicPr>
        <p:blipFill>
          <a:blip r:embed="rId3">
            <a:extLst>
              <a:ext uri="{28A0092B-C50C-407E-A947-70E740481C1C}">
                <a14:useLocalDpi xmlns:a14="http://schemas.microsoft.com/office/drawing/2010/main" val="0"/>
              </a:ext>
            </a:extLst>
          </a:blip>
          <a:srcRect t="7913" r="75000" b="12943"/>
          <a:stretch>
            <a:fillRect/>
          </a:stretch>
        </p:blipFill>
        <p:spPr bwMode="auto">
          <a:xfrm>
            <a:off x="4876800" y="5029200"/>
            <a:ext cx="1279525"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22" name="Picture 6" descr="diversity_of_eyes_c_ph_435"/>
          <p:cNvPicPr>
            <a:picLocks noChangeAspect="1" noChangeArrowheads="1"/>
          </p:cNvPicPr>
          <p:nvPr/>
        </p:nvPicPr>
        <p:blipFill>
          <a:blip r:embed="rId3">
            <a:extLst>
              <a:ext uri="{28A0092B-C50C-407E-A947-70E740481C1C}">
                <a14:useLocalDpi xmlns:a14="http://schemas.microsoft.com/office/drawing/2010/main" val="0"/>
              </a:ext>
            </a:extLst>
          </a:blip>
          <a:srcRect l="49687" t="7123" r="25313" b="23232"/>
          <a:stretch>
            <a:fillRect/>
          </a:stretch>
        </p:blipFill>
        <p:spPr bwMode="auto">
          <a:xfrm>
            <a:off x="4724400" y="2819400"/>
            <a:ext cx="15240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041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041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0419">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499"/>
                                          </p:stCondLst>
                                        </p:cTn>
                                        <p:tgtEl>
                                          <p:spTgt spid="60421"/>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499"/>
                                          </p:stCondLst>
                                        </p:cTn>
                                        <p:tgtEl>
                                          <p:spTgt spid="60422"/>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6041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9" grpId="0" build="p" bldLvl="2" autoUpdateAnimBg="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pitchFamily="34" charset="0"/>
              </a:defRPr>
            </a:lvl1pPr>
            <a:lvl2pPr marL="742950" indent="-285750">
              <a:defRPr sz="3200">
                <a:solidFill>
                  <a:schemeClr val="tx1"/>
                </a:solidFill>
                <a:latin typeface="Arial" pitchFamily="34" charset="0"/>
              </a:defRPr>
            </a:lvl2pPr>
            <a:lvl3pPr marL="1143000" indent="-228600">
              <a:defRPr sz="3200">
                <a:solidFill>
                  <a:schemeClr val="tx1"/>
                </a:solidFill>
                <a:latin typeface="Arial" pitchFamily="34" charset="0"/>
              </a:defRPr>
            </a:lvl3pPr>
            <a:lvl4pPr marL="1600200" indent="-228600">
              <a:defRPr sz="3200">
                <a:solidFill>
                  <a:schemeClr val="tx1"/>
                </a:solidFill>
                <a:latin typeface="Arial" pitchFamily="34" charset="0"/>
              </a:defRPr>
            </a:lvl4pPr>
            <a:lvl5pPr marL="2057400" indent="-228600">
              <a:defRPr sz="3200">
                <a:solidFill>
                  <a:schemeClr val="tx1"/>
                </a:solidFill>
                <a:latin typeface="Arial" pitchFamily="34" charset="0"/>
              </a:defRPr>
            </a:lvl5pPr>
            <a:lvl6pPr marL="2514600" indent="-228600" eaLnBrk="0" fontAlgn="base" hangingPunct="0">
              <a:spcBef>
                <a:spcPct val="0"/>
              </a:spcBef>
              <a:spcAft>
                <a:spcPct val="0"/>
              </a:spcAft>
              <a:defRPr sz="3200">
                <a:solidFill>
                  <a:schemeClr val="tx1"/>
                </a:solidFill>
                <a:latin typeface="Arial" pitchFamily="34" charset="0"/>
              </a:defRPr>
            </a:lvl6pPr>
            <a:lvl7pPr marL="2971800" indent="-228600" eaLnBrk="0" fontAlgn="base" hangingPunct="0">
              <a:spcBef>
                <a:spcPct val="0"/>
              </a:spcBef>
              <a:spcAft>
                <a:spcPct val="0"/>
              </a:spcAft>
              <a:defRPr sz="3200">
                <a:solidFill>
                  <a:schemeClr val="tx1"/>
                </a:solidFill>
                <a:latin typeface="Arial" pitchFamily="34" charset="0"/>
              </a:defRPr>
            </a:lvl7pPr>
            <a:lvl8pPr marL="3429000" indent="-228600" eaLnBrk="0" fontAlgn="base" hangingPunct="0">
              <a:spcBef>
                <a:spcPct val="0"/>
              </a:spcBef>
              <a:spcAft>
                <a:spcPct val="0"/>
              </a:spcAft>
              <a:defRPr sz="3200">
                <a:solidFill>
                  <a:schemeClr val="tx1"/>
                </a:solidFill>
                <a:latin typeface="Arial" pitchFamily="34" charset="0"/>
              </a:defRPr>
            </a:lvl8pPr>
            <a:lvl9pPr marL="3886200" indent="-228600" eaLnBrk="0" fontAlgn="base" hangingPunct="0">
              <a:spcBef>
                <a:spcPct val="0"/>
              </a:spcBef>
              <a:spcAft>
                <a:spcPct val="0"/>
              </a:spcAft>
              <a:defRPr sz="3200">
                <a:solidFill>
                  <a:schemeClr val="tx1"/>
                </a:solidFill>
                <a:latin typeface="Arial" pitchFamily="34" charset="0"/>
              </a:defRPr>
            </a:lvl9pPr>
          </a:lstStyle>
          <a:p>
            <a:fld id="{34DDA55B-9C59-4249-BFEC-27522794C5ED}" type="slidenum">
              <a:rPr lang="en-US" sz="1400" smtClean="0"/>
              <a:pPr/>
              <a:t>65</a:t>
            </a:fld>
            <a:endParaRPr lang="en-US" sz="1400" smtClean="0"/>
          </a:p>
        </p:txBody>
      </p:sp>
      <p:sp>
        <p:nvSpPr>
          <p:cNvPr id="69635" name="Rectangle 3"/>
          <p:cNvSpPr>
            <a:spLocks noGrp="1" noChangeArrowheads="1"/>
          </p:cNvSpPr>
          <p:nvPr>
            <p:ph type="body" idx="1"/>
          </p:nvPr>
        </p:nvSpPr>
        <p:spPr>
          <a:xfrm>
            <a:off x="609600" y="6019800"/>
            <a:ext cx="7772400" cy="533400"/>
          </a:xfrm>
        </p:spPr>
        <p:txBody>
          <a:bodyPr/>
          <a:lstStyle/>
          <a:p>
            <a:pPr algn="ctr" eaLnBrk="1" hangingPunct="1">
              <a:lnSpc>
                <a:spcPct val="90000"/>
              </a:lnSpc>
              <a:buFontTx/>
              <a:buNone/>
            </a:pPr>
            <a:r>
              <a:rPr lang="en-US" smtClean="0"/>
              <a:t>Eyes of vertebrates</a:t>
            </a:r>
          </a:p>
        </p:txBody>
      </p:sp>
      <p:pic>
        <p:nvPicPr>
          <p:cNvPr id="69636" name="Picture 5"/>
          <p:cNvPicPr>
            <a:picLocks noChangeAspect="1" noChangeArrowheads="1"/>
          </p:cNvPicPr>
          <p:nvPr/>
        </p:nvPicPr>
        <p:blipFill>
          <a:blip r:embed="rId3">
            <a:lum bright="-6000" contrast="12000"/>
            <a:extLst>
              <a:ext uri="{28A0092B-C50C-407E-A947-70E740481C1C}">
                <a14:useLocalDpi xmlns:a14="http://schemas.microsoft.com/office/drawing/2010/main" val="0"/>
              </a:ext>
            </a:extLst>
          </a:blip>
          <a:srcRect t="5823"/>
          <a:stretch>
            <a:fillRect/>
          </a:stretch>
        </p:blipFill>
        <p:spPr bwMode="auto">
          <a:xfrm>
            <a:off x="228600" y="1735138"/>
            <a:ext cx="8534400" cy="397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37" name="Rectangle 7"/>
          <p:cNvSpPr>
            <a:spLocks noGrp="1" noChangeArrowheads="1"/>
          </p:cNvSpPr>
          <p:nvPr>
            <p:ph type="title"/>
          </p:nvPr>
        </p:nvSpPr>
        <p:spPr>
          <a:xfrm>
            <a:off x="457200" y="304800"/>
            <a:ext cx="8229600" cy="1371600"/>
          </a:xfrm>
          <a:noFill/>
          <a:ln>
            <a:noFill/>
          </a:ln>
          <a:extLst>
            <a:ext uri="{91240B29-F687-4F45-9708-019B960494DF}">
              <a14:hiddenLine xmlns:a14="http://schemas.microsoft.com/office/drawing/2010/main" w="57150">
                <a:solidFill>
                  <a:schemeClr val="tx1"/>
                </a:solidFill>
                <a:miter lim="800000"/>
                <a:headEnd/>
                <a:tailEnd/>
              </a14:hiddenLine>
            </a:ext>
          </a:extLst>
        </p:spPr>
        <p:txBody>
          <a:bodyPr/>
          <a:lstStyle/>
          <a:p>
            <a:r>
              <a:rPr lang="en-US" sz="4400" b="0" smtClean="0">
                <a:solidFill>
                  <a:schemeClr val="accent1"/>
                </a:solidFill>
                <a:ea typeface="ＭＳ Ｐゴシック" pitchFamily="8" charset="-128"/>
              </a:rPr>
              <a:t>Anatomical Evidence for Evolution</a:t>
            </a: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pitchFamily="34" charset="0"/>
              </a:defRPr>
            </a:lvl1pPr>
            <a:lvl2pPr marL="742950" indent="-285750">
              <a:defRPr sz="3200">
                <a:solidFill>
                  <a:schemeClr val="tx1"/>
                </a:solidFill>
                <a:latin typeface="Arial" pitchFamily="34" charset="0"/>
              </a:defRPr>
            </a:lvl2pPr>
            <a:lvl3pPr marL="1143000" indent="-228600">
              <a:defRPr sz="3200">
                <a:solidFill>
                  <a:schemeClr val="tx1"/>
                </a:solidFill>
                <a:latin typeface="Arial" pitchFamily="34" charset="0"/>
              </a:defRPr>
            </a:lvl3pPr>
            <a:lvl4pPr marL="1600200" indent="-228600">
              <a:defRPr sz="3200">
                <a:solidFill>
                  <a:schemeClr val="tx1"/>
                </a:solidFill>
                <a:latin typeface="Arial" pitchFamily="34" charset="0"/>
              </a:defRPr>
            </a:lvl4pPr>
            <a:lvl5pPr marL="2057400" indent="-228600">
              <a:defRPr sz="3200">
                <a:solidFill>
                  <a:schemeClr val="tx1"/>
                </a:solidFill>
                <a:latin typeface="Arial" pitchFamily="34" charset="0"/>
              </a:defRPr>
            </a:lvl5pPr>
            <a:lvl6pPr marL="2514600" indent="-228600" eaLnBrk="0" fontAlgn="base" hangingPunct="0">
              <a:spcBef>
                <a:spcPct val="0"/>
              </a:spcBef>
              <a:spcAft>
                <a:spcPct val="0"/>
              </a:spcAft>
              <a:defRPr sz="3200">
                <a:solidFill>
                  <a:schemeClr val="tx1"/>
                </a:solidFill>
                <a:latin typeface="Arial" pitchFamily="34" charset="0"/>
              </a:defRPr>
            </a:lvl6pPr>
            <a:lvl7pPr marL="2971800" indent="-228600" eaLnBrk="0" fontAlgn="base" hangingPunct="0">
              <a:spcBef>
                <a:spcPct val="0"/>
              </a:spcBef>
              <a:spcAft>
                <a:spcPct val="0"/>
              </a:spcAft>
              <a:defRPr sz="3200">
                <a:solidFill>
                  <a:schemeClr val="tx1"/>
                </a:solidFill>
                <a:latin typeface="Arial" pitchFamily="34" charset="0"/>
              </a:defRPr>
            </a:lvl7pPr>
            <a:lvl8pPr marL="3429000" indent="-228600" eaLnBrk="0" fontAlgn="base" hangingPunct="0">
              <a:spcBef>
                <a:spcPct val="0"/>
              </a:spcBef>
              <a:spcAft>
                <a:spcPct val="0"/>
              </a:spcAft>
              <a:defRPr sz="3200">
                <a:solidFill>
                  <a:schemeClr val="tx1"/>
                </a:solidFill>
                <a:latin typeface="Arial" pitchFamily="34" charset="0"/>
              </a:defRPr>
            </a:lvl8pPr>
            <a:lvl9pPr marL="3886200" indent="-228600" eaLnBrk="0" fontAlgn="base" hangingPunct="0">
              <a:spcBef>
                <a:spcPct val="0"/>
              </a:spcBef>
              <a:spcAft>
                <a:spcPct val="0"/>
              </a:spcAft>
              <a:defRPr sz="3200">
                <a:solidFill>
                  <a:schemeClr val="tx1"/>
                </a:solidFill>
                <a:latin typeface="Arial" pitchFamily="34" charset="0"/>
              </a:defRPr>
            </a:lvl9pPr>
          </a:lstStyle>
          <a:p>
            <a:fld id="{3F74C9C4-4602-4F93-AA6F-349BEA463808}" type="slidenum">
              <a:rPr lang="en-US" sz="1400" smtClean="0"/>
              <a:pPr/>
              <a:t>66</a:t>
            </a:fld>
            <a:endParaRPr lang="en-US" sz="1400" smtClean="0"/>
          </a:p>
        </p:txBody>
      </p:sp>
      <p:sp>
        <p:nvSpPr>
          <p:cNvPr id="70659" name="Rectangle 3"/>
          <p:cNvSpPr>
            <a:spLocks noGrp="1" noChangeArrowheads="1"/>
          </p:cNvSpPr>
          <p:nvPr>
            <p:ph type="body" idx="1"/>
          </p:nvPr>
        </p:nvSpPr>
        <p:spPr>
          <a:xfrm>
            <a:off x="685800" y="5943600"/>
            <a:ext cx="7772400" cy="685800"/>
          </a:xfrm>
        </p:spPr>
        <p:txBody>
          <a:bodyPr/>
          <a:lstStyle/>
          <a:p>
            <a:pPr algn="ctr" eaLnBrk="1" hangingPunct="1">
              <a:buFontTx/>
              <a:buNone/>
            </a:pPr>
            <a:r>
              <a:rPr lang="en-US" smtClean="0"/>
              <a:t>Eyes of Mollusks</a:t>
            </a:r>
          </a:p>
        </p:txBody>
      </p:sp>
      <p:pic>
        <p:nvPicPr>
          <p:cNvPr id="70660" name="Picture 5"/>
          <p:cNvPicPr>
            <a:picLocks noChangeAspect="1" noChangeArrowheads="1"/>
          </p:cNvPicPr>
          <p:nvPr/>
        </p:nvPicPr>
        <p:blipFill>
          <a:blip r:embed="rId3">
            <a:lum bright="-6000" contrast="12000"/>
            <a:extLst>
              <a:ext uri="{28A0092B-C50C-407E-A947-70E740481C1C}">
                <a14:useLocalDpi xmlns:a14="http://schemas.microsoft.com/office/drawing/2010/main" val="0"/>
              </a:ext>
            </a:extLst>
          </a:blip>
          <a:srcRect t="4968"/>
          <a:stretch>
            <a:fillRect/>
          </a:stretch>
        </p:blipFill>
        <p:spPr bwMode="auto">
          <a:xfrm>
            <a:off x="304800" y="1525588"/>
            <a:ext cx="8534400" cy="434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661" name="Rectangle 7"/>
          <p:cNvSpPr>
            <a:spLocks noGrp="1" noChangeArrowheads="1"/>
          </p:cNvSpPr>
          <p:nvPr>
            <p:ph type="title"/>
          </p:nvPr>
        </p:nvSpPr>
        <p:spPr>
          <a:xfrm>
            <a:off x="457200" y="304800"/>
            <a:ext cx="8229600" cy="1371600"/>
          </a:xfrm>
          <a:noFill/>
          <a:ln>
            <a:noFill/>
          </a:ln>
          <a:extLst>
            <a:ext uri="{91240B29-F687-4F45-9708-019B960494DF}">
              <a14:hiddenLine xmlns:a14="http://schemas.microsoft.com/office/drawing/2010/main" w="57150">
                <a:solidFill>
                  <a:schemeClr val="tx1"/>
                </a:solidFill>
                <a:miter lim="800000"/>
                <a:headEnd/>
                <a:tailEnd/>
              </a14:hiddenLine>
            </a:ext>
          </a:extLst>
        </p:spPr>
        <p:txBody>
          <a:bodyPr/>
          <a:lstStyle/>
          <a:p>
            <a:r>
              <a:rPr lang="en-US" sz="4400" b="0" smtClean="0">
                <a:solidFill>
                  <a:schemeClr val="accent1"/>
                </a:solidFill>
                <a:ea typeface="ＭＳ Ｐゴシック" pitchFamily="8" charset="-128"/>
              </a:rPr>
              <a:t>Anatomical Evidence for Evolution</a:t>
            </a: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p:nvPr>
        </p:nvSpPr>
        <p:spPr/>
        <p:txBody>
          <a:bodyPr/>
          <a:lstStyle/>
          <a:p>
            <a:pPr eaLnBrk="1" hangingPunct="1"/>
            <a:endParaRPr lang="en-US" smtClean="0"/>
          </a:p>
        </p:txBody>
      </p:sp>
      <p:sp>
        <p:nvSpPr>
          <p:cNvPr id="71683" name="Content Placeholder 2"/>
          <p:cNvSpPr>
            <a:spLocks noGrp="1"/>
          </p:cNvSpPr>
          <p:nvPr>
            <p:ph idx="1"/>
          </p:nvPr>
        </p:nvSpPr>
        <p:spPr/>
        <p:txBody>
          <a:bodyPr/>
          <a:lstStyle/>
          <a:p>
            <a:pPr eaLnBrk="1" hangingPunct="1"/>
            <a:r>
              <a:rPr lang="en-US" smtClean="0">
                <a:hlinkClick r:id="rId2"/>
              </a:rPr>
              <a:t>http://www.pbs.org/wgbh/evolution/library/01/1/quicktime/l_011_01.html</a:t>
            </a:r>
            <a:endParaRPr lang="en-US" smtClean="0"/>
          </a:p>
        </p:txBody>
      </p:sp>
      <p:sp>
        <p:nvSpPr>
          <p:cNvPr id="7168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pitchFamily="34" charset="0"/>
              </a:defRPr>
            </a:lvl1pPr>
            <a:lvl2pPr marL="742950" indent="-285750">
              <a:defRPr sz="3200">
                <a:solidFill>
                  <a:schemeClr val="tx1"/>
                </a:solidFill>
                <a:latin typeface="Arial" pitchFamily="34" charset="0"/>
              </a:defRPr>
            </a:lvl2pPr>
            <a:lvl3pPr marL="1143000" indent="-228600">
              <a:defRPr sz="3200">
                <a:solidFill>
                  <a:schemeClr val="tx1"/>
                </a:solidFill>
                <a:latin typeface="Arial" pitchFamily="34" charset="0"/>
              </a:defRPr>
            </a:lvl3pPr>
            <a:lvl4pPr marL="1600200" indent="-228600">
              <a:defRPr sz="3200">
                <a:solidFill>
                  <a:schemeClr val="tx1"/>
                </a:solidFill>
                <a:latin typeface="Arial" pitchFamily="34" charset="0"/>
              </a:defRPr>
            </a:lvl4pPr>
            <a:lvl5pPr marL="2057400" indent="-228600">
              <a:defRPr sz="3200">
                <a:solidFill>
                  <a:schemeClr val="tx1"/>
                </a:solidFill>
                <a:latin typeface="Arial" pitchFamily="34" charset="0"/>
              </a:defRPr>
            </a:lvl5pPr>
            <a:lvl6pPr marL="2514600" indent="-228600" eaLnBrk="0" fontAlgn="base" hangingPunct="0">
              <a:spcBef>
                <a:spcPct val="0"/>
              </a:spcBef>
              <a:spcAft>
                <a:spcPct val="0"/>
              </a:spcAft>
              <a:defRPr sz="3200">
                <a:solidFill>
                  <a:schemeClr val="tx1"/>
                </a:solidFill>
                <a:latin typeface="Arial" pitchFamily="34" charset="0"/>
              </a:defRPr>
            </a:lvl6pPr>
            <a:lvl7pPr marL="2971800" indent="-228600" eaLnBrk="0" fontAlgn="base" hangingPunct="0">
              <a:spcBef>
                <a:spcPct val="0"/>
              </a:spcBef>
              <a:spcAft>
                <a:spcPct val="0"/>
              </a:spcAft>
              <a:defRPr sz="3200">
                <a:solidFill>
                  <a:schemeClr val="tx1"/>
                </a:solidFill>
                <a:latin typeface="Arial" pitchFamily="34" charset="0"/>
              </a:defRPr>
            </a:lvl7pPr>
            <a:lvl8pPr marL="3429000" indent="-228600" eaLnBrk="0" fontAlgn="base" hangingPunct="0">
              <a:spcBef>
                <a:spcPct val="0"/>
              </a:spcBef>
              <a:spcAft>
                <a:spcPct val="0"/>
              </a:spcAft>
              <a:defRPr sz="3200">
                <a:solidFill>
                  <a:schemeClr val="tx1"/>
                </a:solidFill>
                <a:latin typeface="Arial" pitchFamily="34" charset="0"/>
              </a:defRPr>
            </a:lvl8pPr>
            <a:lvl9pPr marL="3886200" indent="-228600" eaLnBrk="0" fontAlgn="base" hangingPunct="0">
              <a:spcBef>
                <a:spcPct val="0"/>
              </a:spcBef>
              <a:spcAft>
                <a:spcPct val="0"/>
              </a:spcAft>
              <a:defRPr sz="3200">
                <a:solidFill>
                  <a:schemeClr val="tx1"/>
                </a:solidFill>
                <a:latin typeface="Arial" pitchFamily="34" charset="0"/>
              </a:defRPr>
            </a:lvl9pPr>
          </a:lstStyle>
          <a:p>
            <a:fld id="{5BA30964-60B8-4231-96F4-F9B626A0B3D7}" type="slidenum">
              <a:rPr lang="en-US" sz="1400" smtClean="0"/>
              <a:pPr/>
              <a:t>67</a:t>
            </a:fld>
            <a:endParaRPr lang="en-US" sz="1400" smtClean="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pitchFamily="34" charset="0"/>
              </a:defRPr>
            </a:lvl1pPr>
            <a:lvl2pPr marL="742950" indent="-285750">
              <a:defRPr sz="3200">
                <a:solidFill>
                  <a:schemeClr val="tx1"/>
                </a:solidFill>
                <a:latin typeface="Arial" pitchFamily="34" charset="0"/>
              </a:defRPr>
            </a:lvl2pPr>
            <a:lvl3pPr marL="1143000" indent="-228600">
              <a:defRPr sz="3200">
                <a:solidFill>
                  <a:schemeClr val="tx1"/>
                </a:solidFill>
                <a:latin typeface="Arial" pitchFamily="34" charset="0"/>
              </a:defRPr>
            </a:lvl3pPr>
            <a:lvl4pPr marL="1600200" indent="-228600">
              <a:defRPr sz="3200">
                <a:solidFill>
                  <a:schemeClr val="tx1"/>
                </a:solidFill>
                <a:latin typeface="Arial" pitchFamily="34" charset="0"/>
              </a:defRPr>
            </a:lvl4pPr>
            <a:lvl5pPr marL="2057400" indent="-228600">
              <a:defRPr sz="3200">
                <a:solidFill>
                  <a:schemeClr val="tx1"/>
                </a:solidFill>
                <a:latin typeface="Arial" pitchFamily="34" charset="0"/>
              </a:defRPr>
            </a:lvl5pPr>
            <a:lvl6pPr marL="2514600" indent="-228600" eaLnBrk="0" fontAlgn="base" hangingPunct="0">
              <a:spcBef>
                <a:spcPct val="0"/>
              </a:spcBef>
              <a:spcAft>
                <a:spcPct val="0"/>
              </a:spcAft>
              <a:defRPr sz="3200">
                <a:solidFill>
                  <a:schemeClr val="tx1"/>
                </a:solidFill>
                <a:latin typeface="Arial" pitchFamily="34" charset="0"/>
              </a:defRPr>
            </a:lvl6pPr>
            <a:lvl7pPr marL="2971800" indent="-228600" eaLnBrk="0" fontAlgn="base" hangingPunct="0">
              <a:spcBef>
                <a:spcPct val="0"/>
              </a:spcBef>
              <a:spcAft>
                <a:spcPct val="0"/>
              </a:spcAft>
              <a:defRPr sz="3200">
                <a:solidFill>
                  <a:schemeClr val="tx1"/>
                </a:solidFill>
                <a:latin typeface="Arial" pitchFamily="34" charset="0"/>
              </a:defRPr>
            </a:lvl7pPr>
            <a:lvl8pPr marL="3429000" indent="-228600" eaLnBrk="0" fontAlgn="base" hangingPunct="0">
              <a:spcBef>
                <a:spcPct val="0"/>
              </a:spcBef>
              <a:spcAft>
                <a:spcPct val="0"/>
              </a:spcAft>
              <a:defRPr sz="3200">
                <a:solidFill>
                  <a:schemeClr val="tx1"/>
                </a:solidFill>
                <a:latin typeface="Arial" pitchFamily="34" charset="0"/>
              </a:defRPr>
            </a:lvl8pPr>
            <a:lvl9pPr marL="3886200" indent="-228600" eaLnBrk="0" fontAlgn="base" hangingPunct="0">
              <a:spcBef>
                <a:spcPct val="0"/>
              </a:spcBef>
              <a:spcAft>
                <a:spcPct val="0"/>
              </a:spcAft>
              <a:defRPr sz="3200">
                <a:solidFill>
                  <a:schemeClr val="tx1"/>
                </a:solidFill>
                <a:latin typeface="Arial" pitchFamily="34" charset="0"/>
              </a:defRPr>
            </a:lvl9pPr>
          </a:lstStyle>
          <a:p>
            <a:fld id="{693B6744-5FC0-4ADA-AE1C-A38F1347CEA5}" type="slidenum">
              <a:rPr lang="en-US" sz="1400" smtClean="0"/>
              <a:pPr/>
              <a:t>68</a:t>
            </a:fld>
            <a:endParaRPr lang="en-US" sz="1400" smtClean="0"/>
          </a:p>
        </p:txBody>
      </p:sp>
      <p:sp>
        <p:nvSpPr>
          <p:cNvPr id="72707" name="Rectangle 3"/>
          <p:cNvSpPr>
            <a:spLocks noGrp="1" noChangeArrowheads="1"/>
          </p:cNvSpPr>
          <p:nvPr>
            <p:ph type="body" idx="1"/>
          </p:nvPr>
        </p:nvSpPr>
        <p:spPr>
          <a:xfrm>
            <a:off x="609600" y="5715000"/>
            <a:ext cx="7772400" cy="914400"/>
          </a:xfrm>
        </p:spPr>
        <p:txBody>
          <a:bodyPr/>
          <a:lstStyle/>
          <a:p>
            <a:pPr algn="ctr" eaLnBrk="1" hangingPunct="1">
              <a:lnSpc>
                <a:spcPct val="90000"/>
              </a:lnSpc>
              <a:buFontTx/>
              <a:buNone/>
            </a:pPr>
            <a:r>
              <a:rPr lang="en-US" smtClean="0"/>
              <a:t>Developmental similarities reflect descent from a common ancestor</a:t>
            </a:r>
          </a:p>
        </p:txBody>
      </p:sp>
      <p:pic>
        <p:nvPicPr>
          <p:cNvPr id="72708" name="Picture 5"/>
          <p:cNvPicPr>
            <a:picLocks noChangeAspect="1" noChangeArrowheads="1"/>
          </p:cNvPicPr>
          <p:nvPr/>
        </p:nvPicPr>
        <p:blipFill>
          <a:blip r:embed="rId3">
            <a:lum bright="-6000" contrast="12000"/>
            <a:extLst>
              <a:ext uri="{28A0092B-C50C-407E-A947-70E740481C1C}">
                <a14:useLocalDpi xmlns:a14="http://schemas.microsoft.com/office/drawing/2010/main" val="0"/>
              </a:ext>
            </a:extLst>
          </a:blip>
          <a:srcRect t="3920"/>
          <a:stretch>
            <a:fillRect/>
          </a:stretch>
        </p:blipFill>
        <p:spPr bwMode="auto">
          <a:xfrm>
            <a:off x="2362200" y="1752600"/>
            <a:ext cx="4114800" cy="3735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709" name="Rectangle 7"/>
          <p:cNvSpPr>
            <a:spLocks noGrp="1" noChangeArrowheads="1"/>
          </p:cNvSpPr>
          <p:nvPr/>
        </p:nvSpPr>
        <p:spPr bwMode="auto">
          <a:xfrm>
            <a:off x="304800" y="228600"/>
            <a:ext cx="85344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cmpd="thinThick">
                <a:solidFill>
                  <a:srgbClr val="000000"/>
                </a:solidFill>
                <a:miter lim="800000"/>
                <a:headEnd/>
                <a:tailEnd/>
              </a14:hiddenLine>
            </a:ext>
          </a:extLst>
        </p:spPr>
        <p:txBody>
          <a:bodyPr anchor="ctr"/>
          <a:lstStyle/>
          <a:p>
            <a:pPr algn="ctr"/>
            <a:r>
              <a:rPr lang="en-US" sz="4400">
                <a:solidFill>
                  <a:schemeClr val="accent1"/>
                </a:solidFill>
                <a:ea typeface="ＭＳ Ｐゴシック" pitchFamily="8" charset="-128"/>
              </a:rPr>
              <a:t>Anatomical Evidence for Evolution</a:t>
            </a: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pPr eaLnBrk="1" hangingPunct="1"/>
            <a:r>
              <a:rPr lang="en-US" smtClean="0"/>
              <a:t>EMBRYOLOGY</a:t>
            </a:r>
          </a:p>
        </p:txBody>
      </p:sp>
      <p:sp>
        <p:nvSpPr>
          <p:cNvPr id="73731" name="Rectangle 3"/>
          <p:cNvSpPr>
            <a:spLocks noGrp="1" noChangeArrowheads="1"/>
          </p:cNvSpPr>
          <p:nvPr>
            <p:ph type="body" idx="1"/>
          </p:nvPr>
        </p:nvSpPr>
        <p:spPr/>
        <p:txBody>
          <a:bodyPr/>
          <a:lstStyle/>
          <a:p>
            <a:pPr eaLnBrk="1" hangingPunct="1"/>
            <a:r>
              <a:rPr lang="en-US" smtClean="0"/>
              <a:t>During development, ALL vertebrates are similar, but fade as development proceeds</a:t>
            </a:r>
          </a:p>
        </p:txBody>
      </p:sp>
      <p:pic>
        <p:nvPicPr>
          <p:cNvPr id="38917" name="Picture 5" descr="300px-Haeckel_drawing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0"/>
            <a:ext cx="7924800" cy="692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8" name="Rectangle 6"/>
          <p:cNvSpPr>
            <a:spLocks noChangeArrowheads="1"/>
          </p:cNvSpPr>
          <p:nvPr/>
        </p:nvSpPr>
        <p:spPr bwMode="auto">
          <a:xfrm>
            <a:off x="838200" y="2057400"/>
            <a:ext cx="7391400" cy="4495800"/>
          </a:xfrm>
          <a:prstGeom prst="rect">
            <a:avLst/>
          </a:prstGeom>
          <a:solidFill>
            <a:schemeClr val="accent1"/>
          </a:solidFill>
          <a:ln w="9525">
            <a:solidFill>
              <a:schemeClr val="tx1"/>
            </a:solidFill>
            <a:miter lim="800000"/>
            <a:headEnd/>
            <a:tailEnd/>
          </a:ln>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91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891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9" presetClass="exit" presetSubtype="0" fill="hold" grpId="1" nodeType="clickEffect">
                                  <p:stCondLst>
                                    <p:cond delay="0"/>
                                  </p:stCondLst>
                                  <p:childTnLst>
                                    <p:animEffect transition="out" filter="dissolve">
                                      <p:cBhvr>
                                        <p:cTn id="14" dur="500"/>
                                        <p:tgtEl>
                                          <p:spTgt spid="38918"/>
                                        </p:tgtEl>
                                      </p:cBhvr>
                                    </p:animEffect>
                                    <p:set>
                                      <p:cBhvr>
                                        <p:cTn id="15" dur="1" fill="hold">
                                          <p:stCondLst>
                                            <p:cond delay="499"/>
                                          </p:stCondLst>
                                        </p:cTn>
                                        <p:tgtEl>
                                          <p:spTgt spid="389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8" grpId="0" animBg="1"/>
      <p:bldP spid="38918"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endParaRPr lang="en-US" smtClean="0"/>
          </a:p>
        </p:txBody>
      </p:sp>
      <p:sp>
        <p:nvSpPr>
          <p:cNvPr id="10243" name="Rectangle 3"/>
          <p:cNvSpPr>
            <a:spLocks noGrp="1" noChangeArrowheads="1"/>
          </p:cNvSpPr>
          <p:nvPr>
            <p:ph type="body" idx="1"/>
          </p:nvPr>
        </p:nvSpPr>
        <p:spPr/>
        <p:txBody>
          <a:bodyPr/>
          <a:lstStyle/>
          <a:p>
            <a:r>
              <a:rPr lang="en-US" smtClean="0"/>
              <a:t>Lamarck also believed the spontaneous generation of traits was an ongoing process that was PURPOSE driven</a:t>
            </a:r>
          </a:p>
          <a:p>
            <a:r>
              <a:rPr lang="en-US" smtClean="0"/>
              <a:t>Eventually lead to “perfect” form</a:t>
            </a:r>
          </a:p>
          <a:p>
            <a:r>
              <a:rPr lang="en-US" smtClean="0"/>
              <a:t>Although Lamarck’s mechanism of change was incorrect, he should be remembered for promoting idea of evolutionary change</a:t>
            </a: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pPr eaLnBrk="1" hangingPunct="1"/>
            <a:endParaRPr lang="en-US" smtClean="0"/>
          </a:p>
        </p:txBody>
      </p:sp>
      <p:sp>
        <p:nvSpPr>
          <p:cNvPr id="74755" name="Rectangle 3"/>
          <p:cNvSpPr>
            <a:spLocks noGrp="1" noChangeArrowheads="1"/>
          </p:cNvSpPr>
          <p:nvPr>
            <p:ph type="body" idx="1"/>
          </p:nvPr>
        </p:nvSpPr>
        <p:spPr/>
        <p:txBody>
          <a:bodyPr/>
          <a:lstStyle/>
          <a:p>
            <a:pPr eaLnBrk="1" hangingPunct="1"/>
            <a:endParaRPr lang="en-US" smtClean="0"/>
          </a:p>
        </p:txBody>
      </p:sp>
      <p:sp>
        <p:nvSpPr>
          <p:cNvPr id="74756" name="Rectangle 4"/>
          <p:cNvSpPr>
            <a:spLocks noChangeArrowheads="1"/>
          </p:cNvSpPr>
          <p:nvPr/>
        </p:nvSpPr>
        <p:spPr bwMode="auto">
          <a:xfrm>
            <a:off x="609600" y="304800"/>
            <a:ext cx="756285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1" hangingPunct="1"/>
            <a:r>
              <a:rPr lang="en-US" sz="1600"/>
              <a:t>Figure 2. Drawings of the developing human head and face between the 4th and 5th week (adapted from Nelson, 1953). The top row are side views, and the bottom row are face views of the same stages. The face develops from extensions and fusions of the pharyngeal arches, structures which are found in all other vertebrates, and which are modified in different ways in different species. Abbreviations: m, maxillary process (upper jaw); j, lower jaw; h, hyoid; n, nasal pit. </a:t>
            </a:r>
          </a:p>
        </p:txBody>
      </p:sp>
      <p:graphicFrame>
        <p:nvGraphicFramePr>
          <p:cNvPr id="39950" name="Group 14"/>
          <p:cNvGraphicFramePr>
            <a:graphicFrameLocks noGrp="1"/>
          </p:cNvGraphicFramePr>
          <p:nvPr/>
        </p:nvGraphicFramePr>
        <p:xfrm>
          <a:off x="-4467225" y="2195513"/>
          <a:ext cx="4121150" cy="3384550"/>
        </p:xfrm>
        <a:graphic>
          <a:graphicData uri="http://schemas.openxmlformats.org/drawingml/2006/table">
            <a:tbl>
              <a:tblPr/>
              <a:tblGrid>
                <a:gridCol w="4121150"/>
              </a:tblGrid>
              <a:tr h="3384550">
                <a:tc>
                  <a:txBody>
                    <a:bodyPr/>
                    <a:lstStyle/>
                    <a:p>
                      <a:pPr marL="0" marR="0" lvl="0" indent="0" algn="l" defTabSz="914400" rtl="0" eaLnBrk="1" fontAlgn="base" latinLnBrk="0" hangingPunct="1">
                        <a:lnSpc>
                          <a:spcPct val="100000"/>
                        </a:lnSpc>
                        <a:spcBef>
                          <a:spcPct val="0"/>
                        </a:spcBef>
                        <a:spcAft>
                          <a:spcPct val="0"/>
                        </a:spcAft>
                        <a:buClrTx/>
                        <a:buSzTx/>
                        <a:buFont typeface="Arial" charset="0"/>
                        <a:buNone/>
                        <a:tabLst/>
                      </a:pPr>
                      <a:r>
                        <a:rPr kumimoji="0" lang="en-US" sz="1800" b="0" i="0" u="none" strike="noStrike" cap="none" normalizeH="0" baseline="0" smtClean="0">
                          <a:ln>
                            <a:noFill/>
                          </a:ln>
                          <a:solidFill>
                            <a:schemeClr val="tx1"/>
                          </a:solidFill>
                          <a:effectLst/>
                          <a:latin typeface="Arial" charset="0"/>
                        </a:rPr>
                        <a:t>  </a:t>
                      </a:r>
                      <a:r>
                        <a:rPr kumimoji="0" lang="en-US" sz="19800" b="0" i="0" u="none" strike="noStrike" cap="none" normalizeH="0" baseline="0" smtClean="0">
                          <a:ln>
                            <a:noFill/>
                          </a:ln>
                          <a:solidFill>
                            <a:schemeClr val="tx1"/>
                          </a:solidFill>
                          <a:effectLst/>
                          <a:latin typeface="Arial" charset="0"/>
                        </a:rPr>
                        <a:t> </a:t>
                      </a:r>
                      <a:r>
                        <a:rPr kumimoji="0" lang="en-US" sz="1800" b="0" i="0" u="none" strike="noStrike" cap="none" normalizeH="0" baseline="0" smtClean="0">
                          <a:ln>
                            <a:noFill/>
                          </a:ln>
                          <a:solidFill>
                            <a:schemeClr val="tx1"/>
                          </a:solidFill>
                          <a:effectLst/>
                          <a:latin typeface="Arial" charset="0"/>
                        </a:rPr>
                        <a:t>                                                           </a:t>
                      </a:r>
                    </a:p>
                  </a:txBody>
                  <a:tcPr anchor="ctr" horzOverflow="overflow">
                    <a:lnL cap="flat">
                      <a:noFill/>
                    </a:lnL>
                    <a:lnR cap="flat">
                      <a:noFill/>
                    </a:lnR>
                    <a:lnT cap="flat">
                      <a:noFill/>
                    </a:lnT>
                    <a:lnB cap="flat">
                      <a:noFill/>
                    </a:lnB>
                    <a:lnTlToBr>
                      <a:noFill/>
                    </a:lnTlToBr>
                    <a:lnBlToTr>
                      <a:noFill/>
                    </a:lnBlToTr>
                    <a:noFill/>
                  </a:tcPr>
                </a:tc>
              </a:tr>
            </a:tbl>
          </a:graphicData>
        </a:graphic>
      </p:graphicFrame>
      <p:pic>
        <p:nvPicPr>
          <p:cNvPr id="74759" name="Picture 6" descr="embryonic fa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1752600"/>
            <a:ext cx="5410200" cy="447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p:cNvSpPr>
            <a:spLocks noGrp="1"/>
          </p:cNvSpPr>
          <p:nvPr>
            <p:ph type="title"/>
          </p:nvPr>
        </p:nvSpPr>
        <p:spPr/>
        <p:txBody>
          <a:bodyPr/>
          <a:lstStyle/>
          <a:p>
            <a:pPr eaLnBrk="1" hangingPunct="1"/>
            <a:endParaRPr lang="en-US" smtClean="0"/>
          </a:p>
        </p:txBody>
      </p:sp>
      <p:sp>
        <p:nvSpPr>
          <p:cNvPr id="75779" name="Content Placeholder 2"/>
          <p:cNvSpPr>
            <a:spLocks noGrp="1"/>
          </p:cNvSpPr>
          <p:nvPr>
            <p:ph idx="1"/>
          </p:nvPr>
        </p:nvSpPr>
        <p:spPr/>
        <p:txBody>
          <a:bodyPr/>
          <a:lstStyle/>
          <a:p>
            <a:pPr eaLnBrk="1" hangingPunct="1"/>
            <a:r>
              <a:rPr lang="en-US" smtClean="0">
                <a:hlinkClick r:id="rId2"/>
              </a:rPr>
              <a:t>http://www.pbs.org/wgbh/evolution/library/04/2/quicktime/l_042_02.html</a:t>
            </a:r>
            <a:endParaRPr lang="en-US" smtClean="0"/>
          </a:p>
        </p:txBody>
      </p:sp>
      <p:sp>
        <p:nvSpPr>
          <p:cNvPr id="75780"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pitchFamily="34" charset="0"/>
              </a:defRPr>
            </a:lvl1pPr>
            <a:lvl2pPr marL="742950" indent="-285750">
              <a:defRPr sz="3200">
                <a:solidFill>
                  <a:schemeClr val="tx1"/>
                </a:solidFill>
                <a:latin typeface="Arial" pitchFamily="34" charset="0"/>
              </a:defRPr>
            </a:lvl2pPr>
            <a:lvl3pPr marL="1143000" indent="-228600">
              <a:defRPr sz="3200">
                <a:solidFill>
                  <a:schemeClr val="tx1"/>
                </a:solidFill>
                <a:latin typeface="Arial" pitchFamily="34" charset="0"/>
              </a:defRPr>
            </a:lvl3pPr>
            <a:lvl4pPr marL="1600200" indent="-228600">
              <a:defRPr sz="3200">
                <a:solidFill>
                  <a:schemeClr val="tx1"/>
                </a:solidFill>
                <a:latin typeface="Arial" pitchFamily="34" charset="0"/>
              </a:defRPr>
            </a:lvl4pPr>
            <a:lvl5pPr marL="2057400" indent="-228600">
              <a:defRPr sz="3200">
                <a:solidFill>
                  <a:schemeClr val="tx1"/>
                </a:solidFill>
                <a:latin typeface="Arial" pitchFamily="34" charset="0"/>
              </a:defRPr>
            </a:lvl5pPr>
            <a:lvl6pPr marL="2514600" indent="-228600" eaLnBrk="0" fontAlgn="base" hangingPunct="0">
              <a:spcBef>
                <a:spcPct val="0"/>
              </a:spcBef>
              <a:spcAft>
                <a:spcPct val="0"/>
              </a:spcAft>
              <a:defRPr sz="3200">
                <a:solidFill>
                  <a:schemeClr val="tx1"/>
                </a:solidFill>
                <a:latin typeface="Arial" pitchFamily="34" charset="0"/>
              </a:defRPr>
            </a:lvl6pPr>
            <a:lvl7pPr marL="2971800" indent="-228600" eaLnBrk="0" fontAlgn="base" hangingPunct="0">
              <a:spcBef>
                <a:spcPct val="0"/>
              </a:spcBef>
              <a:spcAft>
                <a:spcPct val="0"/>
              </a:spcAft>
              <a:defRPr sz="3200">
                <a:solidFill>
                  <a:schemeClr val="tx1"/>
                </a:solidFill>
                <a:latin typeface="Arial" pitchFamily="34" charset="0"/>
              </a:defRPr>
            </a:lvl7pPr>
            <a:lvl8pPr marL="3429000" indent="-228600" eaLnBrk="0" fontAlgn="base" hangingPunct="0">
              <a:spcBef>
                <a:spcPct val="0"/>
              </a:spcBef>
              <a:spcAft>
                <a:spcPct val="0"/>
              </a:spcAft>
              <a:defRPr sz="3200">
                <a:solidFill>
                  <a:schemeClr val="tx1"/>
                </a:solidFill>
                <a:latin typeface="Arial" pitchFamily="34" charset="0"/>
              </a:defRPr>
            </a:lvl8pPr>
            <a:lvl9pPr marL="3886200" indent="-228600" eaLnBrk="0" fontAlgn="base" hangingPunct="0">
              <a:spcBef>
                <a:spcPct val="0"/>
              </a:spcBef>
              <a:spcAft>
                <a:spcPct val="0"/>
              </a:spcAft>
              <a:defRPr sz="3200">
                <a:solidFill>
                  <a:schemeClr val="tx1"/>
                </a:solidFill>
                <a:latin typeface="Arial" pitchFamily="34" charset="0"/>
              </a:defRPr>
            </a:lvl9pPr>
          </a:lstStyle>
          <a:p>
            <a:fld id="{F5ADFEB3-F47B-4CC7-97C3-616757ADDDF9}" type="slidenum">
              <a:rPr lang="en-US" sz="1400" smtClean="0"/>
              <a:pPr/>
              <a:t>71</a:t>
            </a:fld>
            <a:endParaRPr lang="en-US" sz="1400" smtClean="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680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pitchFamily="34" charset="0"/>
              </a:defRPr>
            </a:lvl1pPr>
            <a:lvl2pPr marL="742950" indent="-285750">
              <a:defRPr sz="3200">
                <a:solidFill>
                  <a:schemeClr val="tx1"/>
                </a:solidFill>
                <a:latin typeface="Arial" pitchFamily="34" charset="0"/>
              </a:defRPr>
            </a:lvl2pPr>
            <a:lvl3pPr marL="1143000" indent="-228600">
              <a:defRPr sz="3200">
                <a:solidFill>
                  <a:schemeClr val="tx1"/>
                </a:solidFill>
                <a:latin typeface="Arial" pitchFamily="34" charset="0"/>
              </a:defRPr>
            </a:lvl3pPr>
            <a:lvl4pPr marL="1600200" indent="-228600">
              <a:defRPr sz="3200">
                <a:solidFill>
                  <a:schemeClr val="tx1"/>
                </a:solidFill>
                <a:latin typeface="Arial" pitchFamily="34" charset="0"/>
              </a:defRPr>
            </a:lvl4pPr>
            <a:lvl5pPr marL="2057400" indent="-228600">
              <a:defRPr sz="3200">
                <a:solidFill>
                  <a:schemeClr val="tx1"/>
                </a:solidFill>
                <a:latin typeface="Arial" pitchFamily="34" charset="0"/>
              </a:defRPr>
            </a:lvl5pPr>
            <a:lvl6pPr marL="2514600" indent="-228600" eaLnBrk="0" fontAlgn="base" hangingPunct="0">
              <a:spcBef>
                <a:spcPct val="0"/>
              </a:spcBef>
              <a:spcAft>
                <a:spcPct val="0"/>
              </a:spcAft>
              <a:defRPr sz="3200">
                <a:solidFill>
                  <a:schemeClr val="tx1"/>
                </a:solidFill>
                <a:latin typeface="Arial" pitchFamily="34" charset="0"/>
              </a:defRPr>
            </a:lvl6pPr>
            <a:lvl7pPr marL="2971800" indent="-228600" eaLnBrk="0" fontAlgn="base" hangingPunct="0">
              <a:spcBef>
                <a:spcPct val="0"/>
              </a:spcBef>
              <a:spcAft>
                <a:spcPct val="0"/>
              </a:spcAft>
              <a:defRPr sz="3200">
                <a:solidFill>
                  <a:schemeClr val="tx1"/>
                </a:solidFill>
                <a:latin typeface="Arial" pitchFamily="34" charset="0"/>
              </a:defRPr>
            </a:lvl7pPr>
            <a:lvl8pPr marL="3429000" indent="-228600" eaLnBrk="0" fontAlgn="base" hangingPunct="0">
              <a:spcBef>
                <a:spcPct val="0"/>
              </a:spcBef>
              <a:spcAft>
                <a:spcPct val="0"/>
              </a:spcAft>
              <a:defRPr sz="3200">
                <a:solidFill>
                  <a:schemeClr val="tx1"/>
                </a:solidFill>
                <a:latin typeface="Arial" pitchFamily="34" charset="0"/>
              </a:defRPr>
            </a:lvl8pPr>
            <a:lvl9pPr marL="3886200" indent="-228600" eaLnBrk="0" fontAlgn="base" hangingPunct="0">
              <a:spcBef>
                <a:spcPct val="0"/>
              </a:spcBef>
              <a:spcAft>
                <a:spcPct val="0"/>
              </a:spcAft>
              <a:defRPr sz="3200">
                <a:solidFill>
                  <a:schemeClr val="tx1"/>
                </a:solidFill>
                <a:latin typeface="Arial" pitchFamily="34" charset="0"/>
              </a:defRPr>
            </a:lvl9pPr>
          </a:lstStyle>
          <a:p>
            <a:fld id="{95F2B2FA-6817-4DF4-9216-AA8B7DD8523C}" type="slidenum">
              <a:rPr lang="en-US" sz="1400" smtClean="0"/>
              <a:pPr/>
              <a:t>72</a:t>
            </a:fld>
            <a:endParaRPr lang="en-US" sz="1400" smtClean="0"/>
          </a:p>
        </p:txBody>
      </p:sp>
      <p:sp>
        <p:nvSpPr>
          <p:cNvPr id="76803" name="Rectangle 2"/>
          <p:cNvSpPr>
            <a:spLocks noGrp="1" noChangeArrowheads="1"/>
          </p:cNvSpPr>
          <p:nvPr>
            <p:ph type="title"/>
          </p:nvPr>
        </p:nvSpPr>
        <p:spPr>
          <a:xfrm>
            <a:off x="609600" y="152400"/>
            <a:ext cx="7772400" cy="762000"/>
          </a:xfrm>
          <a:ln>
            <a:noFill/>
          </a:ln>
          <a:extLst>
            <a:ext uri="{91240B29-F687-4F45-9708-019B960494DF}">
              <a14:hiddenLine xmlns:a14="http://schemas.microsoft.com/office/drawing/2010/main" w="57150">
                <a:solidFill>
                  <a:schemeClr val="tx1"/>
                </a:solidFill>
                <a:miter lim="800000"/>
                <a:headEnd/>
                <a:tailEnd/>
              </a14:hiddenLine>
            </a:ext>
          </a:extLst>
        </p:spPr>
        <p:txBody>
          <a:bodyPr/>
          <a:lstStyle/>
          <a:p>
            <a:pPr eaLnBrk="1" hangingPunct="1"/>
            <a:r>
              <a:rPr lang="en-US" sz="4400" b="0" smtClean="0">
                <a:solidFill>
                  <a:schemeClr val="accent1"/>
                </a:solidFill>
              </a:rPr>
              <a:t>Convergent Evolution</a:t>
            </a:r>
          </a:p>
        </p:txBody>
      </p:sp>
      <p:sp>
        <p:nvSpPr>
          <p:cNvPr id="51203" name="Rectangle 3"/>
          <p:cNvSpPr>
            <a:spLocks noGrp="1" noChangeArrowheads="1"/>
          </p:cNvSpPr>
          <p:nvPr>
            <p:ph type="body" idx="1"/>
          </p:nvPr>
        </p:nvSpPr>
        <p:spPr>
          <a:xfrm>
            <a:off x="381000" y="1143000"/>
            <a:ext cx="8382000" cy="5410200"/>
          </a:xfrm>
        </p:spPr>
        <p:txBody>
          <a:bodyPr/>
          <a:lstStyle/>
          <a:p>
            <a:pPr eaLnBrk="1" hangingPunct="1"/>
            <a:r>
              <a:rPr lang="en-US" b="1" smtClean="0">
                <a:solidFill>
                  <a:srgbClr val="FF0000"/>
                </a:solidFill>
              </a:rPr>
              <a:t>Biogeography</a:t>
            </a:r>
            <a:r>
              <a:rPr lang="en-US" smtClean="0">
                <a:solidFill>
                  <a:srgbClr val="FF0000"/>
                </a:solidFill>
              </a:rPr>
              <a:t>:</a:t>
            </a:r>
            <a:r>
              <a:rPr lang="en-US" smtClean="0"/>
              <a:t>  the study of the geographic distribution of species</a:t>
            </a:r>
          </a:p>
          <a:p>
            <a:pPr lvl="1" eaLnBrk="1" hangingPunct="1"/>
            <a:r>
              <a:rPr lang="en-US" sz="3200" smtClean="0"/>
              <a:t>Some plants and animals have similar appearance but are only distantly related</a:t>
            </a:r>
          </a:p>
          <a:p>
            <a:pPr eaLnBrk="1" hangingPunct="1"/>
            <a:r>
              <a:rPr lang="en-US" b="1" smtClean="0">
                <a:solidFill>
                  <a:srgbClr val="FF0000"/>
                </a:solidFill>
              </a:rPr>
              <a:t>Convergent evolution</a:t>
            </a:r>
            <a:r>
              <a:rPr lang="en-US" smtClean="0">
                <a:solidFill>
                  <a:srgbClr val="FF0000"/>
                </a:solidFill>
              </a:rPr>
              <a:t>:</a:t>
            </a:r>
            <a:r>
              <a:rPr lang="en-US" smtClean="0"/>
              <a:t>  the independent development of similar structures in organisms that are not directly related</a:t>
            </a:r>
          </a:p>
          <a:p>
            <a:pPr eaLnBrk="1" hangingPunct="1"/>
            <a:r>
              <a:rPr lang="en-US" smtClean="0"/>
              <a:t>Convergent evolution is usually seen in animals and plants that live in similar environments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120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5120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5120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5120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3" grpId="0" build="p" bldLvl="2" autoUpdateAnimBg="0"/>
    </p:bldLst>
  </p:timing>
</p:sld>
</file>

<file path=ppt/slides/slide7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782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pitchFamily="34" charset="0"/>
              </a:defRPr>
            </a:lvl1pPr>
            <a:lvl2pPr marL="742950" indent="-285750">
              <a:defRPr sz="3200">
                <a:solidFill>
                  <a:schemeClr val="tx1"/>
                </a:solidFill>
                <a:latin typeface="Arial" pitchFamily="34" charset="0"/>
              </a:defRPr>
            </a:lvl2pPr>
            <a:lvl3pPr marL="1143000" indent="-228600">
              <a:defRPr sz="3200">
                <a:solidFill>
                  <a:schemeClr val="tx1"/>
                </a:solidFill>
                <a:latin typeface="Arial" pitchFamily="34" charset="0"/>
              </a:defRPr>
            </a:lvl3pPr>
            <a:lvl4pPr marL="1600200" indent="-228600">
              <a:defRPr sz="3200">
                <a:solidFill>
                  <a:schemeClr val="tx1"/>
                </a:solidFill>
                <a:latin typeface="Arial" pitchFamily="34" charset="0"/>
              </a:defRPr>
            </a:lvl4pPr>
            <a:lvl5pPr marL="2057400" indent="-228600">
              <a:defRPr sz="3200">
                <a:solidFill>
                  <a:schemeClr val="tx1"/>
                </a:solidFill>
                <a:latin typeface="Arial" pitchFamily="34" charset="0"/>
              </a:defRPr>
            </a:lvl5pPr>
            <a:lvl6pPr marL="2514600" indent="-228600" eaLnBrk="0" fontAlgn="base" hangingPunct="0">
              <a:spcBef>
                <a:spcPct val="0"/>
              </a:spcBef>
              <a:spcAft>
                <a:spcPct val="0"/>
              </a:spcAft>
              <a:defRPr sz="3200">
                <a:solidFill>
                  <a:schemeClr val="tx1"/>
                </a:solidFill>
                <a:latin typeface="Arial" pitchFamily="34" charset="0"/>
              </a:defRPr>
            </a:lvl6pPr>
            <a:lvl7pPr marL="2971800" indent="-228600" eaLnBrk="0" fontAlgn="base" hangingPunct="0">
              <a:spcBef>
                <a:spcPct val="0"/>
              </a:spcBef>
              <a:spcAft>
                <a:spcPct val="0"/>
              </a:spcAft>
              <a:defRPr sz="3200">
                <a:solidFill>
                  <a:schemeClr val="tx1"/>
                </a:solidFill>
                <a:latin typeface="Arial" pitchFamily="34" charset="0"/>
              </a:defRPr>
            </a:lvl7pPr>
            <a:lvl8pPr marL="3429000" indent="-228600" eaLnBrk="0" fontAlgn="base" hangingPunct="0">
              <a:spcBef>
                <a:spcPct val="0"/>
              </a:spcBef>
              <a:spcAft>
                <a:spcPct val="0"/>
              </a:spcAft>
              <a:defRPr sz="3200">
                <a:solidFill>
                  <a:schemeClr val="tx1"/>
                </a:solidFill>
                <a:latin typeface="Arial" pitchFamily="34" charset="0"/>
              </a:defRPr>
            </a:lvl8pPr>
            <a:lvl9pPr marL="3886200" indent="-228600" eaLnBrk="0" fontAlgn="base" hangingPunct="0">
              <a:spcBef>
                <a:spcPct val="0"/>
              </a:spcBef>
              <a:spcAft>
                <a:spcPct val="0"/>
              </a:spcAft>
              <a:defRPr sz="3200">
                <a:solidFill>
                  <a:schemeClr val="tx1"/>
                </a:solidFill>
                <a:latin typeface="Arial" pitchFamily="34" charset="0"/>
              </a:defRPr>
            </a:lvl9pPr>
          </a:lstStyle>
          <a:p>
            <a:fld id="{395162B2-43D8-42C0-9169-17FB90DB281C}" type="slidenum">
              <a:rPr lang="en-US" sz="1400" smtClean="0"/>
              <a:pPr/>
              <a:t>73</a:t>
            </a:fld>
            <a:endParaRPr lang="en-US" sz="1400" smtClean="0"/>
          </a:p>
        </p:txBody>
      </p:sp>
      <p:sp>
        <p:nvSpPr>
          <p:cNvPr id="52227" name="Rectangle 3"/>
          <p:cNvSpPr>
            <a:spLocks noGrp="1" noChangeArrowheads="1"/>
          </p:cNvSpPr>
          <p:nvPr>
            <p:ph type="body" idx="1"/>
          </p:nvPr>
        </p:nvSpPr>
        <p:spPr>
          <a:xfrm>
            <a:off x="304800" y="1219200"/>
            <a:ext cx="8382000" cy="4876800"/>
          </a:xfrm>
        </p:spPr>
        <p:txBody>
          <a:bodyPr/>
          <a:lstStyle/>
          <a:p>
            <a:pPr eaLnBrk="1" hangingPunct="1"/>
            <a:r>
              <a:rPr lang="en-US" b="1" smtClean="0">
                <a:solidFill>
                  <a:srgbClr val="FF0000"/>
                </a:solidFill>
              </a:rPr>
              <a:t>Marsupials and placentals</a:t>
            </a:r>
            <a:endParaRPr lang="en-US" smtClean="0"/>
          </a:p>
          <a:p>
            <a:pPr lvl="1" eaLnBrk="1" hangingPunct="1"/>
            <a:r>
              <a:rPr lang="en-US" sz="3200" smtClean="0"/>
              <a:t>Marsupials:  young are born in an immature condition and held in a pouch until they develop</a:t>
            </a:r>
          </a:p>
          <a:p>
            <a:pPr lvl="1" eaLnBrk="1" hangingPunct="1"/>
            <a:r>
              <a:rPr lang="en-US" sz="3200" smtClean="0"/>
              <a:t>Placentals:  young are not born until they can safely survive in the external environment</a:t>
            </a:r>
          </a:p>
          <a:p>
            <a:pPr lvl="1" eaLnBrk="1" hangingPunct="1"/>
            <a:endParaRPr lang="en-US" sz="3200" smtClean="0"/>
          </a:p>
        </p:txBody>
      </p:sp>
      <p:pic>
        <p:nvPicPr>
          <p:cNvPr id="77828" name="Picture 5"/>
          <p:cNvPicPr>
            <a:picLocks noChangeAspect="1" noChangeArrowheads="1"/>
          </p:cNvPicPr>
          <p:nvPr/>
        </p:nvPicPr>
        <p:blipFill>
          <a:blip r:embed="rId3">
            <a:extLst>
              <a:ext uri="{28A0092B-C50C-407E-A947-70E740481C1C}">
                <a14:useLocalDpi xmlns:a14="http://schemas.microsoft.com/office/drawing/2010/main" val="0"/>
              </a:ext>
            </a:extLst>
          </a:blip>
          <a:srcRect t="5084"/>
          <a:stretch>
            <a:fillRect/>
          </a:stretch>
        </p:blipFill>
        <p:spPr bwMode="auto">
          <a:xfrm>
            <a:off x="3886200" y="4419600"/>
            <a:ext cx="4419600" cy="217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829" name="Rectangle 7"/>
          <p:cNvSpPr>
            <a:spLocks noGrp="1" noChangeArrowheads="1"/>
          </p:cNvSpPr>
          <p:nvPr>
            <p:ph type="title"/>
          </p:nvPr>
        </p:nvSpPr>
        <p:spPr>
          <a:xfrm>
            <a:off x="685800" y="228600"/>
            <a:ext cx="7772400" cy="762000"/>
          </a:xfrm>
          <a:noFill/>
          <a:ln>
            <a:noFill/>
          </a:ln>
          <a:extLst>
            <a:ext uri="{91240B29-F687-4F45-9708-019B960494DF}">
              <a14:hiddenLine xmlns:a14="http://schemas.microsoft.com/office/drawing/2010/main" w="57150">
                <a:solidFill>
                  <a:schemeClr val="tx1"/>
                </a:solidFill>
                <a:miter lim="800000"/>
                <a:headEnd/>
                <a:tailEnd/>
              </a14:hiddenLine>
            </a:ext>
          </a:extLst>
        </p:spPr>
        <p:txBody>
          <a:bodyPr/>
          <a:lstStyle/>
          <a:p>
            <a:pPr eaLnBrk="1" hangingPunct="1"/>
            <a:r>
              <a:rPr lang="en-US" sz="4400" b="0" smtClean="0">
                <a:solidFill>
                  <a:schemeClr val="accent1"/>
                </a:solidFill>
              </a:rPr>
              <a:t>Convergent Evolution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222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5222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5222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7" grpId="0" build="p" bldLvl="3" autoUpdateAnimBg="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pitchFamily="34" charset="0"/>
              </a:defRPr>
            </a:lvl1pPr>
            <a:lvl2pPr marL="742950" indent="-285750">
              <a:defRPr sz="3200">
                <a:solidFill>
                  <a:schemeClr val="tx1"/>
                </a:solidFill>
                <a:latin typeface="Arial" pitchFamily="34" charset="0"/>
              </a:defRPr>
            </a:lvl2pPr>
            <a:lvl3pPr marL="1143000" indent="-228600">
              <a:defRPr sz="3200">
                <a:solidFill>
                  <a:schemeClr val="tx1"/>
                </a:solidFill>
                <a:latin typeface="Arial" pitchFamily="34" charset="0"/>
              </a:defRPr>
            </a:lvl3pPr>
            <a:lvl4pPr marL="1600200" indent="-228600">
              <a:defRPr sz="3200">
                <a:solidFill>
                  <a:schemeClr val="tx1"/>
                </a:solidFill>
                <a:latin typeface="Arial" pitchFamily="34" charset="0"/>
              </a:defRPr>
            </a:lvl4pPr>
            <a:lvl5pPr marL="2057400" indent="-228600">
              <a:defRPr sz="3200">
                <a:solidFill>
                  <a:schemeClr val="tx1"/>
                </a:solidFill>
                <a:latin typeface="Arial" pitchFamily="34" charset="0"/>
              </a:defRPr>
            </a:lvl5pPr>
            <a:lvl6pPr marL="2514600" indent="-228600" eaLnBrk="0" fontAlgn="base" hangingPunct="0">
              <a:spcBef>
                <a:spcPct val="0"/>
              </a:spcBef>
              <a:spcAft>
                <a:spcPct val="0"/>
              </a:spcAft>
              <a:defRPr sz="3200">
                <a:solidFill>
                  <a:schemeClr val="tx1"/>
                </a:solidFill>
                <a:latin typeface="Arial" pitchFamily="34" charset="0"/>
              </a:defRPr>
            </a:lvl6pPr>
            <a:lvl7pPr marL="2971800" indent="-228600" eaLnBrk="0" fontAlgn="base" hangingPunct="0">
              <a:spcBef>
                <a:spcPct val="0"/>
              </a:spcBef>
              <a:spcAft>
                <a:spcPct val="0"/>
              </a:spcAft>
              <a:defRPr sz="3200">
                <a:solidFill>
                  <a:schemeClr val="tx1"/>
                </a:solidFill>
                <a:latin typeface="Arial" pitchFamily="34" charset="0"/>
              </a:defRPr>
            </a:lvl7pPr>
            <a:lvl8pPr marL="3429000" indent="-228600" eaLnBrk="0" fontAlgn="base" hangingPunct="0">
              <a:spcBef>
                <a:spcPct val="0"/>
              </a:spcBef>
              <a:spcAft>
                <a:spcPct val="0"/>
              </a:spcAft>
              <a:defRPr sz="3200">
                <a:solidFill>
                  <a:schemeClr val="tx1"/>
                </a:solidFill>
                <a:latin typeface="Arial" pitchFamily="34" charset="0"/>
              </a:defRPr>
            </a:lvl8pPr>
            <a:lvl9pPr marL="3886200" indent="-228600" eaLnBrk="0" fontAlgn="base" hangingPunct="0">
              <a:spcBef>
                <a:spcPct val="0"/>
              </a:spcBef>
              <a:spcAft>
                <a:spcPct val="0"/>
              </a:spcAft>
              <a:defRPr sz="3200">
                <a:solidFill>
                  <a:schemeClr val="tx1"/>
                </a:solidFill>
                <a:latin typeface="Arial" pitchFamily="34" charset="0"/>
              </a:defRPr>
            </a:lvl9pPr>
          </a:lstStyle>
          <a:p>
            <a:fld id="{BE4161DB-CE34-45C4-8236-FAD73679ED27}" type="slidenum">
              <a:rPr lang="en-US" sz="1400" smtClean="0"/>
              <a:pPr/>
              <a:t>74</a:t>
            </a:fld>
            <a:endParaRPr lang="en-US" sz="1400" smtClean="0"/>
          </a:p>
        </p:txBody>
      </p:sp>
      <p:pic>
        <p:nvPicPr>
          <p:cNvPr id="78851" name="Picture 6"/>
          <p:cNvPicPr>
            <a:picLocks noChangeAspect="1" noChangeArrowheads="1"/>
          </p:cNvPicPr>
          <p:nvPr/>
        </p:nvPicPr>
        <p:blipFill>
          <a:blip r:embed="rId3">
            <a:lum bright="-6000" contrast="12000"/>
            <a:extLst>
              <a:ext uri="{28A0092B-C50C-407E-A947-70E740481C1C}">
                <a14:useLocalDpi xmlns:a14="http://schemas.microsoft.com/office/drawing/2010/main" val="0"/>
              </a:ext>
            </a:extLst>
          </a:blip>
          <a:srcRect t="3696"/>
          <a:stretch>
            <a:fillRect/>
          </a:stretch>
        </p:blipFill>
        <p:spPr bwMode="auto">
          <a:xfrm>
            <a:off x="304800" y="1524000"/>
            <a:ext cx="8610600" cy="397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852" name="Rectangle 7"/>
          <p:cNvSpPr>
            <a:spLocks noGrp="1" noChangeArrowheads="1"/>
          </p:cNvSpPr>
          <p:nvPr>
            <p:ph type="title"/>
          </p:nvPr>
        </p:nvSpPr>
        <p:spPr>
          <a:xfrm>
            <a:off x="609600" y="152400"/>
            <a:ext cx="7772400" cy="762000"/>
          </a:xfrm>
          <a:noFill/>
          <a:ln>
            <a:noFill/>
          </a:ln>
          <a:extLst>
            <a:ext uri="{91240B29-F687-4F45-9708-019B960494DF}">
              <a14:hiddenLine xmlns:a14="http://schemas.microsoft.com/office/drawing/2010/main" w="57150">
                <a:solidFill>
                  <a:schemeClr val="tx1"/>
                </a:solidFill>
                <a:miter lim="800000"/>
                <a:headEnd/>
                <a:tailEnd/>
              </a14:hiddenLine>
            </a:ext>
          </a:extLst>
        </p:spPr>
        <p:txBody>
          <a:bodyPr/>
          <a:lstStyle/>
          <a:p>
            <a:pPr eaLnBrk="1" hangingPunct="1"/>
            <a:r>
              <a:rPr lang="en-US" sz="4400" b="0" smtClean="0">
                <a:solidFill>
                  <a:schemeClr val="accent1"/>
                </a:solidFill>
              </a:rPr>
              <a:t>Convergent Evolution</a:t>
            </a: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pitchFamily="34" charset="0"/>
              </a:defRPr>
            </a:lvl1pPr>
            <a:lvl2pPr marL="742950" indent="-285750">
              <a:defRPr sz="3200">
                <a:solidFill>
                  <a:schemeClr val="tx1"/>
                </a:solidFill>
                <a:latin typeface="Arial" pitchFamily="34" charset="0"/>
              </a:defRPr>
            </a:lvl2pPr>
            <a:lvl3pPr marL="1143000" indent="-228600">
              <a:defRPr sz="3200">
                <a:solidFill>
                  <a:schemeClr val="tx1"/>
                </a:solidFill>
                <a:latin typeface="Arial" pitchFamily="34" charset="0"/>
              </a:defRPr>
            </a:lvl3pPr>
            <a:lvl4pPr marL="1600200" indent="-228600">
              <a:defRPr sz="3200">
                <a:solidFill>
                  <a:schemeClr val="tx1"/>
                </a:solidFill>
                <a:latin typeface="Arial" pitchFamily="34" charset="0"/>
              </a:defRPr>
            </a:lvl4pPr>
            <a:lvl5pPr marL="2057400" indent="-228600">
              <a:defRPr sz="3200">
                <a:solidFill>
                  <a:schemeClr val="tx1"/>
                </a:solidFill>
                <a:latin typeface="Arial" pitchFamily="34" charset="0"/>
              </a:defRPr>
            </a:lvl5pPr>
            <a:lvl6pPr marL="2514600" indent="-228600" eaLnBrk="0" fontAlgn="base" hangingPunct="0">
              <a:spcBef>
                <a:spcPct val="0"/>
              </a:spcBef>
              <a:spcAft>
                <a:spcPct val="0"/>
              </a:spcAft>
              <a:defRPr sz="3200">
                <a:solidFill>
                  <a:schemeClr val="tx1"/>
                </a:solidFill>
                <a:latin typeface="Arial" pitchFamily="34" charset="0"/>
              </a:defRPr>
            </a:lvl6pPr>
            <a:lvl7pPr marL="2971800" indent="-228600" eaLnBrk="0" fontAlgn="base" hangingPunct="0">
              <a:spcBef>
                <a:spcPct val="0"/>
              </a:spcBef>
              <a:spcAft>
                <a:spcPct val="0"/>
              </a:spcAft>
              <a:defRPr sz="3200">
                <a:solidFill>
                  <a:schemeClr val="tx1"/>
                </a:solidFill>
                <a:latin typeface="Arial" pitchFamily="34" charset="0"/>
              </a:defRPr>
            </a:lvl7pPr>
            <a:lvl8pPr marL="3429000" indent="-228600" eaLnBrk="0" fontAlgn="base" hangingPunct="0">
              <a:spcBef>
                <a:spcPct val="0"/>
              </a:spcBef>
              <a:spcAft>
                <a:spcPct val="0"/>
              </a:spcAft>
              <a:defRPr sz="3200">
                <a:solidFill>
                  <a:schemeClr val="tx1"/>
                </a:solidFill>
                <a:latin typeface="Arial" pitchFamily="34" charset="0"/>
              </a:defRPr>
            </a:lvl8pPr>
            <a:lvl9pPr marL="3886200" indent="-228600" eaLnBrk="0" fontAlgn="base" hangingPunct="0">
              <a:spcBef>
                <a:spcPct val="0"/>
              </a:spcBef>
              <a:spcAft>
                <a:spcPct val="0"/>
              </a:spcAft>
              <a:defRPr sz="3200">
                <a:solidFill>
                  <a:schemeClr val="tx1"/>
                </a:solidFill>
                <a:latin typeface="Arial" pitchFamily="34" charset="0"/>
              </a:defRPr>
            </a:lvl9pPr>
          </a:lstStyle>
          <a:p>
            <a:fld id="{7BF14A04-8E27-48F0-BE26-604974680D57}" type="slidenum">
              <a:rPr lang="en-US" sz="1400" smtClean="0"/>
              <a:pPr/>
              <a:t>75</a:t>
            </a:fld>
            <a:endParaRPr lang="en-US" sz="1400" smtClean="0"/>
          </a:p>
        </p:txBody>
      </p:sp>
      <p:sp>
        <p:nvSpPr>
          <p:cNvPr id="79875" name="Rectangle 3"/>
          <p:cNvSpPr>
            <a:spLocks noGrp="1" noChangeArrowheads="1"/>
          </p:cNvSpPr>
          <p:nvPr>
            <p:ph type="body" idx="1"/>
          </p:nvPr>
        </p:nvSpPr>
        <p:spPr>
          <a:xfrm>
            <a:off x="762000" y="5181600"/>
            <a:ext cx="7772400" cy="1066800"/>
          </a:xfrm>
        </p:spPr>
        <p:txBody>
          <a:bodyPr/>
          <a:lstStyle/>
          <a:p>
            <a:pPr algn="ctr" eaLnBrk="1" hangingPunct="1">
              <a:buFontTx/>
              <a:buNone/>
            </a:pPr>
            <a:r>
              <a:rPr lang="en-US" smtClean="0"/>
              <a:t>Convergence among fast-swimming predators</a:t>
            </a:r>
          </a:p>
        </p:txBody>
      </p:sp>
      <p:pic>
        <p:nvPicPr>
          <p:cNvPr id="79876" name="Picture 4"/>
          <p:cNvPicPr>
            <a:picLocks noChangeAspect="1" noChangeArrowheads="1"/>
          </p:cNvPicPr>
          <p:nvPr/>
        </p:nvPicPr>
        <p:blipFill>
          <a:blip r:embed="rId3">
            <a:lum bright="-6000" contrast="12000"/>
            <a:extLst>
              <a:ext uri="{28A0092B-C50C-407E-A947-70E740481C1C}">
                <a14:useLocalDpi xmlns:a14="http://schemas.microsoft.com/office/drawing/2010/main" val="0"/>
              </a:ext>
            </a:extLst>
          </a:blip>
          <a:srcRect t="8458"/>
          <a:stretch>
            <a:fillRect/>
          </a:stretch>
        </p:blipFill>
        <p:spPr bwMode="auto">
          <a:xfrm>
            <a:off x="457200" y="2209800"/>
            <a:ext cx="8153400" cy="164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877" name="Rectangle 7"/>
          <p:cNvSpPr>
            <a:spLocks noGrp="1" noChangeArrowheads="1"/>
          </p:cNvSpPr>
          <p:nvPr>
            <p:ph type="title"/>
          </p:nvPr>
        </p:nvSpPr>
        <p:spPr>
          <a:xfrm>
            <a:off x="609600" y="152400"/>
            <a:ext cx="7772400" cy="762000"/>
          </a:xfrm>
          <a:noFill/>
          <a:ln>
            <a:noFill/>
          </a:ln>
          <a:extLst>
            <a:ext uri="{91240B29-F687-4F45-9708-019B960494DF}">
              <a14:hiddenLine xmlns:a14="http://schemas.microsoft.com/office/drawing/2010/main" w="57150">
                <a:solidFill>
                  <a:schemeClr val="tx1"/>
                </a:solidFill>
                <a:miter lim="800000"/>
                <a:headEnd/>
                <a:tailEnd/>
              </a14:hiddenLine>
            </a:ext>
          </a:extLst>
        </p:spPr>
        <p:txBody>
          <a:bodyPr/>
          <a:lstStyle/>
          <a:p>
            <a:pPr eaLnBrk="1" hangingPunct="1"/>
            <a:r>
              <a:rPr lang="en-US" sz="4400" b="0" smtClean="0">
                <a:solidFill>
                  <a:schemeClr val="accent1"/>
                </a:solidFill>
              </a:rPr>
              <a:t>Convergent Evolution</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smtClean="0"/>
              <a:t>Darwin’s Theories</a:t>
            </a:r>
          </a:p>
        </p:txBody>
      </p:sp>
      <p:sp>
        <p:nvSpPr>
          <p:cNvPr id="16387" name="Rectangle 3"/>
          <p:cNvSpPr>
            <a:spLocks noGrp="1" noChangeArrowheads="1"/>
          </p:cNvSpPr>
          <p:nvPr>
            <p:ph type="body" sz="half" idx="1"/>
          </p:nvPr>
        </p:nvSpPr>
        <p:spPr>
          <a:xfrm>
            <a:off x="457200" y="1600200"/>
            <a:ext cx="7772400" cy="4530725"/>
          </a:xfrm>
        </p:spPr>
        <p:txBody>
          <a:bodyPr/>
          <a:lstStyle/>
          <a:p>
            <a:r>
              <a:rPr lang="en-US" sz="2400" smtClean="0"/>
              <a:t>Summed up in 2 theories</a:t>
            </a:r>
          </a:p>
          <a:p>
            <a:r>
              <a:rPr lang="en-US" sz="2400" smtClean="0"/>
              <a:t>1. Descent with Modification: new forms appearing in the fossil record are actually the modified descendents of older species</a:t>
            </a:r>
          </a:p>
          <a:p>
            <a:r>
              <a:rPr lang="en-US" sz="2400" smtClean="0"/>
              <a:t>Inferred that ALL species had descended from one or a few original types of life</a:t>
            </a:r>
          </a:p>
          <a:p>
            <a:r>
              <a:rPr lang="en-US" sz="2400" smtClean="0"/>
              <a:t>Accounted for biogeography: similar organisms arise in the same geographic location</a:t>
            </a:r>
          </a:p>
          <a:p>
            <a:r>
              <a:rPr lang="en-US" sz="2400" smtClean="0"/>
              <a:t>Modern kangaroos evolved from now-extinct ancestor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4" presetClass="entr" presetSubtype="0" fill="hold"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 from="(-#ppt_w/2)" to="(#ppt_x)" calcmode="lin" valueType="num">
                                      <p:cBhvr>
                                        <p:cTn id="7" dur="600" fill="hold">
                                          <p:stCondLst>
                                            <p:cond delay="0"/>
                                          </p:stCondLst>
                                        </p:cTn>
                                        <p:tgtEl>
                                          <p:spTgt spid="16387">
                                            <p:txEl>
                                              <p:pRg st="0" end="0"/>
                                            </p:txEl>
                                          </p:spTgt>
                                        </p:tgtEl>
                                        <p:attrNameLst>
                                          <p:attrName>ppt_x</p:attrName>
                                        </p:attrNameLst>
                                      </p:cBhvr>
                                    </p:anim>
                                    <p:anim from="0" to="-1.0" calcmode="lin" valueType="num">
                                      <p:cBhvr>
                                        <p:cTn id="8" dur="200" decel="50000" autoRev="1" fill="hold">
                                          <p:stCondLst>
                                            <p:cond delay="600"/>
                                          </p:stCondLst>
                                        </p:cTn>
                                        <p:tgtEl>
                                          <p:spTgt spid="16387">
                                            <p:txEl>
                                              <p:pRg st="0" end="0"/>
                                            </p:txEl>
                                          </p:spTgt>
                                        </p:tgtEl>
                                        <p:attrNameLst>
                                          <p:attrName>xshear</p:attrName>
                                        </p:attrNameLst>
                                      </p:cBhvr>
                                    </p:anim>
                                    <p:animScale>
                                      <p:cBhvr>
                                        <p:cTn id="9" dur="200" decel="100000" autoRev="1" fill="hold">
                                          <p:stCondLst>
                                            <p:cond delay="600"/>
                                          </p:stCondLst>
                                        </p:cTn>
                                        <p:tgtEl>
                                          <p:spTgt spid="16387">
                                            <p:txEl>
                                              <p:pRg st="0" end="0"/>
                                            </p:txEl>
                                          </p:spTgt>
                                        </p:tgtEl>
                                      </p:cBhvr>
                                      <p:from x="100000" y="100000"/>
                                      <p:to x="80000" y="100000"/>
                                    </p:animScale>
                                    <p:anim by="(#ppt_h/3+#ppt_w*0.1)" calcmode="lin" valueType="num">
                                      <p:cBhvr additive="sum">
                                        <p:cTn id="10" dur="200" decel="100000" autoRev="1" fill="hold">
                                          <p:stCondLst>
                                            <p:cond delay="600"/>
                                          </p:stCondLst>
                                        </p:cTn>
                                        <p:tgtEl>
                                          <p:spTgt spid="16387">
                                            <p:txEl>
                                              <p:pRg st="0" end="0"/>
                                            </p:txEl>
                                          </p:spTgt>
                                        </p:tgtEl>
                                        <p:attrNameLst>
                                          <p:attrName>ppt_x</p:attrName>
                                        </p:attrNameLst>
                                      </p:cBhvr>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4" presetClass="entr" presetSubtype="0" fill="hold" nodeType="clickEffect">
                                  <p:stCondLst>
                                    <p:cond delay="0"/>
                                  </p:stCondLst>
                                  <p:childTnLst>
                                    <p:set>
                                      <p:cBhvr>
                                        <p:cTn id="14" dur="1" fill="hold">
                                          <p:stCondLst>
                                            <p:cond delay="0"/>
                                          </p:stCondLst>
                                        </p:cTn>
                                        <p:tgtEl>
                                          <p:spTgt spid="16387">
                                            <p:txEl>
                                              <p:pRg st="1" end="1"/>
                                            </p:txEl>
                                          </p:spTgt>
                                        </p:tgtEl>
                                        <p:attrNameLst>
                                          <p:attrName>style.visibility</p:attrName>
                                        </p:attrNameLst>
                                      </p:cBhvr>
                                      <p:to>
                                        <p:strVal val="visible"/>
                                      </p:to>
                                    </p:set>
                                    <p:anim from="(-#ppt_w/2)" to="(#ppt_x)" calcmode="lin" valueType="num">
                                      <p:cBhvr>
                                        <p:cTn id="15" dur="600" fill="hold">
                                          <p:stCondLst>
                                            <p:cond delay="0"/>
                                          </p:stCondLst>
                                        </p:cTn>
                                        <p:tgtEl>
                                          <p:spTgt spid="16387">
                                            <p:txEl>
                                              <p:pRg st="1" end="1"/>
                                            </p:txEl>
                                          </p:spTgt>
                                        </p:tgtEl>
                                        <p:attrNameLst>
                                          <p:attrName>ppt_x</p:attrName>
                                        </p:attrNameLst>
                                      </p:cBhvr>
                                    </p:anim>
                                    <p:anim from="0" to="-1.0" calcmode="lin" valueType="num">
                                      <p:cBhvr>
                                        <p:cTn id="16" dur="200" decel="50000" autoRev="1" fill="hold">
                                          <p:stCondLst>
                                            <p:cond delay="600"/>
                                          </p:stCondLst>
                                        </p:cTn>
                                        <p:tgtEl>
                                          <p:spTgt spid="16387">
                                            <p:txEl>
                                              <p:pRg st="1" end="1"/>
                                            </p:txEl>
                                          </p:spTgt>
                                        </p:tgtEl>
                                        <p:attrNameLst>
                                          <p:attrName>xshear</p:attrName>
                                        </p:attrNameLst>
                                      </p:cBhvr>
                                    </p:anim>
                                    <p:animScale>
                                      <p:cBhvr>
                                        <p:cTn id="17" dur="200" decel="100000" autoRev="1" fill="hold">
                                          <p:stCondLst>
                                            <p:cond delay="600"/>
                                          </p:stCondLst>
                                        </p:cTn>
                                        <p:tgtEl>
                                          <p:spTgt spid="16387">
                                            <p:txEl>
                                              <p:pRg st="1" end="1"/>
                                            </p:txEl>
                                          </p:spTgt>
                                        </p:tgtEl>
                                      </p:cBhvr>
                                      <p:from x="100000" y="100000"/>
                                      <p:to x="80000" y="100000"/>
                                    </p:animScale>
                                    <p:anim by="(#ppt_h/3+#ppt_w*0.1)" calcmode="lin" valueType="num">
                                      <p:cBhvr additive="sum">
                                        <p:cTn id="18" dur="200" decel="100000" autoRev="1" fill="hold">
                                          <p:stCondLst>
                                            <p:cond delay="600"/>
                                          </p:stCondLst>
                                        </p:cTn>
                                        <p:tgtEl>
                                          <p:spTgt spid="16387">
                                            <p:txEl>
                                              <p:pRg st="1" end="1"/>
                                            </p:txEl>
                                          </p:spTgt>
                                        </p:tgtEl>
                                        <p:attrNameLst>
                                          <p:attrName>ppt_x</p:attrName>
                                        </p:attrNameLst>
                                      </p:cBhvr>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34" presetClass="entr" presetSubtype="0" fill="hold" nodeType="clickEffect">
                                  <p:stCondLst>
                                    <p:cond delay="0"/>
                                  </p:stCondLst>
                                  <p:childTnLst>
                                    <p:set>
                                      <p:cBhvr>
                                        <p:cTn id="22" dur="1" fill="hold">
                                          <p:stCondLst>
                                            <p:cond delay="0"/>
                                          </p:stCondLst>
                                        </p:cTn>
                                        <p:tgtEl>
                                          <p:spTgt spid="16387">
                                            <p:txEl>
                                              <p:pRg st="2" end="2"/>
                                            </p:txEl>
                                          </p:spTgt>
                                        </p:tgtEl>
                                        <p:attrNameLst>
                                          <p:attrName>style.visibility</p:attrName>
                                        </p:attrNameLst>
                                      </p:cBhvr>
                                      <p:to>
                                        <p:strVal val="visible"/>
                                      </p:to>
                                    </p:set>
                                    <p:anim from="(-#ppt_w/2)" to="(#ppt_x)" calcmode="lin" valueType="num">
                                      <p:cBhvr>
                                        <p:cTn id="23" dur="600" fill="hold">
                                          <p:stCondLst>
                                            <p:cond delay="0"/>
                                          </p:stCondLst>
                                        </p:cTn>
                                        <p:tgtEl>
                                          <p:spTgt spid="16387">
                                            <p:txEl>
                                              <p:pRg st="2" end="2"/>
                                            </p:txEl>
                                          </p:spTgt>
                                        </p:tgtEl>
                                        <p:attrNameLst>
                                          <p:attrName>ppt_x</p:attrName>
                                        </p:attrNameLst>
                                      </p:cBhvr>
                                    </p:anim>
                                    <p:anim from="0" to="-1.0" calcmode="lin" valueType="num">
                                      <p:cBhvr>
                                        <p:cTn id="24" dur="200" decel="50000" autoRev="1" fill="hold">
                                          <p:stCondLst>
                                            <p:cond delay="600"/>
                                          </p:stCondLst>
                                        </p:cTn>
                                        <p:tgtEl>
                                          <p:spTgt spid="16387">
                                            <p:txEl>
                                              <p:pRg st="2" end="2"/>
                                            </p:txEl>
                                          </p:spTgt>
                                        </p:tgtEl>
                                        <p:attrNameLst>
                                          <p:attrName>xshear</p:attrName>
                                        </p:attrNameLst>
                                      </p:cBhvr>
                                    </p:anim>
                                    <p:animScale>
                                      <p:cBhvr>
                                        <p:cTn id="25" dur="200" decel="100000" autoRev="1" fill="hold">
                                          <p:stCondLst>
                                            <p:cond delay="600"/>
                                          </p:stCondLst>
                                        </p:cTn>
                                        <p:tgtEl>
                                          <p:spTgt spid="16387">
                                            <p:txEl>
                                              <p:pRg st="2" end="2"/>
                                            </p:txEl>
                                          </p:spTgt>
                                        </p:tgtEl>
                                      </p:cBhvr>
                                      <p:from x="100000" y="100000"/>
                                      <p:to x="80000" y="100000"/>
                                    </p:animScale>
                                    <p:anim by="(#ppt_h/3+#ppt_w*0.1)" calcmode="lin" valueType="num">
                                      <p:cBhvr additive="sum">
                                        <p:cTn id="26" dur="200" decel="100000" autoRev="1" fill="hold">
                                          <p:stCondLst>
                                            <p:cond delay="600"/>
                                          </p:stCondLst>
                                        </p:cTn>
                                        <p:tgtEl>
                                          <p:spTgt spid="16387">
                                            <p:txEl>
                                              <p:pRg st="2" end="2"/>
                                            </p:txEl>
                                          </p:spTgt>
                                        </p:tgtEl>
                                        <p:attrNameLst>
                                          <p:attrName>ppt_x</p:attrName>
                                        </p:attrNameLst>
                                      </p:cBhvr>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34" presetClass="entr" presetSubtype="0" fill="hold" nodeType="clickEffect">
                                  <p:stCondLst>
                                    <p:cond delay="0"/>
                                  </p:stCondLst>
                                  <p:childTnLst>
                                    <p:set>
                                      <p:cBhvr>
                                        <p:cTn id="30" dur="1" fill="hold">
                                          <p:stCondLst>
                                            <p:cond delay="0"/>
                                          </p:stCondLst>
                                        </p:cTn>
                                        <p:tgtEl>
                                          <p:spTgt spid="16387">
                                            <p:txEl>
                                              <p:pRg st="3" end="3"/>
                                            </p:txEl>
                                          </p:spTgt>
                                        </p:tgtEl>
                                        <p:attrNameLst>
                                          <p:attrName>style.visibility</p:attrName>
                                        </p:attrNameLst>
                                      </p:cBhvr>
                                      <p:to>
                                        <p:strVal val="visible"/>
                                      </p:to>
                                    </p:set>
                                    <p:anim from="(-#ppt_w/2)" to="(#ppt_x)" calcmode="lin" valueType="num">
                                      <p:cBhvr>
                                        <p:cTn id="31" dur="600" fill="hold">
                                          <p:stCondLst>
                                            <p:cond delay="0"/>
                                          </p:stCondLst>
                                        </p:cTn>
                                        <p:tgtEl>
                                          <p:spTgt spid="16387">
                                            <p:txEl>
                                              <p:pRg st="3" end="3"/>
                                            </p:txEl>
                                          </p:spTgt>
                                        </p:tgtEl>
                                        <p:attrNameLst>
                                          <p:attrName>ppt_x</p:attrName>
                                        </p:attrNameLst>
                                      </p:cBhvr>
                                    </p:anim>
                                    <p:anim from="0" to="-1.0" calcmode="lin" valueType="num">
                                      <p:cBhvr>
                                        <p:cTn id="32" dur="200" decel="50000" autoRev="1" fill="hold">
                                          <p:stCondLst>
                                            <p:cond delay="600"/>
                                          </p:stCondLst>
                                        </p:cTn>
                                        <p:tgtEl>
                                          <p:spTgt spid="16387">
                                            <p:txEl>
                                              <p:pRg st="3" end="3"/>
                                            </p:txEl>
                                          </p:spTgt>
                                        </p:tgtEl>
                                        <p:attrNameLst>
                                          <p:attrName>xshear</p:attrName>
                                        </p:attrNameLst>
                                      </p:cBhvr>
                                    </p:anim>
                                    <p:animScale>
                                      <p:cBhvr>
                                        <p:cTn id="33" dur="200" decel="100000" autoRev="1" fill="hold">
                                          <p:stCondLst>
                                            <p:cond delay="600"/>
                                          </p:stCondLst>
                                        </p:cTn>
                                        <p:tgtEl>
                                          <p:spTgt spid="16387">
                                            <p:txEl>
                                              <p:pRg st="3" end="3"/>
                                            </p:txEl>
                                          </p:spTgt>
                                        </p:tgtEl>
                                      </p:cBhvr>
                                      <p:from x="100000" y="100000"/>
                                      <p:to x="80000" y="100000"/>
                                    </p:animScale>
                                    <p:anim by="(#ppt_h/3+#ppt_w*0.1)" calcmode="lin" valueType="num">
                                      <p:cBhvr additive="sum">
                                        <p:cTn id="34" dur="200" decel="100000" autoRev="1" fill="hold">
                                          <p:stCondLst>
                                            <p:cond delay="600"/>
                                          </p:stCondLst>
                                        </p:cTn>
                                        <p:tgtEl>
                                          <p:spTgt spid="16387">
                                            <p:txEl>
                                              <p:pRg st="3" end="3"/>
                                            </p:txEl>
                                          </p:spTgt>
                                        </p:tgtEl>
                                        <p:attrNameLst>
                                          <p:attrName>ppt_x</p:attrName>
                                        </p:attrNameLst>
                                      </p:cBhvr>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34" presetClass="entr" presetSubtype="0" fill="hold" nodeType="clickEffect">
                                  <p:stCondLst>
                                    <p:cond delay="0"/>
                                  </p:stCondLst>
                                  <p:childTnLst>
                                    <p:set>
                                      <p:cBhvr>
                                        <p:cTn id="38" dur="1" fill="hold">
                                          <p:stCondLst>
                                            <p:cond delay="0"/>
                                          </p:stCondLst>
                                        </p:cTn>
                                        <p:tgtEl>
                                          <p:spTgt spid="16387">
                                            <p:txEl>
                                              <p:pRg st="4" end="4"/>
                                            </p:txEl>
                                          </p:spTgt>
                                        </p:tgtEl>
                                        <p:attrNameLst>
                                          <p:attrName>style.visibility</p:attrName>
                                        </p:attrNameLst>
                                      </p:cBhvr>
                                      <p:to>
                                        <p:strVal val="visible"/>
                                      </p:to>
                                    </p:set>
                                    <p:anim from="(-#ppt_w/2)" to="(#ppt_x)" calcmode="lin" valueType="num">
                                      <p:cBhvr>
                                        <p:cTn id="39" dur="600" fill="hold">
                                          <p:stCondLst>
                                            <p:cond delay="0"/>
                                          </p:stCondLst>
                                        </p:cTn>
                                        <p:tgtEl>
                                          <p:spTgt spid="16387">
                                            <p:txEl>
                                              <p:pRg st="4" end="4"/>
                                            </p:txEl>
                                          </p:spTgt>
                                        </p:tgtEl>
                                        <p:attrNameLst>
                                          <p:attrName>ppt_x</p:attrName>
                                        </p:attrNameLst>
                                      </p:cBhvr>
                                    </p:anim>
                                    <p:anim from="0" to="-1.0" calcmode="lin" valueType="num">
                                      <p:cBhvr>
                                        <p:cTn id="40" dur="200" decel="50000" autoRev="1" fill="hold">
                                          <p:stCondLst>
                                            <p:cond delay="600"/>
                                          </p:stCondLst>
                                        </p:cTn>
                                        <p:tgtEl>
                                          <p:spTgt spid="16387">
                                            <p:txEl>
                                              <p:pRg st="4" end="4"/>
                                            </p:txEl>
                                          </p:spTgt>
                                        </p:tgtEl>
                                        <p:attrNameLst>
                                          <p:attrName>xshear</p:attrName>
                                        </p:attrNameLst>
                                      </p:cBhvr>
                                    </p:anim>
                                    <p:animScale>
                                      <p:cBhvr>
                                        <p:cTn id="41" dur="200" decel="100000" autoRev="1" fill="hold">
                                          <p:stCondLst>
                                            <p:cond delay="600"/>
                                          </p:stCondLst>
                                        </p:cTn>
                                        <p:tgtEl>
                                          <p:spTgt spid="16387">
                                            <p:txEl>
                                              <p:pRg st="4" end="4"/>
                                            </p:txEl>
                                          </p:spTgt>
                                        </p:tgtEl>
                                      </p:cBhvr>
                                      <p:from x="100000" y="100000"/>
                                      <p:to x="80000" y="100000"/>
                                    </p:animScale>
                                    <p:anim by="(#ppt_h/3+#ppt_w*0.1)" calcmode="lin" valueType="num">
                                      <p:cBhvr additive="sum">
                                        <p:cTn id="42" dur="200" decel="100000" autoRev="1" fill="hold">
                                          <p:stCondLst>
                                            <p:cond delay="600"/>
                                          </p:stCondLst>
                                        </p:cTn>
                                        <p:tgtEl>
                                          <p:spTgt spid="16387">
                                            <p:txEl>
                                              <p:pRg st="4" end="4"/>
                                            </p:txEl>
                                          </p:spTgt>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066800"/>
            <a:ext cx="3429000" cy="485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Text Placeholder 2"/>
          <p:cNvSpPr>
            <a:spLocks noGrp="1"/>
          </p:cNvSpPr>
          <p:nvPr>
            <p:ph type="body" sz="half" idx="1"/>
          </p:nvPr>
        </p:nvSpPr>
        <p:spPr/>
        <p:txBody>
          <a:bodyPr/>
          <a:lstStyle/>
          <a:p>
            <a:endParaRPr lang="en-US" smtClean="0"/>
          </a:p>
        </p:txBody>
      </p:sp>
      <p:sp>
        <p:nvSpPr>
          <p:cNvPr id="12292" name="Content Placeholder 3"/>
          <p:cNvSpPr>
            <a:spLocks noGrp="1"/>
          </p:cNvSpPr>
          <p:nvPr>
            <p:ph sz="half" idx="2"/>
          </p:nvPr>
        </p:nvSpPr>
        <p:spPr/>
        <p:txBody>
          <a:bodyPr/>
          <a:lstStyle/>
          <a:p>
            <a:endParaRPr lang="en-US" smtClean="0"/>
          </a:p>
        </p:txBody>
      </p:sp>
      <p:sp>
        <p:nvSpPr>
          <p:cNvPr id="12293"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pitchFamily="34" charset="0"/>
              </a:defRPr>
            </a:lvl1pPr>
            <a:lvl2pPr marL="742950" indent="-285750">
              <a:defRPr sz="3200">
                <a:solidFill>
                  <a:schemeClr val="tx1"/>
                </a:solidFill>
                <a:latin typeface="Arial" pitchFamily="34" charset="0"/>
              </a:defRPr>
            </a:lvl2pPr>
            <a:lvl3pPr marL="1143000" indent="-228600">
              <a:defRPr sz="3200">
                <a:solidFill>
                  <a:schemeClr val="tx1"/>
                </a:solidFill>
                <a:latin typeface="Arial" pitchFamily="34" charset="0"/>
              </a:defRPr>
            </a:lvl3pPr>
            <a:lvl4pPr marL="1600200" indent="-228600">
              <a:defRPr sz="3200">
                <a:solidFill>
                  <a:schemeClr val="tx1"/>
                </a:solidFill>
                <a:latin typeface="Arial" pitchFamily="34" charset="0"/>
              </a:defRPr>
            </a:lvl4pPr>
            <a:lvl5pPr marL="2057400" indent="-228600">
              <a:defRPr sz="3200">
                <a:solidFill>
                  <a:schemeClr val="tx1"/>
                </a:solidFill>
                <a:latin typeface="Arial" pitchFamily="34" charset="0"/>
              </a:defRPr>
            </a:lvl5pPr>
            <a:lvl6pPr marL="2514600" indent="-228600" eaLnBrk="0" fontAlgn="base" hangingPunct="0">
              <a:spcBef>
                <a:spcPct val="0"/>
              </a:spcBef>
              <a:spcAft>
                <a:spcPct val="0"/>
              </a:spcAft>
              <a:defRPr sz="3200">
                <a:solidFill>
                  <a:schemeClr val="tx1"/>
                </a:solidFill>
                <a:latin typeface="Arial" pitchFamily="34" charset="0"/>
              </a:defRPr>
            </a:lvl6pPr>
            <a:lvl7pPr marL="2971800" indent="-228600" eaLnBrk="0" fontAlgn="base" hangingPunct="0">
              <a:spcBef>
                <a:spcPct val="0"/>
              </a:spcBef>
              <a:spcAft>
                <a:spcPct val="0"/>
              </a:spcAft>
              <a:defRPr sz="3200">
                <a:solidFill>
                  <a:schemeClr val="tx1"/>
                </a:solidFill>
                <a:latin typeface="Arial" pitchFamily="34" charset="0"/>
              </a:defRPr>
            </a:lvl7pPr>
            <a:lvl8pPr marL="3429000" indent="-228600" eaLnBrk="0" fontAlgn="base" hangingPunct="0">
              <a:spcBef>
                <a:spcPct val="0"/>
              </a:spcBef>
              <a:spcAft>
                <a:spcPct val="0"/>
              </a:spcAft>
              <a:defRPr sz="3200">
                <a:solidFill>
                  <a:schemeClr val="tx1"/>
                </a:solidFill>
                <a:latin typeface="Arial" pitchFamily="34" charset="0"/>
              </a:defRPr>
            </a:lvl8pPr>
            <a:lvl9pPr marL="3886200" indent="-228600" eaLnBrk="0" fontAlgn="base" hangingPunct="0">
              <a:spcBef>
                <a:spcPct val="0"/>
              </a:spcBef>
              <a:spcAft>
                <a:spcPct val="0"/>
              </a:spcAft>
              <a:defRPr sz="3200">
                <a:solidFill>
                  <a:schemeClr val="tx1"/>
                </a:solidFill>
                <a:latin typeface="Arial" pitchFamily="34" charset="0"/>
              </a:defRPr>
            </a:lvl9pPr>
          </a:lstStyle>
          <a:p>
            <a:fld id="{9D0C6DAA-E1C0-4483-9056-0D63A430384F}" type="slidenum">
              <a:rPr lang="en-US" sz="1400" smtClean="0"/>
              <a:pPr/>
              <a:t>9</a:t>
            </a:fld>
            <a:endParaRPr lang="en-US" sz="1400" smtClean="0"/>
          </a:p>
        </p:txBody>
      </p:sp>
      <p:pic>
        <p:nvPicPr>
          <p:cNvPr id="122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304800"/>
            <a:ext cx="6400800" cy="580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raven master">
  <a:themeElements>
    <a:clrScheme name="raven master 13">
      <a:dk1>
        <a:srgbClr val="000000"/>
      </a:dk1>
      <a:lt1>
        <a:srgbClr val="FFF8D2"/>
      </a:lt1>
      <a:dk2>
        <a:srgbClr val="000000"/>
      </a:dk2>
      <a:lt2>
        <a:srgbClr val="0C0D80"/>
      </a:lt2>
      <a:accent1>
        <a:srgbClr val="1617E3"/>
      </a:accent1>
      <a:accent2>
        <a:srgbClr val="333399"/>
      </a:accent2>
      <a:accent3>
        <a:srgbClr val="FFFBE5"/>
      </a:accent3>
      <a:accent4>
        <a:srgbClr val="000000"/>
      </a:accent4>
      <a:accent5>
        <a:srgbClr val="ABABEF"/>
      </a:accent5>
      <a:accent6>
        <a:srgbClr val="2D2D8A"/>
      </a:accent6>
      <a:hlink>
        <a:srgbClr val="009999"/>
      </a:hlink>
      <a:folHlink>
        <a:srgbClr val="99CC00"/>
      </a:folHlink>
    </a:clrScheme>
    <a:fontScheme name="raven 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Arial" charset="0"/>
          </a:defRPr>
        </a:defPPr>
      </a:lstStyle>
    </a:lnDef>
  </a:objectDefaults>
  <a:extraClrSchemeLst>
    <a:extraClrScheme>
      <a:clrScheme name="raven 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raven 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raven 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raven 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raven 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raven 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raven master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raven 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raven 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raven 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raven 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raven 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raven master 13">
        <a:dk1>
          <a:srgbClr val="000000"/>
        </a:dk1>
        <a:lt1>
          <a:srgbClr val="FFF8D2"/>
        </a:lt1>
        <a:dk2>
          <a:srgbClr val="000000"/>
        </a:dk2>
        <a:lt2>
          <a:srgbClr val="0C0D80"/>
        </a:lt2>
        <a:accent1>
          <a:srgbClr val="1617E3"/>
        </a:accent1>
        <a:accent2>
          <a:srgbClr val="333399"/>
        </a:accent2>
        <a:accent3>
          <a:srgbClr val="FFFBE5"/>
        </a:accent3>
        <a:accent4>
          <a:srgbClr val="000000"/>
        </a:accent4>
        <a:accent5>
          <a:srgbClr val="ABAB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lexar:Raven Chapters:evolution:raven master.ppt</Template>
  <TotalTime>1590</TotalTime>
  <Words>2070</Words>
  <Application>Microsoft Office PowerPoint</Application>
  <PresentationFormat>On-screen Show (4:3)</PresentationFormat>
  <Paragraphs>335</Paragraphs>
  <Slides>75</Slides>
  <Notes>43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75</vt:i4>
      </vt:variant>
    </vt:vector>
  </HeadingPairs>
  <TitlesOfParts>
    <vt:vector size="82" baseType="lpstr">
      <vt:lpstr>Arial</vt:lpstr>
      <vt:lpstr>Times New Roman</vt:lpstr>
      <vt:lpstr>MS Reference Sans Serif</vt:lpstr>
      <vt:lpstr>Wingdings</vt:lpstr>
      <vt:lpstr>Tahoma</vt:lpstr>
      <vt:lpstr>ＭＳ Ｐゴシック</vt:lpstr>
      <vt:lpstr>raven master</vt:lpstr>
      <vt:lpstr>PowerPoint Presentation</vt:lpstr>
      <vt:lpstr>Pre-Darwinian Theories</vt:lpstr>
      <vt:lpstr>Inheritance of Acquired Characteristics</vt:lpstr>
      <vt:lpstr>PowerPoint Presentation</vt:lpstr>
      <vt:lpstr>PowerPoint Presentation</vt:lpstr>
      <vt:lpstr>PowerPoint Presentation</vt:lpstr>
      <vt:lpstr>PowerPoint Presentation</vt:lpstr>
      <vt:lpstr>Darwin’s Theories</vt:lpstr>
      <vt:lpstr>PowerPoint Presentation</vt:lpstr>
      <vt:lpstr>PowerPoint Presentation</vt:lpstr>
      <vt:lpstr>PowerPoint Presentation</vt:lpstr>
      <vt:lpstr>Eukaryotes and Organelles: Endosymbiosis</vt:lpstr>
      <vt:lpstr>PowerPoint Presentation</vt:lpstr>
      <vt:lpstr>PowerPoint Presentation</vt:lpstr>
      <vt:lpstr>PowerPoint Presentation</vt:lpstr>
      <vt:lpstr>Biogeographical Record</vt:lpstr>
      <vt:lpstr>Biogeographical Record</vt:lpstr>
      <vt:lpstr>Natural Selection</vt:lpstr>
      <vt:lpstr>PowerPoint Presentation</vt:lpstr>
      <vt:lpstr>PowerPoint Presentation</vt:lpstr>
      <vt:lpstr>PowerPoint Presentation</vt:lpstr>
      <vt:lpstr>PowerPoint Presentation</vt:lpstr>
      <vt:lpstr>Lamarck vs. Darwin</vt:lpstr>
      <vt:lpstr>Evidence of Natural Selection</vt:lpstr>
      <vt:lpstr>Evidence of Natural Selection</vt:lpstr>
      <vt:lpstr>PowerPoint Presentation</vt:lpstr>
      <vt:lpstr>Evidence of Natural Selection</vt:lpstr>
      <vt:lpstr>Evidence of Natural Selection</vt:lpstr>
      <vt:lpstr>Evidence of Natural Selection</vt:lpstr>
      <vt:lpstr>Evidence of Natural Selection</vt:lpstr>
      <vt:lpstr>Evidence of Natural Selection</vt:lpstr>
      <vt:lpstr>Evidence of Natural Selection</vt:lpstr>
      <vt:lpstr>Evidence of Natural Selection</vt:lpstr>
      <vt:lpstr>Evidence of Natural Selection</vt:lpstr>
      <vt:lpstr>PowerPoint Presentation</vt:lpstr>
      <vt:lpstr>PowerPoint Presentation</vt:lpstr>
      <vt:lpstr>PowerPoint Presentation</vt:lpstr>
      <vt:lpstr>PowerPoint Presentation</vt:lpstr>
      <vt:lpstr>Artificial Selection</vt:lpstr>
      <vt:lpstr>Artificial Selection</vt:lpstr>
      <vt:lpstr>Artificial Selection</vt:lpstr>
      <vt:lpstr>Artificial Selection</vt:lpstr>
      <vt:lpstr>Artificial Selection</vt:lpstr>
      <vt:lpstr>Fossil Evidence of Evolution</vt:lpstr>
      <vt:lpstr>Fossil Evidence of Evolution</vt:lpstr>
      <vt:lpstr>Fossil Evidence of Evolution</vt:lpstr>
      <vt:lpstr>Fossil Evidence of Evolution</vt:lpstr>
      <vt:lpstr>Fossil Evidence of Evolution</vt:lpstr>
      <vt:lpstr>Fossil Evidence of Evolution</vt:lpstr>
      <vt:lpstr>Fossil Evidence of Evolution</vt:lpstr>
      <vt:lpstr>Fossil Evidence of Evolution</vt:lpstr>
      <vt:lpstr>Fossil Evidence of Evolution</vt:lpstr>
      <vt:lpstr>PowerPoint Presentation</vt:lpstr>
      <vt:lpstr>HOMOLOGOUS STRUCTURE</vt:lpstr>
      <vt:lpstr>Anatomical Evidence for Evolution</vt:lpstr>
      <vt:lpstr>Anatomical Evidence for Evolution</vt:lpstr>
      <vt:lpstr>PowerPoint Presentation</vt:lpstr>
      <vt:lpstr>ANALAGOUS FEATURE</vt:lpstr>
      <vt:lpstr>Anatomical Evidence for Evolution</vt:lpstr>
      <vt:lpstr>Anatomical Evidence for Evolution</vt:lpstr>
      <vt:lpstr>Anatomical Evidence for Evolution</vt:lpstr>
      <vt:lpstr>Anatomical Evidence for Evolution</vt:lpstr>
      <vt:lpstr>ATAVISMS</vt:lpstr>
      <vt:lpstr>Anatomical Evidence for Evolution</vt:lpstr>
      <vt:lpstr>Anatomical Evidence for Evolution</vt:lpstr>
      <vt:lpstr>Anatomical Evidence for Evolution</vt:lpstr>
      <vt:lpstr>PowerPoint Presentation</vt:lpstr>
      <vt:lpstr>PowerPoint Presentation</vt:lpstr>
      <vt:lpstr>EMBRYOLOGY</vt:lpstr>
      <vt:lpstr>PowerPoint Presentation</vt:lpstr>
      <vt:lpstr>PowerPoint Presentation</vt:lpstr>
      <vt:lpstr>Convergent Evolution</vt:lpstr>
      <vt:lpstr>Convergent Evolution</vt:lpstr>
      <vt:lpstr>Convergent Evolution</vt:lpstr>
      <vt:lpstr>Convergent Evolution</vt:lpstr>
    </vt:vector>
  </TitlesOfParts>
  <Company>home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Arlene Billock</dc:creator>
  <cp:lastModifiedBy>Teacher E-Solutions</cp:lastModifiedBy>
  <cp:revision>155</cp:revision>
  <dcterms:created xsi:type="dcterms:W3CDTF">2007-06-21T18:15:18Z</dcterms:created>
  <dcterms:modified xsi:type="dcterms:W3CDTF">2019-01-18T16:36:57Z</dcterms:modified>
</cp:coreProperties>
</file>