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48" autoAdjust="0"/>
  </p:normalViewPr>
  <p:slideViewPr>
    <p:cSldViewPr>
      <p:cViewPr varScale="1">
        <p:scale>
          <a:sx n="42" d="100"/>
          <a:sy n="42" d="100"/>
        </p:scale>
        <p:origin x="-64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E7F4F-AAD3-4D48-B7C7-28C21DE59A6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CCA3C-A802-40D5-8C28-3DDF0B24B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59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17A5B-D635-45A5-876D-BBDB184ED5C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51039-9151-4616-8C6E-3CC978CCC9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808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E0429-B18E-4932-800C-03AB445AA9A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A4786-67C9-4C17-9195-17FC4625D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4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B01AA-2EA0-49DC-88B0-10726EAFBA3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55BE9-E676-453D-822C-2565FBE1A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44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8FD51-AFAF-488F-ADEA-5B8D20156E8C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22E99-2DBF-412D-A7E5-5EBDF596B5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5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2D1CA-5FCF-4161-A155-3BFCEB08FF7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4698E-F1E9-495C-BCE5-45B8381B8C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6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4B20C-E582-482D-BD85-5B50ADE303B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26CA8-A7CD-4DCF-80D5-45C383AA7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2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D7D69-B518-4D72-8F76-90A20A285F9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2B415-C565-4743-B18D-22E1711D5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277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70FAB-24D0-4CC9-A5DD-864D1281BF6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7AEF5-8365-4441-8E09-55FE48F92D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71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E38E9-BCEB-4A23-87B2-EF10DECFA19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2132A-BD22-4770-B3FE-0C3AD84EF7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83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8A56B-3FF4-4221-9BB8-31C8B168B76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0BF66-4748-462E-8358-4535854147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90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69E84D-66CB-4B11-BCFD-A5629EAB818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E278BF-30F8-4893-9E95-E92EC674F0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DETERGENTS</a:t>
            </a:r>
          </a:p>
        </p:txBody>
      </p:sp>
      <p:sp>
        <p:nvSpPr>
          <p:cNvPr id="2051" name="Rectangle 1"/>
          <p:cNvSpPr>
            <a:spLocks noChangeArrowheads="1"/>
          </p:cNvSpPr>
          <p:nvPr/>
        </p:nvSpPr>
        <p:spPr bwMode="auto">
          <a:xfrm>
            <a:off x="762000" y="2133600"/>
            <a:ext cx="7324725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 b="1" u="sng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Synthetic detergents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Soaps 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have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problems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use for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hard water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</a:p>
          <a:p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Hard water 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calcium 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magnesium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which does </a:t>
            </a:r>
          </a:p>
          <a:p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not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create lather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Synthetic detergents 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overcome this </a:t>
            </a:r>
          </a:p>
          <a:p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problem.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Synthetic detergents 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 not have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salts </a:t>
            </a:r>
          </a:p>
          <a:p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fatty acids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In spite of this the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detergents have all the </a:t>
            </a:r>
          </a:p>
          <a:p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properties of soap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Synthetic detergents have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long chain </a:t>
            </a:r>
          </a:p>
          <a:p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molecules 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such as 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n-dodecyl benzene sulphonate and </a:t>
            </a:r>
          </a:p>
          <a:p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n- dodecyl sulphate. </a:t>
            </a:r>
          </a:p>
          <a:p>
            <a:endParaRPr lang="en-US" sz="200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533400"/>
            <a:ext cx="890587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81400"/>
            <a:ext cx="8505825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85800"/>
            <a:ext cx="85058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8982075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533400"/>
            <a:ext cx="85566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09600"/>
            <a:ext cx="5276850" cy="579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719263"/>
            <a:ext cx="882967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788"/>
            <a:ext cx="9153525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8486775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86200"/>
            <a:ext cx="801052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89058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38400"/>
            <a:ext cx="6376988" cy="371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718550" cy="575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19063"/>
            <a:ext cx="8410575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87630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</Words>
  <Application>Microsoft Office PowerPoint</Application>
  <PresentationFormat>On-screen Show (4:3)</PresentationFormat>
  <Paragraphs>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Arial</vt:lpstr>
      <vt:lpstr>Arial Unicode MS</vt:lpstr>
      <vt:lpstr>Office Theme</vt:lpstr>
      <vt:lpstr>DETERGENTS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Ministry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AKOBIA</dc:creator>
  <cp:lastModifiedBy>Teacher E-Solutions</cp:lastModifiedBy>
  <cp:revision>3</cp:revision>
  <dcterms:created xsi:type="dcterms:W3CDTF">2013-04-20T11:22:30Z</dcterms:created>
  <dcterms:modified xsi:type="dcterms:W3CDTF">2019-01-18T16:41:38Z</dcterms:modified>
</cp:coreProperties>
</file>