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42" d="100"/>
          <a:sy n="42" d="100"/>
        </p:scale>
        <p:origin x="-64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7F4F-AAD3-4D48-B7C7-28C21DE59A6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CA3C-A802-40D5-8C28-3DDF0B24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7A5B-D635-45A5-876D-BBDB184ED5C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1039-9151-4616-8C6E-3CC978CC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0429-B18E-4932-800C-03AB445AA9AA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4786-67C9-4C17-9195-17FC4625D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01AA-2EA0-49DC-88B0-10726EAFBA3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5BE9-E676-453D-822C-2565FBE1A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FD51-AFAF-488F-ADEA-5B8D20156E8C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2E99-2DBF-412D-A7E5-5EBDF596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D1CA-5FCF-4161-A155-3BFCEB08FF7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698E-F1E9-495C-BCE5-45B8381B8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6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B20C-E582-482D-BD85-5B50ADE303B1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26CA8-A7CD-4DCF-80D5-45C383AA7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7D69-B518-4D72-8F76-90A20A285F9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B415-C565-4743-B18D-22E1711D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0FAB-24D0-4CC9-A5DD-864D1281BF6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AEF5-8365-4441-8E09-55FE48F92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38E9-BCEB-4A23-87B2-EF10DECFA19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132A-BD22-4770-B3FE-0C3AD84EF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A56B-3FF4-4221-9BB8-31C8B168B76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BF66-4748-462E-8358-453585414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69E84D-66CB-4B11-BCFD-A5629EAB818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278BF-30F8-4893-9E95-E92EC674F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DETERGENTS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762000" y="2133600"/>
            <a:ext cx="73247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Synthetic detergents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Soaps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use for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water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water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magnesium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which does 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 lather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Synthetic detergents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overcome this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problem.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Synthetic detergents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not have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salts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fatty acids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In spite of this the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detergents have all the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properties of soap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Synthetic detergents have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long chain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molecules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such as </a:t>
            </a:r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n-dodecyl benzene sulphonate and </a:t>
            </a:r>
          </a:p>
          <a:p>
            <a:r>
              <a:rPr lang="en-US" sz="200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n- dodecyl sulphate. </a:t>
            </a:r>
          </a:p>
          <a:p>
            <a:endParaRPr lang="en-US" sz="2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33400"/>
            <a:ext cx="89058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5058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85800"/>
            <a:ext cx="85058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82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33400"/>
            <a:ext cx="8556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27685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19263"/>
            <a:ext cx="8829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535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4867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80105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05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376988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1855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9063"/>
            <a:ext cx="841057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7630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Arial Unicode MS</vt:lpstr>
      <vt:lpstr>Office Theme</vt:lpstr>
      <vt:lpstr>DETERGENTS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AKOBIA</dc:creator>
  <cp:lastModifiedBy>Teacher E-Solutions</cp:lastModifiedBy>
  <cp:revision>3</cp:revision>
  <dcterms:created xsi:type="dcterms:W3CDTF">2013-04-20T11:22:30Z</dcterms:created>
  <dcterms:modified xsi:type="dcterms:W3CDTF">2019-01-18T16:41:38Z</dcterms:modified>
</cp:coreProperties>
</file>