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1"/>
  </p:notesMasterIdLst>
  <p:handoutMasterIdLst>
    <p:handoutMasterId r:id="rId12"/>
  </p:handoutMasterIdLst>
  <p:sldIdLst>
    <p:sldId id="300" r:id="rId2"/>
    <p:sldId id="307" r:id="rId3"/>
    <p:sldId id="309" r:id="rId4"/>
    <p:sldId id="308" r:id="rId5"/>
    <p:sldId id="316" r:id="rId6"/>
    <p:sldId id="303" r:id="rId7"/>
    <p:sldId id="317" r:id="rId8"/>
    <p:sldId id="305" r:id="rId9"/>
    <p:sldId id="304" r:id="rId10"/>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0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3" autoAdjust="0"/>
    <p:restoredTop sz="90929"/>
  </p:normalViewPr>
  <p:slideViewPr>
    <p:cSldViewPr>
      <p:cViewPr varScale="1">
        <p:scale>
          <a:sx n="41" d="100"/>
          <a:sy n="41" d="100"/>
        </p:scale>
        <p:origin x="-62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276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GB"/>
          </a:p>
        </p:txBody>
      </p:sp>
      <p:sp>
        <p:nvSpPr>
          <p:cNvPr id="276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276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F84A8DD-09C6-422E-AC83-AD82801A406A}" type="slidenum">
              <a:rPr lang="en-GB"/>
              <a:pPr>
                <a:defRPr/>
              </a:pPr>
              <a:t>‹#›</a:t>
            </a:fld>
            <a:endParaRPr lang="en-GB"/>
          </a:p>
        </p:txBody>
      </p:sp>
    </p:spTree>
    <p:extLst>
      <p:ext uri="{BB962C8B-B14F-4D97-AF65-F5344CB8AC3E}">
        <p14:creationId xmlns:p14="http://schemas.microsoft.com/office/powerpoint/2010/main" val="4021638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F03CE1AC-A001-414D-8D78-285327AF3E10}" type="datetimeFigureOut">
              <a:rPr lang="en-US"/>
              <a:pPr>
                <a:defRPr/>
              </a:pPr>
              <a:t>1/18/2019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7197B1EA-0501-4FD1-B636-B1EC2F88BBE7}" type="slidenum">
              <a:rPr lang="en-GB"/>
              <a:pPr>
                <a:defRPr/>
              </a:pPr>
              <a:t>‹#›</a:t>
            </a:fld>
            <a:endParaRPr lang="en-GB"/>
          </a:p>
        </p:txBody>
      </p:sp>
    </p:spTree>
    <p:extLst>
      <p:ext uri="{BB962C8B-B14F-4D97-AF65-F5344CB8AC3E}">
        <p14:creationId xmlns:p14="http://schemas.microsoft.com/office/powerpoint/2010/main" val="1779540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kumimoji="1" lang="ja-JP" altLang="en-US"/>
          </a:p>
        </p:txBody>
      </p:sp>
      <p:grpSp>
        <p:nvGrpSpPr>
          <p:cNvPr id="5" name="グループ化 90"/>
          <p:cNvGrpSpPr>
            <a:grpSpLocks/>
          </p:cNvGrpSpPr>
          <p:nvPr/>
        </p:nvGrpSpPr>
        <p:grpSpPr bwMode="auto">
          <a:xfrm>
            <a:off x="4763" y="5589588"/>
            <a:ext cx="5067300" cy="1268412"/>
            <a:chOff x="16865" y="4817936"/>
            <a:chExt cx="5067302" cy="1268398"/>
          </a:xfrm>
        </p:grpSpPr>
        <p:sp>
          <p:nvSpPr>
            <p:cNvPr id="6" name="図形 91"/>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 name="図形 92"/>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9" name="図形 93"/>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0" name="図形 94"/>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1" name="図形 95"/>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2"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3" name="図形 97"/>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4" name="図形 98"/>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5" name="図形 99"/>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6" name="図形 100"/>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7" name="図形 101"/>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8" name="図形 102"/>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9" name="図形 103"/>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0" name="図形 104"/>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1" name="図形 105"/>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2" name="図形 106"/>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3" name="図形 107"/>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4" name="図形 108"/>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5" name="図形 109"/>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6" name="図形 110"/>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7" name="図形 111"/>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8" name="図形 112"/>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9" name="図形 113"/>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0" name="図形 114"/>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1" name="図形 115"/>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2" name="図形 116"/>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3" name="図形 117"/>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4" name="図形 118"/>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5" name="図形 119"/>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6" name="図形 120"/>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7" name="図形 121"/>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8" name="図形 122"/>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9" name="図形 123"/>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0" name="図形 124"/>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1" name="図形 125"/>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2" name="図形 126"/>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3" name="図形 127"/>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4" name="図形 128"/>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5" name="図形 129"/>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6" name="図形 130"/>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7" name="図形 131"/>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8" name="図形 132"/>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9" name="図形 133"/>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0" name="図形 134"/>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1" name="図形 135"/>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2" name="図形 136"/>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3" name="図形 137"/>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4" name="図形 138"/>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5" name="図形 139"/>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6" name="図形 140"/>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7" name="図形 141"/>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8" name="図形 142"/>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9" name="図形 143"/>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0" name="図形 144"/>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1" name="図形 145"/>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2" name="図形 146"/>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3" name="図形 147"/>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4" name="図形 148"/>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5" name="図形 149"/>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6" name="図形 150"/>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7" name="図形 151"/>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8" name="図形 152"/>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9" name="図形 153"/>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0" name="図形 154"/>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1" name="図形 155"/>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2" name="図形 156"/>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3" name="図形 157"/>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4" name="図形 158"/>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5" name="図形 159"/>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6" name="図形 160"/>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7" name="図形 161"/>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8" name="図形 162"/>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9" name="図形 163"/>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0" name="図形 164"/>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eaLnBrk="0" hangingPunct="0">
                <a:defRPr/>
              </a:pPr>
              <a:endParaRPr lang="ja-JP" altLang="en-US"/>
            </a:p>
          </p:txBody>
        </p:sp>
      </p:grpSp>
      <p:sp>
        <p:nvSpPr>
          <p:cNvPr id="81" name="図形 9"/>
          <p:cNvSpPr>
            <a:spLocks/>
          </p:cNvSpPr>
          <p:nvPr/>
        </p:nvSpPr>
        <p:spPr bwMode="auto">
          <a:xfrm>
            <a:off x="3929063" y="0"/>
            <a:ext cx="5214937" cy="3382963"/>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a:lstStyle/>
          <a:p>
            <a:pPr eaLnBrk="0" hangingPunct="0">
              <a:defRPr/>
            </a:pPr>
            <a:endParaRPr lang="ja-JP" altLang="en-US"/>
          </a:p>
        </p:txBody>
      </p:sp>
      <p:grpSp>
        <p:nvGrpSpPr>
          <p:cNvPr id="82" name="グループ化 12"/>
          <p:cNvGrpSpPr>
            <a:grpSpLocks/>
          </p:cNvGrpSpPr>
          <p:nvPr/>
        </p:nvGrpSpPr>
        <p:grpSpPr bwMode="auto">
          <a:xfrm>
            <a:off x="4000500" y="0"/>
            <a:ext cx="5143500" cy="2000250"/>
            <a:chOff x="2168" y="0"/>
            <a:chExt cx="3576" cy="1384"/>
          </a:xfrm>
        </p:grpSpPr>
        <p:sp>
          <p:nvSpPr>
            <p:cNvPr id="83" name="図形 13"/>
            <p:cNvSpPr>
              <a:spLocks/>
            </p:cNvSpPr>
            <p:nvPr/>
          </p:nvSpPr>
          <p:spPr bwMode="auto">
            <a:xfrm>
              <a:off x="5420" y="1043"/>
              <a:ext cx="324" cy="271"/>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4"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5"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6" name="図形 16"/>
            <p:cNvSpPr>
              <a:spLocks/>
            </p:cNvSpPr>
            <p:nvPr/>
          </p:nvSpPr>
          <p:spPr bwMode="auto">
            <a:xfrm>
              <a:off x="5504" y="1076"/>
              <a:ext cx="240" cy="214"/>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7"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8"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9"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90"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91"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92"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93"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94" name="図形 25"/>
            <p:cNvSpPr>
              <a:spLocks/>
            </p:cNvSpPr>
            <p:nvPr/>
          </p:nvSpPr>
          <p:spPr bwMode="auto">
            <a:xfrm>
              <a:off x="4904" y="884"/>
              <a:ext cx="104" cy="82"/>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95"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96" name="図形 27"/>
            <p:cNvSpPr>
              <a:spLocks/>
            </p:cNvSpPr>
            <p:nvPr/>
          </p:nvSpPr>
          <p:spPr bwMode="auto">
            <a:xfrm>
              <a:off x="4772" y="1056"/>
              <a:ext cx="128" cy="178"/>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97" name="図形 28"/>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98" name="図形 29"/>
            <p:cNvSpPr>
              <a:spLocks/>
            </p:cNvSpPr>
            <p:nvPr/>
          </p:nvSpPr>
          <p:spPr bwMode="auto">
            <a:xfrm>
              <a:off x="4724" y="816"/>
              <a:ext cx="576" cy="350"/>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99"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00" name="図形 31"/>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01" name="図形 32"/>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02" name="図形 33"/>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03"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04"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05"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06"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07" name="図形 38"/>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08" name="図形 39"/>
            <p:cNvSpPr>
              <a:spLocks/>
            </p:cNvSpPr>
            <p:nvPr/>
          </p:nvSpPr>
          <p:spPr bwMode="auto">
            <a:xfrm>
              <a:off x="5092" y="368"/>
              <a:ext cx="190"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09"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10" name="図形 41"/>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11" name="図形 42"/>
            <p:cNvSpPr>
              <a:spLocks/>
            </p:cNvSpPr>
            <p:nvPr/>
          </p:nvSpPr>
          <p:spPr bwMode="auto">
            <a:xfrm>
              <a:off x="4663" y="139"/>
              <a:ext cx="3" cy="0"/>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12" name="図形 43"/>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13"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14"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15" name="図形 46"/>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16"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17" name="図形 48"/>
            <p:cNvSpPr>
              <a:spLocks/>
            </p:cNvSpPr>
            <p:nvPr/>
          </p:nvSpPr>
          <p:spPr bwMode="auto">
            <a:xfrm>
              <a:off x="4184" y="228"/>
              <a:ext cx="86"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18"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19" name="図形 50"/>
            <p:cNvSpPr>
              <a:spLocks/>
            </p:cNvSpPr>
            <p:nvPr/>
          </p:nvSpPr>
          <p:spPr bwMode="auto">
            <a:xfrm>
              <a:off x="4040" y="139"/>
              <a:ext cx="72" cy="11"/>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20" name="図形 51"/>
            <p:cNvSpPr>
              <a:spLocks/>
            </p:cNvSpPr>
            <p:nvPr/>
          </p:nvSpPr>
          <p:spPr bwMode="auto">
            <a:xfrm>
              <a:off x="3056" y="264"/>
              <a:ext cx="150"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21" name="図形 52"/>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22" name="図形 53"/>
            <p:cNvSpPr>
              <a:spLocks/>
            </p:cNvSpPr>
            <p:nvPr/>
          </p:nvSpPr>
          <p:spPr bwMode="auto">
            <a:xfrm>
              <a:off x="3068" y="224"/>
              <a:ext cx="286"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23"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24"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25"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dirty="0"/>
            </a:p>
          </p:txBody>
        </p:sp>
        <p:sp>
          <p:nvSpPr>
            <p:cNvPr id="126" name="図形 57"/>
            <p:cNvSpPr>
              <a:spLocks/>
            </p:cNvSpPr>
            <p:nvPr/>
          </p:nvSpPr>
          <p:spPr bwMode="auto">
            <a:xfrm>
              <a:off x="3304" y="176"/>
              <a:ext cx="454"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27" name="図形 58"/>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28" name="図形 59"/>
            <p:cNvSpPr>
              <a:spLocks/>
            </p:cNvSpPr>
            <p:nvPr/>
          </p:nvSpPr>
          <p:spPr bwMode="auto">
            <a:xfrm>
              <a:off x="3503" y="152"/>
              <a:ext cx="381" cy="278"/>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29"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30"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31" name="図形 62"/>
            <p:cNvSpPr>
              <a:spLocks/>
            </p:cNvSpPr>
            <p:nvPr/>
          </p:nvSpPr>
          <p:spPr bwMode="auto">
            <a:xfrm>
              <a:off x="3824" y="139"/>
              <a:ext cx="286" cy="283"/>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32" name="図形 63"/>
            <p:cNvSpPr>
              <a:spLocks/>
            </p:cNvSpPr>
            <p:nvPr/>
          </p:nvSpPr>
          <p:spPr bwMode="auto">
            <a:xfrm>
              <a:off x="3924" y="139"/>
              <a:ext cx="260" cy="271"/>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33"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34"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35" name="図形 66"/>
            <p:cNvSpPr>
              <a:spLocks/>
            </p:cNvSpPr>
            <p:nvPr/>
          </p:nvSpPr>
          <p:spPr bwMode="auto">
            <a:xfrm>
              <a:off x="4144" y="320"/>
              <a:ext cx="216" cy="110"/>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36" name="図形 67"/>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37" name="図形 68"/>
            <p:cNvSpPr>
              <a:spLocks/>
            </p:cNvSpPr>
            <p:nvPr/>
          </p:nvSpPr>
          <p:spPr bwMode="auto">
            <a:xfrm>
              <a:off x="4172" y="272"/>
              <a:ext cx="328" cy="202"/>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38" name="図形 69"/>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39" name="図形 70"/>
            <p:cNvSpPr>
              <a:spLocks/>
            </p:cNvSpPr>
            <p:nvPr/>
          </p:nvSpPr>
          <p:spPr bwMode="auto">
            <a:xfrm>
              <a:off x="4288" y="295"/>
              <a:ext cx="528" cy="259"/>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40"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41" name="図形 72"/>
            <p:cNvSpPr>
              <a:spLocks/>
            </p:cNvSpPr>
            <p:nvPr/>
          </p:nvSpPr>
          <p:spPr bwMode="auto">
            <a:xfrm>
              <a:off x="4300" y="276"/>
              <a:ext cx="578"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42" name="図形 73"/>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43" name="図形 74"/>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44"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45" name="図形 76"/>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46"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47"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48" name="図形 79"/>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49" name="図形 80"/>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50" name="図形 81"/>
            <p:cNvSpPr>
              <a:spLocks/>
            </p:cNvSpPr>
            <p:nvPr/>
          </p:nvSpPr>
          <p:spPr bwMode="auto">
            <a:xfrm>
              <a:off x="4844" y="164"/>
              <a:ext cx="170"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51" name="図形 82"/>
            <p:cNvSpPr>
              <a:spLocks/>
            </p:cNvSpPr>
            <p:nvPr/>
          </p:nvSpPr>
          <p:spPr bwMode="auto">
            <a:xfrm>
              <a:off x="4892" y="164"/>
              <a:ext cx="140" cy="98"/>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52" name="図形 83"/>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53" name="図形 84"/>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54" name="図形 85"/>
            <p:cNvSpPr>
              <a:spLocks/>
            </p:cNvSpPr>
            <p:nvPr/>
          </p:nvSpPr>
          <p:spPr bwMode="auto">
            <a:xfrm>
              <a:off x="5697" y="600"/>
              <a:ext cx="47" cy="98"/>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55"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56"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57" name="図形 88"/>
            <p:cNvSpPr>
              <a:spLocks/>
            </p:cNvSpPr>
            <p:nvPr/>
          </p:nvSpPr>
          <p:spPr bwMode="auto">
            <a:xfrm>
              <a:off x="5323" y="476"/>
              <a:ext cx="323"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grpSp>
      <p:sp>
        <p:nvSpPr>
          <p:cNvPr id="2" name="図形 1"/>
          <p:cNvSpPr>
            <a:spLocks noGrp="1"/>
          </p:cNvSpPr>
          <p:nvPr>
            <p:ph type="ctrTitle"/>
          </p:nvPr>
        </p:nvSpPr>
        <p:spPr>
          <a:xfrm>
            <a:off x="642910" y="2214554"/>
            <a:ext cx="7772400" cy="1470025"/>
          </a:xfrm>
        </p:spPr>
        <p:txBody>
          <a:bodyPr/>
          <a:lstStyle/>
          <a:p>
            <a:r>
              <a:rPr lang="en-US" altLang="ja-JP" smtClean="0"/>
              <a:t>Click to edit Master title style</a:t>
            </a:r>
            <a:endParaRPr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ja-JP" altLang="en-US" dirty="0"/>
          </a:p>
        </p:txBody>
      </p:sp>
      <p:sp>
        <p:nvSpPr>
          <p:cNvPr id="158" name="図形 11"/>
          <p:cNvSpPr>
            <a:spLocks noGrp="1"/>
          </p:cNvSpPr>
          <p:nvPr>
            <p:ph type="dt" sz="half" idx="10"/>
          </p:nvPr>
        </p:nvSpPr>
        <p:spPr/>
        <p:txBody>
          <a:bodyPr/>
          <a:lstStyle>
            <a:lvl1pPr>
              <a:defRPr/>
            </a:lvl1pPr>
          </a:lstStyle>
          <a:p>
            <a:pPr>
              <a:defRPr/>
            </a:pPr>
            <a:endParaRPr lang="en-GB"/>
          </a:p>
        </p:txBody>
      </p:sp>
      <p:sp>
        <p:nvSpPr>
          <p:cNvPr id="159" name="図形 10"/>
          <p:cNvSpPr>
            <a:spLocks noGrp="1"/>
          </p:cNvSpPr>
          <p:nvPr>
            <p:ph type="ftr" sz="quarter" idx="11"/>
          </p:nvPr>
        </p:nvSpPr>
        <p:spPr>
          <a:xfrm>
            <a:off x="6048375" y="6492875"/>
            <a:ext cx="2393950" cy="365125"/>
          </a:xfrm>
        </p:spPr>
        <p:txBody>
          <a:bodyPr/>
          <a:lstStyle>
            <a:lvl1pPr>
              <a:defRPr/>
            </a:lvl1pPr>
          </a:lstStyle>
          <a:p>
            <a:pPr>
              <a:defRPr/>
            </a:pPr>
            <a:endParaRPr lang="en-GB"/>
          </a:p>
        </p:txBody>
      </p:sp>
      <p:sp>
        <p:nvSpPr>
          <p:cNvPr id="160" name="図形 17"/>
          <p:cNvSpPr>
            <a:spLocks noGrp="1"/>
          </p:cNvSpPr>
          <p:nvPr>
            <p:ph type="sldNum" sz="quarter" idx="12"/>
          </p:nvPr>
        </p:nvSpPr>
        <p:spPr>
          <a:xfrm>
            <a:off x="8499475" y="6492875"/>
            <a:ext cx="644525" cy="365125"/>
          </a:xfrm>
        </p:spPr>
        <p:txBody>
          <a:bodyPr/>
          <a:lstStyle>
            <a:lvl1pPr>
              <a:defRPr/>
            </a:lvl1pPr>
          </a:lstStyle>
          <a:p>
            <a:pPr>
              <a:defRPr/>
            </a:pPr>
            <a:fld id="{301FD057-FC14-4964-A222-F76EF327970F}" type="slidenum">
              <a:rPr lang="en-GB"/>
              <a:pPr>
                <a:defRPr/>
              </a:pPr>
              <a:t>‹#›</a:t>
            </a:fld>
            <a:endParaRPr lang="en-GB"/>
          </a:p>
        </p:txBody>
      </p:sp>
    </p:spTree>
    <p:extLst>
      <p:ext uri="{BB962C8B-B14F-4D97-AF65-F5344CB8AC3E}">
        <p14:creationId xmlns:p14="http://schemas.microsoft.com/office/powerpoint/2010/main" val="67836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lang="en-US" altLang="ja-JP" smtClean="0"/>
              <a:t>Click to edit Master title style</a:t>
            </a:r>
            <a:endParaRPr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endParaRPr lang="en-GB"/>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endParaRPr lang="en-GB"/>
          </a:p>
        </p:txBody>
      </p:sp>
      <p:sp>
        <p:nvSpPr>
          <p:cNvPr id="6" name="図形 5"/>
          <p:cNvSpPr>
            <a:spLocks noGrp="1"/>
          </p:cNvSpPr>
          <p:nvPr>
            <p:ph type="sldNum" sz="quarter" idx="12"/>
          </p:nvPr>
        </p:nvSpPr>
        <p:spPr>
          <a:xfrm>
            <a:off x="8499475" y="6494463"/>
            <a:ext cx="644525" cy="365125"/>
          </a:xfrm>
        </p:spPr>
        <p:txBody>
          <a:bodyPr/>
          <a:lstStyle>
            <a:lvl1pPr>
              <a:defRPr/>
            </a:lvl1pPr>
          </a:lstStyle>
          <a:p>
            <a:pPr>
              <a:defRPr/>
            </a:pPr>
            <a:fld id="{408C7348-07CF-47C8-8092-00652FD1385C}" type="slidenum">
              <a:rPr lang="en-GB"/>
              <a:pPr>
                <a:defRPr/>
              </a:pPr>
              <a:t>‹#›</a:t>
            </a:fld>
            <a:endParaRPr lang="en-GB"/>
          </a:p>
        </p:txBody>
      </p:sp>
    </p:spTree>
    <p:extLst>
      <p:ext uri="{BB962C8B-B14F-4D97-AF65-F5344CB8AC3E}">
        <p14:creationId xmlns:p14="http://schemas.microsoft.com/office/powerpoint/2010/main" val="2840297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lang="en-US" altLang="ja-JP" smtClean="0"/>
              <a:t>Click to edit Master title style</a:t>
            </a:r>
            <a:endParaRPr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endParaRPr lang="en-GB"/>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endParaRPr lang="en-GB"/>
          </a:p>
        </p:txBody>
      </p:sp>
      <p:sp>
        <p:nvSpPr>
          <p:cNvPr id="6" name="図形 5"/>
          <p:cNvSpPr>
            <a:spLocks noGrp="1"/>
          </p:cNvSpPr>
          <p:nvPr>
            <p:ph type="sldNum" sz="quarter" idx="12"/>
          </p:nvPr>
        </p:nvSpPr>
        <p:spPr>
          <a:xfrm>
            <a:off x="8499475" y="6494463"/>
            <a:ext cx="644525" cy="365125"/>
          </a:xfrm>
        </p:spPr>
        <p:txBody>
          <a:bodyPr/>
          <a:lstStyle>
            <a:lvl1pPr>
              <a:defRPr/>
            </a:lvl1pPr>
          </a:lstStyle>
          <a:p>
            <a:pPr>
              <a:defRPr/>
            </a:pPr>
            <a:fld id="{678EEE15-7494-4E82-B9DC-D19A72CDF996}" type="slidenum">
              <a:rPr lang="en-GB"/>
              <a:pPr>
                <a:defRPr/>
              </a:pPr>
              <a:t>‹#›</a:t>
            </a:fld>
            <a:endParaRPr lang="en-GB"/>
          </a:p>
        </p:txBody>
      </p:sp>
    </p:spTree>
    <p:extLst>
      <p:ext uri="{BB962C8B-B14F-4D97-AF65-F5344CB8AC3E}">
        <p14:creationId xmlns:p14="http://schemas.microsoft.com/office/powerpoint/2010/main" val="2858100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smtClean="0"/>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ja-JP" altLang="en-US"/>
          </a:p>
        </p:txBody>
      </p:sp>
      <p:sp>
        <p:nvSpPr>
          <p:cNvPr id="4" name="正方形/長方形 28"/>
          <p:cNvSpPr>
            <a:spLocks noGrp="1"/>
          </p:cNvSpPr>
          <p:nvPr>
            <p:ph type="dt" sz="half" idx="10"/>
          </p:nvPr>
        </p:nvSpPr>
        <p:spPr/>
        <p:txBody>
          <a:bodyPr/>
          <a:lstStyle>
            <a:lvl1pPr>
              <a:defRPr/>
            </a:lvl1pPr>
          </a:lstStyle>
          <a:p>
            <a:pPr>
              <a:defRPr/>
            </a:pPr>
            <a:endParaRPr lang="en-GB"/>
          </a:p>
        </p:txBody>
      </p:sp>
      <p:sp>
        <p:nvSpPr>
          <p:cNvPr id="5" name="正方形/長方形 3"/>
          <p:cNvSpPr>
            <a:spLocks noGrp="1"/>
          </p:cNvSpPr>
          <p:nvPr>
            <p:ph type="ftr" sz="quarter" idx="11"/>
          </p:nvPr>
        </p:nvSpPr>
        <p:spPr/>
        <p:txBody>
          <a:bodyPr/>
          <a:lstStyle>
            <a:lvl1pPr>
              <a:defRPr/>
            </a:lvl1pPr>
          </a:lstStyle>
          <a:p>
            <a:pPr>
              <a:defRPr/>
            </a:pPr>
            <a:endParaRPr lang="en-GB"/>
          </a:p>
        </p:txBody>
      </p:sp>
      <p:sp>
        <p:nvSpPr>
          <p:cNvPr id="6" name="正方形/長方形 9"/>
          <p:cNvSpPr>
            <a:spLocks noGrp="1"/>
          </p:cNvSpPr>
          <p:nvPr>
            <p:ph type="sldNum" sz="quarter" idx="12"/>
          </p:nvPr>
        </p:nvSpPr>
        <p:spPr/>
        <p:txBody>
          <a:bodyPr/>
          <a:lstStyle>
            <a:lvl1pPr>
              <a:defRPr/>
            </a:lvl1pPr>
          </a:lstStyle>
          <a:p>
            <a:pPr>
              <a:defRPr/>
            </a:pPr>
            <a:fld id="{BF3839A3-56F8-423B-917C-D3C83EC65495}" type="slidenum">
              <a:rPr lang="en-GB"/>
              <a:pPr>
                <a:defRPr/>
              </a:pPr>
              <a:t>‹#›</a:t>
            </a:fld>
            <a:endParaRPr lang="en-GB"/>
          </a:p>
        </p:txBody>
      </p:sp>
    </p:spTree>
    <p:extLst>
      <p:ext uri="{BB962C8B-B14F-4D97-AF65-F5344CB8AC3E}">
        <p14:creationId xmlns:p14="http://schemas.microsoft.com/office/powerpoint/2010/main" val="333378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en-US" altLang="ja-JP" smtClean="0"/>
              <a:t>Click to edit Master title style</a:t>
            </a:r>
            <a:endParaRPr lang="ja-JP" altLang="en-US"/>
          </a:p>
        </p:txBody>
      </p:sp>
      <p:sp>
        <p:nvSpPr>
          <p:cNvPr id="3" name="図形 2"/>
          <p:cNvSpPr>
            <a:spLocks noGrp="1"/>
          </p:cNvSpPr>
          <p:nvPr>
            <p:ph idx="1"/>
          </p:nvPr>
        </p:nvSpPr>
        <p:spPr>
          <a:xfrm>
            <a:off x="466696" y="1857370"/>
            <a:ext cx="8248708" cy="4429151"/>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正方形/長方形 28"/>
          <p:cNvSpPr>
            <a:spLocks noGrp="1"/>
          </p:cNvSpPr>
          <p:nvPr>
            <p:ph type="dt" sz="half" idx="10"/>
          </p:nvPr>
        </p:nvSpPr>
        <p:spPr/>
        <p:txBody>
          <a:bodyPr/>
          <a:lstStyle>
            <a:lvl1pPr>
              <a:defRPr/>
            </a:lvl1pPr>
          </a:lstStyle>
          <a:p>
            <a:pPr>
              <a:defRPr/>
            </a:pPr>
            <a:endParaRPr lang="en-GB"/>
          </a:p>
        </p:txBody>
      </p:sp>
      <p:sp>
        <p:nvSpPr>
          <p:cNvPr id="5" name="正方形/長方形 3"/>
          <p:cNvSpPr>
            <a:spLocks noGrp="1"/>
          </p:cNvSpPr>
          <p:nvPr>
            <p:ph type="ftr" sz="quarter" idx="11"/>
          </p:nvPr>
        </p:nvSpPr>
        <p:spPr/>
        <p:txBody>
          <a:bodyPr/>
          <a:lstStyle>
            <a:lvl1pPr>
              <a:defRPr/>
            </a:lvl1pPr>
          </a:lstStyle>
          <a:p>
            <a:pPr>
              <a:defRPr/>
            </a:pPr>
            <a:endParaRPr lang="en-GB"/>
          </a:p>
        </p:txBody>
      </p:sp>
      <p:sp>
        <p:nvSpPr>
          <p:cNvPr id="6" name="正方形/長方形 9"/>
          <p:cNvSpPr>
            <a:spLocks noGrp="1"/>
          </p:cNvSpPr>
          <p:nvPr>
            <p:ph type="sldNum" sz="quarter" idx="12"/>
          </p:nvPr>
        </p:nvSpPr>
        <p:spPr/>
        <p:txBody>
          <a:bodyPr/>
          <a:lstStyle>
            <a:lvl1pPr>
              <a:defRPr/>
            </a:lvl1pPr>
          </a:lstStyle>
          <a:p>
            <a:pPr>
              <a:defRPr/>
            </a:pPr>
            <a:fld id="{1F2FF357-1DA1-48FA-B0B4-71A13470E57E}" type="slidenum">
              <a:rPr lang="en-GB"/>
              <a:pPr>
                <a:defRPr/>
              </a:pPr>
              <a:t>‹#›</a:t>
            </a:fld>
            <a:endParaRPr lang="en-GB"/>
          </a:p>
        </p:txBody>
      </p:sp>
    </p:spTree>
    <p:extLst>
      <p:ext uri="{BB962C8B-B14F-4D97-AF65-F5344CB8AC3E}">
        <p14:creationId xmlns:p14="http://schemas.microsoft.com/office/powerpoint/2010/main" val="209072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lang="en-US" altLang="ja-JP" smtClean="0"/>
              <a:t>Click to edit Master title style</a:t>
            </a:r>
            <a:endParaRPr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endParaRPr lang="en-GB"/>
          </a:p>
        </p:txBody>
      </p:sp>
      <p:sp>
        <p:nvSpPr>
          <p:cNvPr id="5" name="図形 4"/>
          <p:cNvSpPr>
            <a:spLocks noGrp="1"/>
          </p:cNvSpPr>
          <p:nvPr>
            <p:ph type="ftr" sz="quarter" idx="11"/>
          </p:nvPr>
        </p:nvSpPr>
        <p:spPr/>
        <p:txBody>
          <a:bodyPr/>
          <a:lstStyle>
            <a:lvl1pPr>
              <a:defRPr/>
            </a:lvl1pPr>
          </a:lstStyle>
          <a:p>
            <a:pPr>
              <a:defRPr/>
            </a:pPr>
            <a:endParaRPr lang="en-GB"/>
          </a:p>
        </p:txBody>
      </p:sp>
      <p:sp>
        <p:nvSpPr>
          <p:cNvPr id="6" name="図形 5"/>
          <p:cNvSpPr>
            <a:spLocks noGrp="1"/>
          </p:cNvSpPr>
          <p:nvPr>
            <p:ph type="sldNum" sz="quarter" idx="12"/>
          </p:nvPr>
        </p:nvSpPr>
        <p:spPr>
          <a:xfrm>
            <a:off x="8499475" y="6492875"/>
            <a:ext cx="644525" cy="365125"/>
          </a:xfrm>
        </p:spPr>
        <p:txBody>
          <a:bodyPr/>
          <a:lstStyle>
            <a:lvl1pPr>
              <a:defRPr/>
            </a:lvl1pPr>
          </a:lstStyle>
          <a:p>
            <a:pPr>
              <a:defRPr/>
            </a:pPr>
            <a:fld id="{F9E007EB-C288-4D43-BB74-F23A8CF37AA7}" type="slidenum">
              <a:rPr lang="en-GB"/>
              <a:pPr>
                <a:defRPr/>
              </a:pPr>
              <a:t>‹#›</a:t>
            </a:fld>
            <a:endParaRPr lang="en-GB"/>
          </a:p>
        </p:txBody>
      </p:sp>
    </p:spTree>
    <p:extLst>
      <p:ext uri="{BB962C8B-B14F-4D97-AF65-F5344CB8AC3E}">
        <p14:creationId xmlns:p14="http://schemas.microsoft.com/office/powerpoint/2010/main" val="108650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en-US" altLang="ja-JP" smtClean="0"/>
              <a:t>Click to edit Master title style</a:t>
            </a:r>
            <a:endParaRPr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endParaRPr lang="en-GB"/>
          </a:p>
        </p:txBody>
      </p:sp>
      <p:sp>
        <p:nvSpPr>
          <p:cNvPr id="6" name="図形 5"/>
          <p:cNvSpPr>
            <a:spLocks noGrp="1"/>
          </p:cNvSpPr>
          <p:nvPr>
            <p:ph type="ftr" sz="quarter" idx="11"/>
          </p:nvPr>
        </p:nvSpPr>
        <p:spPr>
          <a:xfrm>
            <a:off x="6048375" y="6494463"/>
            <a:ext cx="2395538" cy="365125"/>
          </a:xfrm>
        </p:spPr>
        <p:txBody>
          <a:bodyPr/>
          <a:lstStyle>
            <a:lvl1pPr>
              <a:defRPr/>
            </a:lvl1pPr>
          </a:lstStyle>
          <a:p>
            <a:pPr>
              <a:defRPr/>
            </a:pPr>
            <a:endParaRPr lang="en-GB"/>
          </a:p>
        </p:txBody>
      </p:sp>
      <p:sp>
        <p:nvSpPr>
          <p:cNvPr id="7" name="図形 6"/>
          <p:cNvSpPr>
            <a:spLocks noGrp="1"/>
          </p:cNvSpPr>
          <p:nvPr>
            <p:ph type="sldNum" sz="quarter" idx="12"/>
          </p:nvPr>
        </p:nvSpPr>
        <p:spPr>
          <a:xfrm>
            <a:off x="8499475" y="6494463"/>
            <a:ext cx="644525" cy="365125"/>
          </a:xfrm>
        </p:spPr>
        <p:txBody>
          <a:bodyPr/>
          <a:lstStyle>
            <a:lvl1pPr>
              <a:defRPr/>
            </a:lvl1pPr>
          </a:lstStyle>
          <a:p>
            <a:pPr>
              <a:defRPr/>
            </a:pPr>
            <a:fld id="{FF83A47C-C1BE-45CB-A6C1-14E5C158028C}" type="slidenum">
              <a:rPr lang="en-GB"/>
              <a:pPr>
                <a:defRPr/>
              </a:pPr>
              <a:t>‹#›</a:t>
            </a:fld>
            <a:endParaRPr lang="en-GB"/>
          </a:p>
        </p:txBody>
      </p:sp>
    </p:spTree>
    <p:extLst>
      <p:ext uri="{BB962C8B-B14F-4D97-AF65-F5344CB8AC3E}">
        <p14:creationId xmlns:p14="http://schemas.microsoft.com/office/powerpoint/2010/main" val="198925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kumimoji="1" lang="ja-JP" altLang="en-US"/>
          </a:p>
        </p:txBody>
      </p:sp>
      <p:grpSp>
        <p:nvGrpSpPr>
          <p:cNvPr id="8" name="グループ化 11"/>
          <p:cNvGrpSpPr>
            <a:grpSpLocks/>
          </p:cNvGrpSpPr>
          <p:nvPr/>
        </p:nvGrpSpPr>
        <p:grpSpPr bwMode="auto">
          <a:xfrm>
            <a:off x="4763" y="5589588"/>
            <a:ext cx="5067300" cy="1268412"/>
            <a:chOff x="16865" y="4817936"/>
            <a:chExt cx="5067302" cy="1268398"/>
          </a:xfrm>
        </p:grpSpPr>
        <p:sp>
          <p:nvSpPr>
            <p:cNvPr id="9" name="図形 14"/>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0" name="図形 15"/>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1" name="図形 16"/>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2" name="図形 17"/>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3" name="図形 18"/>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4"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5" name="図形 20"/>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6" name="図形 21"/>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7" name="図形 22"/>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8" name="図形 23"/>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9" name="図形 24"/>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0" name="図形 25"/>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1" name="図形 26"/>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2" name="図形 27"/>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3" name="図形 28"/>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4" name="図形 29"/>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5" name="図形 30"/>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6" name="図形 31"/>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7" name="図形 32"/>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8" name="図形 33"/>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9" name="図形 34"/>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0" name="図形 35"/>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1" name="図形 36"/>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2" name="図形 37"/>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3" name="図形 38"/>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4" name="図形 39"/>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5" name="図形 40"/>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6" name="図形 41"/>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7" name="図形 42"/>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8" name="図形 43"/>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9" name="図形 44"/>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0" name="図形 45"/>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1" name="図形 46"/>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2" name="図形 47"/>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3" name="図形 48"/>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4" name="図形 49"/>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5" name="図形 50"/>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6" name="図形 51"/>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7" name="図形 52"/>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8" name="図形 53"/>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9" name="図形 54"/>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0" name="図形 55"/>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1" name="図形 56"/>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2" name="図形 57"/>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3" name="図形 58"/>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4" name="図形 59"/>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5" name="図形 60"/>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6" name="図形 61"/>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7" name="図形 62"/>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8" name="図形 63"/>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9" name="図形 64"/>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0" name="図形 65"/>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1" name="図形 66"/>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2" name="図形 67"/>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3" name="図形 68"/>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4" name="図形 69"/>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5" name="図形 70"/>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6" name="図形 71"/>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7" name="図形 72"/>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8" name="図形 73"/>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9" name="図形 74"/>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0" name="図形 75"/>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1" name="図形 76"/>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2" name="図形 77"/>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3" name="図形 78"/>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4" name="図形 79"/>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5" name="図形 80"/>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6" name="図形 81"/>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7" name="図形 82"/>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8" name="図形 83"/>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9" name="図形 84"/>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0" name="図形 85"/>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1" name="図形 86"/>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2" name="図形 87"/>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grpSp>
      <p:sp>
        <p:nvSpPr>
          <p:cNvPr id="2" name="図形 1"/>
          <p:cNvSpPr>
            <a:spLocks noGrp="1"/>
          </p:cNvSpPr>
          <p:nvPr>
            <p:ph type="title"/>
          </p:nvPr>
        </p:nvSpPr>
        <p:spPr>
          <a:xfrm>
            <a:off x="457200" y="428604"/>
            <a:ext cx="8229600" cy="1143000"/>
          </a:xfrm>
        </p:spPr>
        <p:txBody>
          <a:bodyPr/>
          <a:lstStyle>
            <a:lvl1pPr>
              <a:defRPr/>
            </a:lvl1pPr>
          </a:lstStyle>
          <a:p>
            <a:r>
              <a:rPr lang="en-US" altLang="ja-JP" smtClean="0"/>
              <a:t>Click to edit Master title style</a:t>
            </a:r>
            <a:endParaRPr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83" name="図形 6"/>
          <p:cNvSpPr>
            <a:spLocks noGrp="1"/>
          </p:cNvSpPr>
          <p:nvPr>
            <p:ph type="dt" sz="half" idx="10"/>
          </p:nvPr>
        </p:nvSpPr>
        <p:spPr>
          <a:xfrm>
            <a:off x="4471988" y="6494463"/>
            <a:ext cx="1528762" cy="365125"/>
          </a:xfrm>
        </p:spPr>
        <p:txBody>
          <a:bodyPr/>
          <a:lstStyle>
            <a:lvl1pPr>
              <a:defRPr/>
            </a:lvl1pPr>
          </a:lstStyle>
          <a:p>
            <a:pPr>
              <a:defRPr/>
            </a:pPr>
            <a:endParaRPr lang="en-GB"/>
          </a:p>
        </p:txBody>
      </p:sp>
      <p:sp>
        <p:nvSpPr>
          <p:cNvPr id="84" name="図形 7"/>
          <p:cNvSpPr>
            <a:spLocks noGrp="1"/>
          </p:cNvSpPr>
          <p:nvPr>
            <p:ph type="ftr" sz="quarter" idx="11"/>
          </p:nvPr>
        </p:nvSpPr>
        <p:spPr>
          <a:xfrm>
            <a:off x="6048375" y="6494463"/>
            <a:ext cx="2393950" cy="365125"/>
          </a:xfrm>
        </p:spPr>
        <p:txBody>
          <a:bodyPr/>
          <a:lstStyle>
            <a:lvl1pPr>
              <a:defRPr/>
            </a:lvl1pPr>
          </a:lstStyle>
          <a:p>
            <a:pPr>
              <a:defRPr/>
            </a:pPr>
            <a:endParaRPr lang="en-GB"/>
          </a:p>
        </p:txBody>
      </p:sp>
      <p:sp>
        <p:nvSpPr>
          <p:cNvPr id="85" name="図形 8"/>
          <p:cNvSpPr>
            <a:spLocks noGrp="1"/>
          </p:cNvSpPr>
          <p:nvPr>
            <p:ph type="sldNum" sz="quarter" idx="12"/>
          </p:nvPr>
        </p:nvSpPr>
        <p:spPr>
          <a:xfrm>
            <a:off x="8499475" y="6494463"/>
            <a:ext cx="644525" cy="365125"/>
          </a:xfrm>
        </p:spPr>
        <p:txBody>
          <a:bodyPr/>
          <a:lstStyle>
            <a:lvl1pPr>
              <a:defRPr/>
            </a:lvl1pPr>
          </a:lstStyle>
          <a:p>
            <a:pPr>
              <a:defRPr/>
            </a:pPr>
            <a:fld id="{D522C42B-4A23-478C-A804-6FD2A00BF006}" type="slidenum">
              <a:rPr lang="en-GB"/>
              <a:pPr>
                <a:defRPr/>
              </a:pPr>
              <a:t>‹#›</a:t>
            </a:fld>
            <a:endParaRPr lang="en-GB"/>
          </a:p>
        </p:txBody>
      </p:sp>
    </p:spTree>
    <p:extLst>
      <p:ext uri="{BB962C8B-B14F-4D97-AF65-F5344CB8AC3E}">
        <p14:creationId xmlns:p14="http://schemas.microsoft.com/office/powerpoint/2010/main" val="254182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lang="en-US" altLang="ja-JP" smtClean="0"/>
              <a:t>Click to edit Master title style</a:t>
            </a:r>
            <a:endParaRPr lang="ja-JP" altLang="en-US"/>
          </a:p>
        </p:txBody>
      </p:sp>
      <p:sp>
        <p:nvSpPr>
          <p:cNvPr id="3" name="正方形/長方形 28"/>
          <p:cNvSpPr>
            <a:spLocks noGrp="1"/>
          </p:cNvSpPr>
          <p:nvPr>
            <p:ph type="dt" sz="half" idx="10"/>
          </p:nvPr>
        </p:nvSpPr>
        <p:spPr/>
        <p:txBody>
          <a:bodyPr/>
          <a:lstStyle>
            <a:lvl1pPr>
              <a:defRPr/>
            </a:lvl1pPr>
          </a:lstStyle>
          <a:p>
            <a:pPr>
              <a:defRPr/>
            </a:pPr>
            <a:endParaRPr lang="en-GB"/>
          </a:p>
        </p:txBody>
      </p:sp>
      <p:sp>
        <p:nvSpPr>
          <p:cNvPr id="4" name="正方形/長方形 3"/>
          <p:cNvSpPr>
            <a:spLocks noGrp="1"/>
          </p:cNvSpPr>
          <p:nvPr>
            <p:ph type="ftr" sz="quarter" idx="11"/>
          </p:nvPr>
        </p:nvSpPr>
        <p:spPr/>
        <p:txBody>
          <a:bodyPr/>
          <a:lstStyle>
            <a:lvl1pPr>
              <a:defRPr/>
            </a:lvl1pPr>
          </a:lstStyle>
          <a:p>
            <a:pPr>
              <a:defRPr/>
            </a:pPr>
            <a:endParaRPr lang="en-GB"/>
          </a:p>
        </p:txBody>
      </p:sp>
      <p:sp>
        <p:nvSpPr>
          <p:cNvPr id="5" name="正方形/長方形 9"/>
          <p:cNvSpPr>
            <a:spLocks noGrp="1"/>
          </p:cNvSpPr>
          <p:nvPr>
            <p:ph type="sldNum" sz="quarter" idx="12"/>
          </p:nvPr>
        </p:nvSpPr>
        <p:spPr/>
        <p:txBody>
          <a:bodyPr/>
          <a:lstStyle>
            <a:lvl1pPr>
              <a:defRPr/>
            </a:lvl1pPr>
          </a:lstStyle>
          <a:p>
            <a:pPr>
              <a:defRPr/>
            </a:pPr>
            <a:fld id="{27B969B5-7859-40C0-8CEC-8793D4DB40BE}" type="slidenum">
              <a:rPr lang="en-GB"/>
              <a:pPr>
                <a:defRPr/>
              </a:pPr>
              <a:t>‹#›</a:t>
            </a:fld>
            <a:endParaRPr lang="en-GB"/>
          </a:p>
        </p:txBody>
      </p:sp>
    </p:spTree>
    <p:extLst>
      <p:ext uri="{BB962C8B-B14F-4D97-AF65-F5344CB8AC3E}">
        <p14:creationId xmlns:p14="http://schemas.microsoft.com/office/powerpoint/2010/main" val="88767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正方形/長方形 28"/>
          <p:cNvSpPr>
            <a:spLocks noGrp="1"/>
          </p:cNvSpPr>
          <p:nvPr>
            <p:ph type="dt" sz="half" idx="10"/>
          </p:nvPr>
        </p:nvSpPr>
        <p:spPr/>
        <p:txBody>
          <a:bodyPr/>
          <a:lstStyle>
            <a:lvl1pPr>
              <a:defRPr/>
            </a:lvl1pPr>
          </a:lstStyle>
          <a:p>
            <a:pPr>
              <a:defRPr/>
            </a:pPr>
            <a:endParaRPr lang="en-GB"/>
          </a:p>
        </p:txBody>
      </p:sp>
      <p:sp>
        <p:nvSpPr>
          <p:cNvPr id="3" name="正方形/長方形 3"/>
          <p:cNvSpPr>
            <a:spLocks noGrp="1"/>
          </p:cNvSpPr>
          <p:nvPr>
            <p:ph type="ftr" sz="quarter" idx="11"/>
          </p:nvPr>
        </p:nvSpPr>
        <p:spPr/>
        <p:txBody>
          <a:bodyPr/>
          <a:lstStyle>
            <a:lvl1pPr>
              <a:defRPr/>
            </a:lvl1pPr>
          </a:lstStyle>
          <a:p>
            <a:pPr>
              <a:defRPr/>
            </a:pPr>
            <a:endParaRPr lang="en-GB"/>
          </a:p>
        </p:txBody>
      </p:sp>
      <p:sp>
        <p:nvSpPr>
          <p:cNvPr id="4" name="正方形/長方形 9"/>
          <p:cNvSpPr>
            <a:spLocks noGrp="1"/>
          </p:cNvSpPr>
          <p:nvPr>
            <p:ph type="sldNum" sz="quarter" idx="12"/>
          </p:nvPr>
        </p:nvSpPr>
        <p:spPr/>
        <p:txBody>
          <a:bodyPr/>
          <a:lstStyle>
            <a:lvl1pPr>
              <a:defRPr/>
            </a:lvl1pPr>
          </a:lstStyle>
          <a:p>
            <a:pPr>
              <a:defRPr/>
            </a:pPr>
            <a:fld id="{AA3AB2A8-8DAD-4CEA-952C-CC9ECBEBBB58}" type="slidenum">
              <a:rPr lang="en-GB"/>
              <a:pPr>
                <a:defRPr/>
              </a:pPr>
              <a:t>‹#›</a:t>
            </a:fld>
            <a:endParaRPr lang="en-GB"/>
          </a:p>
        </p:txBody>
      </p:sp>
    </p:spTree>
    <p:extLst>
      <p:ext uri="{BB962C8B-B14F-4D97-AF65-F5344CB8AC3E}">
        <p14:creationId xmlns:p14="http://schemas.microsoft.com/office/powerpoint/2010/main" val="359909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lang="en-US" altLang="ja-JP" smtClean="0"/>
              <a:t>Click to edit Master title style</a:t>
            </a:r>
            <a:endParaRPr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endParaRPr lang="en-GB"/>
          </a:p>
        </p:txBody>
      </p:sp>
      <p:sp>
        <p:nvSpPr>
          <p:cNvPr id="6" name="図形 5"/>
          <p:cNvSpPr>
            <a:spLocks noGrp="1"/>
          </p:cNvSpPr>
          <p:nvPr>
            <p:ph type="ftr" sz="quarter" idx="11"/>
          </p:nvPr>
        </p:nvSpPr>
        <p:spPr>
          <a:xfrm>
            <a:off x="6048375" y="6494463"/>
            <a:ext cx="2393950" cy="365125"/>
          </a:xfrm>
        </p:spPr>
        <p:txBody>
          <a:bodyPr/>
          <a:lstStyle>
            <a:lvl1pPr>
              <a:defRPr/>
            </a:lvl1pPr>
          </a:lstStyle>
          <a:p>
            <a:pPr>
              <a:defRPr/>
            </a:pPr>
            <a:endParaRPr lang="en-GB"/>
          </a:p>
        </p:txBody>
      </p:sp>
      <p:sp>
        <p:nvSpPr>
          <p:cNvPr id="7" name="図形 6"/>
          <p:cNvSpPr>
            <a:spLocks noGrp="1"/>
          </p:cNvSpPr>
          <p:nvPr>
            <p:ph type="sldNum" sz="quarter" idx="12"/>
          </p:nvPr>
        </p:nvSpPr>
        <p:spPr>
          <a:xfrm>
            <a:off x="8499475" y="6494463"/>
            <a:ext cx="644525" cy="365125"/>
          </a:xfrm>
        </p:spPr>
        <p:txBody>
          <a:bodyPr/>
          <a:lstStyle>
            <a:lvl1pPr>
              <a:defRPr/>
            </a:lvl1pPr>
          </a:lstStyle>
          <a:p>
            <a:pPr>
              <a:defRPr/>
            </a:pPr>
            <a:fld id="{3B6D041C-D67F-4338-A9FE-CD882A980577}" type="slidenum">
              <a:rPr lang="en-GB"/>
              <a:pPr>
                <a:defRPr/>
              </a:pPr>
              <a:t>‹#›</a:t>
            </a:fld>
            <a:endParaRPr lang="en-GB"/>
          </a:p>
        </p:txBody>
      </p:sp>
    </p:spTree>
    <p:extLst>
      <p:ext uri="{BB962C8B-B14F-4D97-AF65-F5344CB8AC3E}">
        <p14:creationId xmlns:p14="http://schemas.microsoft.com/office/powerpoint/2010/main" val="112088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2214546" y="285728"/>
            <a:ext cx="4786346" cy="541338"/>
          </a:xfrm>
        </p:spPr>
        <p:txBody>
          <a:bodyPr anchor="b"/>
          <a:lstStyle>
            <a:lvl1pPr algn="ctr">
              <a:defRPr sz="2000" b="1"/>
            </a:lvl1pPr>
          </a:lstStyle>
          <a:p>
            <a:r>
              <a:rPr lang="en-US" altLang="ja-JP" smtClean="0"/>
              <a:t>Click to edit Master title style</a:t>
            </a:r>
            <a:endParaRPr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Click icon to add picture</a:t>
            </a:r>
            <a:endParaRPr lang="ja-JP" altLang="en-US" noProof="0"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dirty="0"/>
          </a:p>
        </p:txBody>
      </p:sp>
      <p:sp>
        <p:nvSpPr>
          <p:cNvPr id="5" name="図形 8"/>
          <p:cNvSpPr>
            <a:spLocks noGrp="1"/>
          </p:cNvSpPr>
          <p:nvPr>
            <p:ph type="dt" sz="half" idx="10"/>
          </p:nvPr>
        </p:nvSpPr>
        <p:spPr>
          <a:xfrm>
            <a:off x="4471988" y="6494463"/>
            <a:ext cx="1528762" cy="365125"/>
          </a:xfrm>
        </p:spPr>
        <p:txBody>
          <a:bodyPr/>
          <a:lstStyle>
            <a:lvl1pPr>
              <a:defRPr/>
            </a:lvl1pPr>
          </a:lstStyle>
          <a:p>
            <a:pPr>
              <a:defRPr/>
            </a:pPr>
            <a:endParaRPr lang="en-GB"/>
          </a:p>
        </p:txBody>
      </p:sp>
      <p:sp>
        <p:nvSpPr>
          <p:cNvPr id="6" name="図形 9"/>
          <p:cNvSpPr>
            <a:spLocks noGrp="1"/>
          </p:cNvSpPr>
          <p:nvPr>
            <p:ph type="ftr" sz="quarter" idx="11"/>
          </p:nvPr>
        </p:nvSpPr>
        <p:spPr>
          <a:xfrm>
            <a:off x="6048375" y="6494463"/>
            <a:ext cx="2393950" cy="365125"/>
          </a:xfrm>
        </p:spPr>
        <p:txBody>
          <a:bodyPr/>
          <a:lstStyle>
            <a:lvl1pPr>
              <a:defRPr/>
            </a:lvl1pPr>
          </a:lstStyle>
          <a:p>
            <a:pPr>
              <a:defRPr/>
            </a:pPr>
            <a:endParaRPr lang="en-GB"/>
          </a:p>
        </p:txBody>
      </p:sp>
      <p:sp>
        <p:nvSpPr>
          <p:cNvPr id="7" name="図形 10"/>
          <p:cNvSpPr>
            <a:spLocks noGrp="1"/>
          </p:cNvSpPr>
          <p:nvPr>
            <p:ph type="sldNum" sz="quarter" idx="12"/>
          </p:nvPr>
        </p:nvSpPr>
        <p:spPr>
          <a:xfrm>
            <a:off x="8499475" y="6494463"/>
            <a:ext cx="644525" cy="365125"/>
          </a:xfrm>
        </p:spPr>
        <p:txBody>
          <a:bodyPr/>
          <a:lstStyle>
            <a:lvl1pPr>
              <a:defRPr/>
            </a:lvl1pPr>
          </a:lstStyle>
          <a:p>
            <a:pPr>
              <a:defRPr/>
            </a:pPr>
            <a:fld id="{5A55F00A-6A1F-4A01-B43E-60CF27BF2A16}" type="slidenum">
              <a:rPr lang="en-GB"/>
              <a:pPr>
                <a:defRPr/>
              </a:pPr>
              <a:t>‹#›</a:t>
            </a:fld>
            <a:endParaRPr lang="en-GB"/>
          </a:p>
        </p:txBody>
      </p:sp>
    </p:spTree>
    <p:extLst>
      <p:ext uri="{BB962C8B-B14F-4D97-AF65-F5344CB8AC3E}">
        <p14:creationId xmlns:p14="http://schemas.microsoft.com/office/powerpoint/2010/main" val="348825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0" hangingPunct="0">
              <a:defRPr/>
            </a:pPr>
            <a:endParaRPr kumimoji="1" lang="ja-JP" altLang="en-US"/>
          </a:p>
        </p:txBody>
      </p:sp>
      <p:sp>
        <p:nvSpPr>
          <p:cNvPr id="166" name="図形 165"/>
          <p:cNvSpPr>
            <a:spLocks/>
          </p:cNvSpPr>
          <p:nvPr/>
        </p:nvSpPr>
        <p:spPr bwMode="auto">
          <a:xfrm>
            <a:off x="3929063" y="0"/>
            <a:ext cx="5214937" cy="3382963"/>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a:lstStyle/>
          <a:p>
            <a:pPr eaLnBrk="0" hangingPunct="0">
              <a:defRPr/>
            </a:pPr>
            <a:endParaRPr lang="ja-JP" altLang="en-US"/>
          </a:p>
        </p:txBody>
      </p:sp>
      <p:sp>
        <p:nvSpPr>
          <p:cNvPr id="18" name="正方形/長方形 17"/>
          <p:cNvSpPr>
            <a:spLocks noGrp="1"/>
          </p:cNvSpPr>
          <p:nvPr>
            <p:ph type="body" idx="1"/>
          </p:nvPr>
        </p:nvSpPr>
        <p:spPr>
          <a:xfrm>
            <a:off x="466725" y="1857375"/>
            <a:ext cx="8248650" cy="4500563"/>
          </a:xfrm>
          <a:prstGeom prst="rect">
            <a:avLst/>
          </a:prstGeom>
        </p:spPr>
        <p:txBody>
          <a:bodyPr vert="horz" rtlCol="0">
            <a:normAutofit/>
          </a:bodyPr>
          <a:lstStyle/>
          <a:p>
            <a:pPr lvl="0"/>
            <a:r>
              <a:rPr lang="ja-JP" altLang="en-US" dirty="0" smtClean="0"/>
              <a:t>マスタ テキストの書式設定</a:t>
            </a:r>
            <a:endParaRPr lang="ja-JP" dirty="0"/>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a:p>
            <a:pPr lvl="5"/>
            <a:r>
              <a:rPr lang="ja-JP" altLang="en-US" dirty="0" smtClean="0"/>
              <a:t>第</a:t>
            </a:r>
            <a:r>
              <a:rPr lang="en-US" altLang="ja-JP" dirty="0" smtClean="0"/>
              <a:t>6</a:t>
            </a:r>
            <a:r>
              <a:rPr lang="ja-JP" altLang="en-US" dirty="0" smtClean="0"/>
              <a:t>レベル</a:t>
            </a:r>
          </a:p>
          <a:p>
            <a:pPr lvl="6"/>
            <a:r>
              <a:rPr lang="ja-JP" altLang="en-US" dirty="0" smtClean="0"/>
              <a:t>第</a:t>
            </a:r>
            <a:r>
              <a:rPr lang="en-US" altLang="ja-JP" dirty="0" smtClean="0"/>
              <a:t>7</a:t>
            </a:r>
            <a:r>
              <a:rPr lang="ja-JP" altLang="en-US" dirty="0" smtClean="0"/>
              <a:t>レベル</a:t>
            </a:r>
          </a:p>
          <a:p>
            <a:pPr lvl="7"/>
            <a:r>
              <a:rPr lang="ja-JP" altLang="en-US" dirty="0" smtClean="0"/>
              <a:t>第</a:t>
            </a:r>
            <a:r>
              <a:rPr lang="en-US" altLang="ja-JP" dirty="0" smtClean="0"/>
              <a:t>8</a:t>
            </a:r>
            <a:r>
              <a:rPr lang="ja-JP" altLang="en-US" dirty="0" smtClean="0"/>
              <a:t>レベル</a:t>
            </a:r>
          </a:p>
          <a:p>
            <a:pPr lvl="8"/>
            <a:r>
              <a:rPr lang="ja-JP" altLang="en-US" dirty="0" smtClean="0"/>
              <a:t>第</a:t>
            </a:r>
            <a:r>
              <a:rPr lang="en-US" altLang="ja-JP" dirty="0" smtClean="0"/>
              <a:t>9</a:t>
            </a:r>
            <a:r>
              <a:rPr lang="ja-JP" altLang="en-US" dirty="0" smtClean="0"/>
              <a:t>レベル</a:t>
            </a:r>
          </a:p>
        </p:txBody>
      </p:sp>
      <p:sp>
        <p:nvSpPr>
          <p:cNvPr id="29" name="正方形/長方形 28"/>
          <p:cNvSpPr>
            <a:spLocks noGrp="1"/>
          </p:cNvSpPr>
          <p:nvPr>
            <p:ph type="dt" sz="half" idx="2"/>
          </p:nvPr>
        </p:nvSpPr>
        <p:spPr>
          <a:xfrm>
            <a:off x="4471988" y="6492875"/>
            <a:ext cx="1528762" cy="365125"/>
          </a:xfrm>
          <a:prstGeom prst="rect">
            <a:avLst/>
          </a:prstGeom>
        </p:spPr>
        <p:txBody>
          <a:bodyPr vert="horz" rtlCol="0" anchor="ctr"/>
          <a:lstStyle>
            <a:lvl1pPr algn="l" eaLnBrk="0" hangingPunct="0">
              <a:defRPr sz="1200">
                <a:solidFill>
                  <a:srgbClr val="000000"/>
                </a:solidFill>
              </a:defRPr>
            </a:lvl1pPr>
          </a:lstStyle>
          <a:p>
            <a:pPr>
              <a:defRPr/>
            </a:pPr>
            <a:endParaRPr lang="en-GB"/>
          </a:p>
        </p:txBody>
      </p:sp>
      <p:sp>
        <p:nvSpPr>
          <p:cNvPr id="4" name="正方形/長方形 3"/>
          <p:cNvSpPr>
            <a:spLocks noGrp="1"/>
          </p:cNvSpPr>
          <p:nvPr>
            <p:ph type="ftr" sz="quarter" idx="3"/>
          </p:nvPr>
        </p:nvSpPr>
        <p:spPr>
          <a:xfrm>
            <a:off x="6048375" y="6492875"/>
            <a:ext cx="2395538" cy="365125"/>
          </a:xfrm>
          <a:prstGeom prst="rect">
            <a:avLst/>
          </a:prstGeom>
        </p:spPr>
        <p:txBody>
          <a:bodyPr vert="horz" rtlCol="0" anchor="ctr"/>
          <a:lstStyle>
            <a:lvl1pPr algn="ctr" eaLnBrk="0" hangingPunct="0">
              <a:defRPr sz="1200">
                <a:solidFill>
                  <a:srgbClr val="000000"/>
                </a:solidFill>
              </a:defRPr>
            </a:lvl1pPr>
          </a:lstStyle>
          <a:p>
            <a:pPr>
              <a:defRPr/>
            </a:pPr>
            <a:endParaRPr lang="en-GB"/>
          </a:p>
        </p:txBody>
      </p:sp>
      <p:sp>
        <p:nvSpPr>
          <p:cNvPr id="10" name="正方形/長方形 9"/>
          <p:cNvSpPr>
            <a:spLocks noGrp="1"/>
          </p:cNvSpPr>
          <p:nvPr>
            <p:ph type="sldNum" sz="quarter" idx="4"/>
          </p:nvPr>
        </p:nvSpPr>
        <p:spPr>
          <a:xfrm>
            <a:off x="8501063" y="6492875"/>
            <a:ext cx="642937" cy="365125"/>
          </a:xfrm>
          <a:prstGeom prst="rect">
            <a:avLst/>
          </a:prstGeom>
        </p:spPr>
        <p:txBody>
          <a:bodyPr vert="horz" rtlCol="0" anchor="ctr"/>
          <a:lstStyle>
            <a:lvl1pPr algn="r" eaLnBrk="0" hangingPunct="0">
              <a:defRPr sz="1200">
                <a:solidFill>
                  <a:srgbClr val="000000"/>
                </a:solidFill>
              </a:defRPr>
            </a:lvl1pPr>
          </a:lstStyle>
          <a:p>
            <a:pPr>
              <a:defRPr/>
            </a:pPr>
            <a:fld id="{A233A671-2F0B-4C51-A5B5-47EE30C4E7AF}" type="slidenum">
              <a:rPr lang="en-GB"/>
              <a:pPr>
                <a:defRPr/>
              </a:pPr>
              <a:t>‹#›</a:t>
            </a:fld>
            <a:endParaRPr lang="en-GB"/>
          </a:p>
        </p:txBody>
      </p:sp>
      <p:sp>
        <p:nvSpPr>
          <p:cNvPr id="186" name="正方形/長方形 185"/>
          <p:cNvSpPr>
            <a:spLocks noChangeArrowheads="1"/>
          </p:cNvSpPr>
          <p:nvPr/>
        </p:nvSpPr>
        <p:spPr bwMode="auto">
          <a:xfrm>
            <a:off x="8469313" y="5716588"/>
            <a:ext cx="0" cy="369887"/>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lIns="0" tIns="0" rIns="0" bIns="0">
            <a:spAutoFit/>
          </a:bodyPr>
          <a:lstStyle/>
          <a:p>
            <a:pPr eaLnBrk="0" hangingPunct="0">
              <a:defRPr/>
            </a:pPr>
            <a:endParaRPr kumimoji="1" lang="ja-JP" altLang="ja-JP">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38"/>
            <a:ext cx="8229600" cy="1143000"/>
          </a:xfrm>
          <a:prstGeom prst="rect">
            <a:avLst/>
          </a:prstGeom>
        </p:spPr>
        <p:txBody>
          <a:bodyPr vert="horz" rtlCol="0" anchor="ctr">
            <a:normAutofit/>
          </a:bodyPr>
          <a:lstStyle/>
          <a:p>
            <a:r>
              <a:rPr lang="ja-JP" altLang="en-US" dirty="0" smtClean="0"/>
              <a:t>マスタ タイトルの書式設定</a:t>
            </a:r>
            <a:endParaRPr lang="ja-JP" altLang="en-US" dirty="0"/>
          </a:p>
        </p:txBody>
      </p:sp>
      <p:grpSp>
        <p:nvGrpSpPr>
          <p:cNvPr id="1034" name="グループ化 11"/>
          <p:cNvGrpSpPr>
            <a:grpSpLocks/>
          </p:cNvGrpSpPr>
          <p:nvPr/>
        </p:nvGrpSpPr>
        <p:grpSpPr bwMode="auto">
          <a:xfrm>
            <a:off x="4000500" y="0"/>
            <a:ext cx="5143500" cy="2000250"/>
            <a:chOff x="2168" y="0"/>
            <a:chExt cx="3576" cy="1384"/>
          </a:xfrm>
        </p:grpSpPr>
        <p:sp>
          <p:nvSpPr>
            <p:cNvPr id="13" name="図形 12"/>
            <p:cNvSpPr>
              <a:spLocks/>
            </p:cNvSpPr>
            <p:nvPr/>
          </p:nvSpPr>
          <p:spPr bwMode="auto">
            <a:xfrm>
              <a:off x="5420" y="1043"/>
              <a:ext cx="324" cy="271"/>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6" name="図形 15"/>
            <p:cNvSpPr>
              <a:spLocks/>
            </p:cNvSpPr>
            <p:nvPr/>
          </p:nvSpPr>
          <p:spPr bwMode="auto">
            <a:xfrm>
              <a:off x="5504" y="1076"/>
              <a:ext cx="240" cy="214"/>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3"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5"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6" name="図形 25"/>
            <p:cNvSpPr>
              <a:spLocks/>
            </p:cNvSpPr>
            <p:nvPr/>
          </p:nvSpPr>
          <p:spPr bwMode="auto">
            <a:xfrm>
              <a:off x="4904" y="884"/>
              <a:ext cx="104" cy="82"/>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28" name="図形 27"/>
            <p:cNvSpPr>
              <a:spLocks/>
            </p:cNvSpPr>
            <p:nvPr/>
          </p:nvSpPr>
          <p:spPr bwMode="auto">
            <a:xfrm>
              <a:off x="4772" y="1056"/>
              <a:ext cx="128" cy="178"/>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0" name="図形 29"/>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1" name="図形 30"/>
            <p:cNvSpPr>
              <a:spLocks/>
            </p:cNvSpPr>
            <p:nvPr/>
          </p:nvSpPr>
          <p:spPr bwMode="auto">
            <a:xfrm>
              <a:off x="4724" y="816"/>
              <a:ext cx="576" cy="350"/>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3" name="図形 32"/>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4" name="図形 33"/>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5" name="図形 34"/>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0" name="図形 39"/>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1" name="図形 40"/>
            <p:cNvSpPr>
              <a:spLocks/>
            </p:cNvSpPr>
            <p:nvPr/>
          </p:nvSpPr>
          <p:spPr bwMode="auto">
            <a:xfrm>
              <a:off x="5092" y="368"/>
              <a:ext cx="190"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3" name="図形 42"/>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4" name="図形 43"/>
            <p:cNvSpPr>
              <a:spLocks/>
            </p:cNvSpPr>
            <p:nvPr/>
          </p:nvSpPr>
          <p:spPr bwMode="auto">
            <a:xfrm>
              <a:off x="4663" y="139"/>
              <a:ext cx="3" cy="0"/>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5" name="図形 44"/>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8" name="図形 47"/>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0" name="図形 49"/>
            <p:cNvSpPr>
              <a:spLocks/>
            </p:cNvSpPr>
            <p:nvPr/>
          </p:nvSpPr>
          <p:spPr bwMode="auto">
            <a:xfrm>
              <a:off x="4184" y="228"/>
              <a:ext cx="86"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2" name="図形 51"/>
            <p:cNvSpPr>
              <a:spLocks/>
            </p:cNvSpPr>
            <p:nvPr/>
          </p:nvSpPr>
          <p:spPr bwMode="auto">
            <a:xfrm>
              <a:off x="4040" y="139"/>
              <a:ext cx="72" cy="11"/>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3" name="図形 52"/>
            <p:cNvSpPr>
              <a:spLocks/>
            </p:cNvSpPr>
            <p:nvPr/>
          </p:nvSpPr>
          <p:spPr bwMode="auto">
            <a:xfrm>
              <a:off x="3056" y="264"/>
              <a:ext cx="150"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4" name="図形 53"/>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5" name="図形 54"/>
            <p:cNvSpPr>
              <a:spLocks/>
            </p:cNvSpPr>
            <p:nvPr/>
          </p:nvSpPr>
          <p:spPr bwMode="auto">
            <a:xfrm>
              <a:off x="3068" y="224"/>
              <a:ext cx="286"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59" name="図形 58"/>
            <p:cNvSpPr>
              <a:spLocks/>
            </p:cNvSpPr>
            <p:nvPr/>
          </p:nvSpPr>
          <p:spPr bwMode="auto">
            <a:xfrm>
              <a:off x="3304" y="176"/>
              <a:ext cx="454"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0" name="図形 59"/>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1" name="図形 60"/>
            <p:cNvSpPr>
              <a:spLocks/>
            </p:cNvSpPr>
            <p:nvPr/>
          </p:nvSpPr>
          <p:spPr bwMode="auto">
            <a:xfrm>
              <a:off x="3503" y="152"/>
              <a:ext cx="381" cy="278"/>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4" name="図形 63"/>
            <p:cNvSpPr>
              <a:spLocks/>
            </p:cNvSpPr>
            <p:nvPr/>
          </p:nvSpPr>
          <p:spPr bwMode="auto">
            <a:xfrm>
              <a:off x="3824" y="139"/>
              <a:ext cx="286" cy="283"/>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5" name="図形 64"/>
            <p:cNvSpPr>
              <a:spLocks/>
            </p:cNvSpPr>
            <p:nvPr/>
          </p:nvSpPr>
          <p:spPr bwMode="auto">
            <a:xfrm>
              <a:off x="3924" y="139"/>
              <a:ext cx="260" cy="271"/>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8" name="図形 67"/>
            <p:cNvSpPr>
              <a:spLocks/>
            </p:cNvSpPr>
            <p:nvPr/>
          </p:nvSpPr>
          <p:spPr bwMode="auto">
            <a:xfrm>
              <a:off x="4144" y="320"/>
              <a:ext cx="216" cy="110"/>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69" name="図形 68"/>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0" name="図形 69"/>
            <p:cNvSpPr>
              <a:spLocks/>
            </p:cNvSpPr>
            <p:nvPr/>
          </p:nvSpPr>
          <p:spPr bwMode="auto">
            <a:xfrm>
              <a:off x="4172" y="272"/>
              <a:ext cx="328" cy="202"/>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1" name="図形 70"/>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2" name="図形 71"/>
            <p:cNvSpPr>
              <a:spLocks/>
            </p:cNvSpPr>
            <p:nvPr/>
          </p:nvSpPr>
          <p:spPr bwMode="auto">
            <a:xfrm>
              <a:off x="4288" y="295"/>
              <a:ext cx="528" cy="259"/>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4" name="図形 73"/>
            <p:cNvSpPr>
              <a:spLocks/>
            </p:cNvSpPr>
            <p:nvPr/>
          </p:nvSpPr>
          <p:spPr bwMode="auto">
            <a:xfrm>
              <a:off x="4300" y="276"/>
              <a:ext cx="578"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5" name="図形 74"/>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6" name="図形 75"/>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8" name="図形 77"/>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1" name="図形 80"/>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dirty="0"/>
            </a:p>
          </p:txBody>
        </p:sp>
        <p:sp>
          <p:nvSpPr>
            <p:cNvPr id="82" name="図形 81"/>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3" name="図形 82"/>
            <p:cNvSpPr>
              <a:spLocks/>
            </p:cNvSpPr>
            <p:nvPr/>
          </p:nvSpPr>
          <p:spPr bwMode="auto">
            <a:xfrm>
              <a:off x="4844" y="164"/>
              <a:ext cx="170"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4" name="図形 83"/>
            <p:cNvSpPr>
              <a:spLocks/>
            </p:cNvSpPr>
            <p:nvPr/>
          </p:nvSpPr>
          <p:spPr bwMode="auto">
            <a:xfrm>
              <a:off x="4892" y="164"/>
              <a:ext cx="140" cy="98"/>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5" name="図形 84"/>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6" name="図形 85"/>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7" name="図形 86"/>
            <p:cNvSpPr>
              <a:spLocks/>
            </p:cNvSpPr>
            <p:nvPr/>
          </p:nvSpPr>
          <p:spPr bwMode="auto">
            <a:xfrm>
              <a:off x="5697" y="600"/>
              <a:ext cx="47" cy="98"/>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sp>
          <p:nvSpPr>
            <p:cNvPr id="90" name="図形 89"/>
            <p:cNvSpPr>
              <a:spLocks/>
            </p:cNvSpPr>
            <p:nvPr/>
          </p:nvSpPr>
          <p:spPr bwMode="auto">
            <a:xfrm>
              <a:off x="5323" y="476"/>
              <a:ext cx="323"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eaLnBrk="0" hangingPunct="0">
                <a:defRPr/>
              </a:pPr>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eaLnBrk="0" hangingPunct="0">
                <a:defRPr/>
              </a:pPr>
              <a:endParaRPr lang="ja-JP" altLang="en-US"/>
            </a:p>
          </p:txBody>
        </p:sp>
      </p:grpSp>
    </p:spTree>
  </p:cSld>
  <p:clrMap bg1="lt1" tx1="dk1" bg2="lt2" tx2="dk2" accent1="accent1" accent2="accent2" accent3="accent3" accent4="accent4" accent5="accent5" accent6="accent6" hlink="hlink" folHlink="folHlink"/>
  <p:sldLayoutIdLst>
    <p:sldLayoutId id="2147483705" r:id="rId1"/>
    <p:sldLayoutId id="2147483701" r:id="rId2"/>
    <p:sldLayoutId id="2147483706" r:id="rId3"/>
    <p:sldLayoutId id="2147483707" r:id="rId4"/>
    <p:sldLayoutId id="2147483708" r:id="rId5"/>
    <p:sldLayoutId id="2147483702" r:id="rId6"/>
    <p:sldLayoutId id="2147483703" r:id="rId7"/>
    <p:sldLayoutId id="2147483709" r:id="rId8"/>
    <p:sldLayoutId id="2147483710" r:id="rId9"/>
    <p:sldLayoutId id="2147483711" r:id="rId10"/>
    <p:sldLayoutId id="2147483712" r:id="rId11"/>
    <p:sldLayoutId id="2147483704" r:id="rId12"/>
  </p:sldLayoutIdLst>
  <p:txStyles>
    <p:titleStyle>
      <a:lvl1pPr algn="ctr" rtl="0" eaLnBrk="0" fontAlgn="base" hangingPunct="0">
        <a:spcBef>
          <a:spcPct val="0"/>
        </a:spcBef>
        <a:spcAft>
          <a:spcPct val="0"/>
        </a:spcAft>
        <a:defRPr kumimoji="1" sz="4400">
          <a:solidFill>
            <a:schemeClr val="tx2"/>
          </a:solidFill>
          <a:effectLst>
            <a:glow rad="101600">
              <a:schemeClr val="bg1">
                <a:alpha val="60000"/>
              </a:schemeClr>
            </a:glow>
          </a:effectLst>
          <a:latin typeface="+mj-lt"/>
          <a:ea typeface="+mj-ea"/>
          <a:cs typeface="+mj-cs"/>
        </a:defRPr>
      </a:lvl1pPr>
      <a:lvl2pPr algn="ctr" rtl="0" eaLnBrk="0" fontAlgn="base" hangingPunct="0">
        <a:spcBef>
          <a:spcPct val="0"/>
        </a:spcBef>
        <a:spcAft>
          <a:spcPct val="0"/>
        </a:spcAft>
        <a:defRPr kumimoji="1" sz="4400">
          <a:solidFill>
            <a:schemeClr val="tx2"/>
          </a:solidFill>
          <a:latin typeface="Constantia" pitchFamily="18" charset="0"/>
        </a:defRPr>
      </a:lvl2pPr>
      <a:lvl3pPr algn="ctr" rtl="0" eaLnBrk="0" fontAlgn="base" hangingPunct="0">
        <a:spcBef>
          <a:spcPct val="0"/>
        </a:spcBef>
        <a:spcAft>
          <a:spcPct val="0"/>
        </a:spcAft>
        <a:defRPr kumimoji="1" sz="4400">
          <a:solidFill>
            <a:schemeClr val="tx2"/>
          </a:solidFill>
          <a:latin typeface="Constantia" pitchFamily="18" charset="0"/>
        </a:defRPr>
      </a:lvl3pPr>
      <a:lvl4pPr algn="ctr" rtl="0" eaLnBrk="0" fontAlgn="base" hangingPunct="0">
        <a:spcBef>
          <a:spcPct val="0"/>
        </a:spcBef>
        <a:spcAft>
          <a:spcPct val="0"/>
        </a:spcAft>
        <a:defRPr kumimoji="1" sz="4400">
          <a:solidFill>
            <a:schemeClr val="tx2"/>
          </a:solidFill>
          <a:latin typeface="Constantia" pitchFamily="18" charset="0"/>
        </a:defRPr>
      </a:lvl4pPr>
      <a:lvl5pPr algn="ctr" rtl="0" eaLnBrk="0" fontAlgn="base" hangingPunct="0">
        <a:spcBef>
          <a:spcPct val="0"/>
        </a:spcBef>
        <a:spcAft>
          <a:spcPct val="0"/>
        </a:spcAft>
        <a:defRPr kumimoji="1" sz="4400">
          <a:solidFill>
            <a:schemeClr val="tx2"/>
          </a:solidFill>
          <a:latin typeface="Constantia" pitchFamily="18" charset="0"/>
        </a:defRPr>
      </a:lvl5pPr>
      <a:lvl6pPr marL="457200" algn="ctr" rtl="0" fontAlgn="base">
        <a:spcBef>
          <a:spcPct val="0"/>
        </a:spcBef>
        <a:spcAft>
          <a:spcPct val="0"/>
        </a:spcAft>
        <a:defRPr kumimoji="1" sz="4400">
          <a:solidFill>
            <a:schemeClr val="tx2"/>
          </a:solidFill>
          <a:latin typeface="Constantia" pitchFamily="18" charset="0"/>
        </a:defRPr>
      </a:lvl6pPr>
      <a:lvl7pPr marL="914400" algn="ctr" rtl="0" fontAlgn="base">
        <a:spcBef>
          <a:spcPct val="0"/>
        </a:spcBef>
        <a:spcAft>
          <a:spcPct val="0"/>
        </a:spcAft>
        <a:defRPr kumimoji="1" sz="4400">
          <a:solidFill>
            <a:schemeClr val="tx2"/>
          </a:solidFill>
          <a:latin typeface="Constantia" pitchFamily="18" charset="0"/>
        </a:defRPr>
      </a:lvl7pPr>
      <a:lvl8pPr marL="1371600" algn="ctr" rtl="0" fontAlgn="base">
        <a:spcBef>
          <a:spcPct val="0"/>
        </a:spcBef>
        <a:spcAft>
          <a:spcPct val="0"/>
        </a:spcAft>
        <a:defRPr kumimoji="1" sz="4400">
          <a:solidFill>
            <a:schemeClr val="tx2"/>
          </a:solidFill>
          <a:latin typeface="Constantia" pitchFamily="18" charset="0"/>
        </a:defRPr>
      </a:lvl8pPr>
      <a:lvl9pPr marL="1828800" algn="ctr" rtl="0" fontAlgn="base">
        <a:spcBef>
          <a:spcPct val="0"/>
        </a:spcBef>
        <a:spcAft>
          <a:spcPct val="0"/>
        </a:spcAft>
        <a:defRPr kumimoji="1" sz="4400">
          <a:solidFill>
            <a:schemeClr val="tx2"/>
          </a:solidFill>
          <a:latin typeface="Constantia" pitchFamily="18" charset="0"/>
        </a:defRPr>
      </a:lvl9pPr>
    </p:titleStyle>
    <p:bodyStyle>
      <a:lvl1pPr marL="342900" indent="-342900" algn="l" rtl="0" eaLnBrk="0" fontAlgn="base" hangingPunct="0">
        <a:spcBef>
          <a:spcPct val="20000"/>
        </a:spcBef>
        <a:spcAft>
          <a:spcPct val="0"/>
        </a:spcAft>
        <a:buClr>
          <a:srgbClr val="6A3F7B"/>
        </a:buClr>
        <a:buSzPct val="55000"/>
        <a:buFont typeface="Wingdings" pitchFamily="2" charset="2"/>
        <a:buChar char="p"/>
        <a:defRPr kumimoji="1" sz="3200">
          <a:solidFill>
            <a:srgbClr val="0C4063"/>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n"/>
        <a:defRPr kumimoji="1" sz="2800">
          <a:solidFill>
            <a:srgbClr val="0C4063"/>
          </a:solidFill>
          <a:latin typeface="+mn-lt"/>
          <a:ea typeface="+mn-ea"/>
          <a:cs typeface="+mn-cs"/>
        </a:defRPr>
      </a:lvl2pPr>
      <a:lvl3pPr marL="1143000" indent="-228600" algn="l" rtl="0" eaLnBrk="0" fontAlgn="base" hangingPunct="0">
        <a:spcBef>
          <a:spcPct val="20000"/>
        </a:spcBef>
        <a:spcAft>
          <a:spcPct val="0"/>
        </a:spcAft>
        <a:buClr>
          <a:srgbClr val="F88941"/>
        </a:buClr>
        <a:buSzPct val="48000"/>
        <a:buFont typeface="Wingdings" pitchFamily="2" charset="2"/>
        <a:buChar char="n"/>
        <a:defRPr kumimoji="1" sz="2400">
          <a:solidFill>
            <a:srgbClr val="0C4063"/>
          </a:solidFill>
          <a:latin typeface="+mn-lt"/>
          <a:ea typeface="+mn-ea"/>
          <a:cs typeface="+mn-cs"/>
        </a:defRPr>
      </a:lvl3pPr>
      <a:lvl4pPr marL="1600200" indent="-228600" algn="l" rtl="0" eaLnBrk="0" fontAlgn="base" hangingPunct="0">
        <a:spcBef>
          <a:spcPct val="20000"/>
        </a:spcBef>
        <a:spcAft>
          <a:spcPct val="0"/>
        </a:spcAft>
        <a:buClr>
          <a:srgbClr val="DEC441"/>
        </a:buClr>
        <a:buSzPct val="45000"/>
        <a:buFont typeface="Wingdings" pitchFamily="2" charset="2"/>
        <a:buChar char="n"/>
        <a:defRPr kumimoji="1" sz="2000">
          <a:solidFill>
            <a:srgbClr val="0C4063"/>
          </a:solidFill>
          <a:latin typeface="+mn-lt"/>
          <a:ea typeface="+mn-ea"/>
          <a:cs typeface="+mn-cs"/>
        </a:defRPr>
      </a:lvl4pPr>
      <a:lvl5pPr marL="2057400" indent="-228600" algn="l" rtl="0" eaLnBrk="0" fontAlgn="base" hangingPunct="0">
        <a:spcBef>
          <a:spcPct val="20000"/>
        </a:spcBef>
        <a:spcAft>
          <a:spcPct val="0"/>
        </a:spcAft>
        <a:buClr>
          <a:srgbClr val="9FA500"/>
        </a:buClr>
        <a:buSzPct val="40000"/>
        <a:buFont typeface="Wingdings" pitchFamily="2" charset="2"/>
        <a:buChar char="n"/>
        <a:defRPr kumimoji="1" sz="2000">
          <a:solidFill>
            <a:srgbClr val="0C4063"/>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bp1.blogger.com/_eOBTgTn007E/SCjxQeFmNoI/AAAAAAAAAso/5YcA4epTQz4/s1600-h/lardDSC_2040.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File:Octadecanoic_acid_(stearic).png"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upload.wikimedia.org/wikipedia/commons/c/c7/Glycerol-3D-balls.p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www.realitytvmagazine.com/blog/images/2008/10/hand_washing.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14313" y="363538"/>
            <a:ext cx="8715375"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GB" sz="8000" b="1">
                <a:solidFill>
                  <a:srgbClr val="1C3EBE"/>
                </a:solidFill>
                <a:latin typeface="Arial Rounded MT Bold" pitchFamily="34" charset="0"/>
              </a:rPr>
              <a:t>Soap</a:t>
            </a:r>
            <a:endParaRPr lang="en-GB" sz="5400" b="1">
              <a:solidFill>
                <a:srgbClr val="1C3EBE"/>
              </a:solidFill>
              <a:latin typeface="Arial Rounded MT Bold" pitchFamily="34" charset="0"/>
            </a:endParaRPr>
          </a:p>
          <a:p>
            <a:pPr algn="ctr" eaLnBrk="0" hangingPunct="0"/>
            <a:endParaRPr lang="en-GB" b="1">
              <a:solidFill>
                <a:srgbClr val="1C3EBE"/>
              </a:solidFill>
              <a:latin typeface="Arial Rounded MT Bold" pitchFamily="34" charset="0"/>
            </a:endParaRPr>
          </a:p>
          <a:p>
            <a:pPr eaLnBrk="0" hangingPunct="0">
              <a:buFont typeface="Arial" pitchFamily="34" charset="0"/>
              <a:buChar char="•"/>
            </a:pPr>
            <a:r>
              <a:rPr lang="en-GB" sz="2800"/>
              <a:t>Describe how soap is made from fatty acids and alkalis</a:t>
            </a:r>
          </a:p>
          <a:p>
            <a:pPr eaLnBrk="0" hangingPunct="0">
              <a:buFont typeface="Arial" pitchFamily="34" charset="0"/>
              <a:buChar char="•"/>
            </a:pPr>
            <a:r>
              <a:rPr lang="en-GB" sz="2800"/>
              <a:t>Describe the uses of organic acids in soaps and detergents</a:t>
            </a:r>
          </a:p>
          <a:p>
            <a:pPr eaLnBrk="0" hangingPunct="0">
              <a:buFont typeface="Arial" pitchFamily="34" charset="0"/>
              <a:buChar char="•"/>
            </a:pPr>
            <a:r>
              <a:rPr lang="en-GB" sz="2800"/>
              <a:t>Describe the uses of sodium hydroxide to illustrate its economic importance in producing soaps </a:t>
            </a:r>
          </a:p>
        </p:txBody>
      </p:sp>
      <p:sp>
        <p:nvSpPr>
          <p:cNvPr id="1024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C5524A85-50FC-47D7-883A-D6599F3A3C25}" type="slidenum">
              <a:rPr lang="en-GB" sz="1200" smtClean="0">
                <a:solidFill>
                  <a:srgbClr val="000000"/>
                </a:solidFill>
              </a:rPr>
              <a:pPr/>
              <a:t>1</a:t>
            </a:fld>
            <a:endParaRPr lang="en-GB" sz="1200" smtClean="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3500438" y="357188"/>
            <a:ext cx="1911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r>
              <a:rPr lang="en-GB" sz="4800">
                <a:solidFill>
                  <a:schemeClr val="tx2"/>
                </a:solidFill>
                <a:latin typeface="Arial Rounded MT Bold" pitchFamily="34" charset="0"/>
              </a:rPr>
              <a:t>SOAP</a:t>
            </a:r>
          </a:p>
        </p:txBody>
      </p:sp>
      <p:sp>
        <p:nvSpPr>
          <p:cNvPr id="11267" name="Slide Number Placeholder 5"/>
          <p:cNvSpPr>
            <a:spLocks noGrp="1"/>
          </p:cNvSpPr>
          <p:nvPr>
            <p:ph type="sldNum" sz="quarter" idx="12"/>
          </p:nvPr>
        </p:nvSpPr>
        <p:spPr bwMode="auto">
          <a:xfrm>
            <a:off x="8499475" y="6492875"/>
            <a:ext cx="644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CCC0A381-EFDD-4BC4-95C1-C445B31C594E}" type="slidenum">
              <a:rPr lang="en-GB" sz="1200" smtClean="0">
                <a:solidFill>
                  <a:srgbClr val="000000"/>
                </a:solidFill>
              </a:rPr>
              <a:pPr/>
              <a:t>2</a:t>
            </a:fld>
            <a:endParaRPr lang="en-GB" sz="1200" smtClean="0">
              <a:solidFill>
                <a:srgbClr val="000000"/>
              </a:solidFill>
            </a:endParaRPr>
          </a:p>
        </p:txBody>
      </p:sp>
      <p:pic>
        <p:nvPicPr>
          <p:cNvPr id="32770" name="Picture 2" descr="http://www.historicarkansas.org/images/whatsnew/photos/making_so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143250"/>
            <a:ext cx="373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4500563" y="3500438"/>
            <a:ext cx="42148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a:solidFill>
                  <a:srgbClr val="000000"/>
                </a:solidFill>
                <a:latin typeface="Calibri" pitchFamily="34" charset="0"/>
                <a:cs typeface="Times New Roman" pitchFamily="18" charset="0"/>
              </a:rPr>
              <a:t>The </a:t>
            </a:r>
            <a:r>
              <a:rPr lang="en-US" sz="2800" b="1">
                <a:solidFill>
                  <a:srgbClr val="000000"/>
                </a:solidFill>
                <a:latin typeface="Calibri" pitchFamily="34" charset="0"/>
                <a:cs typeface="Times New Roman" pitchFamily="18" charset="0"/>
              </a:rPr>
              <a:t>raw materials</a:t>
            </a:r>
            <a:r>
              <a:rPr lang="en-US" sz="2800">
                <a:solidFill>
                  <a:srgbClr val="000000"/>
                </a:solidFill>
                <a:latin typeface="Calibri" pitchFamily="34" charset="0"/>
                <a:cs typeface="Times New Roman" pitchFamily="18" charset="0"/>
              </a:rPr>
              <a:t> needed to make soap are </a:t>
            </a:r>
            <a:r>
              <a:rPr lang="en-US" sz="2800" b="1">
                <a:solidFill>
                  <a:srgbClr val="000000"/>
                </a:solidFill>
                <a:latin typeface="Calibri" pitchFamily="34" charset="0"/>
                <a:cs typeface="Times New Roman" pitchFamily="18" charset="0"/>
              </a:rPr>
              <a:t>fats or oils</a:t>
            </a:r>
            <a:r>
              <a:rPr lang="en-US" sz="2800">
                <a:solidFill>
                  <a:srgbClr val="000000"/>
                </a:solidFill>
                <a:latin typeface="Calibri" pitchFamily="34" charset="0"/>
                <a:cs typeface="Times New Roman" pitchFamily="18" charset="0"/>
              </a:rPr>
              <a:t> and an </a:t>
            </a:r>
            <a:r>
              <a:rPr lang="en-US" sz="2800" b="1">
                <a:solidFill>
                  <a:srgbClr val="000000"/>
                </a:solidFill>
                <a:latin typeface="Calibri" pitchFamily="34" charset="0"/>
                <a:cs typeface="Times New Roman" pitchFamily="18" charset="0"/>
              </a:rPr>
              <a:t>alkali</a:t>
            </a:r>
            <a:r>
              <a:rPr lang="en-US" sz="2800">
                <a:solidFill>
                  <a:srgbClr val="000000"/>
                </a:solidFill>
                <a:latin typeface="Calibri" pitchFamily="34" charset="0"/>
                <a:cs typeface="Times New Roman" pitchFamily="18" charset="0"/>
              </a:rPr>
              <a:t> such as sodium hydroxide.</a:t>
            </a:r>
            <a:endParaRPr lang="en-US" sz="5400">
              <a:solidFill>
                <a:srgbClr val="000000"/>
              </a:solidFill>
              <a:latin typeface="Arial" pitchFamily="34" charset="0"/>
            </a:endParaRPr>
          </a:p>
        </p:txBody>
      </p:sp>
      <p:sp>
        <p:nvSpPr>
          <p:cNvPr id="16" name="Rectangle 15"/>
          <p:cNvSpPr>
            <a:spLocks noChangeArrowheads="1"/>
          </p:cNvSpPr>
          <p:nvPr/>
        </p:nvSpPr>
        <p:spPr bwMode="auto">
          <a:xfrm>
            <a:off x="285750" y="1000125"/>
            <a:ext cx="42148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000000"/>
                </a:solidFill>
                <a:latin typeface="Calibri" pitchFamily="34" charset="0"/>
                <a:cs typeface="Times New Roman" pitchFamily="18" charset="0"/>
              </a:rPr>
              <a:t>Soap is one of the </a:t>
            </a:r>
            <a:r>
              <a:rPr lang="en-US" sz="2800" b="1">
                <a:solidFill>
                  <a:srgbClr val="000000"/>
                </a:solidFill>
                <a:latin typeface="Calibri" pitchFamily="34" charset="0"/>
                <a:cs typeface="Times New Roman" pitchFamily="18" charset="0"/>
              </a:rPr>
              <a:t>earliest detergents</a:t>
            </a:r>
            <a:r>
              <a:rPr lang="en-US" sz="2800">
                <a:solidFill>
                  <a:srgbClr val="000000"/>
                </a:solidFill>
                <a:latin typeface="Calibri" pitchFamily="34" charset="0"/>
                <a:cs typeface="Times New Roman" pitchFamily="18" charset="0"/>
              </a:rPr>
              <a:t>. It is known to have been used for 3000 years.</a:t>
            </a:r>
            <a:endParaRPr lang="en-US" sz="5400">
              <a:solidFill>
                <a:srgbClr val="000000"/>
              </a:solidFill>
              <a:latin typeface="Arial" pitchFamily="34" charset="0"/>
            </a:endParaRPr>
          </a:p>
        </p:txBody>
      </p:sp>
      <p:pic>
        <p:nvPicPr>
          <p:cNvPr id="17" name="Picture 2" descr="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071563"/>
            <a:ext cx="3071813"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500"/>
                                  </p:stCondLst>
                                  <p:childTnLst>
                                    <p:set>
                                      <p:cBhvr>
                                        <p:cTn id="9" dur="1" fill="hold">
                                          <p:stCondLst>
                                            <p:cond delay="0"/>
                                          </p:stCondLst>
                                        </p:cTn>
                                        <p:tgtEl>
                                          <p:spTgt spid="32770"/>
                                        </p:tgtEl>
                                        <p:attrNameLst>
                                          <p:attrName>style.visibility</p:attrName>
                                        </p:attrNameLst>
                                      </p:cBhvr>
                                      <p:to>
                                        <p:strVal val="visible"/>
                                      </p:to>
                                    </p:set>
                                    <p:animEffect transition="in" filter="dissolve">
                                      <p:cBhvr>
                                        <p:cTn id="10" dur="500"/>
                                        <p:tgtEl>
                                          <p:spTgt spid="32770"/>
                                        </p:tgtEl>
                                      </p:cBhvr>
                                    </p:animEffect>
                                  </p:childTnLst>
                                </p:cTn>
                              </p:par>
                            </p:childTnLst>
                          </p:cTn>
                        </p:par>
                        <p:par>
                          <p:cTn id="11" fill="hold" nodeType="afterGroup">
                            <p:stCondLst>
                              <p:cond delay="1000"/>
                            </p:stCondLst>
                            <p:childTnLst>
                              <p:par>
                                <p:cTn id="12" presetID="9"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dissolve">
                                      <p:cBhvr>
                                        <p:cTn id="14" dur="500"/>
                                        <p:tgtEl>
                                          <p:spTgt spid="1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1357313" y="214313"/>
            <a:ext cx="6846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r>
              <a:rPr lang="en-GB" sz="4800">
                <a:solidFill>
                  <a:schemeClr val="tx2"/>
                </a:solidFill>
                <a:latin typeface="Arial Rounded MT Bold" pitchFamily="34" charset="0"/>
              </a:rPr>
              <a:t>WATER - LIMITATIONS</a:t>
            </a:r>
          </a:p>
        </p:txBody>
      </p:sp>
      <p:sp>
        <p:nvSpPr>
          <p:cNvPr id="12291" name="Slide Number Placeholder 5"/>
          <p:cNvSpPr>
            <a:spLocks noGrp="1"/>
          </p:cNvSpPr>
          <p:nvPr>
            <p:ph type="sldNum" sz="quarter" idx="12"/>
          </p:nvPr>
        </p:nvSpPr>
        <p:spPr bwMode="auto">
          <a:xfrm>
            <a:off x="8499475" y="6492875"/>
            <a:ext cx="644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6D7A152A-08BD-4DD0-A2F4-B3B5D2C600D5}" type="slidenum">
              <a:rPr lang="en-GB" sz="1200" smtClean="0">
                <a:solidFill>
                  <a:srgbClr val="000000"/>
                </a:solidFill>
              </a:rPr>
              <a:pPr/>
              <a:t>3</a:t>
            </a:fld>
            <a:endParaRPr lang="en-GB" sz="1200" smtClean="0">
              <a:solidFill>
                <a:srgbClr val="000000"/>
              </a:solidFill>
            </a:endParaRPr>
          </a:p>
        </p:txBody>
      </p:sp>
      <p:sp>
        <p:nvSpPr>
          <p:cNvPr id="31747" name="Rectangle 3"/>
          <p:cNvSpPr>
            <a:spLocks noChangeArrowheads="1"/>
          </p:cNvSpPr>
          <p:nvPr/>
        </p:nvSpPr>
        <p:spPr bwMode="auto">
          <a:xfrm>
            <a:off x="285750" y="1214438"/>
            <a:ext cx="3357563" cy="40322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defRPr/>
            </a:pPr>
            <a:r>
              <a:rPr lang="en-US" sz="3200" dirty="0">
                <a:latin typeface="Calibri" pitchFamily="34" charset="0"/>
                <a:ea typeface="Times New Roman" pitchFamily="18" charset="0"/>
              </a:rPr>
              <a:t>T</a:t>
            </a:r>
            <a:r>
              <a:rPr lang="en-US" sz="3200" dirty="0">
                <a:solidFill>
                  <a:schemeClr val="tx1"/>
                </a:solidFill>
                <a:latin typeface="Calibri" pitchFamily="34" charset="0"/>
                <a:ea typeface="Times New Roman" pitchFamily="18" charset="0"/>
              </a:rPr>
              <a:t>he </a:t>
            </a:r>
            <a:r>
              <a:rPr lang="en-US" sz="3200" b="1" dirty="0">
                <a:solidFill>
                  <a:schemeClr val="tx1"/>
                </a:solidFill>
                <a:latin typeface="Calibri" pitchFamily="34" charset="0"/>
                <a:ea typeface="Times New Roman" pitchFamily="18" charset="0"/>
              </a:rPr>
              <a:t>fat</a:t>
            </a:r>
            <a:r>
              <a:rPr lang="en-US" sz="3200" dirty="0">
                <a:solidFill>
                  <a:schemeClr val="tx1"/>
                </a:solidFill>
                <a:latin typeface="Calibri" pitchFamily="34" charset="0"/>
                <a:ea typeface="Times New Roman" pitchFamily="18" charset="0"/>
              </a:rPr>
              <a:t> would have come from an </a:t>
            </a:r>
            <a:r>
              <a:rPr lang="en-US" sz="3200" b="1" dirty="0">
                <a:solidFill>
                  <a:schemeClr val="tx1"/>
                </a:solidFill>
                <a:latin typeface="Calibri" pitchFamily="34" charset="0"/>
                <a:ea typeface="Times New Roman" pitchFamily="18" charset="0"/>
              </a:rPr>
              <a:t>animal</a:t>
            </a:r>
            <a:r>
              <a:rPr lang="en-US" sz="3200" dirty="0">
                <a:solidFill>
                  <a:schemeClr val="tx1"/>
                </a:solidFill>
                <a:latin typeface="Calibri" pitchFamily="34" charset="0"/>
                <a:ea typeface="Times New Roman" pitchFamily="18" charset="0"/>
              </a:rPr>
              <a:t>, e.g. sheep, and the alkali made from the chemicals present in the ashes of a fire.  </a:t>
            </a:r>
            <a:endParaRPr lang="en-US" sz="6000" dirty="0">
              <a:solidFill>
                <a:schemeClr val="tx1"/>
              </a:solidFill>
              <a:latin typeface="Arial" pitchFamily="34" charset="0"/>
            </a:endParaRPr>
          </a:p>
        </p:txBody>
      </p:sp>
      <p:sp>
        <p:nvSpPr>
          <p:cNvPr id="16" name="Rectangle 15"/>
          <p:cNvSpPr/>
          <p:nvPr/>
        </p:nvSpPr>
        <p:spPr>
          <a:xfrm>
            <a:off x="4071938" y="4286250"/>
            <a:ext cx="4786312" cy="15700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0" hangingPunct="0">
              <a:defRPr/>
            </a:pPr>
            <a:r>
              <a:rPr lang="en-GB" b="1" dirty="0"/>
              <a:t>1 can of lye (sodium hydroxide), 12 ounces </a:t>
            </a:r>
            <a:r>
              <a:rPr lang="en-GB" dirty="0"/>
              <a:t> </a:t>
            </a:r>
            <a:br>
              <a:rPr lang="en-GB" dirty="0"/>
            </a:br>
            <a:r>
              <a:rPr lang="en-GB" b="1" dirty="0"/>
              <a:t>3 pounds of lard </a:t>
            </a:r>
            <a:r>
              <a:rPr lang="en-GB" dirty="0"/>
              <a:t> </a:t>
            </a:r>
            <a:br>
              <a:rPr lang="en-GB" dirty="0"/>
            </a:br>
            <a:r>
              <a:rPr lang="en-GB" b="1" dirty="0"/>
              <a:t>Water</a:t>
            </a:r>
            <a:r>
              <a:rPr lang="en-GB" dirty="0"/>
              <a:t> </a:t>
            </a:r>
          </a:p>
        </p:txBody>
      </p:sp>
      <p:pic>
        <p:nvPicPr>
          <p:cNvPr id="31749" name="Picture 5" descr="http://bp1.blogger.com/_eOBTgTn007E/SCjxQeFmNoI/AAAAAAAAAso/5YcA4epTQz4/s400/lardDSC_2040.jpg">
            <a:hlinkClick r:id="rId2"/>
          </p:cNvPr>
          <p:cNvPicPr>
            <a:picLocks noChangeAspect="1" noChangeArrowheads="1"/>
          </p:cNvPicPr>
          <p:nvPr/>
        </p:nvPicPr>
        <p:blipFill>
          <a:blip r:embed="rId3"/>
          <a:srcRect/>
          <a:stretch>
            <a:fillRect/>
          </a:stretch>
        </p:blipFill>
        <p:spPr bwMode="auto">
          <a:xfrm>
            <a:off x="4429124" y="1428736"/>
            <a:ext cx="3810000" cy="253365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1749"/>
                                        </p:tgtEl>
                                        <p:attrNameLst>
                                          <p:attrName>style.visibility</p:attrName>
                                        </p:attrNameLst>
                                      </p:cBhvr>
                                      <p:to>
                                        <p:strVal val="visible"/>
                                      </p:to>
                                    </p:set>
                                    <p:animEffect transition="in" filter="dissolve">
                                      <p:cBhvr>
                                        <p:cTn id="11" dur="500"/>
                                        <p:tgtEl>
                                          <p:spTgt spid="317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lide(fromBottom)">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bwMode="auto">
          <a:xfrm>
            <a:off x="8499475" y="6492875"/>
            <a:ext cx="644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C0B43F02-60DF-4400-A99D-F5917DC04F05}" type="slidenum">
              <a:rPr lang="en-GB" sz="1200" smtClean="0">
                <a:solidFill>
                  <a:srgbClr val="000000"/>
                </a:solidFill>
              </a:rPr>
              <a:pPr/>
              <a:t>4</a:t>
            </a:fld>
            <a:endParaRPr lang="en-GB" sz="1200" smtClean="0">
              <a:solidFill>
                <a:srgbClr val="000000"/>
              </a:solidFill>
            </a:endParaRPr>
          </a:p>
        </p:txBody>
      </p:sp>
      <p:sp>
        <p:nvSpPr>
          <p:cNvPr id="13315" name="TextBox 13"/>
          <p:cNvSpPr txBox="1">
            <a:spLocks noChangeArrowheads="1"/>
          </p:cNvSpPr>
          <p:nvPr/>
        </p:nvSpPr>
        <p:spPr bwMode="auto">
          <a:xfrm>
            <a:off x="1357313" y="214313"/>
            <a:ext cx="6846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r>
              <a:rPr lang="en-GB" sz="4800">
                <a:solidFill>
                  <a:schemeClr val="tx2"/>
                </a:solidFill>
                <a:latin typeface="Arial Rounded MT Bold" pitchFamily="34" charset="0"/>
              </a:rPr>
              <a:t>WATER - LIMITATIONS</a:t>
            </a:r>
          </a:p>
        </p:txBody>
      </p:sp>
      <p:pic>
        <p:nvPicPr>
          <p:cNvPr id="15" name="Picture 14"/>
          <p:cNvPicPr/>
          <p:nvPr/>
        </p:nvPicPr>
        <p:blipFill>
          <a:blip r:embed="rId2"/>
          <a:srcRect l="18347" t="22258" r="27823" b="34194"/>
          <a:stretch>
            <a:fillRect/>
          </a:stretch>
        </p:blipFill>
        <p:spPr bwMode="auto">
          <a:xfrm>
            <a:off x="3714750" y="2714625"/>
            <a:ext cx="5057775" cy="2286000"/>
          </a:xfrm>
          <a:prstGeom prst="rect">
            <a:avLst/>
          </a:prstGeom>
          <a:ln>
            <a:noFill/>
          </a:ln>
          <a:effectLst>
            <a:outerShdw blurRad="292100" dist="139700" dir="2700000" algn="tl" rotWithShape="0">
              <a:srgbClr val="333333">
                <a:alpha val="65000"/>
              </a:srgbClr>
            </a:outerShdw>
          </a:effectLst>
        </p:spPr>
      </p:pic>
      <p:sp>
        <p:nvSpPr>
          <p:cNvPr id="13317"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30725" name="Rectangle 5"/>
          <p:cNvSpPr>
            <a:spLocks noChangeArrowheads="1"/>
          </p:cNvSpPr>
          <p:nvPr/>
        </p:nvSpPr>
        <p:spPr bwMode="auto">
          <a:xfrm rot="10800000" flipV="1">
            <a:off x="500063" y="1055688"/>
            <a:ext cx="76438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latin typeface="Calibri" pitchFamily="34" charset="0"/>
                <a:cs typeface="Times New Roman" pitchFamily="18" charset="0"/>
              </a:rPr>
              <a:t>Fats and oils are examples of </a:t>
            </a:r>
            <a:r>
              <a:rPr lang="en-US" sz="2800" b="1">
                <a:latin typeface="Calibri" pitchFamily="34" charset="0"/>
                <a:cs typeface="Times New Roman" pitchFamily="18" charset="0"/>
              </a:rPr>
              <a:t>esters</a:t>
            </a:r>
            <a:r>
              <a:rPr lang="en-US" sz="2800">
                <a:latin typeface="Calibri" pitchFamily="34" charset="0"/>
                <a:cs typeface="Times New Roman" pitchFamily="18" charset="0"/>
              </a:rPr>
              <a:t> (a family of organic compounds). They are formed from the reaction between </a:t>
            </a:r>
            <a:r>
              <a:rPr lang="en-US" sz="2800" b="1">
                <a:latin typeface="Calibri" pitchFamily="34" charset="0"/>
                <a:cs typeface="Times New Roman" pitchFamily="18" charset="0"/>
              </a:rPr>
              <a:t>organic acids</a:t>
            </a:r>
            <a:r>
              <a:rPr lang="en-US" sz="2800">
                <a:latin typeface="Calibri" pitchFamily="34" charset="0"/>
                <a:cs typeface="Times New Roman" pitchFamily="18" charset="0"/>
              </a:rPr>
              <a:t> and </a:t>
            </a:r>
            <a:r>
              <a:rPr lang="en-US" sz="2800" b="1">
                <a:latin typeface="Calibri" pitchFamily="34" charset="0"/>
                <a:cs typeface="Times New Roman" pitchFamily="18" charset="0"/>
              </a:rPr>
              <a:t>alcohols</a:t>
            </a:r>
            <a:r>
              <a:rPr lang="en-US" sz="2800">
                <a:latin typeface="Calibri" pitchFamily="34" charset="0"/>
                <a:cs typeface="Times New Roman" pitchFamily="18" charset="0"/>
              </a:rPr>
              <a:t>. </a:t>
            </a:r>
            <a:endParaRPr lang="en-US" sz="5400">
              <a:latin typeface="Arial" pitchFamily="34" charset="0"/>
            </a:endParaRPr>
          </a:p>
        </p:txBody>
      </p:sp>
      <p:sp>
        <p:nvSpPr>
          <p:cNvPr id="18" name="Rectangle 5"/>
          <p:cNvSpPr>
            <a:spLocks noChangeArrowheads="1"/>
          </p:cNvSpPr>
          <p:nvPr/>
        </p:nvSpPr>
        <p:spPr bwMode="auto">
          <a:xfrm rot="10800000" flipV="1">
            <a:off x="142844" y="3143248"/>
            <a:ext cx="3429024" cy="1569660"/>
          </a:xfrm>
          <a:prstGeom prst="rect">
            <a:avLst/>
          </a:prstGeom>
          <a:solidFill>
            <a:srgbClr val="FFC000"/>
          </a:solidFill>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defRPr/>
            </a:pPr>
            <a:r>
              <a:rPr lang="en-US" dirty="0">
                <a:solidFill>
                  <a:schemeClr val="tx1"/>
                </a:solidFill>
                <a:latin typeface="Calibri" pitchFamily="34" charset="0"/>
                <a:ea typeface="Times New Roman" pitchFamily="18" charset="0"/>
              </a:rPr>
              <a:t>Organic acids contain the carboxyl group, </a:t>
            </a:r>
            <a:r>
              <a:rPr lang="en-US"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Calibri" pitchFamily="34" charset="0"/>
                <a:ea typeface="Times New Roman" pitchFamily="18" charset="0"/>
              </a:rPr>
              <a:t>COOH</a:t>
            </a:r>
            <a:r>
              <a:rPr lang="en-US" dirty="0">
                <a:solidFill>
                  <a:schemeClr val="tx1"/>
                </a:solidFill>
                <a:latin typeface="Calibri" pitchFamily="34" charset="0"/>
                <a:ea typeface="Times New Roman" pitchFamily="18" charset="0"/>
              </a:rPr>
              <a:t>, and a long hydrocarbon chain:</a:t>
            </a:r>
            <a:endParaRPr lang="en-US" sz="4800" dirty="0">
              <a:solidFill>
                <a:schemeClr val="tx1"/>
              </a:solidFill>
              <a:latin typeface="Arial" pitchFamily="34" charset="0"/>
            </a:endParaRPr>
          </a:p>
        </p:txBody>
      </p:sp>
      <p:grpSp>
        <p:nvGrpSpPr>
          <p:cNvPr id="2" name="Group 21"/>
          <p:cNvGrpSpPr>
            <a:grpSpLocks/>
          </p:cNvGrpSpPr>
          <p:nvPr/>
        </p:nvGrpSpPr>
        <p:grpSpPr bwMode="auto">
          <a:xfrm>
            <a:off x="3000375" y="2714625"/>
            <a:ext cx="1643063" cy="1428750"/>
            <a:chOff x="3000364" y="2714620"/>
            <a:chExt cx="1643074" cy="1428760"/>
          </a:xfrm>
        </p:grpSpPr>
        <p:sp>
          <p:nvSpPr>
            <p:cNvPr id="19" name="Oval 18"/>
            <p:cNvSpPr/>
            <p:nvPr/>
          </p:nvSpPr>
          <p:spPr>
            <a:xfrm>
              <a:off x="3786182" y="2714620"/>
              <a:ext cx="857256" cy="1428760"/>
            </a:xfrm>
            <a:prstGeom prst="ellipse">
              <a:avLst/>
            </a:prstGeom>
            <a:solidFill>
              <a:schemeClr val="accent3">
                <a:lumMod val="40000"/>
                <a:lumOff val="60000"/>
                <a:alpha val="18000"/>
              </a:schemeClr>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cxnSp>
          <p:nvCxnSpPr>
            <p:cNvPr id="21" name="Straight Connector 20"/>
            <p:cNvCxnSpPr>
              <a:endCxn id="19" idx="2"/>
            </p:cNvCxnSpPr>
            <p:nvPr/>
          </p:nvCxnSpPr>
          <p:spPr>
            <a:xfrm flipV="1">
              <a:off x="3000364" y="3429000"/>
              <a:ext cx="785818" cy="285752"/>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nodeType="afterGroup">
                            <p:stCondLst>
                              <p:cond delay="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xfrm>
            <a:off x="8499475" y="6492875"/>
            <a:ext cx="644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0F088DB1-F3BE-4259-9102-90E1CA5BAB6F}" type="slidenum">
              <a:rPr lang="en-GB" sz="1200" smtClean="0">
                <a:solidFill>
                  <a:srgbClr val="000000"/>
                </a:solidFill>
              </a:rPr>
              <a:pPr/>
              <a:t>5</a:t>
            </a:fld>
            <a:endParaRPr lang="en-GB" sz="1200" smtClean="0">
              <a:solidFill>
                <a:srgbClr val="000000"/>
              </a:solidFill>
            </a:endParaRPr>
          </a:p>
        </p:txBody>
      </p:sp>
      <p:sp>
        <p:nvSpPr>
          <p:cNvPr id="14339" name="TextBox 10"/>
          <p:cNvSpPr txBox="1">
            <a:spLocks noChangeArrowheads="1"/>
          </p:cNvSpPr>
          <p:nvPr/>
        </p:nvSpPr>
        <p:spPr bwMode="auto">
          <a:xfrm>
            <a:off x="3429000" y="214313"/>
            <a:ext cx="1911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r>
              <a:rPr lang="en-GB" sz="4800">
                <a:solidFill>
                  <a:schemeClr val="tx2"/>
                </a:solidFill>
                <a:latin typeface="Arial Rounded MT Bold" pitchFamily="34" charset="0"/>
              </a:rPr>
              <a:t>SOAP</a:t>
            </a:r>
          </a:p>
        </p:txBody>
      </p:sp>
      <p:sp>
        <p:nvSpPr>
          <p:cNvPr id="12" name="Rectangle 11"/>
          <p:cNvSpPr>
            <a:spLocks noChangeArrowheads="1"/>
          </p:cNvSpPr>
          <p:nvPr/>
        </p:nvSpPr>
        <p:spPr bwMode="auto">
          <a:xfrm>
            <a:off x="611188" y="1125538"/>
            <a:ext cx="8137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GB"/>
              <a:t>e.g. Stearic acid is a saturated fat that's mainly in animal products.</a:t>
            </a:r>
          </a:p>
        </p:txBody>
      </p:sp>
      <p:pic>
        <p:nvPicPr>
          <p:cNvPr id="14341" name="Picture 6" descr="http://upload.wikimedia.org/wikipedia/commons/thumb/3/38/Octadecanoic_acid_%28stearic%29.png/375px-Octadecanoic_acid_%28stearic%29.png">
            <a:hlinkClick r:id="rId2" tooltip="Octadecanoic acid (stearic).png"/>
          </p:cNvPr>
          <p:cNvPicPr>
            <a:picLocks noChangeAspect="1" noChangeArrowheads="1"/>
          </p:cNvPicPr>
          <p:nvPr/>
        </p:nvPicPr>
        <p:blipFill>
          <a:blip r:embed="rId3">
            <a:extLst>
              <a:ext uri="{28A0092B-C50C-407E-A947-70E740481C1C}">
                <a14:useLocalDpi xmlns:a14="http://schemas.microsoft.com/office/drawing/2010/main" val="0"/>
              </a:ext>
            </a:extLst>
          </a:blip>
          <a:srcRect t="24692" b="25925"/>
          <a:stretch>
            <a:fillRect/>
          </a:stretch>
        </p:blipFill>
        <p:spPr bwMode="auto">
          <a:xfrm>
            <a:off x="4706938" y="2219325"/>
            <a:ext cx="33210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2"/>
          <p:cNvSpPr>
            <a:spLocks noChangeArrowheads="1"/>
          </p:cNvSpPr>
          <p:nvPr/>
        </p:nvSpPr>
        <p:spPr bwMode="auto">
          <a:xfrm>
            <a:off x="5651500" y="3213100"/>
            <a:ext cx="143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GB"/>
              <a:t>C</a:t>
            </a:r>
            <a:r>
              <a:rPr lang="en-GB" baseline="-25000"/>
              <a:t>18</a:t>
            </a:r>
            <a:r>
              <a:rPr lang="en-GB"/>
              <a:t>H</a:t>
            </a:r>
            <a:r>
              <a:rPr lang="en-GB" baseline="-25000"/>
              <a:t>36</a:t>
            </a:r>
            <a:r>
              <a:rPr lang="en-GB"/>
              <a:t>O</a:t>
            </a:r>
            <a:r>
              <a:rPr lang="en-GB" baseline="-25000"/>
              <a:t>2</a:t>
            </a:r>
            <a:endParaRPr lang="en-GB"/>
          </a:p>
        </p:txBody>
      </p:sp>
      <p:sp>
        <p:nvSpPr>
          <p:cNvPr id="16" name="Rectangle 15"/>
          <p:cNvSpPr>
            <a:spLocks noChangeArrowheads="1"/>
          </p:cNvSpPr>
          <p:nvPr/>
        </p:nvSpPr>
        <p:spPr bwMode="auto">
          <a:xfrm>
            <a:off x="1258888" y="3789363"/>
            <a:ext cx="133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a:t>glycerol</a:t>
            </a:r>
            <a:endParaRPr lang="en-GB"/>
          </a:p>
        </p:txBody>
      </p:sp>
      <p:pic>
        <p:nvPicPr>
          <p:cNvPr id="14344" name="Picture 8" descr="File:Glycerol-3D-balls.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276475"/>
            <a:ext cx="1989137"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16"/>
          <p:cNvSpPr>
            <a:spLocks noChangeArrowheads="1"/>
          </p:cNvSpPr>
          <p:nvPr/>
        </p:nvSpPr>
        <p:spPr bwMode="auto">
          <a:xfrm>
            <a:off x="1258888" y="3357563"/>
            <a:ext cx="1671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GB"/>
              <a:t>C</a:t>
            </a:r>
            <a:r>
              <a:rPr lang="en-GB" baseline="-25000"/>
              <a:t>3</a:t>
            </a:r>
            <a:r>
              <a:rPr lang="en-GB"/>
              <a:t>H</a:t>
            </a:r>
            <a:r>
              <a:rPr lang="en-GB" baseline="-25000"/>
              <a:t>3</a:t>
            </a:r>
            <a:r>
              <a:rPr lang="en-GB"/>
              <a:t>(OH)</a:t>
            </a:r>
            <a:r>
              <a:rPr lang="en-GB" baseline="-25000"/>
              <a:t>3</a:t>
            </a:r>
            <a:endParaRPr lang="en-GB"/>
          </a:p>
        </p:txBody>
      </p:sp>
      <p:sp>
        <p:nvSpPr>
          <p:cNvPr id="2" name="Rectangle 15"/>
          <p:cNvSpPr>
            <a:spLocks noChangeArrowheads="1"/>
          </p:cNvSpPr>
          <p:nvPr/>
        </p:nvSpPr>
        <p:spPr bwMode="auto">
          <a:xfrm>
            <a:off x="5435600" y="3716338"/>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b="1"/>
              <a:t>Stearic acid</a:t>
            </a:r>
            <a:endParaRPr lang="en-GB"/>
          </a:p>
        </p:txBody>
      </p:sp>
      <p:sp>
        <p:nvSpPr>
          <p:cNvPr id="14347" name="Text Box 17"/>
          <p:cNvSpPr txBox="1">
            <a:spLocks noChangeArrowheads="1"/>
          </p:cNvSpPr>
          <p:nvPr/>
        </p:nvSpPr>
        <p:spPr bwMode="auto">
          <a:xfrm>
            <a:off x="3616325" y="2227263"/>
            <a:ext cx="514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GB" sz="5400"/>
              <a:t>+</a:t>
            </a:r>
          </a:p>
        </p:txBody>
      </p:sp>
      <p:sp>
        <p:nvSpPr>
          <p:cNvPr id="14348" name="Text Box 19"/>
          <p:cNvSpPr txBox="1">
            <a:spLocks noChangeArrowheads="1"/>
          </p:cNvSpPr>
          <p:nvPr/>
        </p:nvSpPr>
        <p:spPr bwMode="auto">
          <a:xfrm>
            <a:off x="5416550" y="59023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endParaRPr lang="en-US"/>
          </a:p>
        </p:txBody>
      </p:sp>
      <p:sp>
        <p:nvSpPr>
          <p:cNvPr id="3" name="Rectangle 15"/>
          <p:cNvSpPr>
            <a:spLocks noChangeArrowheads="1"/>
          </p:cNvSpPr>
          <p:nvPr/>
        </p:nvSpPr>
        <p:spPr bwMode="auto">
          <a:xfrm>
            <a:off x="1835150" y="5445125"/>
            <a:ext cx="4895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b="1"/>
              <a:t>Glyceryl sterate + water</a:t>
            </a:r>
            <a:endParaRPr lang="en-GB" sz="2800"/>
          </a:p>
        </p:txBody>
      </p:sp>
      <p:sp>
        <p:nvSpPr>
          <p:cNvPr id="14350" name="Line 21"/>
          <p:cNvSpPr>
            <a:spLocks noChangeShapeType="1"/>
          </p:cNvSpPr>
          <p:nvPr/>
        </p:nvSpPr>
        <p:spPr bwMode="auto">
          <a:xfrm>
            <a:off x="3851275" y="4508500"/>
            <a:ext cx="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bwMode="auto">
          <a:xfrm>
            <a:off x="8499475" y="6492875"/>
            <a:ext cx="644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B37C3541-B1E8-4E1F-AB1B-C8AD8D240CEB}" type="slidenum">
              <a:rPr lang="en-GB" sz="1200" smtClean="0">
                <a:solidFill>
                  <a:srgbClr val="000000"/>
                </a:solidFill>
              </a:rPr>
              <a:pPr/>
              <a:t>6</a:t>
            </a:fld>
            <a:endParaRPr lang="en-GB" sz="1200" smtClean="0">
              <a:solidFill>
                <a:srgbClr val="000000"/>
              </a:solidFill>
            </a:endParaRPr>
          </a:p>
        </p:txBody>
      </p:sp>
      <p:sp>
        <p:nvSpPr>
          <p:cNvPr id="15363" name="TextBox 10"/>
          <p:cNvSpPr txBox="1">
            <a:spLocks noChangeArrowheads="1"/>
          </p:cNvSpPr>
          <p:nvPr/>
        </p:nvSpPr>
        <p:spPr bwMode="auto">
          <a:xfrm>
            <a:off x="3429000" y="214313"/>
            <a:ext cx="1911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r>
              <a:rPr lang="en-GB" sz="4800">
                <a:solidFill>
                  <a:schemeClr val="tx2"/>
                </a:solidFill>
                <a:latin typeface="Arial Rounded MT Bold" pitchFamily="34" charset="0"/>
              </a:rPr>
              <a:t>SOAP</a:t>
            </a:r>
          </a:p>
        </p:txBody>
      </p:sp>
      <p:sp>
        <p:nvSpPr>
          <p:cNvPr id="29707" name="Rectangle 11"/>
          <p:cNvSpPr>
            <a:spLocks noChangeArrowheads="1"/>
          </p:cNvSpPr>
          <p:nvPr/>
        </p:nvSpPr>
        <p:spPr bwMode="auto">
          <a:xfrm>
            <a:off x="357188" y="1217613"/>
            <a:ext cx="8358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latin typeface="Calibri" pitchFamily="34" charset="0"/>
                <a:cs typeface="Times New Roman" pitchFamily="18" charset="0"/>
              </a:rPr>
              <a:t>When glyceryl stearate is boiled with alkali the following reaction occurs:</a:t>
            </a:r>
            <a:endParaRPr lang="en-US" sz="2800">
              <a:latin typeface="Calibri" pitchFamily="34" charset="0"/>
              <a:cs typeface="Times New Roman" pitchFamily="18" charset="0"/>
              <a:sym typeface="Wingdings" pitchFamily="2" charset="2"/>
            </a:endParaRPr>
          </a:p>
        </p:txBody>
      </p:sp>
      <p:sp>
        <p:nvSpPr>
          <p:cNvPr id="19" name="Rectangle 11"/>
          <p:cNvSpPr>
            <a:spLocks noChangeArrowheads="1"/>
          </p:cNvSpPr>
          <p:nvPr/>
        </p:nvSpPr>
        <p:spPr bwMode="auto">
          <a:xfrm>
            <a:off x="357188" y="2362200"/>
            <a:ext cx="850106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2800">
                <a:latin typeface="Calibri" pitchFamily="34" charset="0"/>
                <a:cs typeface="Times New Roman" pitchFamily="18" charset="0"/>
              </a:rPr>
              <a:t>sodium       +    glyceryl       </a:t>
            </a:r>
            <a:r>
              <a:rPr lang="en-US" sz="2800">
                <a:latin typeface="Calibri" pitchFamily="34" charset="0"/>
                <a:cs typeface="Times New Roman" pitchFamily="18" charset="0"/>
                <a:sym typeface="Wingdings" pitchFamily="2" charset="2"/>
              </a:rPr>
              <a:t></a:t>
            </a:r>
            <a:r>
              <a:rPr lang="en-US" sz="2800">
                <a:latin typeface="Calibri" pitchFamily="34" charset="0"/>
                <a:cs typeface="Times New Roman" pitchFamily="18" charset="0"/>
              </a:rPr>
              <a:t>  </a:t>
            </a:r>
            <a:r>
              <a:rPr lang="en-US" sz="2800" b="1">
                <a:latin typeface="Calibri" pitchFamily="34" charset="0"/>
                <a:cs typeface="Times New Roman" pitchFamily="18" charset="0"/>
                <a:sym typeface="Wingdings" pitchFamily="2" charset="2"/>
              </a:rPr>
              <a:t>sodium </a:t>
            </a:r>
            <a:r>
              <a:rPr lang="en-US" sz="2800">
                <a:latin typeface="Calibri" pitchFamily="34" charset="0"/>
                <a:cs typeface="Times New Roman" pitchFamily="18" charset="0"/>
                <a:sym typeface="Wingdings" pitchFamily="2" charset="2"/>
              </a:rPr>
              <a:t>+  glycerol</a:t>
            </a:r>
          </a:p>
          <a:p>
            <a:pPr eaLnBrk="0" hangingPunct="0"/>
            <a:r>
              <a:rPr lang="en-US" sz="2800">
                <a:latin typeface="Calibri" pitchFamily="34" charset="0"/>
                <a:sym typeface="Wingdings" pitchFamily="2" charset="2"/>
              </a:rPr>
              <a:t>hydroxide         tristearate       </a:t>
            </a:r>
            <a:r>
              <a:rPr lang="en-US" sz="2800" b="1">
                <a:latin typeface="Calibri" pitchFamily="34" charset="0"/>
                <a:sym typeface="Wingdings" pitchFamily="2" charset="2"/>
              </a:rPr>
              <a:t>stearate</a:t>
            </a:r>
          </a:p>
          <a:p>
            <a:pPr eaLnBrk="0" hangingPunct="0"/>
            <a:r>
              <a:rPr lang="en-US" b="1">
                <a:latin typeface="Calibri" pitchFamily="34" charset="0"/>
                <a:sym typeface="Wingdings" pitchFamily="2" charset="2"/>
              </a:rPr>
              <a:t>(ALKALI)               (ESTER)                  (SOAP)</a:t>
            </a:r>
            <a:r>
              <a:rPr lang="en-US" sz="2800">
                <a:latin typeface="Calibri" pitchFamily="34" charset="0"/>
                <a:cs typeface="Times New Roman" pitchFamily="18" charset="0"/>
                <a:sym typeface="Wingdings" pitchFamily="2" charset="2"/>
              </a:rPr>
              <a:t>                                                                                  </a:t>
            </a:r>
          </a:p>
        </p:txBody>
      </p:sp>
      <p:pic>
        <p:nvPicPr>
          <p:cNvPr id="20" name="Picture 19"/>
          <p:cNvPicPr>
            <a:picLocks noChangeAspect="1" noChangeArrowheads="1"/>
          </p:cNvPicPr>
          <p:nvPr/>
        </p:nvPicPr>
        <p:blipFill>
          <a:blip r:embed="rId2">
            <a:extLst>
              <a:ext uri="{28A0092B-C50C-407E-A947-70E740481C1C}">
                <a14:useLocalDpi xmlns:a14="http://schemas.microsoft.com/office/drawing/2010/main" val="0"/>
              </a:ext>
            </a:extLst>
          </a:blip>
          <a:srcRect l="10887" t="56979" r="14899" b="23613"/>
          <a:stretch>
            <a:fillRect/>
          </a:stretch>
        </p:blipFill>
        <p:spPr bwMode="auto">
          <a:xfrm>
            <a:off x="1187450" y="4868863"/>
            <a:ext cx="62039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1"/>
          <p:cNvSpPr>
            <a:spLocks noChangeArrowheads="1"/>
          </p:cNvSpPr>
          <p:nvPr/>
        </p:nvSpPr>
        <p:spPr bwMode="auto">
          <a:xfrm>
            <a:off x="539750" y="3792538"/>
            <a:ext cx="75723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latin typeface="Calibri" pitchFamily="34" charset="0"/>
                <a:cs typeface="Times New Roman" pitchFamily="18" charset="0"/>
              </a:rPr>
              <a:t>When the sodium stearate is first added to water it dissolves and the stearate ion is released:</a:t>
            </a:r>
            <a:endParaRPr lang="en-US" sz="2800">
              <a:latin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lide(fromBottom)">
                                      <p:cBhvr>
                                        <p:cTn id="11" dur="500"/>
                                        <p:tgtEl>
                                          <p:spTgt spid="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lide(fromBottom)">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bwMode="auto">
          <a:xfrm>
            <a:off x="8499475" y="6492875"/>
            <a:ext cx="644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A548C91F-5A27-4F0A-8772-B62D6833615A}" type="slidenum">
              <a:rPr lang="en-GB" sz="1200" smtClean="0">
                <a:solidFill>
                  <a:srgbClr val="000000"/>
                </a:solidFill>
              </a:rPr>
              <a:pPr/>
              <a:t>7</a:t>
            </a:fld>
            <a:endParaRPr lang="en-GB" sz="1200" smtClean="0">
              <a:solidFill>
                <a:srgbClr val="000000"/>
              </a:solidFill>
            </a:endParaRPr>
          </a:p>
        </p:txBody>
      </p:sp>
      <p:sp>
        <p:nvSpPr>
          <p:cNvPr id="16387" name="TextBox 10"/>
          <p:cNvSpPr txBox="1">
            <a:spLocks noChangeArrowheads="1"/>
          </p:cNvSpPr>
          <p:nvPr/>
        </p:nvSpPr>
        <p:spPr bwMode="auto">
          <a:xfrm>
            <a:off x="3429000" y="214313"/>
            <a:ext cx="1911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r>
              <a:rPr lang="en-GB" sz="4800">
                <a:solidFill>
                  <a:schemeClr val="tx2"/>
                </a:solidFill>
                <a:latin typeface="Arial Rounded MT Bold" pitchFamily="34" charset="0"/>
              </a:rPr>
              <a:t>SOAP</a:t>
            </a:r>
          </a:p>
        </p:txBody>
      </p:sp>
      <p:sp>
        <p:nvSpPr>
          <p:cNvPr id="29707" name="Rectangle 11"/>
          <p:cNvSpPr>
            <a:spLocks noChangeArrowheads="1"/>
          </p:cNvSpPr>
          <p:nvPr/>
        </p:nvSpPr>
        <p:spPr bwMode="auto">
          <a:xfrm>
            <a:off x="500063" y="1214438"/>
            <a:ext cx="7572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latin typeface="Calibri" pitchFamily="34" charset="0"/>
                <a:cs typeface="Times New Roman" pitchFamily="18" charset="0"/>
              </a:rPr>
              <a:t>As with any detergent, the hydrocarbon tail is… </a:t>
            </a:r>
            <a:endParaRPr lang="en-US" sz="2800">
              <a:latin typeface="Calibri" pitchFamily="34" charset="0"/>
              <a:cs typeface="Times New Roman" pitchFamily="18" charset="0"/>
              <a:sym typeface="Wingdings" pitchFamily="2" charset="2"/>
            </a:endParaRPr>
          </a:p>
        </p:txBody>
      </p:sp>
      <p:pic>
        <p:nvPicPr>
          <p:cNvPr id="20" name="Picture 19"/>
          <p:cNvPicPr>
            <a:picLocks noChangeAspect="1" noChangeArrowheads="1"/>
          </p:cNvPicPr>
          <p:nvPr/>
        </p:nvPicPr>
        <p:blipFill>
          <a:blip r:embed="rId2">
            <a:extLst>
              <a:ext uri="{28A0092B-C50C-407E-A947-70E740481C1C}">
                <a14:useLocalDpi xmlns:a14="http://schemas.microsoft.com/office/drawing/2010/main" val="0"/>
              </a:ext>
            </a:extLst>
          </a:blip>
          <a:srcRect l="10887" t="56979" r="14899" b="23613"/>
          <a:stretch>
            <a:fillRect/>
          </a:stretch>
        </p:blipFill>
        <p:spPr bwMode="auto">
          <a:xfrm>
            <a:off x="500063" y="2428875"/>
            <a:ext cx="80010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500063" y="1785938"/>
            <a:ext cx="7572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latin typeface="Calibri" pitchFamily="34" charset="0"/>
                <a:cs typeface="Times New Roman" pitchFamily="18" charset="0"/>
              </a:rPr>
              <a:t>HYDROPHOBIC (water hating / grease loving)</a:t>
            </a:r>
            <a:endParaRPr lang="en-US" sz="2800">
              <a:latin typeface="Calibri" pitchFamily="34" charset="0"/>
              <a:cs typeface="Times New Roman" pitchFamily="18" charset="0"/>
              <a:sym typeface="Wingdings" pitchFamily="2" charset="2"/>
            </a:endParaRPr>
          </a:p>
        </p:txBody>
      </p:sp>
      <p:sp>
        <p:nvSpPr>
          <p:cNvPr id="13" name="Rectangle 11"/>
          <p:cNvSpPr>
            <a:spLocks noChangeArrowheads="1"/>
          </p:cNvSpPr>
          <p:nvPr/>
        </p:nvSpPr>
        <p:spPr bwMode="auto">
          <a:xfrm>
            <a:off x="5429250" y="4214813"/>
            <a:ext cx="3000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latin typeface="Calibri" pitchFamily="34" charset="0"/>
                <a:cs typeface="Times New Roman" pitchFamily="18" charset="0"/>
              </a:rPr>
              <a:t>the ionic head is… </a:t>
            </a:r>
            <a:endParaRPr lang="en-US" sz="2800">
              <a:latin typeface="Calibri" pitchFamily="34" charset="0"/>
              <a:cs typeface="Times New Roman" pitchFamily="18" charset="0"/>
              <a:sym typeface="Wingdings" pitchFamily="2" charset="2"/>
            </a:endParaRPr>
          </a:p>
        </p:txBody>
      </p:sp>
      <p:sp>
        <p:nvSpPr>
          <p:cNvPr id="14" name="Rectangle 13"/>
          <p:cNvSpPr>
            <a:spLocks noChangeArrowheads="1"/>
          </p:cNvSpPr>
          <p:nvPr/>
        </p:nvSpPr>
        <p:spPr bwMode="auto">
          <a:xfrm>
            <a:off x="2214563" y="4857750"/>
            <a:ext cx="6500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latin typeface="Calibri" pitchFamily="34" charset="0"/>
                <a:cs typeface="Times New Roman" pitchFamily="18" charset="0"/>
              </a:rPr>
              <a:t>HYDROPHILIC (water loving / grease hating)</a:t>
            </a:r>
            <a:endParaRPr lang="en-US" sz="2800">
              <a:latin typeface="Calibri" pitchFamily="34" charset="0"/>
              <a:cs typeface="Times New Roman" pitchFamily="18" charset="0"/>
              <a:sym typeface="Wingdings" pitchFamily="2" charset="2"/>
            </a:endParaRPr>
          </a:p>
        </p:txBody>
      </p:sp>
      <p:sp>
        <p:nvSpPr>
          <p:cNvPr id="15" name="Rounded Rectangle 14"/>
          <p:cNvSpPr/>
          <p:nvPr/>
        </p:nvSpPr>
        <p:spPr>
          <a:xfrm>
            <a:off x="571500" y="2428875"/>
            <a:ext cx="7000875" cy="1500188"/>
          </a:xfrm>
          <a:prstGeom prst="round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6" name="Rounded Rectangle 15"/>
          <p:cNvSpPr/>
          <p:nvPr/>
        </p:nvSpPr>
        <p:spPr>
          <a:xfrm>
            <a:off x="7572375" y="2428875"/>
            <a:ext cx="928688" cy="1500188"/>
          </a:xfrm>
          <a:prstGeom prst="roundRect">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707"/>
                                        </p:tgtEl>
                                        <p:attrNameLst>
                                          <p:attrName>style.visibility</p:attrName>
                                        </p:attrNameLst>
                                      </p:cBhvr>
                                      <p:to>
                                        <p:strVal val="visible"/>
                                      </p:to>
                                    </p:set>
                                  </p:childTnLst>
                                </p:cTn>
                              </p:par>
                              <p:par>
                                <p:cTn id="12" presetID="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lide(fromBottom)">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lide(fromBottom)">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12" grpId="0"/>
      <p:bldP spid="13" grpId="0"/>
      <p:bldP spid="14" grpId="0"/>
      <p:bldP spid="15" grpId="0" animBg="1"/>
      <p:bldP spid="15" grpId="1"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bwMode="auto">
          <a:xfrm>
            <a:off x="8499475" y="6492875"/>
            <a:ext cx="644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83B1DAC5-824B-4F6E-B394-DDE6774C0790}" type="slidenum">
              <a:rPr lang="en-GB" sz="1200" smtClean="0">
                <a:solidFill>
                  <a:srgbClr val="000000"/>
                </a:solidFill>
              </a:rPr>
              <a:pPr/>
              <a:t>8</a:t>
            </a:fld>
            <a:endParaRPr lang="en-GB" sz="1200" smtClean="0">
              <a:solidFill>
                <a:srgbClr val="000000"/>
              </a:solidFill>
            </a:endParaRPr>
          </a:p>
        </p:txBody>
      </p:sp>
      <p:sp>
        <p:nvSpPr>
          <p:cNvPr id="27651" name="Rectangle 3"/>
          <p:cNvSpPr>
            <a:spLocks noChangeArrowheads="1"/>
          </p:cNvSpPr>
          <p:nvPr/>
        </p:nvSpPr>
        <p:spPr bwMode="auto">
          <a:xfrm>
            <a:off x="3000375" y="4143375"/>
            <a:ext cx="43576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b="1">
                <a:latin typeface="Calibri" pitchFamily="34" charset="0"/>
                <a:cs typeface="Times New Roman" pitchFamily="18" charset="0"/>
              </a:rPr>
              <a:t>Oven cleaners</a:t>
            </a:r>
            <a:r>
              <a:rPr lang="en-US" sz="2800">
                <a:latin typeface="Calibri" pitchFamily="34" charset="0"/>
                <a:cs typeface="Times New Roman" pitchFamily="18" charset="0"/>
              </a:rPr>
              <a:t> contain </a:t>
            </a:r>
            <a:r>
              <a:rPr lang="en-US" sz="2800" b="1">
                <a:latin typeface="Calibri" pitchFamily="34" charset="0"/>
                <a:cs typeface="Times New Roman" pitchFamily="18" charset="0"/>
              </a:rPr>
              <a:t>strong alkalis</a:t>
            </a:r>
            <a:r>
              <a:rPr lang="en-US" sz="2800">
                <a:latin typeface="Calibri" pitchFamily="34" charset="0"/>
                <a:cs typeface="Times New Roman" pitchFamily="18" charset="0"/>
              </a:rPr>
              <a:t> that react with the fats to form a soap.  This can then be removed easily with a wet cloth. </a:t>
            </a:r>
            <a:endParaRPr lang="en-US" sz="5400">
              <a:latin typeface="Arial" pitchFamily="34" charset="0"/>
            </a:endParaRPr>
          </a:p>
        </p:txBody>
      </p:sp>
      <p:pic>
        <p:nvPicPr>
          <p:cNvPr id="27653" name="Picture 5" descr="http://www.explorerforum.com/photopost/data/503/Inside_of_the_oven_.JPG"/>
          <p:cNvPicPr>
            <a:picLocks noChangeAspect="1" noChangeArrowheads="1"/>
          </p:cNvPicPr>
          <p:nvPr/>
        </p:nvPicPr>
        <p:blipFill>
          <a:blip r:embed="rId2">
            <a:lum bright="20000"/>
          </a:blip>
          <a:srcRect/>
          <a:stretch>
            <a:fillRect/>
          </a:stretch>
        </p:blipFill>
        <p:spPr bwMode="auto">
          <a:xfrm>
            <a:off x="428596" y="1142984"/>
            <a:ext cx="3905277" cy="2928958"/>
          </a:xfrm>
          <a:prstGeom prst="rect">
            <a:avLst/>
          </a:prstGeom>
          <a:ln>
            <a:noFill/>
          </a:ln>
          <a:effectLst>
            <a:softEdge rad="112500"/>
          </a:effectLst>
        </p:spPr>
      </p:pic>
      <p:sp>
        <p:nvSpPr>
          <p:cNvPr id="20" name="Rectangle 3"/>
          <p:cNvSpPr>
            <a:spLocks noChangeArrowheads="1"/>
          </p:cNvSpPr>
          <p:nvPr/>
        </p:nvSpPr>
        <p:spPr bwMode="auto">
          <a:xfrm>
            <a:off x="4357688" y="114300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latin typeface="Calibri" pitchFamily="34" charset="0"/>
                <a:cs typeface="Times New Roman" pitchFamily="18" charset="0"/>
              </a:rPr>
              <a:t>The inside of an oven becomes coated with </a:t>
            </a:r>
            <a:r>
              <a:rPr lang="en-US" sz="2800" b="1">
                <a:latin typeface="Calibri" pitchFamily="34" charset="0"/>
                <a:cs typeface="Times New Roman" pitchFamily="18" charset="0"/>
              </a:rPr>
              <a:t>fats</a:t>
            </a:r>
            <a:r>
              <a:rPr lang="en-US" sz="2800">
                <a:latin typeface="Calibri" pitchFamily="34" charset="0"/>
                <a:cs typeface="Times New Roman" pitchFamily="18" charset="0"/>
              </a:rPr>
              <a:t> from the cooking of food, especially </a:t>
            </a:r>
            <a:r>
              <a:rPr lang="en-US" sz="2800" b="1">
                <a:latin typeface="Calibri" pitchFamily="34" charset="0"/>
                <a:cs typeface="Times New Roman" pitchFamily="18" charset="0"/>
              </a:rPr>
              <a:t>meat</a:t>
            </a:r>
            <a:r>
              <a:rPr lang="en-US" sz="2800">
                <a:latin typeface="Calibri" pitchFamily="34" charset="0"/>
                <a:cs typeface="Times New Roman" pitchFamily="18" charset="0"/>
              </a:rPr>
              <a:t>. </a:t>
            </a:r>
            <a:endParaRPr lang="en-US" sz="5400">
              <a:latin typeface="Arial" pitchFamily="34" charset="0"/>
            </a:endParaRPr>
          </a:p>
        </p:txBody>
      </p:sp>
      <p:grpSp>
        <p:nvGrpSpPr>
          <p:cNvPr id="2" name="Group 21"/>
          <p:cNvGrpSpPr>
            <a:grpSpLocks/>
          </p:cNvGrpSpPr>
          <p:nvPr/>
        </p:nvGrpSpPr>
        <p:grpSpPr bwMode="auto">
          <a:xfrm>
            <a:off x="1071563" y="2857500"/>
            <a:ext cx="7772400" cy="3714750"/>
            <a:chOff x="1071538" y="2857496"/>
            <a:chExt cx="7772457" cy="3714776"/>
          </a:xfrm>
        </p:grpSpPr>
        <p:pic>
          <p:nvPicPr>
            <p:cNvPr id="27650" name="Picture 2" descr="http://www.langstonroach.com/images/productimages/OC2349.jpg"/>
            <p:cNvPicPr>
              <a:picLocks noChangeAspect="1" noChangeArrowheads="1"/>
            </p:cNvPicPr>
            <p:nvPr/>
          </p:nvPicPr>
          <p:blipFill>
            <a:blip r:embed="rId3" cstate="print"/>
            <a:srcRect l="12669" t="6443" r="6249" b="2759"/>
            <a:stretch>
              <a:fillRect/>
            </a:stretch>
          </p:blipFill>
          <p:spPr bwMode="auto">
            <a:xfrm>
              <a:off x="7286644" y="2857496"/>
              <a:ext cx="1557351" cy="3429024"/>
            </a:xfrm>
            <a:prstGeom prst="rect">
              <a:avLst/>
            </a:prstGeom>
            <a:ln>
              <a:noFill/>
            </a:ln>
            <a:effectLst>
              <a:softEdge rad="112500"/>
            </a:effectLst>
          </p:spPr>
        </p:pic>
        <p:pic>
          <p:nvPicPr>
            <p:cNvPr id="27655" name="Picture 7" descr="CLEANING AGENTS -  Mr Muscle Oven Cleaner Household Products"/>
            <p:cNvPicPr>
              <a:picLocks noChangeAspect="1" noChangeArrowheads="1"/>
            </p:cNvPicPr>
            <p:nvPr/>
          </p:nvPicPr>
          <p:blipFill>
            <a:blip r:embed="rId4"/>
            <a:srcRect l="25714" t="2946" r="27143" b="2767"/>
            <a:stretch>
              <a:fillRect/>
            </a:stretch>
          </p:blipFill>
          <p:spPr bwMode="auto">
            <a:xfrm>
              <a:off x="1071538" y="4286256"/>
              <a:ext cx="1143008" cy="2286016"/>
            </a:xfrm>
            <a:prstGeom prst="rect">
              <a:avLst/>
            </a:prstGeom>
            <a:ln>
              <a:noFill/>
            </a:ln>
            <a:effectLst>
              <a:softEdge rad="112500"/>
            </a:effectLst>
          </p:spPr>
        </p:pic>
      </p:grpSp>
      <p:sp>
        <p:nvSpPr>
          <p:cNvPr id="17415" name="TextBox 22"/>
          <p:cNvSpPr txBox="1">
            <a:spLocks noChangeArrowheads="1"/>
          </p:cNvSpPr>
          <p:nvPr/>
        </p:nvSpPr>
        <p:spPr bwMode="auto">
          <a:xfrm>
            <a:off x="2000250" y="142875"/>
            <a:ext cx="5522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r>
              <a:rPr lang="en-GB" sz="4800">
                <a:solidFill>
                  <a:schemeClr val="tx2"/>
                </a:solidFill>
                <a:latin typeface="Arial Rounded MT Bold" pitchFamily="34" charset="0"/>
              </a:rPr>
              <a:t>OVEN CLEANERS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slide(fromBottom)">
                                      <p:cBhvr>
                                        <p:cTn id="7" dur="500"/>
                                        <p:tgtEl>
                                          <p:spTgt spid="27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lide(fromBottom)">
                                      <p:cBhvr>
                                        <p:cTn id="16" dur="500"/>
                                        <p:tgtEl>
                                          <p:spTgt spid="2"/>
                                        </p:tgtEl>
                                      </p:cBhvr>
                                    </p:animEffec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bwMode="auto">
          <a:xfrm>
            <a:off x="8499475" y="6492875"/>
            <a:ext cx="644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fld id="{D3D514B6-5DD8-4285-938D-98928D1BF992}" type="slidenum">
              <a:rPr lang="en-GB" sz="1200" smtClean="0">
                <a:solidFill>
                  <a:srgbClr val="000000"/>
                </a:solidFill>
              </a:rPr>
              <a:pPr/>
              <a:t>9</a:t>
            </a:fld>
            <a:endParaRPr lang="en-GB" sz="1200" smtClean="0">
              <a:solidFill>
                <a:srgbClr val="000000"/>
              </a:solidFill>
            </a:endParaRPr>
          </a:p>
        </p:txBody>
      </p:sp>
      <p:sp>
        <p:nvSpPr>
          <p:cNvPr id="18435" name="TextBox 15"/>
          <p:cNvSpPr txBox="1">
            <a:spLocks noChangeArrowheads="1"/>
          </p:cNvSpPr>
          <p:nvPr/>
        </p:nvSpPr>
        <p:spPr bwMode="auto">
          <a:xfrm>
            <a:off x="3214688" y="214313"/>
            <a:ext cx="23225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r>
              <a:rPr lang="en-GB" sz="4800">
                <a:solidFill>
                  <a:schemeClr val="tx2"/>
                </a:solidFill>
                <a:latin typeface="Arial Rounded MT Bold" pitchFamily="34" charset="0"/>
              </a:rPr>
              <a:t>SOAPS</a:t>
            </a:r>
          </a:p>
        </p:txBody>
      </p:sp>
      <p:sp>
        <p:nvSpPr>
          <p:cNvPr id="26629" name="Rectangle 5"/>
          <p:cNvSpPr>
            <a:spLocks noChangeArrowheads="1"/>
          </p:cNvSpPr>
          <p:nvPr/>
        </p:nvSpPr>
        <p:spPr bwMode="auto">
          <a:xfrm>
            <a:off x="3286125" y="1143000"/>
            <a:ext cx="585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Calibri" pitchFamily="34" charset="0"/>
                <a:cs typeface="Times New Roman" pitchFamily="18" charset="0"/>
              </a:rPr>
              <a:t>Soaps themselves are often slightly alkaline.  </a:t>
            </a:r>
            <a:endParaRPr lang="en-US" sz="4800">
              <a:latin typeface="Arial" pitchFamily="34" charset="0"/>
            </a:endParaRPr>
          </a:p>
        </p:txBody>
      </p:sp>
      <p:pic>
        <p:nvPicPr>
          <p:cNvPr id="26632" name="Picture 8" descr="http://ecx.images-amazon.com/images/I/31JgQVs1kiL._SS500_.jpg"/>
          <p:cNvPicPr>
            <a:picLocks noChangeAspect="1" noChangeArrowheads="1"/>
          </p:cNvPicPr>
          <p:nvPr/>
        </p:nvPicPr>
        <p:blipFill>
          <a:blip r:embed="rId2"/>
          <a:srcRect l="37500" t="18000" r="38500" b="17500"/>
          <a:stretch>
            <a:fillRect/>
          </a:stretch>
        </p:blipFill>
        <p:spPr bwMode="auto">
          <a:xfrm>
            <a:off x="7715272" y="3429000"/>
            <a:ext cx="1010100" cy="2714644"/>
          </a:xfrm>
          <a:prstGeom prst="rect">
            <a:avLst/>
          </a:prstGeom>
          <a:ln>
            <a:noFill/>
          </a:ln>
          <a:effectLst>
            <a:softEdge rad="112500"/>
          </a:effectLst>
        </p:spPr>
      </p:pic>
      <p:pic>
        <p:nvPicPr>
          <p:cNvPr id="22" name="Picture 8" descr="http://ecx.images-amazon.com/images/I/31JgQVs1kiL._SS500_.jpg"/>
          <p:cNvPicPr>
            <a:picLocks noChangeAspect="1" noChangeArrowheads="1"/>
          </p:cNvPicPr>
          <p:nvPr/>
        </p:nvPicPr>
        <p:blipFill>
          <a:blip r:embed="rId2"/>
          <a:srcRect l="42115" t="63231" r="41269" b="28461"/>
          <a:stretch>
            <a:fillRect/>
          </a:stretch>
        </p:blipFill>
        <p:spPr bwMode="auto">
          <a:xfrm>
            <a:off x="6072198" y="4214818"/>
            <a:ext cx="2857520" cy="1428760"/>
          </a:xfrm>
          <a:prstGeom prst="rect">
            <a:avLst/>
          </a:prstGeom>
          <a:ln>
            <a:noFill/>
          </a:ln>
          <a:effectLst>
            <a:softEdge rad="112500"/>
          </a:effectLst>
        </p:spPr>
      </p:pic>
      <p:sp>
        <p:nvSpPr>
          <p:cNvPr id="23" name="Rectangle 5"/>
          <p:cNvSpPr>
            <a:spLocks noChangeArrowheads="1"/>
          </p:cNvSpPr>
          <p:nvPr/>
        </p:nvSpPr>
        <p:spPr bwMode="auto">
          <a:xfrm>
            <a:off x="1000125" y="4572000"/>
            <a:ext cx="5143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Calibri" pitchFamily="34" charset="0"/>
                <a:cs typeface="Times New Roman" pitchFamily="18" charset="0"/>
              </a:rPr>
              <a:t>pH balanced soaps are also available – soaps that have a pH similar to that of our skin -  about 5.5.  These are referred to as pH balanced soaps.</a:t>
            </a:r>
            <a:endParaRPr lang="en-US" sz="4800">
              <a:latin typeface="Arial" pitchFamily="34" charset="0"/>
            </a:endParaRPr>
          </a:p>
        </p:txBody>
      </p:sp>
      <p:pic>
        <p:nvPicPr>
          <p:cNvPr id="26634" name="Picture 10" descr="http://www.realitytvmagazine.com/blog/images/2008/10/hand_washin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b="7500"/>
          <a:stretch>
            <a:fillRect/>
          </a:stretch>
        </p:blipFill>
        <p:spPr bwMode="auto">
          <a:xfrm>
            <a:off x="214313" y="1143000"/>
            <a:ext cx="2986087"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5"/>
          <p:cNvSpPr>
            <a:spLocks noChangeArrowheads="1"/>
          </p:cNvSpPr>
          <p:nvPr/>
        </p:nvSpPr>
        <p:spPr bwMode="auto">
          <a:xfrm>
            <a:off x="3286125" y="1571625"/>
            <a:ext cx="5572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Calibri" pitchFamily="34" charset="0"/>
                <a:cs typeface="Times New Roman" pitchFamily="18" charset="0"/>
              </a:rPr>
              <a:t>The surface of our skin is covered in oils and these can react with the alkaline soap to form more soap and thus removes the oils and makes our skin feel ‘dry’..</a:t>
            </a:r>
            <a:endParaRPr lang="en-US" sz="4800">
              <a:latin typeface="Arial" pitchFamily="34" charset="0"/>
            </a:endParaRPr>
          </a:p>
        </p:txBody>
      </p:sp>
      <p:sp>
        <p:nvSpPr>
          <p:cNvPr id="26" name="Rectangle 5"/>
          <p:cNvSpPr>
            <a:spLocks noChangeArrowheads="1"/>
          </p:cNvSpPr>
          <p:nvPr/>
        </p:nvSpPr>
        <p:spPr bwMode="auto">
          <a:xfrm>
            <a:off x="214313" y="3429000"/>
            <a:ext cx="7358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latin typeface="Calibri" pitchFamily="34" charset="0"/>
                <a:cs typeface="Times New Roman" pitchFamily="18" charset="0"/>
              </a:rPr>
              <a:t>The more expensive soaps contain ‘moisturisers’ that restore the skin to its normal state.  </a:t>
            </a:r>
            <a:endParaRPr lang="en-US" sz="4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6634"/>
                                        </p:tgtEl>
                                        <p:attrNameLst>
                                          <p:attrName>style.visibility</p:attrName>
                                        </p:attrNameLst>
                                      </p:cBhvr>
                                      <p:to>
                                        <p:strVal val="visible"/>
                                      </p:to>
                                    </p:set>
                                    <p:animEffect transition="in" filter="dissolve">
                                      <p:cBhvr>
                                        <p:cTn id="11" dur="500"/>
                                        <p:tgtEl>
                                          <p:spTgt spid="26634"/>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childTnLst>
                          </p:cTn>
                        </p:par>
                        <p:par>
                          <p:cTn id="22" fill="hold" nodeType="afterGroup">
                            <p:stCondLst>
                              <p:cond delay="0"/>
                            </p:stCondLst>
                            <p:childTnLst>
                              <p:par>
                                <p:cTn id="23" presetID="9" presetClass="entr" presetSubtype="0" fill="hold" nodeType="afterEffect">
                                  <p:stCondLst>
                                    <p:cond delay="0"/>
                                  </p:stCondLst>
                                  <p:childTnLst>
                                    <p:set>
                                      <p:cBhvr>
                                        <p:cTn id="24" dur="1" fill="hold">
                                          <p:stCondLst>
                                            <p:cond delay="0"/>
                                          </p:stCondLst>
                                        </p:cTn>
                                        <p:tgtEl>
                                          <p:spTgt spid="26632"/>
                                        </p:tgtEl>
                                        <p:attrNameLst>
                                          <p:attrName>style.visibility</p:attrName>
                                        </p:attrNameLst>
                                      </p:cBhvr>
                                      <p:to>
                                        <p:strVal val="visible"/>
                                      </p:to>
                                    </p:set>
                                    <p:animEffect transition="in" filter="dissolve">
                                      <p:cBhvr>
                                        <p:cTn id="25" dur="500"/>
                                        <p:tgtEl>
                                          <p:spTgt spid="266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xit" presetSubtype="0" fill="hold" nodeType="clickEffect">
                                  <p:stCondLst>
                                    <p:cond delay="0"/>
                                  </p:stCondLst>
                                  <p:childTnLst>
                                    <p:animEffect transition="out" filter="dissolve">
                                      <p:cBhvr>
                                        <p:cTn id="29" dur="500"/>
                                        <p:tgtEl>
                                          <p:spTgt spid="26632"/>
                                        </p:tgtEl>
                                      </p:cBhvr>
                                    </p:animEffect>
                                    <p:set>
                                      <p:cBhvr>
                                        <p:cTn id="30" dur="1" fill="hold">
                                          <p:stCondLst>
                                            <p:cond delay="499"/>
                                          </p:stCondLst>
                                        </p:cTn>
                                        <p:tgtEl>
                                          <p:spTgt spid="26632"/>
                                        </p:tgtEl>
                                        <p:attrNameLst>
                                          <p:attrName>style.visibility</p:attrName>
                                        </p:attrNameLst>
                                      </p:cBhvr>
                                      <p:to>
                                        <p:strVal val="hidden"/>
                                      </p:to>
                                    </p:set>
                                  </p:childTnLst>
                                </p:cTn>
                              </p:par>
                              <p:par>
                                <p:cTn id="31" presetID="9"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3" grpId="0"/>
      <p:bldP spid="25" grpId="0"/>
      <p:bldP spid="2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4389</TotalTime>
  <Words>411</Words>
  <Application>Microsoft Office PowerPoint</Application>
  <PresentationFormat>On-screen Show (4:3)</PresentationFormat>
  <Paragraphs>50</Paragraphs>
  <Slides>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Comic Sans MS</vt:lpstr>
      <vt:lpstr>Arial</vt:lpstr>
      <vt:lpstr>Constantia</vt:lpstr>
      <vt:lpstr>Cambria</vt:lpstr>
      <vt:lpstr>Wingdings</vt:lpstr>
      <vt:lpstr>Calibri</vt:lpstr>
      <vt:lpstr>ＭＳ 明朝</vt:lpstr>
      <vt:lpstr>ＭＳ Ｐゴシック</vt:lpstr>
      <vt:lpstr>Arial Rounded MT Bold</vt:lpstr>
      <vt:lpstr>Times New Roman</vt:lpstr>
      <vt:lpstr>Brooklet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Wycliffe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Sulfuric Acid</dc:title>
  <dc:creator>Jeffreys</dc:creator>
  <cp:lastModifiedBy>Teacher E-Solutions</cp:lastModifiedBy>
  <cp:revision>53</cp:revision>
  <dcterms:created xsi:type="dcterms:W3CDTF">2001-09-30T19:16:23Z</dcterms:created>
  <dcterms:modified xsi:type="dcterms:W3CDTF">2019-01-18T16:41:51Z</dcterms:modified>
</cp:coreProperties>
</file>