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11"/>
  </p:notesMasterIdLst>
  <p:handoutMasterIdLst>
    <p:handoutMasterId r:id="rId12"/>
  </p:handoutMasterIdLst>
  <p:sldIdLst>
    <p:sldId id="300" r:id="rId2"/>
    <p:sldId id="307" r:id="rId3"/>
    <p:sldId id="309" r:id="rId4"/>
    <p:sldId id="308" r:id="rId5"/>
    <p:sldId id="316" r:id="rId6"/>
    <p:sldId id="303" r:id="rId7"/>
    <p:sldId id="317" r:id="rId8"/>
    <p:sldId id="305" r:id="rId9"/>
    <p:sldId id="304" r:id="rId10"/>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Comic Sans MS" pitchFamily="66" charset="0"/>
        <a:ea typeface="+mn-ea"/>
        <a:cs typeface="+mn-cs"/>
      </a:defRPr>
    </a:lvl1pPr>
    <a:lvl2pPr marL="457200" algn="l" rtl="0" fontAlgn="base">
      <a:spcBef>
        <a:spcPct val="0"/>
      </a:spcBef>
      <a:spcAft>
        <a:spcPct val="0"/>
      </a:spcAft>
      <a:defRPr sz="2400" kern="1200">
        <a:solidFill>
          <a:schemeClr val="tx1"/>
        </a:solidFill>
        <a:latin typeface="Comic Sans MS" pitchFamily="66" charset="0"/>
        <a:ea typeface="+mn-ea"/>
        <a:cs typeface="+mn-cs"/>
      </a:defRPr>
    </a:lvl2pPr>
    <a:lvl3pPr marL="914400" algn="l" rtl="0" fontAlgn="base">
      <a:spcBef>
        <a:spcPct val="0"/>
      </a:spcBef>
      <a:spcAft>
        <a:spcPct val="0"/>
      </a:spcAft>
      <a:defRPr sz="2400" kern="1200">
        <a:solidFill>
          <a:schemeClr val="tx1"/>
        </a:solidFill>
        <a:latin typeface="Comic Sans MS" pitchFamily="66" charset="0"/>
        <a:ea typeface="+mn-ea"/>
        <a:cs typeface="+mn-cs"/>
      </a:defRPr>
    </a:lvl3pPr>
    <a:lvl4pPr marL="1371600" algn="l" rtl="0" fontAlgn="base">
      <a:spcBef>
        <a:spcPct val="0"/>
      </a:spcBef>
      <a:spcAft>
        <a:spcPct val="0"/>
      </a:spcAft>
      <a:defRPr sz="2400" kern="1200">
        <a:solidFill>
          <a:schemeClr val="tx1"/>
        </a:solidFill>
        <a:latin typeface="Comic Sans MS" pitchFamily="66" charset="0"/>
        <a:ea typeface="+mn-ea"/>
        <a:cs typeface="+mn-cs"/>
      </a:defRPr>
    </a:lvl4pPr>
    <a:lvl5pPr marL="1828800" algn="l" rtl="0" fontAlgn="base">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0000"/>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3" autoAdjust="0"/>
    <p:restoredTop sz="90929"/>
  </p:normalViewPr>
  <p:slideViewPr>
    <p:cSldViewPr>
      <p:cViewPr varScale="1">
        <p:scale>
          <a:sx n="41" d="100"/>
          <a:sy n="41" d="100"/>
        </p:scale>
        <p:origin x="-629"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GB"/>
          </a:p>
        </p:txBody>
      </p:sp>
      <p:sp>
        <p:nvSpPr>
          <p:cNvPr id="2765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GB"/>
          </a:p>
        </p:txBody>
      </p:sp>
      <p:sp>
        <p:nvSpPr>
          <p:cNvPr id="2765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GB"/>
          </a:p>
        </p:txBody>
      </p:sp>
      <p:sp>
        <p:nvSpPr>
          <p:cNvPr id="2765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1F84A8DD-09C6-422E-AC83-AD82801A406A}" type="slidenum">
              <a:rPr lang="en-GB"/>
              <a:pPr>
                <a:defRPr/>
              </a:pPr>
              <a:t>‹#›</a:t>
            </a:fld>
            <a:endParaRPr lang="en-GB"/>
          </a:p>
        </p:txBody>
      </p:sp>
    </p:spTree>
    <p:extLst>
      <p:ext uri="{BB962C8B-B14F-4D97-AF65-F5344CB8AC3E}">
        <p14:creationId xmlns:p14="http://schemas.microsoft.com/office/powerpoint/2010/main" val="4021638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vl1pPr>
          </a:lstStyle>
          <a:p>
            <a:pPr>
              <a:defRPr/>
            </a:pPr>
            <a:fld id="{F03CE1AC-A001-414D-8D78-285327AF3E10}" type="datetimeFigureOut">
              <a:rPr lang="en-US"/>
              <a:pPr>
                <a:defRPr/>
              </a:pPr>
              <a:t>1/18/2019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a:lvl1pPr>
          </a:lstStyle>
          <a:p>
            <a:pPr>
              <a:defRPr/>
            </a:pPr>
            <a:fld id="{7197B1EA-0501-4FD1-B636-B1EC2F88BBE7}" type="slidenum">
              <a:rPr lang="en-GB"/>
              <a:pPr>
                <a:defRPr/>
              </a:pPr>
              <a:t>‹#›</a:t>
            </a:fld>
            <a:endParaRPr lang="en-GB"/>
          </a:p>
        </p:txBody>
      </p:sp>
    </p:spTree>
    <p:extLst>
      <p:ext uri="{BB962C8B-B14F-4D97-AF65-F5344CB8AC3E}">
        <p14:creationId xmlns:p14="http://schemas.microsoft.com/office/powerpoint/2010/main" val="17795408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正方形/長方形 189"/>
          <p:cNvSpPr/>
          <p:nvPr/>
        </p:nvSpPr>
        <p:spPr>
          <a:xfrm>
            <a:off x="-9525"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0" hangingPunct="0">
              <a:defRPr/>
            </a:pPr>
            <a:endParaRPr kumimoji="1" lang="ja-JP" altLang="en-US"/>
          </a:p>
        </p:txBody>
      </p:sp>
      <p:grpSp>
        <p:nvGrpSpPr>
          <p:cNvPr id="5" name="グループ化 90"/>
          <p:cNvGrpSpPr>
            <a:grpSpLocks/>
          </p:cNvGrpSpPr>
          <p:nvPr/>
        </p:nvGrpSpPr>
        <p:grpSpPr bwMode="auto">
          <a:xfrm>
            <a:off x="4763" y="5589588"/>
            <a:ext cx="5067300" cy="1268412"/>
            <a:chOff x="16865" y="4817936"/>
            <a:chExt cx="5067302" cy="1268398"/>
          </a:xfrm>
        </p:grpSpPr>
        <p:sp>
          <p:nvSpPr>
            <p:cNvPr id="6" name="図形 91"/>
            <p:cNvSpPr>
              <a:spLocks/>
            </p:cNvSpPr>
            <p:nvPr/>
          </p:nvSpPr>
          <p:spPr bwMode="auto">
            <a:xfrm>
              <a:off x="16865" y="5459279"/>
              <a:ext cx="254000" cy="303209"/>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 name="図形 92"/>
            <p:cNvSpPr>
              <a:spLocks/>
            </p:cNvSpPr>
            <p:nvPr/>
          </p:nvSpPr>
          <p:spPr bwMode="auto">
            <a:xfrm>
              <a:off x="16865" y="4906835"/>
              <a:ext cx="158750" cy="187323"/>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 name="図形 93"/>
            <p:cNvSpPr>
              <a:spLocks/>
            </p:cNvSpPr>
            <p:nvPr/>
          </p:nvSpPr>
          <p:spPr bwMode="auto">
            <a:xfrm>
              <a:off x="3842742" y="5919649"/>
              <a:ext cx="317500" cy="166685"/>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 name="図形 94"/>
            <p:cNvSpPr>
              <a:spLocks/>
            </p:cNvSpPr>
            <p:nvPr/>
          </p:nvSpPr>
          <p:spPr bwMode="auto">
            <a:xfrm>
              <a:off x="16865" y="4984621"/>
              <a:ext cx="22225" cy="68262"/>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 name="図形 95"/>
            <p:cNvSpPr>
              <a:spLocks/>
            </p:cNvSpPr>
            <p:nvPr/>
          </p:nvSpPr>
          <p:spPr bwMode="auto">
            <a:xfrm>
              <a:off x="16865" y="5470391"/>
              <a:ext cx="158750" cy="261935"/>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 name="図形 97"/>
            <p:cNvSpPr>
              <a:spLocks/>
            </p:cNvSpPr>
            <p:nvPr/>
          </p:nvSpPr>
          <p:spPr bwMode="auto">
            <a:xfrm>
              <a:off x="27977" y="4827461"/>
              <a:ext cx="165100" cy="79374"/>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 name="図形 98"/>
            <p:cNvSpPr>
              <a:spLocks/>
            </p:cNvSpPr>
            <p:nvPr/>
          </p:nvSpPr>
          <p:spPr bwMode="auto">
            <a:xfrm>
              <a:off x="129577" y="4827461"/>
              <a:ext cx="187325" cy="841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 name="図形 99"/>
            <p:cNvSpPr>
              <a:spLocks/>
            </p:cNvSpPr>
            <p:nvPr/>
          </p:nvSpPr>
          <p:spPr bwMode="auto">
            <a:xfrm>
              <a:off x="1847253" y="5308468"/>
              <a:ext cx="390525" cy="119062"/>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6" name="図形 100"/>
            <p:cNvSpPr>
              <a:spLocks/>
            </p:cNvSpPr>
            <p:nvPr/>
          </p:nvSpPr>
          <p:spPr bwMode="auto">
            <a:xfrm>
              <a:off x="1650403" y="5292593"/>
              <a:ext cx="287338" cy="150811"/>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7" name="図形 101"/>
            <p:cNvSpPr>
              <a:spLocks/>
            </p:cNvSpPr>
            <p:nvPr/>
          </p:nvSpPr>
          <p:spPr bwMode="auto">
            <a:xfrm>
              <a:off x="1161452" y="5187819"/>
              <a:ext cx="619125" cy="255585"/>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8" name="図形 102"/>
            <p:cNvSpPr>
              <a:spLocks/>
            </p:cNvSpPr>
            <p:nvPr/>
          </p:nvSpPr>
          <p:spPr bwMode="auto">
            <a:xfrm>
              <a:off x="1417041" y="5249731"/>
              <a:ext cx="293687" cy="152398"/>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9" name="図形 103"/>
            <p:cNvSpPr>
              <a:spLocks/>
            </p:cNvSpPr>
            <p:nvPr/>
          </p:nvSpPr>
          <p:spPr bwMode="auto">
            <a:xfrm>
              <a:off x="1332903" y="5246556"/>
              <a:ext cx="384175" cy="176210"/>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0" name="図形 104"/>
            <p:cNvSpPr>
              <a:spLocks/>
            </p:cNvSpPr>
            <p:nvPr/>
          </p:nvSpPr>
          <p:spPr bwMode="auto">
            <a:xfrm>
              <a:off x="1280515" y="5224332"/>
              <a:ext cx="460375" cy="209548"/>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1" name="図形 105"/>
            <p:cNvSpPr>
              <a:spLocks/>
            </p:cNvSpPr>
            <p:nvPr/>
          </p:nvSpPr>
          <p:spPr bwMode="auto">
            <a:xfrm>
              <a:off x="1242415" y="5203694"/>
              <a:ext cx="225425" cy="209548"/>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2" name="図形 106"/>
            <p:cNvSpPr>
              <a:spLocks/>
            </p:cNvSpPr>
            <p:nvPr/>
          </p:nvSpPr>
          <p:spPr bwMode="auto">
            <a:xfrm>
              <a:off x="2175866" y="4827461"/>
              <a:ext cx="204787" cy="200023"/>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3" name="図形 107"/>
            <p:cNvSpPr>
              <a:spLocks/>
            </p:cNvSpPr>
            <p:nvPr/>
          </p:nvSpPr>
          <p:spPr bwMode="auto">
            <a:xfrm>
              <a:off x="2102841" y="4827461"/>
              <a:ext cx="215900" cy="209548"/>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4" name="図形 108"/>
            <p:cNvSpPr>
              <a:spLocks/>
            </p:cNvSpPr>
            <p:nvPr/>
          </p:nvSpPr>
          <p:spPr bwMode="auto">
            <a:xfrm>
              <a:off x="1994891" y="4827461"/>
              <a:ext cx="242887" cy="21907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5" name="図形 109"/>
            <p:cNvSpPr>
              <a:spLocks/>
            </p:cNvSpPr>
            <p:nvPr/>
          </p:nvSpPr>
          <p:spPr bwMode="auto">
            <a:xfrm>
              <a:off x="1864716" y="4827461"/>
              <a:ext cx="266700" cy="239709"/>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6" name="図形 110"/>
            <p:cNvSpPr>
              <a:spLocks/>
            </p:cNvSpPr>
            <p:nvPr/>
          </p:nvSpPr>
          <p:spPr bwMode="auto">
            <a:xfrm>
              <a:off x="1609128" y="4827461"/>
              <a:ext cx="454025" cy="239709"/>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7" name="図形 111"/>
            <p:cNvSpPr>
              <a:spLocks/>
            </p:cNvSpPr>
            <p:nvPr/>
          </p:nvSpPr>
          <p:spPr bwMode="auto">
            <a:xfrm>
              <a:off x="1432916" y="4827461"/>
              <a:ext cx="420687" cy="255584"/>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8" name="図形 112"/>
            <p:cNvSpPr>
              <a:spLocks/>
            </p:cNvSpPr>
            <p:nvPr/>
          </p:nvSpPr>
          <p:spPr bwMode="auto">
            <a:xfrm>
              <a:off x="1359891" y="4827461"/>
              <a:ext cx="363537" cy="261934"/>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9" name="図形 113"/>
            <p:cNvSpPr>
              <a:spLocks/>
            </p:cNvSpPr>
            <p:nvPr/>
          </p:nvSpPr>
          <p:spPr bwMode="auto">
            <a:xfrm>
              <a:off x="985240" y="4827461"/>
              <a:ext cx="668337" cy="674680"/>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0" name="図形 114"/>
            <p:cNvSpPr>
              <a:spLocks/>
            </p:cNvSpPr>
            <p:nvPr/>
          </p:nvSpPr>
          <p:spPr bwMode="auto">
            <a:xfrm>
              <a:off x="662977" y="5146544"/>
              <a:ext cx="884238" cy="360359"/>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1" name="図形 115"/>
            <p:cNvSpPr>
              <a:spLocks/>
            </p:cNvSpPr>
            <p:nvPr/>
          </p:nvSpPr>
          <p:spPr bwMode="auto">
            <a:xfrm>
              <a:off x="577252" y="5135432"/>
              <a:ext cx="749300" cy="366708"/>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2" name="図形 116"/>
            <p:cNvSpPr>
              <a:spLocks/>
            </p:cNvSpPr>
            <p:nvPr/>
          </p:nvSpPr>
          <p:spPr bwMode="auto">
            <a:xfrm>
              <a:off x="770927" y="4827461"/>
              <a:ext cx="782638" cy="638168"/>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3" name="図形 117"/>
            <p:cNvSpPr>
              <a:spLocks/>
            </p:cNvSpPr>
            <p:nvPr/>
          </p:nvSpPr>
          <p:spPr bwMode="auto">
            <a:xfrm>
              <a:off x="1139227" y="4827461"/>
              <a:ext cx="328613" cy="319083"/>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4" name="図形 118"/>
            <p:cNvSpPr>
              <a:spLocks/>
            </p:cNvSpPr>
            <p:nvPr/>
          </p:nvSpPr>
          <p:spPr bwMode="auto">
            <a:xfrm>
              <a:off x="470890" y="4889372"/>
              <a:ext cx="242887" cy="261935"/>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5" name="図形 119"/>
            <p:cNvSpPr>
              <a:spLocks/>
            </p:cNvSpPr>
            <p:nvPr/>
          </p:nvSpPr>
          <p:spPr bwMode="auto">
            <a:xfrm>
              <a:off x="618527" y="4911597"/>
              <a:ext cx="276225" cy="223836"/>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6" name="図形 120"/>
            <p:cNvSpPr>
              <a:spLocks/>
            </p:cNvSpPr>
            <p:nvPr/>
          </p:nvSpPr>
          <p:spPr bwMode="auto">
            <a:xfrm>
              <a:off x="537565" y="4886197"/>
              <a:ext cx="442912" cy="223836"/>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7" name="図形 121"/>
            <p:cNvSpPr>
              <a:spLocks/>
            </p:cNvSpPr>
            <p:nvPr/>
          </p:nvSpPr>
          <p:spPr bwMode="auto">
            <a:xfrm>
              <a:off x="680440" y="4886197"/>
              <a:ext cx="11112" cy="1588"/>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8" name="図形 122"/>
            <p:cNvSpPr>
              <a:spLocks/>
            </p:cNvSpPr>
            <p:nvPr/>
          </p:nvSpPr>
          <p:spPr bwMode="auto">
            <a:xfrm>
              <a:off x="628052" y="4827461"/>
              <a:ext cx="103188" cy="47624"/>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9" name="図形 123"/>
            <p:cNvSpPr>
              <a:spLocks/>
            </p:cNvSpPr>
            <p:nvPr/>
          </p:nvSpPr>
          <p:spPr bwMode="auto">
            <a:xfrm>
              <a:off x="709015" y="4827461"/>
              <a:ext cx="90487" cy="47624"/>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0" name="図形 124"/>
            <p:cNvSpPr>
              <a:spLocks/>
            </p:cNvSpPr>
            <p:nvPr/>
          </p:nvSpPr>
          <p:spPr bwMode="auto">
            <a:xfrm>
              <a:off x="153390" y="5187819"/>
              <a:ext cx="617537" cy="277810"/>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1" name="図形 125"/>
            <p:cNvSpPr>
              <a:spLocks/>
            </p:cNvSpPr>
            <p:nvPr/>
          </p:nvSpPr>
          <p:spPr bwMode="auto">
            <a:xfrm>
              <a:off x="232765" y="4827461"/>
              <a:ext cx="1127125" cy="674680"/>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2" name="図形 126"/>
            <p:cNvSpPr>
              <a:spLocks/>
            </p:cNvSpPr>
            <p:nvPr/>
          </p:nvSpPr>
          <p:spPr bwMode="auto">
            <a:xfrm>
              <a:off x="391515" y="5710101"/>
              <a:ext cx="720725" cy="314322"/>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3" name="図形 127"/>
            <p:cNvSpPr>
              <a:spLocks/>
            </p:cNvSpPr>
            <p:nvPr/>
          </p:nvSpPr>
          <p:spPr bwMode="auto">
            <a:xfrm>
              <a:off x="969365" y="5486266"/>
              <a:ext cx="311150" cy="21907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4" name="図形 128"/>
            <p:cNvSpPr>
              <a:spLocks/>
            </p:cNvSpPr>
            <p:nvPr/>
          </p:nvSpPr>
          <p:spPr bwMode="auto">
            <a:xfrm>
              <a:off x="210540" y="5486266"/>
              <a:ext cx="904875" cy="520694"/>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5" name="図形 129"/>
            <p:cNvSpPr>
              <a:spLocks/>
            </p:cNvSpPr>
            <p:nvPr/>
          </p:nvSpPr>
          <p:spPr bwMode="auto">
            <a:xfrm>
              <a:off x="16865" y="5767251"/>
              <a:ext cx="22225" cy="1587"/>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6" name="図形 130"/>
            <p:cNvSpPr>
              <a:spLocks/>
            </p:cNvSpPr>
            <p:nvPr/>
          </p:nvSpPr>
          <p:spPr bwMode="auto">
            <a:xfrm>
              <a:off x="62902" y="5486266"/>
              <a:ext cx="447675" cy="276222"/>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7" name="図形 131"/>
            <p:cNvSpPr>
              <a:spLocks/>
            </p:cNvSpPr>
            <p:nvPr/>
          </p:nvSpPr>
          <p:spPr bwMode="auto">
            <a:xfrm>
              <a:off x="367702" y="5522778"/>
              <a:ext cx="227013" cy="187323"/>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8" name="図形 132"/>
            <p:cNvSpPr>
              <a:spLocks/>
            </p:cNvSpPr>
            <p:nvPr/>
          </p:nvSpPr>
          <p:spPr bwMode="auto">
            <a:xfrm>
              <a:off x="83540" y="5459279"/>
              <a:ext cx="942975" cy="307972"/>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9" name="図形 133"/>
            <p:cNvSpPr>
              <a:spLocks/>
            </p:cNvSpPr>
            <p:nvPr/>
          </p:nvSpPr>
          <p:spPr bwMode="auto">
            <a:xfrm>
              <a:off x="89890" y="5746613"/>
              <a:ext cx="965200" cy="319084"/>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0" name="図形 134"/>
            <p:cNvSpPr>
              <a:spLocks/>
            </p:cNvSpPr>
            <p:nvPr/>
          </p:nvSpPr>
          <p:spPr bwMode="auto">
            <a:xfrm>
              <a:off x="839190" y="5757726"/>
              <a:ext cx="236537" cy="198435"/>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1" name="図形 135"/>
            <p:cNvSpPr>
              <a:spLocks/>
            </p:cNvSpPr>
            <p:nvPr/>
          </p:nvSpPr>
          <p:spPr bwMode="auto">
            <a:xfrm>
              <a:off x="702665" y="5778362"/>
              <a:ext cx="352425" cy="203198"/>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2" name="図形 136"/>
            <p:cNvSpPr>
              <a:spLocks/>
            </p:cNvSpPr>
            <p:nvPr/>
          </p:nvSpPr>
          <p:spPr bwMode="auto">
            <a:xfrm>
              <a:off x="561377" y="5762488"/>
              <a:ext cx="514350" cy="255585"/>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3" name="図形 137"/>
            <p:cNvSpPr>
              <a:spLocks/>
            </p:cNvSpPr>
            <p:nvPr/>
          </p:nvSpPr>
          <p:spPr bwMode="auto">
            <a:xfrm>
              <a:off x="794740" y="5810112"/>
              <a:ext cx="338137" cy="177798"/>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4" name="図形 138"/>
            <p:cNvSpPr>
              <a:spLocks/>
            </p:cNvSpPr>
            <p:nvPr/>
          </p:nvSpPr>
          <p:spPr bwMode="auto">
            <a:xfrm>
              <a:off x="901102" y="5767251"/>
              <a:ext cx="265113" cy="198435"/>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5" name="図形 139"/>
            <p:cNvSpPr>
              <a:spLocks/>
            </p:cNvSpPr>
            <p:nvPr/>
          </p:nvSpPr>
          <p:spPr bwMode="auto">
            <a:xfrm>
              <a:off x="940790" y="5746613"/>
              <a:ext cx="306387" cy="209548"/>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6" name="図形 140"/>
            <p:cNvSpPr>
              <a:spLocks/>
            </p:cNvSpPr>
            <p:nvPr/>
          </p:nvSpPr>
          <p:spPr bwMode="auto">
            <a:xfrm>
              <a:off x="985240" y="5522778"/>
              <a:ext cx="517525" cy="406396"/>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7" name="図形 141"/>
            <p:cNvSpPr>
              <a:spLocks/>
            </p:cNvSpPr>
            <p:nvPr/>
          </p:nvSpPr>
          <p:spPr bwMode="auto">
            <a:xfrm>
              <a:off x="1036040" y="5710101"/>
              <a:ext cx="312737" cy="214310"/>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8" name="図形 142"/>
            <p:cNvSpPr>
              <a:spLocks/>
            </p:cNvSpPr>
            <p:nvPr/>
          </p:nvSpPr>
          <p:spPr bwMode="auto">
            <a:xfrm>
              <a:off x="1099540" y="5527540"/>
              <a:ext cx="454025" cy="380996"/>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9" name="図形 143"/>
            <p:cNvSpPr>
              <a:spLocks/>
            </p:cNvSpPr>
            <p:nvPr/>
          </p:nvSpPr>
          <p:spPr bwMode="auto">
            <a:xfrm>
              <a:off x="1166215" y="5506903"/>
              <a:ext cx="487362" cy="401633"/>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0" name="図形 144"/>
            <p:cNvSpPr>
              <a:spLocks/>
            </p:cNvSpPr>
            <p:nvPr/>
          </p:nvSpPr>
          <p:spPr bwMode="auto">
            <a:xfrm>
              <a:off x="1247177" y="5511665"/>
              <a:ext cx="533400" cy="396871"/>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1" name="図形 145"/>
            <p:cNvSpPr>
              <a:spLocks/>
            </p:cNvSpPr>
            <p:nvPr/>
          </p:nvSpPr>
          <p:spPr bwMode="auto">
            <a:xfrm>
              <a:off x="1547216" y="5919649"/>
              <a:ext cx="6350" cy="1587"/>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2" name="図形 146"/>
            <p:cNvSpPr>
              <a:spLocks/>
            </p:cNvSpPr>
            <p:nvPr/>
          </p:nvSpPr>
          <p:spPr bwMode="auto">
            <a:xfrm>
              <a:off x="1309091" y="5502140"/>
              <a:ext cx="641350" cy="417508"/>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3" name="図形 147"/>
            <p:cNvSpPr>
              <a:spLocks/>
            </p:cNvSpPr>
            <p:nvPr/>
          </p:nvSpPr>
          <p:spPr bwMode="auto">
            <a:xfrm>
              <a:off x="1031277" y="5135432"/>
              <a:ext cx="1144588" cy="773103"/>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4" name="図形 148"/>
            <p:cNvSpPr>
              <a:spLocks/>
            </p:cNvSpPr>
            <p:nvPr/>
          </p:nvSpPr>
          <p:spPr bwMode="auto">
            <a:xfrm>
              <a:off x="1871066" y="5459279"/>
              <a:ext cx="430212" cy="220660"/>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5" name="図形 149"/>
            <p:cNvSpPr>
              <a:spLocks/>
            </p:cNvSpPr>
            <p:nvPr/>
          </p:nvSpPr>
          <p:spPr bwMode="auto">
            <a:xfrm>
              <a:off x="2080616" y="5470391"/>
              <a:ext cx="288925" cy="19843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6" name="図形 150"/>
            <p:cNvSpPr>
              <a:spLocks/>
            </p:cNvSpPr>
            <p:nvPr/>
          </p:nvSpPr>
          <p:spPr bwMode="auto">
            <a:xfrm>
              <a:off x="1439266" y="5705338"/>
              <a:ext cx="471487" cy="198436"/>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7" name="図形 151"/>
            <p:cNvSpPr>
              <a:spLocks/>
            </p:cNvSpPr>
            <p:nvPr/>
          </p:nvSpPr>
          <p:spPr bwMode="auto">
            <a:xfrm>
              <a:off x="1694853" y="5443404"/>
              <a:ext cx="754063" cy="444495"/>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8" name="図形 152"/>
            <p:cNvSpPr>
              <a:spLocks/>
            </p:cNvSpPr>
            <p:nvPr/>
          </p:nvSpPr>
          <p:spPr bwMode="auto">
            <a:xfrm>
              <a:off x="1785341" y="5689463"/>
              <a:ext cx="385762" cy="19843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9" name="図形 153"/>
            <p:cNvSpPr>
              <a:spLocks/>
            </p:cNvSpPr>
            <p:nvPr/>
          </p:nvSpPr>
          <p:spPr bwMode="auto">
            <a:xfrm>
              <a:off x="1904403" y="5459279"/>
              <a:ext cx="815975" cy="423857"/>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0" name="図形 154"/>
            <p:cNvSpPr>
              <a:spLocks/>
            </p:cNvSpPr>
            <p:nvPr/>
          </p:nvSpPr>
          <p:spPr bwMode="auto">
            <a:xfrm>
              <a:off x="1723428" y="5302118"/>
              <a:ext cx="1082675" cy="387346"/>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1" name="図形 155"/>
            <p:cNvSpPr>
              <a:spLocks/>
            </p:cNvSpPr>
            <p:nvPr/>
          </p:nvSpPr>
          <p:spPr bwMode="auto">
            <a:xfrm>
              <a:off x="1961553" y="5313231"/>
              <a:ext cx="350838" cy="114299"/>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2" name="図形 156"/>
            <p:cNvSpPr>
              <a:spLocks/>
            </p:cNvSpPr>
            <p:nvPr/>
          </p:nvSpPr>
          <p:spPr bwMode="auto">
            <a:xfrm>
              <a:off x="2753716" y="5443404"/>
              <a:ext cx="409575" cy="277809"/>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3" name="図形 157"/>
            <p:cNvSpPr>
              <a:spLocks/>
            </p:cNvSpPr>
            <p:nvPr/>
          </p:nvSpPr>
          <p:spPr bwMode="auto">
            <a:xfrm>
              <a:off x="3893542" y="5360855"/>
              <a:ext cx="322262" cy="269872"/>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4" name="図形 158"/>
            <p:cNvSpPr>
              <a:spLocks/>
            </p:cNvSpPr>
            <p:nvPr/>
          </p:nvSpPr>
          <p:spPr bwMode="auto">
            <a:xfrm>
              <a:off x="3671291" y="5329105"/>
              <a:ext cx="477837" cy="328608"/>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5" name="図形 159"/>
            <p:cNvSpPr>
              <a:spLocks/>
            </p:cNvSpPr>
            <p:nvPr/>
          </p:nvSpPr>
          <p:spPr bwMode="auto">
            <a:xfrm>
              <a:off x="3622078" y="5365617"/>
              <a:ext cx="322263" cy="292097"/>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6" name="図形 160"/>
            <p:cNvSpPr>
              <a:spLocks/>
            </p:cNvSpPr>
            <p:nvPr/>
          </p:nvSpPr>
          <p:spPr bwMode="auto">
            <a:xfrm>
              <a:off x="3196628" y="5344980"/>
              <a:ext cx="555625" cy="334958"/>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7" name="図形 161"/>
            <p:cNvSpPr>
              <a:spLocks/>
            </p:cNvSpPr>
            <p:nvPr/>
          </p:nvSpPr>
          <p:spPr bwMode="auto">
            <a:xfrm>
              <a:off x="3048991" y="5908536"/>
              <a:ext cx="4762" cy="11113"/>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8" name="図形 162"/>
            <p:cNvSpPr>
              <a:spLocks/>
            </p:cNvSpPr>
            <p:nvPr/>
          </p:nvSpPr>
          <p:spPr bwMode="auto">
            <a:xfrm>
              <a:off x="16865" y="6065697"/>
              <a:ext cx="90487" cy="2063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9" name="図形 163"/>
            <p:cNvSpPr>
              <a:spLocks/>
            </p:cNvSpPr>
            <p:nvPr/>
          </p:nvSpPr>
          <p:spPr bwMode="auto">
            <a:xfrm>
              <a:off x="3110903" y="5402130"/>
              <a:ext cx="260350" cy="280984"/>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0" name="図形 164"/>
            <p:cNvSpPr>
              <a:spLocks/>
            </p:cNvSpPr>
            <p:nvPr/>
          </p:nvSpPr>
          <p:spPr bwMode="auto">
            <a:xfrm>
              <a:off x="16865" y="6029185"/>
              <a:ext cx="493712" cy="57149"/>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a:lstStyle/>
            <a:p>
              <a:pPr eaLnBrk="0" hangingPunct="0">
                <a:defRPr/>
              </a:pPr>
              <a:endParaRPr lang="ja-JP" altLang="en-US"/>
            </a:p>
          </p:txBody>
        </p:sp>
      </p:grpSp>
      <p:sp>
        <p:nvSpPr>
          <p:cNvPr id="81" name="図形 9"/>
          <p:cNvSpPr>
            <a:spLocks/>
          </p:cNvSpPr>
          <p:nvPr/>
        </p:nvSpPr>
        <p:spPr bwMode="auto">
          <a:xfrm>
            <a:off x="3929063" y="0"/>
            <a:ext cx="5214937" cy="3382963"/>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a:lstStyle/>
          <a:p>
            <a:pPr eaLnBrk="0" hangingPunct="0">
              <a:defRPr/>
            </a:pPr>
            <a:endParaRPr lang="ja-JP" altLang="en-US"/>
          </a:p>
        </p:txBody>
      </p:sp>
      <p:grpSp>
        <p:nvGrpSpPr>
          <p:cNvPr id="82" name="グループ化 12"/>
          <p:cNvGrpSpPr>
            <a:grpSpLocks/>
          </p:cNvGrpSpPr>
          <p:nvPr/>
        </p:nvGrpSpPr>
        <p:grpSpPr bwMode="auto">
          <a:xfrm>
            <a:off x="4000500" y="0"/>
            <a:ext cx="5143500" cy="2000250"/>
            <a:chOff x="2168" y="0"/>
            <a:chExt cx="3576" cy="1384"/>
          </a:xfrm>
        </p:grpSpPr>
        <p:sp>
          <p:nvSpPr>
            <p:cNvPr id="83" name="図形 13"/>
            <p:cNvSpPr>
              <a:spLocks/>
            </p:cNvSpPr>
            <p:nvPr/>
          </p:nvSpPr>
          <p:spPr bwMode="auto">
            <a:xfrm>
              <a:off x="5420" y="1043"/>
              <a:ext cx="324" cy="271"/>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4"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5"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6" name="図形 16"/>
            <p:cNvSpPr>
              <a:spLocks/>
            </p:cNvSpPr>
            <p:nvPr/>
          </p:nvSpPr>
          <p:spPr bwMode="auto">
            <a:xfrm>
              <a:off x="5504" y="1076"/>
              <a:ext cx="240" cy="214"/>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7"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8"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9"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0"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1" name="図形 22"/>
            <p:cNvSpPr>
              <a:spLocks/>
            </p:cNvSpPr>
            <p:nvPr/>
          </p:nvSpPr>
          <p:spPr bwMode="auto">
            <a:xfrm>
              <a:off x="5601" y="0"/>
              <a:ext cx="143" cy="129"/>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2"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3" name="図形 24"/>
            <p:cNvSpPr>
              <a:spLocks/>
            </p:cNvSpPr>
            <p:nvPr/>
          </p:nvSpPr>
          <p:spPr bwMode="auto">
            <a:xfrm>
              <a:off x="2632" y="48"/>
              <a:ext cx="85" cy="35"/>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4" name="図形 25"/>
            <p:cNvSpPr>
              <a:spLocks/>
            </p:cNvSpPr>
            <p:nvPr/>
          </p:nvSpPr>
          <p:spPr bwMode="auto">
            <a:xfrm>
              <a:off x="4904" y="884"/>
              <a:ext cx="104" cy="82"/>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5"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6" name="図形 27"/>
            <p:cNvSpPr>
              <a:spLocks/>
            </p:cNvSpPr>
            <p:nvPr/>
          </p:nvSpPr>
          <p:spPr bwMode="auto">
            <a:xfrm>
              <a:off x="4772" y="1056"/>
              <a:ext cx="128" cy="178"/>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7" name="図形 28"/>
            <p:cNvSpPr>
              <a:spLocks/>
            </p:cNvSpPr>
            <p:nvPr/>
          </p:nvSpPr>
          <p:spPr bwMode="auto">
            <a:xfrm>
              <a:off x="4816" y="821"/>
              <a:ext cx="532" cy="491"/>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8" name="図形 29"/>
            <p:cNvSpPr>
              <a:spLocks/>
            </p:cNvSpPr>
            <p:nvPr/>
          </p:nvSpPr>
          <p:spPr bwMode="auto">
            <a:xfrm>
              <a:off x="4724" y="816"/>
              <a:ext cx="576" cy="350"/>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9"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0" name="図形 31"/>
            <p:cNvSpPr>
              <a:spLocks/>
            </p:cNvSpPr>
            <p:nvPr/>
          </p:nvSpPr>
          <p:spPr bwMode="auto">
            <a:xfrm>
              <a:off x="5384" y="831"/>
              <a:ext cx="192" cy="197"/>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1" name="図形 32"/>
            <p:cNvSpPr>
              <a:spLocks/>
            </p:cNvSpPr>
            <p:nvPr/>
          </p:nvSpPr>
          <p:spPr bwMode="auto">
            <a:xfrm>
              <a:off x="4880" y="756"/>
              <a:ext cx="625"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2" name="図形 33"/>
            <p:cNvSpPr>
              <a:spLocks/>
            </p:cNvSpPr>
            <p:nvPr/>
          </p:nvSpPr>
          <p:spPr bwMode="auto">
            <a:xfrm>
              <a:off x="5697" y="768"/>
              <a:ext cx="0"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3"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4"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5"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6"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7" name="図形 38"/>
            <p:cNvSpPr>
              <a:spLocks/>
            </p:cNvSpPr>
            <p:nvPr/>
          </p:nvSpPr>
          <p:spPr bwMode="auto">
            <a:xfrm>
              <a:off x="5101" y="388"/>
              <a:ext cx="247"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8" name="図形 39"/>
            <p:cNvSpPr>
              <a:spLocks/>
            </p:cNvSpPr>
            <p:nvPr/>
          </p:nvSpPr>
          <p:spPr bwMode="auto">
            <a:xfrm>
              <a:off x="5092" y="368"/>
              <a:ext cx="190"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9"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0" name="図形 41"/>
            <p:cNvSpPr>
              <a:spLocks/>
            </p:cNvSpPr>
            <p:nvPr/>
          </p:nvSpPr>
          <p:spPr bwMode="auto">
            <a:xfrm>
              <a:off x="4473" y="139"/>
              <a:ext cx="183" cy="133"/>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1" name="図形 42"/>
            <p:cNvSpPr>
              <a:spLocks/>
            </p:cNvSpPr>
            <p:nvPr/>
          </p:nvSpPr>
          <p:spPr bwMode="auto">
            <a:xfrm>
              <a:off x="4663" y="139"/>
              <a:ext cx="3" cy="0"/>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2" name="図形 43"/>
            <p:cNvSpPr>
              <a:spLocks/>
            </p:cNvSpPr>
            <p:nvPr/>
          </p:nvSpPr>
          <p:spPr bwMode="auto">
            <a:xfrm>
              <a:off x="4348" y="129"/>
              <a:ext cx="316" cy="147"/>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3"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4"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5" name="図形 46"/>
            <p:cNvSpPr>
              <a:spLocks/>
            </p:cNvSpPr>
            <p:nvPr/>
          </p:nvSpPr>
          <p:spPr bwMode="auto">
            <a:xfrm>
              <a:off x="4224" y="96"/>
              <a:ext cx="284" cy="189"/>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6"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7" name="図形 48"/>
            <p:cNvSpPr>
              <a:spLocks/>
            </p:cNvSpPr>
            <p:nvPr/>
          </p:nvSpPr>
          <p:spPr bwMode="auto">
            <a:xfrm>
              <a:off x="4184" y="228"/>
              <a:ext cx="86"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8"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9" name="図形 50"/>
            <p:cNvSpPr>
              <a:spLocks/>
            </p:cNvSpPr>
            <p:nvPr/>
          </p:nvSpPr>
          <p:spPr bwMode="auto">
            <a:xfrm>
              <a:off x="4040" y="139"/>
              <a:ext cx="72" cy="11"/>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0" name="図形 51"/>
            <p:cNvSpPr>
              <a:spLocks/>
            </p:cNvSpPr>
            <p:nvPr/>
          </p:nvSpPr>
          <p:spPr bwMode="auto">
            <a:xfrm>
              <a:off x="3056" y="264"/>
              <a:ext cx="150"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1" name="図形 52"/>
            <p:cNvSpPr>
              <a:spLocks/>
            </p:cNvSpPr>
            <p:nvPr/>
          </p:nvSpPr>
          <p:spPr bwMode="auto">
            <a:xfrm>
              <a:off x="3060" y="236"/>
              <a:ext cx="221"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2" name="図形 53"/>
            <p:cNvSpPr>
              <a:spLocks/>
            </p:cNvSpPr>
            <p:nvPr/>
          </p:nvSpPr>
          <p:spPr bwMode="auto">
            <a:xfrm>
              <a:off x="3068" y="224"/>
              <a:ext cx="286"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3"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4"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5"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dirty="0"/>
            </a:p>
          </p:txBody>
        </p:sp>
        <p:sp>
          <p:nvSpPr>
            <p:cNvPr id="126" name="図形 57"/>
            <p:cNvSpPr>
              <a:spLocks/>
            </p:cNvSpPr>
            <p:nvPr/>
          </p:nvSpPr>
          <p:spPr bwMode="auto">
            <a:xfrm>
              <a:off x="3304" y="176"/>
              <a:ext cx="454"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7" name="図形 58"/>
            <p:cNvSpPr>
              <a:spLocks/>
            </p:cNvSpPr>
            <p:nvPr/>
          </p:nvSpPr>
          <p:spPr bwMode="auto">
            <a:xfrm>
              <a:off x="3345" y="204"/>
              <a:ext cx="479" cy="259"/>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8" name="図形 59"/>
            <p:cNvSpPr>
              <a:spLocks/>
            </p:cNvSpPr>
            <p:nvPr/>
          </p:nvSpPr>
          <p:spPr bwMode="auto">
            <a:xfrm>
              <a:off x="3503" y="152"/>
              <a:ext cx="381" cy="278"/>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9"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0"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1" name="図形 62"/>
            <p:cNvSpPr>
              <a:spLocks/>
            </p:cNvSpPr>
            <p:nvPr/>
          </p:nvSpPr>
          <p:spPr bwMode="auto">
            <a:xfrm>
              <a:off x="3824" y="139"/>
              <a:ext cx="286" cy="283"/>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2" name="図形 63"/>
            <p:cNvSpPr>
              <a:spLocks/>
            </p:cNvSpPr>
            <p:nvPr/>
          </p:nvSpPr>
          <p:spPr bwMode="auto">
            <a:xfrm>
              <a:off x="3924" y="139"/>
              <a:ext cx="260" cy="271"/>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3"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4"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5" name="図形 66"/>
            <p:cNvSpPr>
              <a:spLocks/>
            </p:cNvSpPr>
            <p:nvPr/>
          </p:nvSpPr>
          <p:spPr bwMode="auto">
            <a:xfrm>
              <a:off x="4144" y="320"/>
              <a:ext cx="216" cy="110"/>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6" name="図形 67"/>
            <p:cNvSpPr>
              <a:spLocks/>
            </p:cNvSpPr>
            <p:nvPr/>
          </p:nvSpPr>
          <p:spPr bwMode="auto">
            <a:xfrm>
              <a:off x="4156" y="295"/>
              <a:ext cx="296" cy="157"/>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7" name="図形 68"/>
            <p:cNvSpPr>
              <a:spLocks/>
            </p:cNvSpPr>
            <p:nvPr/>
          </p:nvSpPr>
          <p:spPr bwMode="auto">
            <a:xfrm>
              <a:off x="4172" y="272"/>
              <a:ext cx="328" cy="202"/>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8" name="図形 69"/>
            <p:cNvSpPr>
              <a:spLocks/>
            </p:cNvSpPr>
            <p:nvPr/>
          </p:nvSpPr>
          <p:spPr bwMode="auto">
            <a:xfrm>
              <a:off x="4345" y="284"/>
              <a:ext cx="319" cy="223"/>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9" name="図形 70"/>
            <p:cNvSpPr>
              <a:spLocks/>
            </p:cNvSpPr>
            <p:nvPr/>
          </p:nvSpPr>
          <p:spPr bwMode="auto">
            <a:xfrm>
              <a:off x="4288" y="295"/>
              <a:ext cx="528" cy="259"/>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0"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1" name="図形 72"/>
            <p:cNvSpPr>
              <a:spLocks/>
            </p:cNvSpPr>
            <p:nvPr/>
          </p:nvSpPr>
          <p:spPr bwMode="auto">
            <a:xfrm>
              <a:off x="4300" y="276"/>
              <a:ext cx="578"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2" name="図形 73"/>
            <p:cNvSpPr>
              <a:spLocks/>
            </p:cNvSpPr>
            <p:nvPr/>
          </p:nvSpPr>
          <p:spPr bwMode="auto">
            <a:xfrm>
              <a:off x="4360" y="292"/>
              <a:ext cx="613"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3" name="図形 74"/>
            <p:cNvSpPr>
              <a:spLocks/>
            </p:cNvSpPr>
            <p:nvPr/>
          </p:nvSpPr>
          <p:spPr bwMode="auto">
            <a:xfrm>
              <a:off x="4392" y="295"/>
              <a:ext cx="640" cy="389"/>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4"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5" name="図形 76"/>
            <p:cNvSpPr>
              <a:spLocks/>
            </p:cNvSpPr>
            <p:nvPr/>
          </p:nvSpPr>
          <p:spPr bwMode="auto">
            <a:xfrm>
              <a:off x="4572" y="536"/>
              <a:ext cx="145"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6"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7"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8" name="図形 79"/>
            <p:cNvSpPr>
              <a:spLocks/>
            </p:cNvSpPr>
            <p:nvPr/>
          </p:nvSpPr>
          <p:spPr bwMode="auto">
            <a:xfrm>
              <a:off x="4668" y="156"/>
              <a:ext cx="433"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9" name="図形 80"/>
            <p:cNvSpPr>
              <a:spLocks/>
            </p:cNvSpPr>
            <p:nvPr/>
          </p:nvSpPr>
          <p:spPr bwMode="auto">
            <a:xfrm>
              <a:off x="4792" y="156"/>
              <a:ext cx="213"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0" name="図形 81"/>
            <p:cNvSpPr>
              <a:spLocks/>
            </p:cNvSpPr>
            <p:nvPr/>
          </p:nvSpPr>
          <p:spPr bwMode="auto">
            <a:xfrm>
              <a:off x="4844" y="164"/>
              <a:ext cx="170"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1" name="図形 82"/>
            <p:cNvSpPr>
              <a:spLocks/>
            </p:cNvSpPr>
            <p:nvPr/>
          </p:nvSpPr>
          <p:spPr bwMode="auto">
            <a:xfrm>
              <a:off x="4892" y="164"/>
              <a:ext cx="140" cy="98"/>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2" name="図形 83"/>
            <p:cNvSpPr>
              <a:spLocks/>
            </p:cNvSpPr>
            <p:nvPr/>
          </p:nvSpPr>
          <p:spPr bwMode="auto">
            <a:xfrm>
              <a:off x="4936" y="168"/>
              <a:ext cx="276" cy="71"/>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3" name="図形 84"/>
            <p:cNvSpPr>
              <a:spLocks/>
            </p:cNvSpPr>
            <p:nvPr/>
          </p:nvSpPr>
          <p:spPr bwMode="auto">
            <a:xfrm>
              <a:off x="5291" y="960"/>
              <a:ext cx="453"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4" name="図形 85"/>
            <p:cNvSpPr>
              <a:spLocks/>
            </p:cNvSpPr>
            <p:nvPr/>
          </p:nvSpPr>
          <p:spPr bwMode="auto">
            <a:xfrm>
              <a:off x="5697" y="600"/>
              <a:ext cx="47" cy="98"/>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5"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6"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7" name="図形 88"/>
            <p:cNvSpPr>
              <a:spLocks/>
            </p:cNvSpPr>
            <p:nvPr/>
          </p:nvSpPr>
          <p:spPr bwMode="auto">
            <a:xfrm>
              <a:off x="5323" y="476"/>
              <a:ext cx="323"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grpSp>
      <p:sp>
        <p:nvSpPr>
          <p:cNvPr id="2" name="図形 1"/>
          <p:cNvSpPr>
            <a:spLocks noGrp="1"/>
          </p:cNvSpPr>
          <p:nvPr>
            <p:ph type="ctrTitle"/>
          </p:nvPr>
        </p:nvSpPr>
        <p:spPr>
          <a:xfrm>
            <a:off x="642910" y="2214554"/>
            <a:ext cx="7772400" cy="1470025"/>
          </a:xfrm>
        </p:spPr>
        <p:txBody>
          <a:bodyPr/>
          <a:lstStyle/>
          <a:p>
            <a:r>
              <a:rPr lang="en-US" altLang="ja-JP" smtClean="0"/>
              <a:t>Click to edit Master title style</a:t>
            </a:r>
            <a:endParaRPr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ja-JP" altLang="en-US" dirty="0"/>
          </a:p>
        </p:txBody>
      </p:sp>
      <p:sp>
        <p:nvSpPr>
          <p:cNvPr id="158" name="図形 11"/>
          <p:cNvSpPr>
            <a:spLocks noGrp="1"/>
          </p:cNvSpPr>
          <p:nvPr>
            <p:ph type="dt" sz="half" idx="10"/>
          </p:nvPr>
        </p:nvSpPr>
        <p:spPr/>
        <p:txBody>
          <a:bodyPr/>
          <a:lstStyle>
            <a:lvl1pPr>
              <a:defRPr/>
            </a:lvl1pPr>
          </a:lstStyle>
          <a:p>
            <a:pPr>
              <a:defRPr/>
            </a:pPr>
            <a:endParaRPr lang="en-GB"/>
          </a:p>
        </p:txBody>
      </p:sp>
      <p:sp>
        <p:nvSpPr>
          <p:cNvPr id="159" name="図形 10"/>
          <p:cNvSpPr>
            <a:spLocks noGrp="1"/>
          </p:cNvSpPr>
          <p:nvPr>
            <p:ph type="ftr" sz="quarter" idx="11"/>
          </p:nvPr>
        </p:nvSpPr>
        <p:spPr>
          <a:xfrm>
            <a:off x="6048375" y="6492875"/>
            <a:ext cx="2393950" cy="365125"/>
          </a:xfrm>
        </p:spPr>
        <p:txBody>
          <a:bodyPr/>
          <a:lstStyle>
            <a:lvl1pPr>
              <a:defRPr/>
            </a:lvl1pPr>
          </a:lstStyle>
          <a:p>
            <a:pPr>
              <a:defRPr/>
            </a:pPr>
            <a:endParaRPr lang="en-GB"/>
          </a:p>
        </p:txBody>
      </p:sp>
      <p:sp>
        <p:nvSpPr>
          <p:cNvPr id="160" name="図形 17"/>
          <p:cNvSpPr>
            <a:spLocks noGrp="1"/>
          </p:cNvSpPr>
          <p:nvPr>
            <p:ph type="sldNum" sz="quarter" idx="12"/>
          </p:nvPr>
        </p:nvSpPr>
        <p:spPr>
          <a:xfrm>
            <a:off x="8499475" y="6492875"/>
            <a:ext cx="644525" cy="365125"/>
          </a:xfrm>
        </p:spPr>
        <p:txBody>
          <a:bodyPr/>
          <a:lstStyle>
            <a:lvl1pPr>
              <a:defRPr/>
            </a:lvl1pPr>
          </a:lstStyle>
          <a:p>
            <a:pPr>
              <a:defRPr/>
            </a:pPr>
            <a:fld id="{301FD057-FC14-4964-A222-F76EF327970F}" type="slidenum">
              <a:rPr lang="en-GB"/>
              <a:pPr>
                <a:defRPr/>
              </a:pPr>
              <a:t>‹#›</a:t>
            </a:fld>
            <a:endParaRPr lang="en-GB"/>
          </a:p>
        </p:txBody>
      </p:sp>
    </p:spTree>
    <p:extLst>
      <p:ext uri="{BB962C8B-B14F-4D97-AF65-F5344CB8AC3E}">
        <p14:creationId xmlns:p14="http://schemas.microsoft.com/office/powerpoint/2010/main" val="678367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lang="en-US" altLang="ja-JP" smtClean="0"/>
              <a:t>Click to edit Master title style</a:t>
            </a:r>
            <a:endParaRPr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図形 3"/>
          <p:cNvSpPr>
            <a:spLocks noGrp="1"/>
          </p:cNvSpPr>
          <p:nvPr>
            <p:ph type="dt" sz="half" idx="10"/>
          </p:nvPr>
        </p:nvSpPr>
        <p:spPr>
          <a:xfrm>
            <a:off x="4471988" y="6494463"/>
            <a:ext cx="1528762" cy="365125"/>
          </a:xfrm>
        </p:spPr>
        <p:txBody>
          <a:bodyPr/>
          <a:lstStyle>
            <a:lvl1pPr>
              <a:defRPr/>
            </a:lvl1pPr>
          </a:lstStyle>
          <a:p>
            <a:pPr>
              <a:defRPr/>
            </a:pPr>
            <a:endParaRPr lang="en-GB"/>
          </a:p>
        </p:txBody>
      </p:sp>
      <p:sp>
        <p:nvSpPr>
          <p:cNvPr id="5" name="図形 4"/>
          <p:cNvSpPr>
            <a:spLocks noGrp="1"/>
          </p:cNvSpPr>
          <p:nvPr>
            <p:ph type="ftr" sz="quarter" idx="11"/>
          </p:nvPr>
        </p:nvSpPr>
        <p:spPr>
          <a:xfrm>
            <a:off x="6048375" y="6494463"/>
            <a:ext cx="2393950" cy="365125"/>
          </a:xfrm>
        </p:spPr>
        <p:txBody>
          <a:bodyPr/>
          <a:lstStyle>
            <a:lvl1pPr>
              <a:defRPr/>
            </a:lvl1pPr>
          </a:lstStyle>
          <a:p>
            <a:pPr>
              <a:defRPr/>
            </a:pPr>
            <a:endParaRPr lang="en-GB"/>
          </a:p>
        </p:txBody>
      </p:sp>
      <p:sp>
        <p:nvSpPr>
          <p:cNvPr id="6" name="図形 5"/>
          <p:cNvSpPr>
            <a:spLocks noGrp="1"/>
          </p:cNvSpPr>
          <p:nvPr>
            <p:ph type="sldNum" sz="quarter" idx="12"/>
          </p:nvPr>
        </p:nvSpPr>
        <p:spPr>
          <a:xfrm>
            <a:off x="8499475" y="6494463"/>
            <a:ext cx="644525" cy="365125"/>
          </a:xfrm>
        </p:spPr>
        <p:txBody>
          <a:bodyPr/>
          <a:lstStyle>
            <a:lvl1pPr>
              <a:defRPr/>
            </a:lvl1pPr>
          </a:lstStyle>
          <a:p>
            <a:pPr>
              <a:defRPr/>
            </a:pPr>
            <a:fld id="{408C7348-07CF-47C8-8092-00652FD1385C}" type="slidenum">
              <a:rPr lang="en-GB"/>
              <a:pPr>
                <a:defRPr/>
              </a:pPr>
              <a:t>‹#›</a:t>
            </a:fld>
            <a:endParaRPr lang="en-GB"/>
          </a:p>
        </p:txBody>
      </p:sp>
    </p:spTree>
    <p:extLst>
      <p:ext uri="{BB962C8B-B14F-4D97-AF65-F5344CB8AC3E}">
        <p14:creationId xmlns:p14="http://schemas.microsoft.com/office/powerpoint/2010/main" val="2840297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lang="en-US" altLang="ja-JP" smtClean="0"/>
              <a:t>Click to edit Master title style</a:t>
            </a:r>
            <a:endParaRPr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図形 3"/>
          <p:cNvSpPr>
            <a:spLocks noGrp="1"/>
          </p:cNvSpPr>
          <p:nvPr>
            <p:ph type="dt" sz="half" idx="10"/>
          </p:nvPr>
        </p:nvSpPr>
        <p:spPr>
          <a:xfrm>
            <a:off x="4471988" y="6494463"/>
            <a:ext cx="1528762" cy="365125"/>
          </a:xfrm>
        </p:spPr>
        <p:txBody>
          <a:bodyPr/>
          <a:lstStyle>
            <a:lvl1pPr>
              <a:defRPr/>
            </a:lvl1pPr>
          </a:lstStyle>
          <a:p>
            <a:pPr>
              <a:defRPr/>
            </a:pPr>
            <a:endParaRPr lang="en-GB"/>
          </a:p>
        </p:txBody>
      </p:sp>
      <p:sp>
        <p:nvSpPr>
          <p:cNvPr id="5" name="図形 4"/>
          <p:cNvSpPr>
            <a:spLocks noGrp="1"/>
          </p:cNvSpPr>
          <p:nvPr>
            <p:ph type="ftr" sz="quarter" idx="11"/>
          </p:nvPr>
        </p:nvSpPr>
        <p:spPr>
          <a:xfrm>
            <a:off x="6048375" y="6494463"/>
            <a:ext cx="2393950" cy="365125"/>
          </a:xfrm>
        </p:spPr>
        <p:txBody>
          <a:bodyPr/>
          <a:lstStyle>
            <a:lvl1pPr>
              <a:defRPr/>
            </a:lvl1pPr>
          </a:lstStyle>
          <a:p>
            <a:pPr>
              <a:defRPr/>
            </a:pPr>
            <a:endParaRPr lang="en-GB"/>
          </a:p>
        </p:txBody>
      </p:sp>
      <p:sp>
        <p:nvSpPr>
          <p:cNvPr id="6" name="図形 5"/>
          <p:cNvSpPr>
            <a:spLocks noGrp="1"/>
          </p:cNvSpPr>
          <p:nvPr>
            <p:ph type="sldNum" sz="quarter" idx="12"/>
          </p:nvPr>
        </p:nvSpPr>
        <p:spPr>
          <a:xfrm>
            <a:off x="8499475" y="6494463"/>
            <a:ext cx="644525" cy="365125"/>
          </a:xfrm>
        </p:spPr>
        <p:txBody>
          <a:bodyPr/>
          <a:lstStyle>
            <a:lvl1pPr>
              <a:defRPr/>
            </a:lvl1pPr>
          </a:lstStyle>
          <a:p>
            <a:pPr>
              <a:defRPr/>
            </a:pPr>
            <a:fld id="{678EEE15-7494-4E82-B9DC-D19A72CDF996}" type="slidenum">
              <a:rPr lang="en-GB"/>
              <a:pPr>
                <a:defRPr/>
              </a:pPr>
              <a:t>‹#›</a:t>
            </a:fld>
            <a:endParaRPr lang="en-GB"/>
          </a:p>
        </p:txBody>
      </p:sp>
    </p:spTree>
    <p:extLst>
      <p:ext uri="{BB962C8B-B14F-4D97-AF65-F5344CB8AC3E}">
        <p14:creationId xmlns:p14="http://schemas.microsoft.com/office/powerpoint/2010/main" val="2858100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smtClean="0"/>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ja-JP" altLang="en-US"/>
          </a:p>
        </p:txBody>
      </p:sp>
      <p:sp>
        <p:nvSpPr>
          <p:cNvPr id="4" name="正方形/長方形 28"/>
          <p:cNvSpPr>
            <a:spLocks noGrp="1"/>
          </p:cNvSpPr>
          <p:nvPr>
            <p:ph type="dt" sz="half" idx="10"/>
          </p:nvPr>
        </p:nvSpPr>
        <p:spPr/>
        <p:txBody>
          <a:bodyPr/>
          <a:lstStyle>
            <a:lvl1pPr>
              <a:defRPr/>
            </a:lvl1pPr>
          </a:lstStyle>
          <a:p>
            <a:pPr>
              <a:defRPr/>
            </a:pPr>
            <a:endParaRPr lang="en-GB"/>
          </a:p>
        </p:txBody>
      </p:sp>
      <p:sp>
        <p:nvSpPr>
          <p:cNvPr id="5" name="正方形/長方形 3"/>
          <p:cNvSpPr>
            <a:spLocks noGrp="1"/>
          </p:cNvSpPr>
          <p:nvPr>
            <p:ph type="ftr" sz="quarter" idx="11"/>
          </p:nvPr>
        </p:nvSpPr>
        <p:spPr/>
        <p:txBody>
          <a:bodyPr/>
          <a:lstStyle>
            <a:lvl1pPr>
              <a:defRPr/>
            </a:lvl1pPr>
          </a:lstStyle>
          <a:p>
            <a:pPr>
              <a:defRPr/>
            </a:pPr>
            <a:endParaRPr lang="en-GB"/>
          </a:p>
        </p:txBody>
      </p:sp>
      <p:sp>
        <p:nvSpPr>
          <p:cNvPr id="6" name="正方形/長方形 9"/>
          <p:cNvSpPr>
            <a:spLocks noGrp="1"/>
          </p:cNvSpPr>
          <p:nvPr>
            <p:ph type="sldNum" sz="quarter" idx="12"/>
          </p:nvPr>
        </p:nvSpPr>
        <p:spPr/>
        <p:txBody>
          <a:bodyPr/>
          <a:lstStyle>
            <a:lvl1pPr>
              <a:defRPr/>
            </a:lvl1pPr>
          </a:lstStyle>
          <a:p>
            <a:pPr>
              <a:defRPr/>
            </a:pPr>
            <a:fld id="{BF3839A3-56F8-423B-917C-D3C83EC65495}" type="slidenum">
              <a:rPr lang="en-GB"/>
              <a:pPr>
                <a:defRPr/>
              </a:pPr>
              <a:t>‹#›</a:t>
            </a:fld>
            <a:endParaRPr lang="en-GB"/>
          </a:p>
        </p:txBody>
      </p:sp>
    </p:spTree>
    <p:extLst>
      <p:ext uri="{BB962C8B-B14F-4D97-AF65-F5344CB8AC3E}">
        <p14:creationId xmlns:p14="http://schemas.microsoft.com/office/powerpoint/2010/main" val="3333789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lang="en-US" altLang="ja-JP" smtClean="0"/>
              <a:t>Click to edit Master title style</a:t>
            </a:r>
            <a:endParaRPr lang="ja-JP" altLang="en-US"/>
          </a:p>
        </p:txBody>
      </p:sp>
      <p:sp>
        <p:nvSpPr>
          <p:cNvPr id="3" name="図形 2"/>
          <p:cNvSpPr>
            <a:spLocks noGrp="1"/>
          </p:cNvSpPr>
          <p:nvPr>
            <p:ph idx="1"/>
          </p:nvPr>
        </p:nvSpPr>
        <p:spPr>
          <a:xfrm>
            <a:off x="466696" y="1857370"/>
            <a:ext cx="8248708" cy="4429151"/>
          </a:xfrm>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正方形/長方形 28"/>
          <p:cNvSpPr>
            <a:spLocks noGrp="1"/>
          </p:cNvSpPr>
          <p:nvPr>
            <p:ph type="dt" sz="half" idx="10"/>
          </p:nvPr>
        </p:nvSpPr>
        <p:spPr/>
        <p:txBody>
          <a:bodyPr/>
          <a:lstStyle>
            <a:lvl1pPr>
              <a:defRPr/>
            </a:lvl1pPr>
          </a:lstStyle>
          <a:p>
            <a:pPr>
              <a:defRPr/>
            </a:pPr>
            <a:endParaRPr lang="en-GB"/>
          </a:p>
        </p:txBody>
      </p:sp>
      <p:sp>
        <p:nvSpPr>
          <p:cNvPr id="5" name="正方形/長方形 3"/>
          <p:cNvSpPr>
            <a:spLocks noGrp="1"/>
          </p:cNvSpPr>
          <p:nvPr>
            <p:ph type="ftr" sz="quarter" idx="11"/>
          </p:nvPr>
        </p:nvSpPr>
        <p:spPr/>
        <p:txBody>
          <a:bodyPr/>
          <a:lstStyle>
            <a:lvl1pPr>
              <a:defRPr/>
            </a:lvl1pPr>
          </a:lstStyle>
          <a:p>
            <a:pPr>
              <a:defRPr/>
            </a:pPr>
            <a:endParaRPr lang="en-GB"/>
          </a:p>
        </p:txBody>
      </p:sp>
      <p:sp>
        <p:nvSpPr>
          <p:cNvPr id="6" name="正方形/長方形 9"/>
          <p:cNvSpPr>
            <a:spLocks noGrp="1"/>
          </p:cNvSpPr>
          <p:nvPr>
            <p:ph type="sldNum" sz="quarter" idx="12"/>
          </p:nvPr>
        </p:nvSpPr>
        <p:spPr/>
        <p:txBody>
          <a:bodyPr/>
          <a:lstStyle>
            <a:lvl1pPr>
              <a:defRPr/>
            </a:lvl1pPr>
          </a:lstStyle>
          <a:p>
            <a:pPr>
              <a:defRPr/>
            </a:pPr>
            <a:fld id="{1F2FF357-1DA1-48FA-B0B4-71A13470E57E}" type="slidenum">
              <a:rPr lang="en-GB"/>
              <a:pPr>
                <a:defRPr/>
              </a:pPr>
              <a:t>‹#›</a:t>
            </a:fld>
            <a:endParaRPr lang="en-GB"/>
          </a:p>
        </p:txBody>
      </p:sp>
    </p:spTree>
    <p:extLst>
      <p:ext uri="{BB962C8B-B14F-4D97-AF65-F5344CB8AC3E}">
        <p14:creationId xmlns:p14="http://schemas.microsoft.com/office/powerpoint/2010/main" val="2090728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lang="en-US" altLang="ja-JP" smtClean="0"/>
              <a:t>Click to edit Master title style</a:t>
            </a:r>
            <a:endParaRPr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dirty="0"/>
          </a:p>
        </p:txBody>
      </p:sp>
      <p:sp>
        <p:nvSpPr>
          <p:cNvPr id="4" name="図形 3"/>
          <p:cNvSpPr>
            <a:spLocks noGrp="1"/>
          </p:cNvSpPr>
          <p:nvPr>
            <p:ph type="dt" sz="half" idx="10"/>
          </p:nvPr>
        </p:nvSpPr>
        <p:spPr>
          <a:xfrm>
            <a:off x="4471988" y="6494463"/>
            <a:ext cx="1528762" cy="365125"/>
          </a:xfrm>
        </p:spPr>
        <p:txBody>
          <a:bodyPr/>
          <a:lstStyle>
            <a:lvl1pPr>
              <a:defRPr/>
            </a:lvl1pPr>
          </a:lstStyle>
          <a:p>
            <a:pPr>
              <a:defRPr/>
            </a:pPr>
            <a:endParaRPr lang="en-GB"/>
          </a:p>
        </p:txBody>
      </p:sp>
      <p:sp>
        <p:nvSpPr>
          <p:cNvPr id="5" name="図形 4"/>
          <p:cNvSpPr>
            <a:spLocks noGrp="1"/>
          </p:cNvSpPr>
          <p:nvPr>
            <p:ph type="ftr" sz="quarter" idx="11"/>
          </p:nvPr>
        </p:nvSpPr>
        <p:spPr/>
        <p:txBody>
          <a:bodyPr/>
          <a:lstStyle>
            <a:lvl1pPr>
              <a:defRPr/>
            </a:lvl1pPr>
          </a:lstStyle>
          <a:p>
            <a:pPr>
              <a:defRPr/>
            </a:pPr>
            <a:endParaRPr lang="en-GB"/>
          </a:p>
        </p:txBody>
      </p:sp>
      <p:sp>
        <p:nvSpPr>
          <p:cNvPr id="6" name="図形 5"/>
          <p:cNvSpPr>
            <a:spLocks noGrp="1"/>
          </p:cNvSpPr>
          <p:nvPr>
            <p:ph type="sldNum" sz="quarter" idx="12"/>
          </p:nvPr>
        </p:nvSpPr>
        <p:spPr>
          <a:xfrm>
            <a:off x="8499475" y="6492875"/>
            <a:ext cx="644525" cy="365125"/>
          </a:xfrm>
        </p:spPr>
        <p:txBody>
          <a:bodyPr/>
          <a:lstStyle>
            <a:lvl1pPr>
              <a:defRPr/>
            </a:lvl1pPr>
          </a:lstStyle>
          <a:p>
            <a:pPr>
              <a:defRPr/>
            </a:pPr>
            <a:fld id="{F9E007EB-C288-4D43-BB74-F23A8CF37AA7}" type="slidenum">
              <a:rPr lang="en-GB"/>
              <a:pPr>
                <a:defRPr/>
              </a:pPr>
              <a:t>‹#›</a:t>
            </a:fld>
            <a:endParaRPr lang="en-GB"/>
          </a:p>
        </p:txBody>
      </p:sp>
    </p:spTree>
    <p:extLst>
      <p:ext uri="{BB962C8B-B14F-4D97-AF65-F5344CB8AC3E}">
        <p14:creationId xmlns:p14="http://schemas.microsoft.com/office/powerpoint/2010/main" val="108650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lang="en-US" altLang="ja-JP" smtClean="0"/>
              <a:t>Click to edit Master title style</a:t>
            </a:r>
            <a:endParaRPr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5" name="図形 4"/>
          <p:cNvSpPr>
            <a:spLocks noGrp="1"/>
          </p:cNvSpPr>
          <p:nvPr>
            <p:ph type="dt" sz="half" idx="10"/>
          </p:nvPr>
        </p:nvSpPr>
        <p:spPr>
          <a:xfrm>
            <a:off x="4471988" y="6494463"/>
            <a:ext cx="1528762" cy="365125"/>
          </a:xfrm>
        </p:spPr>
        <p:txBody>
          <a:bodyPr/>
          <a:lstStyle>
            <a:lvl1pPr>
              <a:defRPr/>
            </a:lvl1pPr>
          </a:lstStyle>
          <a:p>
            <a:pPr>
              <a:defRPr/>
            </a:pPr>
            <a:endParaRPr lang="en-GB"/>
          </a:p>
        </p:txBody>
      </p:sp>
      <p:sp>
        <p:nvSpPr>
          <p:cNvPr id="6" name="図形 5"/>
          <p:cNvSpPr>
            <a:spLocks noGrp="1"/>
          </p:cNvSpPr>
          <p:nvPr>
            <p:ph type="ftr" sz="quarter" idx="11"/>
          </p:nvPr>
        </p:nvSpPr>
        <p:spPr>
          <a:xfrm>
            <a:off x="6048375" y="6494463"/>
            <a:ext cx="2395538" cy="365125"/>
          </a:xfrm>
        </p:spPr>
        <p:txBody>
          <a:bodyPr/>
          <a:lstStyle>
            <a:lvl1pPr>
              <a:defRPr/>
            </a:lvl1pPr>
          </a:lstStyle>
          <a:p>
            <a:pPr>
              <a:defRPr/>
            </a:pPr>
            <a:endParaRPr lang="en-GB"/>
          </a:p>
        </p:txBody>
      </p:sp>
      <p:sp>
        <p:nvSpPr>
          <p:cNvPr id="7" name="図形 6"/>
          <p:cNvSpPr>
            <a:spLocks noGrp="1"/>
          </p:cNvSpPr>
          <p:nvPr>
            <p:ph type="sldNum" sz="quarter" idx="12"/>
          </p:nvPr>
        </p:nvSpPr>
        <p:spPr>
          <a:xfrm>
            <a:off x="8499475" y="6494463"/>
            <a:ext cx="644525" cy="365125"/>
          </a:xfrm>
        </p:spPr>
        <p:txBody>
          <a:bodyPr/>
          <a:lstStyle>
            <a:lvl1pPr>
              <a:defRPr/>
            </a:lvl1pPr>
          </a:lstStyle>
          <a:p>
            <a:pPr>
              <a:defRPr/>
            </a:pPr>
            <a:fld id="{FF83A47C-C1BE-45CB-A6C1-14E5C158028C}" type="slidenum">
              <a:rPr lang="en-GB"/>
              <a:pPr>
                <a:defRPr/>
              </a:pPr>
              <a:t>‹#›</a:t>
            </a:fld>
            <a:endParaRPr lang="en-GB"/>
          </a:p>
        </p:txBody>
      </p:sp>
    </p:spTree>
    <p:extLst>
      <p:ext uri="{BB962C8B-B14F-4D97-AF65-F5344CB8AC3E}">
        <p14:creationId xmlns:p14="http://schemas.microsoft.com/office/powerpoint/2010/main" val="198925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0" hangingPunct="0">
              <a:defRPr/>
            </a:pPr>
            <a:endParaRPr kumimoji="1" lang="ja-JP" altLang="en-US"/>
          </a:p>
        </p:txBody>
      </p:sp>
      <p:grpSp>
        <p:nvGrpSpPr>
          <p:cNvPr id="8" name="グループ化 11"/>
          <p:cNvGrpSpPr>
            <a:grpSpLocks/>
          </p:cNvGrpSpPr>
          <p:nvPr/>
        </p:nvGrpSpPr>
        <p:grpSpPr bwMode="auto">
          <a:xfrm>
            <a:off x="4763" y="5589588"/>
            <a:ext cx="5067300" cy="1268412"/>
            <a:chOff x="16865" y="4817936"/>
            <a:chExt cx="5067302" cy="1268398"/>
          </a:xfrm>
        </p:grpSpPr>
        <p:sp>
          <p:nvSpPr>
            <p:cNvPr id="9" name="図形 14"/>
            <p:cNvSpPr>
              <a:spLocks/>
            </p:cNvSpPr>
            <p:nvPr/>
          </p:nvSpPr>
          <p:spPr bwMode="auto">
            <a:xfrm>
              <a:off x="16865" y="5459279"/>
              <a:ext cx="254000" cy="303209"/>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0" name="図形 15"/>
            <p:cNvSpPr>
              <a:spLocks/>
            </p:cNvSpPr>
            <p:nvPr/>
          </p:nvSpPr>
          <p:spPr bwMode="auto">
            <a:xfrm>
              <a:off x="16865" y="4906835"/>
              <a:ext cx="158750" cy="187323"/>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1" name="図形 16"/>
            <p:cNvSpPr>
              <a:spLocks/>
            </p:cNvSpPr>
            <p:nvPr/>
          </p:nvSpPr>
          <p:spPr bwMode="auto">
            <a:xfrm>
              <a:off x="3842742" y="5919649"/>
              <a:ext cx="317500" cy="166685"/>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2" name="図形 17"/>
            <p:cNvSpPr>
              <a:spLocks/>
            </p:cNvSpPr>
            <p:nvPr/>
          </p:nvSpPr>
          <p:spPr bwMode="auto">
            <a:xfrm>
              <a:off x="16865" y="4984621"/>
              <a:ext cx="22225" cy="68262"/>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3" name="図形 18"/>
            <p:cNvSpPr>
              <a:spLocks/>
            </p:cNvSpPr>
            <p:nvPr/>
          </p:nvSpPr>
          <p:spPr bwMode="auto">
            <a:xfrm>
              <a:off x="16865" y="5470391"/>
              <a:ext cx="158750" cy="261935"/>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 name="図形 20"/>
            <p:cNvSpPr>
              <a:spLocks/>
            </p:cNvSpPr>
            <p:nvPr/>
          </p:nvSpPr>
          <p:spPr bwMode="auto">
            <a:xfrm>
              <a:off x="27977" y="4827461"/>
              <a:ext cx="165100" cy="79374"/>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6" name="図形 21"/>
            <p:cNvSpPr>
              <a:spLocks/>
            </p:cNvSpPr>
            <p:nvPr/>
          </p:nvSpPr>
          <p:spPr bwMode="auto">
            <a:xfrm>
              <a:off x="129577" y="4827461"/>
              <a:ext cx="187325" cy="841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7" name="図形 22"/>
            <p:cNvSpPr>
              <a:spLocks/>
            </p:cNvSpPr>
            <p:nvPr/>
          </p:nvSpPr>
          <p:spPr bwMode="auto">
            <a:xfrm>
              <a:off x="1847253" y="5308468"/>
              <a:ext cx="390525" cy="119062"/>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8" name="図形 23"/>
            <p:cNvSpPr>
              <a:spLocks/>
            </p:cNvSpPr>
            <p:nvPr/>
          </p:nvSpPr>
          <p:spPr bwMode="auto">
            <a:xfrm>
              <a:off x="1650403" y="5292593"/>
              <a:ext cx="287338" cy="150811"/>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9" name="図形 24"/>
            <p:cNvSpPr>
              <a:spLocks/>
            </p:cNvSpPr>
            <p:nvPr/>
          </p:nvSpPr>
          <p:spPr bwMode="auto">
            <a:xfrm>
              <a:off x="1161452" y="5187819"/>
              <a:ext cx="619125" cy="255585"/>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0" name="図形 25"/>
            <p:cNvSpPr>
              <a:spLocks/>
            </p:cNvSpPr>
            <p:nvPr/>
          </p:nvSpPr>
          <p:spPr bwMode="auto">
            <a:xfrm>
              <a:off x="1417041" y="5249731"/>
              <a:ext cx="293687" cy="152398"/>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1" name="図形 26"/>
            <p:cNvSpPr>
              <a:spLocks/>
            </p:cNvSpPr>
            <p:nvPr/>
          </p:nvSpPr>
          <p:spPr bwMode="auto">
            <a:xfrm>
              <a:off x="1332903" y="5246556"/>
              <a:ext cx="384175" cy="176210"/>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2" name="図形 27"/>
            <p:cNvSpPr>
              <a:spLocks/>
            </p:cNvSpPr>
            <p:nvPr/>
          </p:nvSpPr>
          <p:spPr bwMode="auto">
            <a:xfrm>
              <a:off x="1280515" y="5224332"/>
              <a:ext cx="460375" cy="209548"/>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3" name="図形 28"/>
            <p:cNvSpPr>
              <a:spLocks/>
            </p:cNvSpPr>
            <p:nvPr/>
          </p:nvSpPr>
          <p:spPr bwMode="auto">
            <a:xfrm>
              <a:off x="1242415" y="5203694"/>
              <a:ext cx="225425" cy="209548"/>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4" name="図形 29"/>
            <p:cNvSpPr>
              <a:spLocks/>
            </p:cNvSpPr>
            <p:nvPr/>
          </p:nvSpPr>
          <p:spPr bwMode="auto">
            <a:xfrm>
              <a:off x="2175866" y="4827461"/>
              <a:ext cx="204787" cy="200023"/>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5" name="図形 30"/>
            <p:cNvSpPr>
              <a:spLocks/>
            </p:cNvSpPr>
            <p:nvPr/>
          </p:nvSpPr>
          <p:spPr bwMode="auto">
            <a:xfrm>
              <a:off x="2102841" y="4827461"/>
              <a:ext cx="215900" cy="209548"/>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6" name="図形 31"/>
            <p:cNvSpPr>
              <a:spLocks/>
            </p:cNvSpPr>
            <p:nvPr/>
          </p:nvSpPr>
          <p:spPr bwMode="auto">
            <a:xfrm>
              <a:off x="1994891" y="4827461"/>
              <a:ext cx="242887" cy="21907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7" name="図形 32"/>
            <p:cNvSpPr>
              <a:spLocks/>
            </p:cNvSpPr>
            <p:nvPr/>
          </p:nvSpPr>
          <p:spPr bwMode="auto">
            <a:xfrm>
              <a:off x="1864716" y="4827461"/>
              <a:ext cx="266700" cy="239709"/>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8" name="図形 33"/>
            <p:cNvSpPr>
              <a:spLocks/>
            </p:cNvSpPr>
            <p:nvPr/>
          </p:nvSpPr>
          <p:spPr bwMode="auto">
            <a:xfrm>
              <a:off x="1609128" y="4827461"/>
              <a:ext cx="454025" cy="239709"/>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9" name="図形 34"/>
            <p:cNvSpPr>
              <a:spLocks/>
            </p:cNvSpPr>
            <p:nvPr/>
          </p:nvSpPr>
          <p:spPr bwMode="auto">
            <a:xfrm>
              <a:off x="1432916" y="4827461"/>
              <a:ext cx="420687" cy="255584"/>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0" name="図形 35"/>
            <p:cNvSpPr>
              <a:spLocks/>
            </p:cNvSpPr>
            <p:nvPr/>
          </p:nvSpPr>
          <p:spPr bwMode="auto">
            <a:xfrm>
              <a:off x="1359891" y="4827461"/>
              <a:ext cx="363537" cy="261934"/>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1" name="図形 36"/>
            <p:cNvSpPr>
              <a:spLocks/>
            </p:cNvSpPr>
            <p:nvPr/>
          </p:nvSpPr>
          <p:spPr bwMode="auto">
            <a:xfrm>
              <a:off x="985240" y="4827461"/>
              <a:ext cx="668337" cy="674680"/>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2" name="図形 37"/>
            <p:cNvSpPr>
              <a:spLocks/>
            </p:cNvSpPr>
            <p:nvPr/>
          </p:nvSpPr>
          <p:spPr bwMode="auto">
            <a:xfrm>
              <a:off x="662977" y="5146544"/>
              <a:ext cx="884238" cy="360359"/>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3" name="図形 38"/>
            <p:cNvSpPr>
              <a:spLocks/>
            </p:cNvSpPr>
            <p:nvPr/>
          </p:nvSpPr>
          <p:spPr bwMode="auto">
            <a:xfrm>
              <a:off x="577252" y="5135432"/>
              <a:ext cx="749300" cy="366708"/>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4" name="図形 39"/>
            <p:cNvSpPr>
              <a:spLocks/>
            </p:cNvSpPr>
            <p:nvPr/>
          </p:nvSpPr>
          <p:spPr bwMode="auto">
            <a:xfrm>
              <a:off x="770927" y="4827461"/>
              <a:ext cx="782638" cy="638168"/>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5" name="図形 40"/>
            <p:cNvSpPr>
              <a:spLocks/>
            </p:cNvSpPr>
            <p:nvPr/>
          </p:nvSpPr>
          <p:spPr bwMode="auto">
            <a:xfrm>
              <a:off x="1139227" y="4827461"/>
              <a:ext cx="328613" cy="319083"/>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6" name="図形 41"/>
            <p:cNvSpPr>
              <a:spLocks/>
            </p:cNvSpPr>
            <p:nvPr/>
          </p:nvSpPr>
          <p:spPr bwMode="auto">
            <a:xfrm>
              <a:off x="470890" y="4889372"/>
              <a:ext cx="242887" cy="261935"/>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7" name="図形 42"/>
            <p:cNvSpPr>
              <a:spLocks/>
            </p:cNvSpPr>
            <p:nvPr/>
          </p:nvSpPr>
          <p:spPr bwMode="auto">
            <a:xfrm>
              <a:off x="618527" y="4911597"/>
              <a:ext cx="276225" cy="223836"/>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8" name="図形 43"/>
            <p:cNvSpPr>
              <a:spLocks/>
            </p:cNvSpPr>
            <p:nvPr/>
          </p:nvSpPr>
          <p:spPr bwMode="auto">
            <a:xfrm>
              <a:off x="537565" y="4886197"/>
              <a:ext cx="442912" cy="223836"/>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9" name="図形 44"/>
            <p:cNvSpPr>
              <a:spLocks/>
            </p:cNvSpPr>
            <p:nvPr/>
          </p:nvSpPr>
          <p:spPr bwMode="auto">
            <a:xfrm>
              <a:off x="680440" y="4886197"/>
              <a:ext cx="11112" cy="1588"/>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0" name="図形 45"/>
            <p:cNvSpPr>
              <a:spLocks/>
            </p:cNvSpPr>
            <p:nvPr/>
          </p:nvSpPr>
          <p:spPr bwMode="auto">
            <a:xfrm>
              <a:off x="628052" y="4827461"/>
              <a:ext cx="103188" cy="47624"/>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1" name="図形 46"/>
            <p:cNvSpPr>
              <a:spLocks/>
            </p:cNvSpPr>
            <p:nvPr/>
          </p:nvSpPr>
          <p:spPr bwMode="auto">
            <a:xfrm>
              <a:off x="709015" y="4827461"/>
              <a:ext cx="90487" cy="47624"/>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2" name="図形 47"/>
            <p:cNvSpPr>
              <a:spLocks/>
            </p:cNvSpPr>
            <p:nvPr/>
          </p:nvSpPr>
          <p:spPr bwMode="auto">
            <a:xfrm>
              <a:off x="153390" y="5187819"/>
              <a:ext cx="617537" cy="277810"/>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3" name="図形 48"/>
            <p:cNvSpPr>
              <a:spLocks/>
            </p:cNvSpPr>
            <p:nvPr/>
          </p:nvSpPr>
          <p:spPr bwMode="auto">
            <a:xfrm>
              <a:off x="232765" y="4827461"/>
              <a:ext cx="1127125" cy="674680"/>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4" name="図形 49"/>
            <p:cNvSpPr>
              <a:spLocks/>
            </p:cNvSpPr>
            <p:nvPr/>
          </p:nvSpPr>
          <p:spPr bwMode="auto">
            <a:xfrm>
              <a:off x="391515" y="5710101"/>
              <a:ext cx="720725" cy="314322"/>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5" name="図形 50"/>
            <p:cNvSpPr>
              <a:spLocks/>
            </p:cNvSpPr>
            <p:nvPr/>
          </p:nvSpPr>
          <p:spPr bwMode="auto">
            <a:xfrm>
              <a:off x="969365" y="5486266"/>
              <a:ext cx="311150" cy="21907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6" name="図形 51"/>
            <p:cNvSpPr>
              <a:spLocks/>
            </p:cNvSpPr>
            <p:nvPr/>
          </p:nvSpPr>
          <p:spPr bwMode="auto">
            <a:xfrm>
              <a:off x="210540" y="5486266"/>
              <a:ext cx="904875" cy="520694"/>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7" name="図形 52"/>
            <p:cNvSpPr>
              <a:spLocks/>
            </p:cNvSpPr>
            <p:nvPr/>
          </p:nvSpPr>
          <p:spPr bwMode="auto">
            <a:xfrm>
              <a:off x="16865" y="5767251"/>
              <a:ext cx="22225" cy="1587"/>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8" name="図形 53"/>
            <p:cNvSpPr>
              <a:spLocks/>
            </p:cNvSpPr>
            <p:nvPr/>
          </p:nvSpPr>
          <p:spPr bwMode="auto">
            <a:xfrm>
              <a:off x="62902" y="5486266"/>
              <a:ext cx="447675" cy="276222"/>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9" name="図形 54"/>
            <p:cNvSpPr>
              <a:spLocks/>
            </p:cNvSpPr>
            <p:nvPr/>
          </p:nvSpPr>
          <p:spPr bwMode="auto">
            <a:xfrm>
              <a:off x="367702" y="5522778"/>
              <a:ext cx="227013" cy="187323"/>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0" name="図形 55"/>
            <p:cNvSpPr>
              <a:spLocks/>
            </p:cNvSpPr>
            <p:nvPr/>
          </p:nvSpPr>
          <p:spPr bwMode="auto">
            <a:xfrm>
              <a:off x="83540" y="5459279"/>
              <a:ext cx="942975" cy="307972"/>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1" name="図形 56"/>
            <p:cNvSpPr>
              <a:spLocks/>
            </p:cNvSpPr>
            <p:nvPr/>
          </p:nvSpPr>
          <p:spPr bwMode="auto">
            <a:xfrm>
              <a:off x="89890" y="5746613"/>
              <a:ext cx="965200" cy="319084"/>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2" name="図形 57"/>
            <p:cNvSpPr>
              <a:spLocks/>
            </p:cNvSpPr>
            <p:nvPr/>
          </p:nvSpPr>
          <p:spPr bwMode="auto">
            <a:xfrm>
              <a:off x="839190" y="5757726"/>
              <a:ext cx="236537" cy="198435"/>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3" name="図形 58"/>
            <p:cNvSpPr>
              <a:spLocks/>
            </p:cNvSpPr>
            <p:nvPr/>
          </p:nvSpPr>
          <p:spPr bwMode="auto">
            <a:xfrm>
              <a:off x="702665" y="5778362"/>
              <a:ext cx="352425" cy="203198"/>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4" name="図形 59"/>
            <p:cNvSpPr>
              <a:spLocks/>
            </p:cNvSpPr>
            <p:nvPr/>
          </p:nvSpPr>
          <p:spPr bwMode="auto">
            <a:xfrm>
              <a:off x="561377" y="5762488"/>
              <a:ext cx="514350" cy="255585"/>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5" name="図形 60"/>
            <p:cNvSpPr>
              <a:spLocks/>
            </p:cNvSpPr>
            <p:nvPr/>
          </p:nvSpPr>
          <p:spPr bwMode="auto">
            <a:xfrm>
              <a:off x="794740" y="5810112"/>
              <a:ext cx="338137" cy="177798"/>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6" name="図形 61"/>
            <p:cNvSpPr>
              <a:spLocks/>
            </p:cNvSpPr>
            <p:nvPr/>
          </p:nvSpPr>
          <p:spPr bwMode="auto">
            <a:xfrm>
              <a:off x="901102" y="5767251"/>
              <a:ext cx="265113" cy="198435"/>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7" name="図形 62"/>
            <p:cNvSpPr>
              <a:spLocks/>
            </p:cNvSpPr>
            <p:nvPr/>
          </p:nvSpPr>
          <p:spPr bwMode="auto">
            <a:xfrm>
              <a:off x="940790" y="5746613"/>
              <a:ext cx="306387" cy="209548"/>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8" name="図形 63"/>
            <p:cNvSpPr>
              <a:spLocks/>
            </p:cNvSpPr>
            <p:nvPr/>
          </p:nvSpPr>
          <p:spPr bwMode="auto">
            <a:xfrm>
              <a:off x="985240" y="5522778"/>
              <a:ext cx="517525" cy="406396"/>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9" name="図形 64"/>
            <p:cNvSpPr>
              <a:spLocks/>
            </p:cNvSpPr>
            <p:nvPr/>
          </p:nvSpPr>
          <p:spPr bwMode="auto">
            <a:xfrm>
              <a:off x="1036040" y="5710101"/>
              <a:ext cx="312737" cy="214310"/>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0" name="図形 65"/>
            <p:cNvSpPr>
              <a:spLocks/>
            </p:cNvSpPr>
            <p:nvPr/>
          </p:nvSpPr>
          <p:spPr bwMode="auto">
            <a:xfrm>
              <a:off x="1099540" y="5527540"/>
              <a:ext cx="454025" cy="380996"/>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1" name="図形 66"/>
            <p:cNvSpPr>
              <a:spLocks/>
            </p:cNvSpPr>
            <p:nvPr/>
          </p:nvSpPr>
          <p:spPr bwMode="auto">
            <a:xfrm>
              <a:off x="1166215" y="5506903"/>
              <a:ext cx="487362" cy="401633"/>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2" name="図形 67"/>
            <p:cNvSpPr>
              <a:spLocks/>
            </p:cNvSpPr>
            <p:nvPr/>
          </p:nvSpPr>
          <p:spPr bwMode="auto">
            <a:xfrm>
              <a:off x="1247177" y="5511665"/>
              <a:ext cx="533400" cy="396871"/>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3" name="図形 68"/>
            <p:cNvSpPr>
              <a:spLocks/>
            </p:cNvSpPr>
            <p:nvPr/>
          </p:nvSpPr>
          <p:spPr bwMode="auto">
            <a:xfrm>
              <a:off x="1547216" y="5919649"/>
              <a:ext cx="6350" cy="1587"/>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4" name="図形 69"/>
            <p:cNvSpPr>
              <a:spLocks/>
            </p:cNvSpPr>
            <p:nvPr/>
          </p:nvSpPr>
          <p:spPr bwMode="auto">
            <a:xfrm>
              <a:off x="1309091" y="5502140"/>
              <a:ext cx="641350" cy="417508"/>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5" name="図形 70"/>
            <p:cNvSpPr>
              <a:spLocks/>
            </p:cNvSpPr>
            <p:nvPr/>
          </p:nvSpPr>
          <p:spPr bwMode="auto">
            <a:xfrm>
              <a:off x="1031277" y="5135432"/>
              <a:ext cx="1144588" cy="773103"/>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6" name="図形 71"/>
            <p:cNvSpPr>
              <a:spLocks/>
            </p:cNvSpPr>
            <p:nvPr/>
          </p:nvSpPr>
          <p:spPr bwMode="auto">
            <a:xfrm>
              <a:off x="1871066" y="5459279"/>
              <a:ext cx="430212" cy="220660"/>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7" name="図形 72"/>
            <p:cNvSpPr>
              <a:spLocks/>
            </p:cNvSpPr>
            <p:nvPr/>
          </p:nvSpPr>
          <p:spPr bwMode="auto">
            <a:xfrm>
              <a:off x="2080616" y="5470391"/>
              <a:ext cx="288925" cy="19843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8" name="図形 73"/>
            <p:cNvSpPr>
              <a:spLocks/>
            </p:cNvSpPr>
            <p:nvPr/>
          </p:nvSpPr>
          <p:spPr bwMode="auto">
            <a:xfrm>
              <a:off x="1439266" y="5705338"/>
              <a:ext cx="471487" cy="198436"/>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9" name="図形 74"/>
            <p:cNvSpPr>
              <a:spLocks/>
            </p:cNvSpPr>
            <p:nvPr/>
          </p:nvSpPr>
          <p:spPr bwMode="auto">
            <a:xfrm>
              <a:off x="1694853" y="5443404"/>
              <a:ext cx="754063" cy="444495"/>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0" name="図形 75"/>
            <p:cNvSpPr>
              <a:spLocks/>
            </p:cNvSpPr>
            <p:nvPr/>
          </p:nvSpPr>
          <p:spPr bwMode="auto">
            <a:xfrm>
              <a:off x="1785341" y="5689463"/>
              <a:ext cx="385762" cy="19843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1" name="図形 76"/>
            <p:cNvSpPr>
              <a:spLocks/>
            </p:cNvSpPr>
            <p:nvPr/>
          </p:nvSpPr>
          <p:spPr bwMode="auto">
            <a:xfrm>
              <a:off x="1904403" y="5459279"/>
              <a:ext cx="815975" cy="423857"/>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2" name="図形 77"/>
            <p:cNvSpPr>
              <a:spLocks/>
            </p:cNvSpPr>
            <p:nvPr/>
          </p:nvSpPr>
          <p:spPr bwMode="auto">
            <a:xfrm>
              <a:off x="1723428" y="5302118"/>
              <a:ext cx="1082675" cy="387346"/>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3" name="図形 78"/>
            <p:cNvSpPr>
              <a:spLocks/>
            </p:cNvSpPr>
            <p:nvPr/>
          </p:nvSpPr>
          <p:spPr bwMode="auto">
            <a:xfrm>
              <a:off x="1961553" y="5313231"/>
              <a:ext cx="350838" cy="114299"/>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4" name="図形 79"/>
            <p:cNvSpPr>
              <a:spLocks/>
            </p:cNvSpPr>
            <p:nvPr/>
          </p:nvSpPr>
          <p:spPr bwMode="auto">
            <a:xfrm>
              <a:off x="2753716" y="5443404"/>
              <a:ext cx="409575" cy="277809"/>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5" name="図形 80"/>
            <p:cNvSpPr>
              <a:spLocks/>
            </p:cNvSpPr>
            <p:nvPr/>
          </p:nvSpPr>
          <p:spPr bwMode="auto">
            <a:xfrm>
              <a:off x="3893542" y="5360855"/>
              <a:ext cx="322262" cy="269872"/>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6" name="図形 81"/>
            <p:cNvSpPr>
              <a:spLocks/>
            </p:cNvSpPr>
            <p:nvPr/>
          </p:nvSpPr>
          <p:spPr bwMode="auto">
            <a:xfrm>
              <a:off x="3671291" y="5329105"/>
              <a:ext cx="477837" cy="328608"/>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7" name="図形 82"/>
            <p:cNvSpPr>
              <a:spLocks/>
            </p:cNvSpPr>
            <p:nvPr/>
          </p:nvSpPr>
          <p:spPr bwMode="auto">
            <a:xfrm>
              <a:off x="3622078" y="5365617"/>
              <a:ext cx="322263" cy="292097"/>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8" name="図形 83"/>
            <p:cNvSpPr>
              <a:spLocks/>
            </p:cNvSpPr>
            <p:nvPr/>
          </p:nvSpPr>
          <p:spPr bwMode="auto">
            <a:xfrm>
              <a:off x="3196628" y="5344980"/>
              <a:ext cx="555625" cy="334958"/>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9" name="図形 84"/>
            <p:cNvSpPr>
              <a:spLocks/>
            </p:cNvSpPr>
            <p:nvPr/>
          </p:nvSpPr>
          <p:spPr bwMode="auto">
            <a:xfrm>
              <a:off x="3048991" y="5908536"/>
              <a:ext cx="4762" cy="11113"/>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0" name="図形 85"/>
            <p:cNvSpPr>
              <a:spLocks/>
            </p:cNvSpPr>
            <p:nvPr/>
          </p:nvSpPr>
          <p:spPr bwMode="auto">
            <a:xfrm>
              <a:off x="16865" y="6065697"/>
              <a:ext cx="90487" cy="2063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1" name="図形 86"/>
            <p:cNvSpPr>
              <a:spLocks/>
            </p:cNvSpPr>
            <p:nvPr/>
          </p:nvSpPr>
          <p:spPr bwMode="auto">
            <a:xfrm>
              <a:off x="3110903" y="5402130"/>
              <a:ext cx="260350" cy="280984"/>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2" name="図形 87"/>
            <p:cNvSpPr>
              <a:spLocks/>
            </p:cNvSpPr>
            <p:nvPr/>
          </p:nvSpPr>
          <p:spPr bwMode="auto">
            <a:xfrm>
              <a:off x="16865" y="6029185"/>
              <a:ext cx="493712" cy="57149"/>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grpSp>
      <p:sp>
        <p:nvSpPr>
          <p:cNvPr id="2" name="図形 1"/>
          <p:cNvSpPr>
            <a:spLocks noGrp="1"/>
          </p:cNvSpPr>
          <p:nvPr>
            <p:ph type="title"/>
          </p:nvPr>
        </p:nvSpPr>
        <p:spPr>
          <a:xfrm>
            <a:off x="457200" y="428604"/>
            <a:ext cx="8229600" cy="1143000"/>
          </a:xfrm>
        </p:spPr>
        <p:txBody>
          <a:bodyPr/>
          <a:lstStyle>
            <a:lvl1pPr>
              <a:defRPr/>
            </a:lvl1pPr>
          </a:lstStyle>
          <a:p>
            <a:r>
              <a:rPr lang="en-US" altLang="ja-JP" smtClean="0"/>
              <a:t>Click to edit Master title style</a:t>
            </a:r>
            <a:endParaRPr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83" name="図形 6"/>
          <p:cNvSpPr>
            <a:spLocks noGrp="1"/>
          </p:cNvSpPr>
          <p:nvPr>
            <p:ph type="dt" sz="half" idx="10"/>
          </p:nvPr>
        </p:nvSpPr>
        <p:spPr>
          <a:xfrm>
            <a:off x="4471988" y="6494463"/>
            <a:ext cx="1528762" cy="365125"/>
          </a:xfrm>
        </p:spPr>
        <p:txBody>
          <a:bodyPr/>
          <a:lstStyle>
            <a:lvl1pPr>
              <a:defRPr/>
            </a:lvl1pPr>
          </a:lstStyle>
          <a:p>
            <a:pPr>
              <a:defRPr/>
            </a:pPr>
            <a:endParaRPr lang="en-GB"/>
          </a:p>
        </p:txBody>
      </p:sp>
      <p:sp>
        <p:nvSpPr>
          <p:cNvPr id="84" name="図形 7"/>
          <p:cNvSpPr>
            <a:spLocks noGrp="1"/>
          </p:cNvSpPr>
          <p:nvPr>
            <p:ph type="ftr" sz="quarter" idx="11"/>
          </p:nvPr>
        </p:nvSpPr>
        <p:spPr>
          <a:xfrm>
            <a:off x="6048375" y="6494463"/>
            <a:ext cx="2393950" cy="365125"/>
          </a:xfrm>
        </p:spPr>
        <p:txBody>
          <a:bodyPr/>
          <a:lstStyle>
            <a:lvl1pPr>
              <a:defRPr/>
            </a:lvl1pPr>
          </a:lstStyle>
          <a:p>
            <a:pPr>
              <a:defRPr/>
            </a:pPr>
            <a:endParaRPr lang="en-GB"/>
          </a:p>
        </p:txBody>
      </p:sp>
      <p:sp>
        <p:nvSpPr>
          <p:cNvPr id="85" name="図形 8"/>
          <p:cNvSpPr>
            <a:spLocks noGrp="1"/>
          </p:cNvSpPr>
          <p:nvPr>
            <p:ph type="sldNum" sz="quarter" idx="12"/>
          </p:nvPr>
        </p:nvSpPr>
        <p:spPr>
          <a:xfrm>
            <a:off x="8499475" y="6494463"/>
            <a:ext cx="644525" cy="365125"/>
          </a:xfrm>
        </p:spPr>
        <p:txBody>
          <a:bodyPr/>
          <a:lstStyle>
            <a:lvl1pPr>
              <a:defRPr/>
            </a:lvl1pPr>
          </a:lstStyle>
          <a:p>
            <a:pPr>
              <a:defRPr/>
            </a:pPr>
            <a:fld id="{D522C42B-4A23-478C-A804-6FD2A00BF006}" type="slidenum">
              <a:rPr lang="en-GB"/>
              <a:pPr>
                <a:defRPr/>
              </a:pPr>
              <a:t>‹#›</a:t>
            </a:fld>
            <a:endParaRPr lang="en-GB"/>
          </a:p>
        </p:txBody>
      </p:sp>
    </p:spTree>
    <p:extLst>
      <p:ext uri="{BB962C8B-B14F-4D97-AF65-F5344CB8AC3E}">
        <p14:creationId xmlns:p14="http://schemas.microsoft.com/office/powerpoint/2010/main" val="2541821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lang="en-US" altLang="ja-JP" smtClean="0"/>
              <a:t>Click to edit Master title style</a:t>
            </a:r>
            <a:endParaRPr lang="ja-JP" altLang="en-US"/>
          </a:p>
        </p:txBody>
      </p:sp>
      <p:sp>
        <p:nvSpPr>
          <p:cNvPr id="3" name="正方形/長方形 28"/>
          <p:cNvSpPr>
            <a:spLocks noGrp="1"/>
          </p:cNvSpPr>
          <p:nvPr>
            <p:ph type="dt" sz="half" idx="10"/>
          </p:nvPr>
        </p:nvSpPr>
        <p:spPr/>
        <p:txBody>
          <a:bodyPr/>
          <a:lstStyle>
            <a:lvl1pPr>
              <a:defRPr/>
            </a:lvl1pPr>
          </a:lstStyle>
          <a:p>
            <a:pPr>
              <a:defRPr/>
            </a:pPr>
            <a:endParaRPr lang="en-GB"/>
          </a:p>
        </p:txBody>
      </p:sp>
      <p:sp>
        <p:nvSpPr>
          <p:cNvPr id="4" name="正方形/長方形 3"/>
          <p:cNvSpPr>
            <a:spLocks noGrp="1"/>
          </p:cNvSpPr>
          <p:nvPr>
            <p:ph type="ftr" sz="quarter" idx="11"/>
          </p:nvPr>
        </p:nvSpPr>
        <p:spPr/>
        <p:txBody>
          <a:bodyPr/>
          <a:lstStyle>
            <a:lvl1pPr>
              <a:defRPr/>
            </a:lvl1pPr>
          </a:lstStyle>
          <a:p>
            <a:pPr>
              <a:defRPr/>
            </a:pPr>
            <a:endParaRPr lang="en-GB"/>
          </a:p>
        </p:txBody>
      </p:sp>
      <p:sp>
        <p:nvSpPr>
          <p:cNvPr id="5" name="正方形/長方形 9"/>
          <p:cNvSpPr>
            <a:spLocks noGrp="1"/>
          </p:cNvSpPr>
          <p:nvPr>
            <p:ph type="sldNum" sz="quarter" idx="12"/>
          </p:nvPr>
        </p:nvSpPr>
        <p:spPr/>
        <p:txBody>
          <a:bodyPr/>
          <a:lstStyle>
            <a:lvl1pPr>
              <a:defRPr/>
            </a:lvl1pPr>
          </a:lstStyle>
          <a:p>
            <a:pPr>
              <a:defRPr/>
            </a:pPr>
            <a:fld id="{27B969B5-7859-40C0-8CEC-8793D4DB40BE}" type="slidenum">
              <a:rPr lang="en-GB"/>
              <a:pPr>
                <a:defRPr/>
              </a:pPr>
              <a:t>‹#›</a:t>
            </a:fld>
            <a:endParaRPr lang="en-GB"/>
          </a:p>
        </p:txBody>
      </p:sp>
    </p:spTree>
    <p:extLst>
      <p:ext uri="{BB962C8B-B14F-4D97-AF65-F5344CB8AC3E}">
        <p14:creationId xmlns:p14="http://schemas.microsoft.com/office/powerpoint/2010/main" val="887672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正方形/長方形 28"/>
          <p:cNvSpPr>
            <a:spLocks noGrp="1"/>
          </p:cNvSpPr>
          <p:nvPr>
            <p:ph type="dt" sz="half" idx="10"/>
          </p:nvPr>
        </p:nvSpPr>
        <p:spPr/>
        <p:txBody>
          <a:bodyPr/>
          <a:lstStyle>
            <a:lvl1pPr>
              <a:defRPr/>
            </a:lvl1pPr>
          </a:lstStyle>
          <a:p>
            <a:pPr>
              <a:defRPr/>
            </a:pPr>
            <a:endParaRPr lang="en-GB"/>
          </a:p>
        </p:txBody>
      </p:sp>
      <p:sp>
        <p:nvSpPr>
          <p:cNvPr id="3" name="正方形/長方形 3"/>
          <p:cNvSpPr>
            <a:spLocks noGrp="1"/>
          </p:cNvSpPr>
          <p:nvPr>
            <p:ph type="ftr" sz="quarter" idx="11"/>
          </p:nvPr>
        </p:nvSpPr>
        <p:spPr/>
        <p:txBody>
          <a:bodyPr/>
          <a:lstStyle>
            <a:lvl1pPr>
              <a:defRPr/>
            </a:lvl1pPr>
          </a:lstStyle>
          <a:p>
            <a:pPr>
              <a:defRPr/>
            </a:pPr>
            <a:endParaRPr lang="en-GB"/>
          </a:p>
        </p:txBody>
      </p:sp>
      <p:sp>
        <p:nvSpPr>
          <p:cNvPr id="4" name="正方形/長方形 9"/>
          <p:cNvSpPr>
            <a:spLocks noGrp="1"/>
          </p:cNvSpPr>
          <p:nvPr>
            <p:ph type="sldNum" sz="quarter" idx="12"/>
          </p:nvPr>
        </p:nvSpPr>
        <p:spPr/>
        <p:txBody>
          <a:bodyPr/>
          <a:lstStyle>
            <a:lvl1pPr>
              <a:defRPr/>
            </a:lvl1pPr>
          </a:lstStyle>
          <a:p>
            <a:pPr>
              <a:defRPr/>
            </a:pPr>
            <a:fld id="{AA3AB2A8-8DAD-4CEA-952C-CC9ECBEBBB58}" type="slidenum">
              <a:rPr lang="en-GB"/>
              <a:pPr>
                <a:defRPr/>
              </a:pPr>
              <a:t>‹#›</a:t>
            </a:fld>
            <a:endParaRPr lang="en-GB"/>
          </a:p>
        </p:txBody>
      </p:sp>
    </p:spTree>
    <p:extLst>
      <p:ext uri="{BB962C8B-B14F-4D97-AF65-F5344CB8AC3E}">
        <p14:creationId xmlns:p14="http://schemas.microsoft.com/office/powerpoint/2010/main" val="3599092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lang="en-US" altLang="ja-JP" smtClean="0"/>
              <a:t>Click to edit Master title style</a:t>
            </a:r>
            <a:endParaRPr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dirty="0"/>
          </a:p>
        </p:txBody>
      </p:sp>
      <p:sp>
        <p:nvSpPr>
          <p:cNvPr id="5" name="図形 4"/>
          <p:cNvSpPr>
            <a:spLocks noGrp="1"/>
          </p:cNvSpPr>
          <p:nvPr>
            <p:ph type="dt" sz="half" idx="10"/>
          </p:nvPr>
        </p:nvSpPr>
        <p:spPr>
          <a:xfrm>
            <a:off x="4471988" y="6494463"/>
            <a:ext cx="1528762" cy="365125"/>
          </a:xfrm>
        </p:spPr>
        <p:txBody>
          <a:bodyPr/>
          <a:lstStyle>
            <a:lvl1pPr>
              <a:defRPr/>
            </a:lvl1pPr>
          </a:lstStyle>
          <a:p>
            <a:pPr>
              <a:defRPr/>
            </a:pPr>
            <a:endParaRPr lang="en-GB"/>
          </a:p>
        </p:txBody>
      </p:sp>
      <p:sp>
        <p:nvSpPr>
          <p:cNvPr id="6" name="図形 5"/>
          <p:cNvSpPr>
            <a:spLocks noGrp="1"/>
          </p:cNvSpPr>
          <p:nvPr>
            <p:ph type="ftr" sz="quarter" idx="11"/>
          </p:nvPr>
        </p:nvSpPr>
        <p:spPr>
          <a:xfrm>
            <a:off x="6048375" y="6494463"/>
            <a:ext cx="2393950" cy="365125"/>
          </a:xfrm>
        </p:spPr>
        <p:txBody>
          <a:bodyPr/>
          <a:lstStyle>
            <a:lvl1pPr>
              <a:defRPr/>
            </a:lvl1pPr>
          </a:lstStyle>
          <a:p>
            <a:pPr>
              <a:defRPr/>
            </a:pPr>
            <a:endParaRPr lang="en-GB"/>
          </a:p>
        </p:txBody>
      </p:sp>
      <p:sp>
        <p:nvSpPr>
          <p:cNvPr id="7" name="図形 6"/>
          <p:cNvSpPr>
            <a:spLocks noGrp="1"/>
          </p:cNvSpPr>
          <p:nvPr>
            <p:ph type="sldNum" sz="quarter" idx="12"/>
          </p:nvPr>
        </p:nvSpPr>
        <p:spPr>
          <a:xfrm>
            <a:off x="8499475" y="6494463"/>
            <a:ext cx="644525" cy="365125"/>
          </a:xfrm>
        </p:spPr>
        <p:txBody>
          <a:bodyPr/>
          <a:lstStyle>
            <a:lvl1pPr>
              <a:defRPr/>
            </a:lvl1pPr>
          </a:lstStyle>
          <a:p>
            <a:pPr>
              <a:defRPr/>
            </a:pPr>
            <a:fld id="{3B6D041C-D67F-4338-A9FE-CD882A980577}" type="slidenum">
              <a:rPr lang="en-GB"/>
              <a:pPr>
                <a:defRPr/>
              </a:pPr>
              <a:t>‹#›</a:t>
            </a:fld>
            <a:endParaRPr lang="en-GB"/>
          </a:p>
        </p:txBody>
      </p:sp>
    </p:spTree>
    <p:extLst>
      <p:ext uri="{BB962C8B-B14F-4D97-AF65-F5344CB8AC3E}">
        <p14:creationId xmlns:p14="http://schemas.microsoft.com/office/powerpoint/2010/main" val="112088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2214546" y="285728"/>
            <a:ext cx="4786346" cy="541338"/>
          </a:xfrm>
        </p:spPr>
        <p:txBody>
          <a:bodyPr anchor="b"/>
          <a:lstStyle>
            <a:lvl1pPr algn="ctr">
              <a:defRPr sz="2000" b="1"/>
            </a:lvl1pPr>
          </a:lstStyle>
          <a:p>
            <a:r>
              <a:rPr lang="en-US" altLang="ja-JP" smtClean="0"/>
              <a:t>Click to edit Master title style</a:t>
            </a:r>
            <a:endParaRPr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ja-JP" noProof="0" smtClean="0"/>
              <a:t>Click icon to add picture</a:t>
            </a:r>
            <a:endParaRPr lang="ja-JP" altLang="en-US" noProof="0"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dirty="0"/>
          </a:p>
        </p:txBody>
      </p:sp>
      <p:sp>
        <p:nvSpPr>
          <p:cNvPr id="5" name="図形 8"/>
          <p:cNvSpPr>
            <a:spLocks noGrp="1"/>
          </p:cNvSpPr>
          <p:nvPr>
            <p:ph type="dt" sz="half" idx="10"/>
          </p:nvPr>
        </p:nvSpPr>
        <p:spPr>
          <a:xfrm>
            <a:off x="4471988" y="6494463"/>
            <a:ext cx="1528762" cy="365125"/>
          </a:xfrm>
        </p:spPr>
        <p:txBody>
          <a:bodyPr/>
          <a:lstStyle>
            <a:lvl1pPr>
              <a:defRPr/>
            </a:lvl1pPr>
          </a:lstStyle>
          <a:p>
            <a:pPr>
              <a:defRPr/>
            </a:pPr>
            <a:endParaRPr lang="en-GB"/>
          </a:p>
        </p:txBody>
      </p:sp>
      <p:sp>
        <p:nvSpPr>
          <p:cNvPr id="6" name="図形 9"/>
          <p:cNvSpPr>
            <a:spLocks noGrp="1"/>
          </p:cNvSpPr>
          <p:nvPr>
            <p:ph type="ftr" sz="quarter" idx="11"/>
          </p:nvPr>
        </p:nvSpPr>
        <p:spPr>
          <a:xfrm>
            <a:off x="6048375" y="6494463"/>
            <a:ext cx="2393950" cy="365125"/>
          </a:xfrm>
        </p:spPr>
        <p:txBody>
          <a:bodyPr/>
          <a:lstStyle>
            <a:lvl1pPr>
              <a:defRPr/>
            </a:lvl1pPr>
          </a:lstStyle>
          <a:p>
            <a:pPr>
              <a:defRPr/>
            </a:pPr>
            <a:endParaRPr lang="en-GB"/>
          </a:p>
        </p:txBody>
      </p:sp>
      <p:sp>
        <p:nvSpPr>
          <p:cNvPr id="7" name="図形 10"/>
          <p:cNvSpPr>
            <a:spLocks noGrp="1"/>
          </p:cNvSpPr>
          <p:nvPr>
            <p:ph type="sldNum" sz="quarter" idx="12"/>
          </p:nvPr>
        </p:nvSpPr>
        <p:spPr>
          <a:xfrm>
            <a:off x="8499475" y="6494463"/>
            <a:ext cx="644525" cy="365125"/>
          </a:xfrm>
        </p:spPr>
        <p:txBody>
          <a:bodyPr/>
          <a:lstStyle>
            <a:lvl1pPr>
              <a:defRPr/>
            </a:lvl1pPr>
          </a:lstStyle>
          <a:p>
            <a:pPr>
              <a:defRPr/>
            </a:pPr>
            <a:fld id="{5A55F00A-6A1F-4A01-B43E-60CF27BF2A16}" type="slidenum">
              <a:rPr lang="en-GB"/>
              <a:pPr>
                <a:defRPr/>
              </a:pPr>
              <a:t>‹#›</a:t>
            </a:fld>
            <a:endParaRPr lang="en-GB"/>
          </a:p>
        </p:txBody>
      </p:sp>
    </p:spTree>
    <p:extLst>
      <p:ext uri="{BB962C8B-B14F-4D97-AF65-F5344CB8AC3E}">
        <p14:creationId xmlns:p14="http://schemas.microsoft.com/office/powerpoint/2010/main" val="3488255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正方形/長方形 189"/>
          <p:cNvSpPr/>
          <p:nvPr/>
        </p:nvSpPr>
        <p:spPr>
          <a:xfrm>
            <a:off x="-9525"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0" hangingPunct="0">
              <a:defRPr/>
            </a:pPr>
            <a:endParaRPr kumimoji="1" lang="ja-JP" altLang="en-US"/>
          </a:p>
        </p:txBody>
      </p:sp>
      <p:sp>
        <p:nvSpPr>
          <p:cNvPr id="166" name="図形 165"/>
          <p:cNvSpPr>
            <a:spLocks/>
          </p:cNvSpPr>
          <p:nvPr/>
        </p:nvSpPr>
        <p:spPr bwMode="auto">
          <a:xfrm>
            <a:off x="3929063" y="0"/>
            <a:ext cx="5214937" cy="3382963"/>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a:lstStyle/>
          <a:p>
            <a:pPr eaLnBrk="0" hangingPunct="0">
              <a:defRPr/>
            </a:pPr>
            <a:endParaRPr lang="ja-JP" altLang="en-US"/>
          </a:p>
        </p:txBody>
      </p:sp>
      <p:sp>
        <p:nvSpPr>
          <p:cNvPr id="18" name="正方形/長方形 17"/>
          <p:cNvSpPr>
            <a:spLocks noGrp="1"/>
          </p:cNvSpPr>
          <p:nvPr>
            <p:ph type="body" idx="1"/>
          </p:nvPr>
        </p:nvSpPr>
        <p:spPr>
          <a:xfrm>
            <a:off x="466725" y="1857375"/>
            <a:ext cx="8248650" cy="4500563"/>
          </a:xfrm>
          <a:prstGeom prst="rect">
            <a:avLst/>
          </a:prstGeom>
        </p:spPr>
        <p:txBody>
          <a:bodyPr vert="horz" rtlCol="0">
            <a:normAutofit/>
          </a:bodyPr>
          <a:lstStyle/>
          <a:p>
            <a:pPr lvl="0"/>
            <a:r>
              <a:rPr lang="ja-JP" altLang="en-US" dirty="0" smtClean="0"/>
              <a:t>マスタ テキストの書式設定</a:t>
            </a:r>
            <a:endParaRPr lang="ja-JP" dirty="0"/>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a:p>
            <a:pPr lvl="5"/>
            <a:r>
              <a:rPr lang="ja-JP" altLang="en-US" dirty="0" smtClean="0"/>
              <a:t>第</a:t>
            </a:r>
            <a:r>
              <a:rPr lang="en-US" altLang="ja-JP" dirty="0" smtClean="0"/>
              <a:t>6</a:t>
            </a:r>
            <a:r>
              <a:rPr lang="ja-JP" altLang="en-US" dirty="0" smtClean="0"/>
              <a:t>レベル</a:t>
            </a:r>
          </a:p>
          <a:p>
            <a:pPr lvl="6"/>
            <a:r>
              <a:rPr lang="ja-JP" altLang="en-US" dirty="0" smtClean="0"/>
              <a:t>第</a:t>
            </a:r>
            <a:r>
              <a:rPr lang="en-US" altLang="ja-JP" dirty="0" smtClean="0"/>
              <a:t>7</a:t>
            </a:r>
            <a:r>
              <a:rPr lang="ja-JP" altLang="en-US" dirty="0" smtClean="0"/>
              <a:t>レベル</a:t>
            </a:r>
          </a:p>
          <a:p>
            <a:pPr lvl="7"/>
            <a:r>
              <a:rPr lang="ja-JP" altLang="en-US" dirty="0" smtClean="0"/>
              <a:t>第</a:t>
            </a:r>
            <a:r>
              <a:rPr lang="en-US" altLang="ja-JP" dirty="0" smtClean="0"/>
              <a:t>8</a:t>
            </a:r>
            <a:r>
              <a:rPr lang="ja-JP" altLang="en-US" dirty="0" smtClean="0"/>
              <a:t>レベル</a:t>
            </a:r>
          </a:p>
          <a:p>
            <a:pPr lvl="8"/>
            <a:r>
              <a:rPr lang="ja-JP" altLang="en-US" dirty="0" smtClean="0"/>
              <a:t>第</a:t>
            </a:r>
            <a:r>
              <a:rPr lang="en-US" altLang="ja-JP" dirty="0" smtClean="0"/>
              <a:t>9</a:t>
            </a:r>
            <a:r>
              <a:rPr lang="ja-JP" altLang="en-US" dirty="0" smtClean="0"/>
              <a:t>レベル</a:t>
            </a:r>
          </a:p>
        </p:txBody>
      </p:sp>
      <p:sp>
        <p:nvSpPr>
          <p:cNvPr id="29" name="正方形/長方形 28"/>
          <p:cNvSpPr>
            <a:spLocks noGrp="1"/>
          </p:cNvSpPr>
          <p:nvPr>
            <p:ph type="dt" sz="half" idx="2"/>
          </p:nvPr>
        </p:nvSpPr>
        <p:spPr>
          <a:xfrm>
            <a:off x="4471988" y="6492875"/>
            <a:ext cx="1528762" cy="365125"/>
          </a:xfrm>
          <a:prstGeom prst="rect">
            <a:avLst/>
          </a:prstGeom>
        </p:spPr>
        <p:txBody>
          <a:bodyPr vert="horz" rtlCol="0" anchor="ctr"/>
          <a:lstStyle>
            <a:lvl1pPr algn="l" eaLnBrk="0" hangingPunct="0">
              <a:defRPr sz="1200">
                <a:solidFill>
                  <a:srgbClr val="000000"/>
                </a:solidFill>
              </a:defRPr>
            </a:lvl1pPr>
          </a:lstStyle>
          <a:p>
            <a:pPr>
              <a:defRPr/>
            </a:pPr>
            <a:endParaRPr lang="en-GB"/>
          </a:p>
        </p:txBody>
      </p:sp>
      <p:sp>
        <p:nvSpPr>
          <p:cNvPr id="4" name="正方形/長方形 3"/>
          <p:cNvSpPr>
            <a:spLocks noGrp="1"/>
          </p:cNvSpPr>
          <p:nvPr>
            <p:ph type="ftr" sz="quarter" idx="3"/>
          </p:nvPr>
        </p:nvSpPr>
        <p:spPr>
          <a:xfrm>
            <a:off x="6048375" y="6492875"/>
            <a:ext cx="2395538" cy="365125"/>
          </a:xfrm>
          <a:prstGeom prst="rect">
            <a:avLst/>
          </a:prstGeom>
        </p:spPr>
        <p:txBody>
          <a:bodyPr vert="horz" rtlCol="0" anchor="ctr"/>
          <a:lstStyle>
            <a:lvl1pPr algn="ctr" eaLnBrk="0" hangingPunct="0">
              <a:defRPr sz="1200">
                <a:solidFill>
                  <a:srgbClr val="000000"/>
                </a:solidFill>
              </a:defRPr>
            </a:lvl1pPr>
          </a:lstStyle>
          <a:p>
            <a:pPr>
              <a:defRPr/>
            </a:pPr>
            <a:endParaRPr lang="en-GB"/>
          </a:p>
        </p:txBody>
      </p:sp>
      <p:sp>
        <p:nvSpPr>
          <p:cNvPr id="10" name="正方形/長方形 9"/>
          <p:cNvSpPr>
            <a:spLocks noGrp="1"/>
          </p:cNvSpPr>
          <p:nvPr>
            <p:ph type="sldNum" sz="quarter" idx="4"/>
          </p:nvPr>
        </p:nvSpPr>
        <p:spPr>
          <a:xfrm>
            <a:off x="8501063" y="6492875"/>
            <a:ext cx="642937" cy="365125"/>
          </a:xfrm>
          <a:prstGeom prst="rect">
            <a:avLst/>
          </a:prstGeom>
        </p:spPr>
        <p:txBody>
          <a:bodyPr vert="horz" rtlCol="0" anchor="ctr"/>
          <a:lstStyle>
            <a:lvl1pPr algn="r" eaLnBrk="0" hangingPunct="0">
              <a:defRPr sz="1200">
                <a:solidFill>
                  <a:srgbClr val="000000"/>
                </a:solidFill>
              </a:defRPr>
            </a:lvl1pPr>
          </a:lstStyle>
          <a:p>
            <a:pPr>
              <a:defRPr/>
            </a:pPr>
            <a:fld id="{A233A671-2F0B-4C51-A5B5-47EE30C4E7AF}" type="slidenum">
              <a:rPr lang="en-GB"/>
              <a:pPr>
                <a:defRPr/>
              </a:pPr>
              <a:t>‹#›</a:t>
            </a:fld>
            <a:endParaRPr lang="en-GB"/>
          </a:p>
        </p:txBody>
      </p:sp>
      <p:sp>
        <p:nvSpPr>
          <p:cNvPr id="186" name="正方形/長方形 185"/>
          <p:cNvSpPr>
            <a:spLocks noChangeArrowheads="1"/>
          </p:cNvSpPr>
          <p:nvPr/>
        </p:nvSpPr>
        <p:spPr bwMode="auto">
          <a:xfrm>
            <a:off x="8469313" y="5716588"/>
            <a:ext cx="0" cy="369887"/>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lIns="0" tIns="0" rIns="0" bIns="0">
            <a:spAutoFit/>
          </a:bodyPr>
          <a:lstStyle/>
          <a:p>
            <a:pPr eaLnBrk="0" hangingPunct="0">
              <a:defRPr/>
            </a:pPr>
            <a:endParaRPr kumimoji="1" lang="ja-JP" altLang="ja-JP">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38"/>
            <a:ext cx="8229600" cy="1143000"/>
          </a:xfrm>
          <a:prstGeom prst="rect">
            <a:avLst/>
          </a:prstGeom>
        </p:spPr>
        <p:txBody>
          <a:bodyPr vert="horz" rtlCol="0" anchor="ctr">
            <a:normAutofit/>
          </a:bodyPr>
          <a:lstStyle/>
          <a:p>
            <a:r>
              <a:rPr lang="ja-JP" altLang="en-US" dirty="0" smtClean="0"/>
              <a:t>マスタ タイトルの書式設定</a:t>
            </a:r>
            <a:endParaRPr lang="ja-JP" altLang="en-US" dirty="0"/>
          </a:p>
        </p:txBody>
      </p:sp>
      <p:grpSp>
        <p:nvGrpSpPr>
          <p:cNvPr id="1034" name="グループ化 11"/>
          <p:cNvGrpSpPr>
            <a:grpSpLocks/>
          </p:cNvGrpSpPr>
          <p:nvPr/>
        </p:nvGrpSpPr>
        <p:grpSpPr bwMode="auto">
          <a:xfrm>
            <a:off x="4000500" y="0"/>
            <a:ext cx="5143500" cy="2000250"/>
            <a:chOff x="2168" y="0"/>
            <a:chExt cx="3576" cy="1384"/>
          </a:xfrm>
        </p:grpSpPr>
        <p:sp>
          <p:nvSpPr>
            <p:cNvPr id="13" name="図形 12"/>
            <p:cNvSpPr>
              <a:spLocks/>
            </p:cNvSpPr>
            <p:nvPr/>
          </p:nvSpPr>
          <p:spPr bwMode="auto">
            <a:xfrm>
              <a:off x="5420" y="1043"/>
              <a:ext cx="324" cy="271"/>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6" name="図形 15"/>
            <p:cNvSpPr>
              <a:spLocks/>
            </p:cNvSpPr>
            <p:nvPr/>
          </p:nvSpPr>
          <p:spPr bwMode="auto">
            <a:xfrm>
              <a:off x="5504" y="1076"/>
              <a:ext cx="240" cy="214"/>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3" name="図形 22"/>
            <p:cNvSpPr>
              <a:spLocks/>
            </p:cNvSpPr>
            <p:nvPr/>
          </p:nvSpPr>
          <p:spPr bwMode="auto">
            <a:xfrm>
              <a:off x="5601" y="0"/>
              <a:ext cx="143" cy="129"/>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5" name="図形 24"/>
            <p:cNvSpPr>
              <a:spLocks/>
            </p:cNvSpPr>
            <p:nvPr/>
          </p:nvSpPr>
          <p:spPr bwMode="auto">
            <a:xfrm>
              <a:off x="2632" y="48"/>
              <a:ext cx="85" cy="35"/>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6" name="図形 25"/>
            <p:cNvSpPr>
              <a:spLocks/>
            </p:cNvSpPr>
            <p:nvPr/>
          </p:nvSpPr>
          <p:spPr bwMode="auto">
            <a:xfrm>
              <a:off x="4904" y="884"/>
              <a:ext cx="104" cy="82"/>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28" name="図形 27"/>
            <p:cNvSpPr>
              <a:spLocks/>
            </p:cNvSpPr>
            <p:nvPr/>
          </p:nvSpPr>
          <p:spPr bwMode="auto">
            <a:xfrm>
              <a:off x="4772" y="1056"/>
              <a:ext cx="128" cy="178"/>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0" name="図形 29"/>
            <p:cNvSpPr>
              <a:spLocks/>
            </p:cNvSpPr>
            <p:nvPr/>
          </p:nvSpPr>
          <p:spPr bwMode="auto">
            <a:xfrm>
              <a:off x="4816" y="821"/>
              <a:ext cx="532" cy="491"/>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1" name="図形 30"/>
            <p:cNvSpPr>
              <a:spLocks/>
            </p:cNvSpPr>
            <p:nvPr/>
          </p:nvSpPr>
          <p:spPr bwMode="auto">
            <a:xfrm>
              <a:off x="4724" y="816"/>
              <a:ext cx="576" cy="350"/>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3" name="図形 32"/>
            <p:cNvSpPr>
              <a:spLocks/>
            </p:cNvSpPr>
            <p:nvPr/>
          </p:nvSpPr>
          <p:spPr bwMode="auto">
            <a:xfrm>
              <a:off x="5384" y="831"/>
              <a:ext cx="192" cy="197"/>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4" name="図形 33"/>
            <p:cNvSpPr>
              <a:spLocks/>
            </p:cNvSpPr>
            <p:nvPr/>
          </p:nvSpPr>
          <p:spPr bwMode="auto">
            <a:xfrm>
              <a:off x="4880" y="756"/>
              <a:ext cx="625"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5" name="図形 34"/>
            <p:cNvSpPr>
              <a:spLocks/>
            </p:cNvSpPr>
            <p:nvPr/>
          </p:nvSpPr>
          <p:spPr bwMode="auto">
            <a:xfrm>
              <a:off x="5697" y="768"/>
              <a:ext cx="0"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0" name="図形 39"/>
            <p:cNvSpPr>
              <a:spLocks/>
            </p:cNvSpPr>
            <p:nvPr/>
          </p:nvSpPr>
          <p:spPr bwMode="auto">
            <a:xfrm>
              <a:off x="5101" y="388"/>
              <a:ext cx="247"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1" name="図形 40"/>
            <p:cNvSpPr>
              <a:spLocks/>
            </p:cNvSpPr>
            <p:nvPr/>
          </p:nvSpPr>
          <p:spPr bwMode="auto">
            <a:xfrm>
              <a:off x="5092" y="368"/>
              <a:ext cx="190"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3" name="図形 42"/>
            <p:cNvSpPr>
              <a:spLocks/>
            </p:cNvSpPr>
            <p:nvPr/>
          </p:nvSpPr>
          <p:spPr bwMode="auto">
            <a:xfrm>
              <a:off x="4473" y="139"/>
              <a:ext cx="183" cy="133"/>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4" name="図形 43"/>
            <p:cNvSpPr>
              <a:spLocks/>
            </p:cNvSpPr>
            <p:nvPr/>
          </p:nvSpPr>
          <p:spPr bwMode="auto">
            <a:xfrm>
              <a:off x="4663" y="139"/>
              <a:ext cx="3" cy="0"/>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5" name="図形 44"/>
            <p:cNvSpPr>
              <a:spLocks/>
            </p:cNvSpPr>
            <p:nvPr/>
          </p:nvSpPr>
          <p:spPr bwMode="auto">
            <a:xfrm>
              <a:off x="4348" y="129"/>
              <a:ext cx="316" cy="147"/>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8" name="図形 47"/>
            <p:cNvSpPr>
              <a:spLocks/>
            </p:cNvSpPr>
            <p:nvPr/>
          </p:nvSpPr>
          <p:spPr bwMode="auto">
            <a:xfrm>
              <a:off x="4224" y="96"/>
              <a:ext cx="284" cy="189"/>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0" name="図形 49"/>
            <p:cNvSpPr>
              <a:spLocks/>
            </p:cNvSpPr>
            <p:nvPr/>
          </p:nvSpPr>
          <p:spPr bwMode="auto">
            <a:xfrm>
              <a:off x="4184" y="228"/>
              <a:ext cx="86"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2" name="図形 51"/>
            <p:cNvSpPr>
              <a:spLocks/>
            </p:cNvSpPr>
            <p:nvPr/>
          </p:nvSpPr>
          <p:spPr bwMode="auto">
            <a:xfrm>
              <a:off x="4040" y="139"/>
              <a:ext cx="72" cy="11"/>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3" name="図形 52"/>
            <p:cNvSpPr>
              <a:spLocks/>
            </p:cNvSpPr>
            <p:nvPr/>
          </p:nvSpPr>
          <p:spPr bwMode="auto">
            <a:xfrm>
              <a:off x="3056" y="264"/>
              <a:ext cx="150"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4" name="図形 53"/>
            <p:cNvSpPr>
              <a:spLocks/>
            </p:cNvSpPr>
            <p:nvPr/>
          </p:nvSpPr>
          <p:spPr bwMode="auto">
            <a:xfrm>
              <a:off x="3060" y="236"/>
              <a:ext cx="221"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5" name="図形 54"/>
            <p:cNvSpPr>
              <a:spLocks/>
            </p:cNvSpPr>
            <p:nvPr/>
          </p:nvSpPr>
          <p:spPr bwMode="auto">
            <a:xfrm>
              <a:off x="3068" y="224"/>
              <a:ext cx="286"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59" name="図形 58"/>
            <p:cNvSpPr>
              <a:spLocks/>
            </p:cNvSpPr>
            <p:nvPr/>
          </p:nvSpPr>
          <p:spPr bwMode="auto">
            <a:xfrm>
              <a:off x="3304" y="176"/>
              <a:ext cx="454"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0" name="図形 59"/>
            <p:cNvSpPr>
              <a:spLocks/>
            </p:cNvSpPr>
            <p:nvPr/>
          </p:nvSpPr>
          <p:spPr bwMode="auto">
            <a:xfrm>
              <a:off x="3345" y="204"/>
              <a:ext cx="479" cy="259"/>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1" name="図形 60"/>
            <p:cNvSpPr>
              <a:spLocks/>
            </p:cNvSpPr>
            <p:nvPr/>
          </p:nvSpPr>
          <p:spPr bwMode="auto">
            <a:xfrm>
              <a:off x="3503" y="152"/>
              <a:ext cx="381" cy="278"/>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4" name="図形 63"/>
            <p:cNvSpPr>
              <a:spLocks/>
            </p:cNvSpPr>
            <p:nvPr/>
          </p:nvSpPr>
          <p:spPr bwMode="auto">
            <a:xfrm>
              <a:off x="3824" y="139"/>
              <a:ext cx="286" cy="283"/>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5" name="図形 64"/>
            <p:cNvSpPr>
              <a:spLocks/>
            </p:cNvSpPr>
            <p:nvPr/>
          </p:nvSpPr>
          <p:spPr bwMode="auto">
            <a:xfrm>
              <a:off x="3924" y="139"/>
              <a:ext cx="260" cy="271"/>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8" name="図形 67"/>
            <p:cNvSpPr>
              <a:spLocks/>
            </p:cNvSpPr>
            <p:nvPr/>
          </p:nvSpPr>
          <p:spPr bwMode="auto">
            <a:xfrm>
              <a:off x="4144" y="320"/>
              <a:ext cx="216" cy="110"/>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69" name="図形 68"/>
            <p:cNvSpPr>
              <a:spLocks/>
            </p:cNvSpPr>
            <p:nvPr/>
          </p:nvSpPr>
          <p:spPr bwMode="auto">
            <a:xfrm>
              <a:off x="4156" y="295"/>
              <a:ext cx="296" cy="157"/>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0" name="図形 69"/>
            <p:cNvSpPr>
              <a:spLocks/>
            </p:cNvSpPr>
            <p:nvPr/>
          </p:nvSpPr>
          <p:spPr bwMode="auto">
            <a:xfrm>
              <a:off x="4172" y="272"/>
              <a:ext cx="328" cy="202"/>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1" name="図形 70"/>
            <p:cNvSpPr>
              <a:spLocks/>
            </p:cNvSpPr>
            <p:nvPr/>
          </p:nvSpPr>
          <p:spPr bwMode="auto">
            <a:xfrm>
              <a:off x="4345" y="284"/>
              <a:ext cx="319" cy="223"/>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2" name="図形 71"/>
            <p:cNvSpPr>
              <a:spLocks/>
            </p:cNvSpPr>
            <p:nvPr/>
          </p:nvSpPr>
          <p:spPr bwMode="auto">
            <a:xfrm>
              <a:off x="4288" y="295"/>
              <a:ext cx="528" cy="259"/>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4" name="図形 73"/>
            <p:cNvSpPr>
              <a:spLocks/>
            </p:cNvSpPr>
            <p:nvPr/>
          </p:nvSpPr>
          <p:spPr bwMode="auto">
            <a:xfrm>
              <a:off x="4300" y="276"/>
              <a:ext cx="578"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5" name="図形 74"/>
            <p:cNvSpPr>
              <a:spLocks/>
            </p:cNvSpPr>
            <p:nvPr/>
          </p:nvSpPr>
          <p:spPr bwMode="auto">
            <a:xfrm>
              <a:off x="4360" y="292"/>
              <a:ext cx="613"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6" name="図形 75"/>
            <p:cNvSpPr>
              <a:spLocks/>
            </p:cNvSpPr>
            <p:nvPr/>
          </p:nvSpPr>
          <p:spPr bwMode="auto">
            <a:xfrm>
              <a:off x="4392" y="295"/>
              <a:ext cx="640" cy="389"/>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8" name="図形 77"/>
            <p:cNvSpPr>
              <a:spLocks/>
            </p:cNvSpPr>
            <p:nvPr/>
          </p:nvSpPr>
          <p:spPr bwMode="auto">
            <a:xfrm>
              <a:off x="4572" y="536"/>
              <a:ext cx="145"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1" name="図形 80"/>
            <p:cNvSpPr>
              <a:spLocks/>
            </p:cNvSpPr>
            <p:nvPr/>
          </p:nvSpPr>
          <p:spPr bwMode="auto">
            <a:xfrm>
              <a:off x="4668" y="156"/>
              <a:ext cx="433"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dirty="0"/>
            </a:p>
          </p:txBody>
        </p:sp>
        <p:sp>
          <p:nvSpPr>
            <p:cNvPr id="82" name="図形 81"/>
            <p:cNvSpPr>
              <a:spLocks/>
            </p:cNvSpPr>
            <p:nvPr/>
          </p:nvSpPr>
          <p:spPr bwMode="auto">
            <a:xfrm>
              <a:off x="4792" y="156"/>
              <a:ext cx="213"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3" name="図形 82"/>
            <p:cNvSpPr>
              <a:spLocks/>
            </p:cNvSpPr>
            <p:nvPr/>
          </p:nvSpPr>
          <p:spPr bwMode="auto">
            <a:xfrm>
              <a:off x="4844" y="164"/>
              <a:ext cx="170"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4" name="図形 83"/>
            <p:cNvSpPr>
              <a:spLocks/>
            </p:cNvSpPr>
            <p:nvPr/>
          </p:nvSpPr>
          <p:spPr bwMode="auto">
            <a:xfrm>
              <a:off x="4892" y="164"/>
              <a:ext cx="140" cy="98"/>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5" name="図形 84"/>
            <p:cNvSpPr>
              <a:spLocks/>
            </p:cNvSpPr>
            <p:nvPr/>
          </p:nvSpPr>
          <p:spPr bwMode="auto">
            <a:xfrm>
              <a:off x="4936" y="168"/>
              <a:ext cx="276" cy="71"/>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6" name="図形 85"/>
            <p:cNvSpPr>
              <a:spLocks/>
            </p:cNvSpPr>
            <p:nvPr/>
          </p:nvSpPr>
          <p:spPr bwMode="auto">
            <a:xfrm>
              <a:off x="5291" y="960"/>
              <a:ext cx="453"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7" name="図形 86"/>
            <p:cNvSpPr>
              <a:spLocks/>
            </p:cNvSpPr>
            <p:nvPr/>
          </p:nvSpPr>
          <p:spPr bwMode="auto">
            <a:xfrm>
              <a:off x="5697" y="600"/>
              <a:ext cx="47" cy="98"/>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sp>
          <p:nvSpPr>
            <p:cNvPr id="90" name="図形 89"/>
            <p:cNvSpPr>
              <a:spLocks/>
            </p:cNvSpPr>
            <p:nvPr/>
          </p:nvSpPr>
          <p:spPr bwMode="auto">
            <a:xfrm>
              <a:off x="5323" y="476"/>
              <a:ext cx="323"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a:lstStyle/>
            <a:p>
              <a:pPr eaLnBrk="0" hangingPunct="0">
                <a:defRPr/>
              </a:pPr>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a:lstStyle/>
            <a:p>
              <a:pPr eaLnBrk="0" hangingPunct="0">
                <a:defRPr/>
              </a:pPr>
              <a:endParaRPr lang="ja-JP" altLang="en-US"/>
            </a:p>
          </p:txBody>
        </p:sp>
      </p:grpSp>
    </p:spTree>
  </p:cSld>
  <p:clrMap bg1="lt1" tx1="dk1" bg2="lt2" tx2="dk2" accent1="accent1" accent2="accent2" accent3="accent3" accent4="accent4" accent5="accent5" accent6="accent6" hlink="hlink" folHlink="folHlink"/>
  <p:sldLayoutIdLst>
    <p:sldLayoutId id="2147483705" r:id="rId1"/>
    <p:sldLayoutId id="2147483701" r:id="rId2"/>
    <p:sldLayoutId id="2147483706" r:id="rId3"/>
    <p:sldLayoutId id="2147483707" r:id="rId4"/>
    <p:sldLayoutId id="2147483708" r:id="rId5"/>
    <p:sldLayoutId id="2147483702" r:id="rId6"/>
    <p:sldLayoutId id="2147483703" r:id="rId7"/>
    <p:sldLayoutId id="2147483709" r:id="rId8"/>
    <p:sldLayoutId id="2147483710" r:id="rId9"/>
    <p:sldLayoutId id="2147483711" r:id="rId10"/>
    <p:sldLayoutId id="2147483712" r:id="rId11"/>
    <p:sldLayoutId id="2147483704" r:id="rId12"/>
  </p:sldLayoutIdLst>
  <p:txStyles>
    <p:titleStyle>
      <a:lvl1pPr algn="ctr" rtl="0" eaLnBrk="0" fontAlgn="base" hangingPunct="0">
        <a:spcBef>
          <a:spcPct val="0"/>
        </a:spcBef>
        <a:spcAft>
          <a:spcPct val="0"/>
        </a:spcAft>
        <a:defRPr kumimoji="1" sz="4400">
          <a:solidFill>
            <a:schemeClr val="tx2"/>
          </a:solidFill>
          <a:effectLst>
            <a:glow rad="101600">
              <a:schemeClr val="bg1">
                <a:alpha val="60000"/>
              </a:schemeClr>
            </a:glow>
          </a:effectLst>
          <a:latin typeface="+mj-lt"/>
          <a:ea typeface="+mj-ea"/>
          <a:cs typeface="+mj-cs"/>
        </a:defRPr>
      </a:lvl1pPr>
      <a:lvl2pPr algn="ctr" rtl="0" eaLnBrk="0" fontAlgn="base" hangingPunct="0">
        <a:spcBef>
          <a:spcPct val="0"/>
        </a:spcBef>
        <a:spcAft>
          <a:spcPct val="0"/>
        </a:spcAft>
        <a:defRPr kumimoji="1" sz="4400">
          <a:solidFill>
            <a:schemeClr val="tx2"/>
          </a:solidFill>
          <a:latin typeface="Constantia" pitchFamily="18" charset="0"/>
        </a:defRPr>
      </a:lvl2pPr>
      <a:lvl3pPr algn="ctr" rtl="0" eaLnBrk="0" fontAlgn="base" hangingPunct="0">
        <a:spcBef>
          <a:spcPct val="0"/>
        </a:spcBef>
        <a:spcAft>
          <a:spcPct val="0"/>
        </a:spcAft>
        <a:defRPr kumimoji="1" sz="4400">
          <a:solidFill>
            <a:schemeClr val="tx2"/>
          </a:solidFill>
          <a:latin typeface="Constantia" pitchFamily="18" charset="0"/>
        </a:defRPr>
      </a:lvl3pPr>
      <a:lvl4pPr algn="ctr" rtl="0" eaLnBrk="0" fontAlgn="base" hangingPunct="0">
        <a:spcBef>
          <a:spcPct val="0"/>
        </a:spcBef>
        <a:spcAft>
          <a:spcPct val="0"/>
        </a:spcAft>
        <a:defRPr kumimoji="1" sz="4400">
          <a:solidFill>
            <a:schemeClr val="tx2"/>
          </a:solidFill>
          <a:latin typeface="Constantia" pitchFamily="18" charset="0"/>
        </a:defRPr>
      </a:lvl4pPr>
      <a:lvl5pPr algn="ctr" rtl="0" eaLnBrk="0" fontAlgn="base" hangingPunct="0">
        <a:spcBef>
          <a:spcPct val="0"/>
        </a:spcBef>
        <a:spcAft>
          <a:spcPct val="0"/>
        </a:spcAft>
        <a:defRPr kumimoji="1" sz="4400">
          <a:solidFill>
            <a:schemeClr val="tx2"/>
          </a:solidFill>
          <a:latin typeface="Constantia" pitchFamily="18" charset="0"/>
        </a:defRPr>
      </a:lvl5pPr>
      <a:lvl6pPr marL="457200" algn="ctr" rtl="0" fontAlgn="base">
        <a:spcBef>
          <a:spcPct val="0"/>
        </a:spcBef>
        <a:spcAft>
          <a:spcPct val="0"/>
        </a:spcAft>
        <a:defRPr kumimoji="1" sz="4400">
          <a:solidFill>
            <a:schemeClr val="tx2"/>
          </a:solidFill>
          <a:latin typeface="Constantia" pitchFamily="18" charset="0"/>
        </a:defRPr>
      </a:lvl6pPr>
      <a:lvl7pPr marL="914400" algn="ctr" rtl="0" fontAlgn="base">
        <a:spcBef>
          <a:spcPct val="0"/>
        </a:spcBef>
        <a:spcAft>
          <a:spcPct val="0"/>
        </a:spcAft>
        <a:defRPr kumimoji="1" sz="4400">
          <a:solidFill>
            <a:schemeClr val="tx2"/>
          </a:solidFill>
          <a:latin typeface="Constantia" pitchFamily="18" charset="0"/>
        </a:defRPr>
      </a:lvl7pPr>
      <a:lvl8pPr marL="1371600" algn="ctr" rtl="0" fontAlgn="base">
        <a:spcBef>
          <a:spcPct val="0"/>
        </a:spcBef>
        <a:spcAft>
          <a:spcPct val="0"/>
        </a:spcAft>
        <a:defRPr kumimoji="1" sz="4400">
          <a:solidFill>
            <a:schemeClr val="tx2"/>
          </a:solidFill>
          <a:latin typeface="Constantia" pitchFamily="18" charset="0"/>
        </a:defRPr>
      </a:lvl8pPr>
      <a:lvl9pPr marL="1828800" algn="ctr" rtl="0" fontAlgn="base">
        <a:spcBef>
          <a:spcPct val="0"/>
        </a:spcBef>
        <a:spcAft>
          <a:spcPct val="0"/>
        </a:spcAft>
        <a:defRPr kumimoji="1" sz="4400">
          <a:solidFill>
            <a:schemeClr val="tx2"/>
          </a:solidFill>
          <a:latin typeface="Constantia" pitchFamily="18" charset="0"/>
        </a:defRPr>
      </a:lvl9pPr>
    </p:titleStyle>
    <p:bodyStyle>
      <a:lvl1pPr marL="342900" indent="-342900" algn="l" rtl="0" eaLnBrk="0" fontAlgn="base" hangingPunct="0">
        <a:spcBef>
          <a:spcPct val="20000"/>
        </a:spcBef>
        <a:spcAft>
          <a:spcPct val="0"/>
        </a:spcAft>
        <a:buClr>
          <a:srgbClr val="6A3F7B"/>
        </a:buClr>
        <a:buSzPct val="55000"/>
        <a:buFont typeface="Wingdings" pitchFamily="2" charset="2"/>
        <a:buChar char="p"/>
        <a:defRPr kumimoji="1" sz="3200">
          <a:solidFill>
            <a:srgbClr val="0C4063"/>
          </a:solidFill>
          <a:latin typeface="+mn-lt"/>
          <a:ea typeface="+mn-ea"/>
          <a:cs typeface="+mn-cs"/>
        </a:defRPr>
      </a:lvl1pPr>
      <a:lvl2pPr marL="742950" indent="-285750" algn="l" rtl="0" eaLnBrk="0" fontAlgn="base" hangingPunct="0">
        <a:spcBef>
          <a:spcPct val="20000"/>
        </a:spcBef>
        <a:spcAft>
          <a:spcPct val="0"/>
        </a:spcAft>
        <a:buClr>
          <a:schemeClr val="accent2"/>
        </a:buClr>
        <a:buSzPct val="50000"/>
        <a:buFont typeface="Wingdings" pitchFamily="2" charset="2"/>
        <a:buChar char="n"/>
        <a:defRPr kumimoji="1" sz="2800">
          <a:solidFill>
            <a:srgbClr val="0C4063"/>
          </a:solidFill>
          <a:latin typeface="+mn-lt"/>
          <a:ea typeface="+mn-ea"/>
          <a:cs typeface="+mn-cs"/>
        </a:defRPr>
      </a:lvl2pPr>
      <a:lvl3pPr marL="1143000" indent="-228600" algn="l" rtl="0" eaLnBrk="0" fontAlgn="base" hangingPunct="0">
        <a:spcBef>
          <a:spcPct val="20000"/>
        </a:spcBef>
        <a:spcAft>
          <a:spcPct val="0"/>
        </a:spcAft>
        <a:buClr>
          <a:srgbClr val="F88941"/>
        </a:buClr>
        <a:buSzPct val="48000"/>
        <a:buFont typeface="Wingdings" pitchFamily="2" charset="2"/>
        <a:buChar char="n"/>
        <a:defRPr kumimoji="1" sz="2400">
          <a:solidFill>
            <a:srgbClr val="0C4063"/>
          </a:solidFill>
          <a:latin typeface="+mn-lt"/>
          <a:ea typeface="+mn-ea"/>
          <a:cs typeface="+mn-cs"/>
        </a:defRPr>
      </a:lvl3pPr>
      <a:lvl4pPr marL="1600200" indent="-228600" algn="l" rtl="0" eaLnBrk="0" fontAlgn="base" hangingPunct="0">
        <a:spcBef>
          <a:spcPct val="20000"/>
        </a:spcBef>
        <a:spcAft>
          <a:spcPct val="0"/>
        </a:spcAft>
        <a:buClr>
          <a:srgbClr val="DEC441"/>
        </a:buClr>
        <a:buSzPct val="45000"/>
        <a:buFont typeface="Wingdings" pitchFamily="2" charset="2"/>
        <a:buChar char="n"/>
        <a:defRPr kumimoji="1" sz="2000">
          <a:solidFill>
            <a:srgbClr val="0C4063"/>
          </a:solidFill>
          <a:latin typeface="+mn-lt"/>
          <a:ea typeface="+mn-ea"/>
          <a:cs typeface="+mn-cs"/>
        </a:defRPr>
      </a:lvl4pPr>
      <a:lvl5pPr marL="2057400" indent="-228600" algn="l" rtl="0" eaLnBrk="0" fontAlgn="base" hangingPunct="0">
        <a:spcBef>
          <a:spcPct val="20000"/>
        </a:spcBef>
        <a:spcAft>
          <a:spcPct val="0"/>
        </a:spcAft>
        <a:buClr>
          <a:srgbClr val="9FA500"/>
        </a:buClr>
        <a:buSzPct val="40000"/>
        <a:buFont typeface="Wingdings" pitchFamily="2" charset="2"/>
        <a:buChar char="n"/>
        <a:defRPr kumimoji="1" sz="2000">
          <a:solidFill>
            <a:srgbClr val="0C4063"/>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bp1.blogger.com/_eOBTgTn007E/SCjxQeFmNoI/AAAAAAAAAso/5YcA4epTQz4/s1600-h/lardDSC_2040.jp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en.wikipedia.org/wiki/File:Octadecanoic_acid_(stearic).png"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upload.wikimedia.org/wikipedia/commons/c/c7/Glycerol-3D-balls.pn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hyperlink" Target="http://www.realitytvmagazine.com/blog/images/2008/10/hand_washing.jpg"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214313" y="363538"/>
            <a:ext cx="8715375"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en-GB" sz="8000" b="1">
                <a:solidFill>
                  <a:srgbClr val="1C3EBE"/>
                </a:solidFill>
                <a:latin typeface="Arial Rounded MT Bold" pitchFamily="34" charset="0"/>
              </a:rPr>
              <a:t>Soap</a:t>
            </a:r>
            <a:endParaRPr lang="en-GB" sz="5400" b="1">
              <a:solidFill>
                <a:srgbClr val="1C3EBE"/>
              </a:solidFill>
              <a:latin typeface="Arial Rounded MT Bold" pitchFamily="34" charset="0"/>
            </a:endParaRPr>
          </a:p>
          <a:p>
            <a:pPr algn="ctr" eaLnBrk="0" hangingPunct="0"/>
            <a:endParaRPr lang="en-GB" b="1">
              <a:solidFill>
                <a:srgbClr val="1C3EBE"/>
              </a:solidFill>
              <a:latin typeface="Arial Rounded MT Bold" pitchFamily="34" charset="0"/>
            </a:endParaRPr>
          </a:p>
          <a:p>
            <a:pPr eaLnBrk="0" hangingPunct="0">
              <a:buFont typeface="Arial" pitchFamily="34" charset="0"/>
              <a:buChar char="•"/>
            </a:pPr>
            <a:r>
              <a:rPr lang="en-GB" sz="2800"/>
              <a:t>Describe how soap is made from fatty acids and alkalis</a:t>
            </a:r>
          </a:p>
          <a:p>
            <a:pPr eaLnBrk="0" hangingPunct="0">
              <a:buFont typeface="Arial" pitchFamily="34" charset="0"/>
              <a:buChar char="•"/>
            </a:pPr>
            <a:r>
              <a:rPr lang="en-GB" sz="2800"/>
              <a:t>Describe the uses of organic acids in soaps and detergents</a:t>
            </a:r>
          </a:p>
          <a:p>
            <a:pPr eaLnBrk="0" hangingPunct="0">
              <a:buFont typeface="Arial" pitchFamily="34" charset="0"/>
              <a:buChar char="•"/>
            </a:pPr>
            <a:r>
              <a:rPr lang="en-GB" sz="2800"/>
              <a:t>Describe the uses of sodium hydroxide to illustrate its economic importance in producing soaps </a:t>
            </a:r>
          </a:p>
        </p:txBody>
      </p:sp>
      <p:sp>
        <p:nvSpPr>
          <p:cNvPr id="1024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C5524A85-50FC-47D7-883A-D6599F3A3C25}" type="slidenum">
              <a:rPr lang="en-GB" sz="1200" smtClean="0">
                <a:solidFill>
                  <a:srgbClr val="000000"/>
                </a:solidFill>
              </a:rPr>
              <a:pPr/>
              <a:t>1</a:t>
            </a:fld>
            <a:endParaRPr lang="en-GB" sz="1200" smtClean="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3500438" y="357188"/>
            <a:ext cx="1911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SOAP</a:t>
            </a:r>
          </a:p>
        </p:txBody>
      </p:sp>
      <p:sp>
        <p:nvSpPr>
          <p:cNvPr id="11267"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CCC0A381-EFDD-4BC4-95C1-C445B31C594E}" type="slidenum">
              <a:rPr lang="en-GB" sz="1200" smtClean="0">
                <a:solidFill>
                  <a:srgbClr val="000000"/>
                </a:solidFill>
              </a:rPr>
              <a:pPr/>
              <a:t>2</a:t>
            </a:fld>
            <a:endParaRPr lang="en-GB" sz="1200" smtClean="0">
              <a:solidFill>
                <a:srgbClr val="000000"/>
              </a:solidFill>
            </a:endParaRPr>
          </a:p>
        </p:txBody>
      </p:sp>
      <p:pic>
        <p:nvPicPr>
          <p:cNvPr id="32770" name="Picture 2" descr="http://www.historicarkansas.org/images/whatsnew/photos/making_so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3143250"/>
            <a:ext cx="3733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a:spLocks noChangeArrowheads="1"/>
          </p:cNvSpPr>
          <p:nvPr/>
        </p:nvSpPr>
        <p:spPr bwMode="auto">
          <a:xfrm>
            <a:off x="4500563" y="3500438"/>
            <a:ext cx="421481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sz="2800">
                <a:solidFill>
                  <a:srgbClr val="000000"/>
                </a:solidFill>
                <a:latin typeface="Calibri" pitchFamily="34" charset="0"/>
                <a:cs typeface="Times New Roman" pitchFamily="18" charset="0"/>
              </a:rPr>
              <a:t>The </a:t>
            </a:r>
            <a:r>
              <a:rPr lang="en-US" sz="2800" b="1">
                <a:solidFill>
                  <a:srgbClr val="000000"/>
                </a:solidFill>
                <a:latin typeface="Calibri" pitchFamily="34" charset="0"/>
                <a:cs typeface="Times New Roman" pitchFamily="18" charset="0"/>
              </a:rPr>
              <a:t>raw materials</a:t>
            </a:r>
            <a:r>
              <a:rPr lang="en-US" sz="2800">
                <a:solidFill>
                  <a:srgbClr val="000000"/>
                </a:solidFill>
                <a:latin typeface="Calibri" pitchFamily="34" charset="0"/>
                <a:cs typeface="Times New Roman" pitchFamily="18" charset="0"/>
              </a:rPr>
              <a:t> needed to make soap are </a:t>
            </a:r>
            <a:r>
              <a:rPr lang="en-US" sz="2800" b="1">
                <a:solidFill>
                  <a:srgbClr val="000000"/>
                </a:solidFill>
                <a:latin typeface="Calibri" pitchFamily="34" charset="0"/>
                <a:cs typeface="Times New Roman" pitchFamily="18" charset="0"/>
              </a:rPr>
              <a:t>fats or oils</a:t>
            </a:r>
            <a:r>
              <a:rPr lang="en-US" sz="2800">
                <a:solidFill>
                  <a:srgbClr val="000000"/>
                </a:solidFill>
                <a:latin typeface="Calibri" pitchFamily="34" charset="0"/>
                <a:cs typeface="Times New Roman" pitchFamily="18" charset="0"/>
              </a:rPr>
              <a:t> and an </a:t>
            </a:r>
            <a:r>
              <a:rPr lang="en-US" sz="2800" b="1">
                <a:solidFill>
                  <a:srgbClr val="000000"/>
                </a:solidFill>
                <a:latin typeface="Calibri" pitchFamily="34" charset="0"/>
                <a:cs typeface="Times New Roman" pitchFamily="18" charset="0"/>
              </a:rPr>
              <a:t>alkali</a:t>
            </a:r>
            <a:r>
              <a:rPr lang="en-US" sz="2800">
                <a:solidFill>
                  <a:srgbClr val="000000"/>
                </a:solidFill>
                <a:latin typeface="Calibri" pitchFamily="34" charset="0"/>
                <a:cs typeface="Times New Roman" pitchFamily="18" charset="0"/>
              </a:rPr>
              <a:t> such as sodium hydroxide.</a:t>
            </a:r>
            <a:endParaRPr lang="en-US" sz="5400">
              <a:solidFill>
                <a:srgbClr val="000000"/>
              </a:solidFill>
              <a:latin typeface="Arial" pitchFamily="34" charset="0"/>
            </a:endParaRPr>
          </a:p>
        </p:txBody>
      </p:sp>
      <p:sp>
        <p:nvSpPr>
          <p:cNvPr id="16" name="Rectangle 15"/>
          <p:cNvSpPr>
            <a:spLocks noChangeArrowheads="1"/>
          </p:cNvSpPr>
          <p:nvPr/>
        </p:nvSpPr>
        <p:spPr bwMode="auto">
          <a:xfrm>
            <a:off x="285750" y="1000125"/>
            <a:ext cx="42148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a:solidFill>
                  <a:srgbClr val="000000"/>
                </a:solidFill>
                <a:latin typeface="Calibri" pitchFamily="34" charset="0"/>
                <a:cs typeface="Times New Roman" pitchFamily="18" charset="0"/>
              </a:rPr>
              <a:t>Soap is one of the </a:t>
            </a:r>
            <a:r>
              <a:rPr lang="en-US" sz="2800" b="1">
                <a:solidFill>
                  <a:srgbClr val="000000"/>
                </a:solidFill>
                <a:latin typeface="Calibri" pitchFamily="34" charset="0"/>
                <a:cs typeface="Times New Roman" pitchFamily="18" charset="0"/>
              </a:rPr>
              <a:t>earliest detergents</a:t>
            </a:r>
            <a:r>
              <a:rPr lang="en-US" sz="2800">
                <a:solidFill>
                  <a:srgbClr val="000000"/>
                </a:solidFill>
                <a:latin typeface="Calibri" pitchFamily="34" charset="0"/>
                <a:cs typeface="Times New Roman" pitchFamily="18" charset="0"/>
              </a:rPr>
              <a:t>. It is known to have been used for 3000 years.</a:t>
            </a:r>
            <a:endParaRPr lang="en-US" sz="5400">
              <a:solidFill>
                <a:srgbClr val="000000"/>
              </a:solidFill>
              <a:latin typeface="Arial" pitchFamily="34" charset="0"/>
            </a:endParaRPr>
          </a:p>
        </p:txBody>
      </p:sp>
      <p:pic>
        <p:nvPicPr>
          <p:cNvPr id="17" name="Picture 2" descr="fi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071563"/>
            <a:ext cx="3071813"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nodeType="afterGroup">
                            <p:stCondLst>
                              <p:cond delay="0"/>
                            </p:stCondLst>
                            <p:childTnLst>
                              <p:par>
                                <p:cTn id="8" presetID="9" presetClass="entr" presetSubtype="0" fill="hold" nodeType="afterEffect">
                                  <p:stCondLst>
                                    <p:cond delay="500"/>
                                  </p:stCondLst>
                                  <p:childTnLst>
                                    <p:set>
                                      <p:cBhvr>
                                        <p:cTn id="9" dur="1" fill="hold">
                                          <p:stCondLst>
                                            <p:cond delay="0"/>
                                          </p:stCondLst>
                                        </p:cTn>
                                        <p:tgtEl>
                                          <p:spTgt spid="32770"/>
                                        </p:tgtEl>
                                        <p:attrNameLst>
                                          <p:attrName>style.visibility</p:attrName>
                                        </p:attrNameLst>
                                      </p:cBhvr>
                                      <p:to>
                                        <p:strVal val="visible"/>
                                      </p:to>
                                    </p:set>
                                    <p:animEffect transition="in" filter="dissolve">
                                      <p:cBhvr>
                                        <p:cTn id="10" dur="500"/>
                                        <p:tgtEl>
                                          <p:spTgt spid="32770"/>
                                        </p:tgtEl>
                                      </p:cBhvr>
                                    </p:animEffect>
                                  </p:childTnLst>
                                </p:cTn>
                              </p:par>
                            </p:childTnLst>
                          </p:cTn>
                        </p:par>
                        <p:par>
                          <p:cTn id="11" fill="hold" nodeType="afterGroup">
                            <p:stCondLst>
                              <p:cond delay="1000"/>
                            </p:stCondLst>
                            <p:childTnLst>
                              <p:par>
                                <p:cTn id="12" presetID="9"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dissolve">
                                      <p:cBhvr>
                                        <p:cTn id="14" dur="500"/>
                                        <p:tgtEl>
                                          <p:spTgt spid="1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TextBox 3"/>
          <p:cNvSpPr txBox="1">
            <a:spLocks noChangeArrowheads="1"/>
          </p:cNvSpPr>
          <p:nvPr/>
        </p:nvSpPr>
        <p:spPr bwMode="auto">
          <a:xfrm>
            <a:off x="1357313" y="214313"/>
            <a:ext cx="684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WATER - LIMITATIONS</a:t>
            </a:r>
          </a:p>
        </p:txBody>
      </p:sp>
      <p:sp>
        <p:nvSpPr>
          <p:cNvPr id="12291"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6D7A152A-08BD-4DD0-A2F4-B3B5D2C600D5}" type="slidenum">
              <a:rPr lang="en-GB" sz="1200" smtClean="0">
                <a:solidFill>
                  <a:srgbClr val="000000"/>
                </a:solidFill>
              </a:rPr>
              <a:pPr/>
              <a:t>3</a:t>
            </a:fld>
            <a:endParaRPr lang="en-GB" sz="1200" smtClean="0">
              <a:solidFill>
                <a:srgbClr val="000000"/>
              </a:solidFill>
            </a:endParaRPr>
          </a:p>
        </p:txBody>
      </p:sp>
      <p:sp>
        <p:nvSpPr>
          <p:cNvPr id="31747" name="Rectangle 3"/>
          <p:cNvSpPr>
            <a:spLocks noChangeArrowheads="1"/>
          </p:cNvSpPr>
          <p:nvPr/>
        </p:nvSpPr>
        <p:spPr bwMode="auto">
          <a:xfrm>
            <a:off x="285750" y="1214438"/>
            <a:ext cx="3357563" cy="40322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spAutoFit/>
          </a:bodyPr>
          <a:lstStyle/>
          <a:p>
            <a:pPr>
              <a:defRPr/>
            </a:pPr>
            <a:r>
              <a:rPr lang="en-US" sz="3200" dirty="0">
                <a:latin typeface="Calibri" pitchFamily="34" charset="0"/>
                <a:ea typeface="Times New Roman" pitchFamily="18" charset="0"/>
              </a:rPr>
              <a:t>T</a:t>
            </a:r>
            <a:r>
              <a:rPr lang="en-US" sz="3200" dirty="0">
                <a:solidFill>
                  <a:schemeClr val="tx1"/>
                </a:solidFill>
                <a:latin typeface="Calibri" pitchFamily="34" charset="0"/>
                <a:ea typeface="Times New Roman" pitchFamily="18" charset="0"/>
              </a:rPr>
              <a:t>he </a:t>
            </a:r>
            <a:r>
              <a:rPr lang="en-US" sz="3200" b="1" dirty="0">
                <a:solidFill>
                  <a:schemeClr val="tx1"/>
                </a:solidFill>
                <a:latin typeface="Calibri" pitchFamily="34" charset="0"/>
                <a:ea typeface="Times New Roman" pitchFamily="18" charset="0"/>
              </a:rPr>
              <a:t>fat</a:t>
            </a:r>
            <a:r>
              <a:rPr lang="en-US" sz="3200" dirty="0">
                <a:solidFill>
                  <a:schemeClr val="tx1"/>
                </a:solidFill>
                <a:latin typeface="Calibri" pitchFamily="34" charset="0"/>
                <a:ea typeface="Times New Roman" pitchFamily="18" charset="0"/>
              </a:rPr>
              <a:t> would have come from an </a:t>
            </a:r>
            <a:r>
              <a:rPr lang="en-US" sz="3200" b="1" dirty="0">
                <a:solidFill>
                  <a:schemeClr val="tx1"/>
                </a:solidFill>
                <a:latin typeface="Calibri" pitchFamily="34" charset="0"/>
                <a:ea typeface="Times New Roman" pitchFamily="18" charset="0"/>
              </a:rPr>
              <a:t>animal</a:t>
            </a:r>
            <a:r>
              <a:rPr lang="en-US" sz="3200" dirty="0">
                <a:solidFill>
                  <a:schemeClr val="tx1"/>
                </a:solidFill>
                <a:latin typeface="Calibri" pitchFamily="34" charset="0"/>
                <a:ea typeface="Times New Roman" pitchFamily="18" charset="0"/>
              </a:rPr>
              <a:t>, e.g. sheep, and the alkali made from the chemicals present in the ashes of a fire.  </a:t>
            </a:r>
            <a:endParaRPr lang="en-US" sz="6000" dirty="0">
              <a:solidFill>
                <a:schemeClr val="tx1"/>
              </a:solidFill>
              <a:latin typeface="Arial" pitchFamily="34" charset="0"/>
            </a:endParaRPr>
          </a:p>
        </p:txBody>
      </p:sp>
      <p:sp>
        <p:nvSpPr>
          <p:cNvPr id="16" name="Rectangle 15"/>
          <p:cNvSpPr/>
          <p:nvPr/>
        </p:nvSpPr>
        <p:spPr>
          <a:xfrm>
            <a:off x="4071938" y="4286250"/>
            <a:ext cx="4786312" cy="157003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0" hangingPunct="0">
              <a:defRPr/>
            </a:pPr>
            <a:r>
              <a:rPr lang="en-GB" b="1" dirty="0"/>
              <a:t>1 can of lye (sodium hydroxide), 12 ounces </a:t>
            </a:r>
            <a:r>
              <a:rPr lang="en-GB" dirty="0"/>
              <a:t> </a:t>
            </a:r>
            <a:br>
              <a:rPr lang="en-GB" dirty="0"/>
            </a:br>
            <a:r>
              <a:rPr lang="en-GB" b="1" dirty="0"/>
              <a:t>3 pounds of lard </a:t>
            </a:r>
            <a:r>
              <a:rPr lang="en-GB" dirty="0"/>
              <a:t> </a:t>
            </a:r>
            <a:br>
              <a:rPr lang="en-GB" dirty="0"/>
            </a:br>
            <a:r>
              <a:rPr lang="en-GB" b="1" dirty="0"/>
              <a:t>Water</a:t>
            </a:r>
            <a:r>
              <a:rPr lang="en-GB" dirty="0"/>
              <a:t> </a:t>
            </a:r>
          </a:p>
        </p:txBody>
      </p:sp>
      <p:pic>
        <p:nvPicPr>
          <p:cNvPr id="31749" name="Picture 5" descr="http://bp1.blogger.com/_eOBTgTn007E/SCjxQeFmNoI/AAAAAAAAAso/5YcA4epTQz4/s400/lardDSC_2040.jpg">
            <a:hlinkClick r:id="rId2"/>
          </p:cNvPr>
          <p:cNvPicPr>
            <a:picLocks noChangeAspect="1" noChangeArrowheads="1"/>
          </p:cNvPicPr>
          <p:nvPr/>
        </p:nvPicPr>
        <p:blipFill>
          <a:blip r:embed="rId3"/>
          <a:srcRect/>
          <a:stretch>
            <a:fillRect/>
          </a:stretch>
        </p:blipFill>
        <p:spPr bwMode="auto">
          <a:xfrm>
            <a:off x="4429124" y="1428736"/>
            <a:ext cx="3810000" cy="25336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31749"/>
                                        </p:tgtEl>
                                        <p:attrNameLst>
                                          <p:attrName>style.visibility</p:attrName>
                                        </p:attrNameLst>
                                      </p:cBhvr>
                                      <p:to>
                                        <p:strVal val="visible"/>
                                      </p:to>
                                    </p:set>
                                    <p:animEffect transition="in" filter="dissolve">
                                      <p:cBhvr>
                                        <p:cTn id="11" dur="500"/>
                                        <p:tgtEl>
                                          <p:spTgt spid="3174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slide(fromBottom)">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C0B43F02-60DF-4400-A99D-F5917DC04F05}" type="slidenum">
              <a:rPr lang="en-GB" sz="1200" smtClean="0">
                <a:solidFill>
                  <a:srgbClr val="000000"/>
                </a:solidFill>
              </a:rPr>
              <a:pPr/>
              <a:t>4</a:t>
            </a:fld>
            <a:endParaRPr lang="en-GB" sz="1200" smtClean="0">
              <a:solidFill>
                <a:srgbClr val="000000"/>
              </a:solidFill>
            </a:endParaRPr>
          </a:p>
        </p:txBody>
      </p:sp>
      <p:sp>
        <p:nvSpPr>
          <p:cNvPr id="13315" name="TextBox 13"/>
          <p:cNvSpPr txBox="1">
            <a:spLocks noChangeArrowheads="1"/>
          </p:cNvSpPr>
          <p:nvPr/>
        </p:nvSpPr>
        <p:spPr bwMode="auto">
          <a:xfrm>
            <a:off x="1357313" y="214313"/>
            <a:ext cx="684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WATER - LIMITATIONS</a:t>
            </a:r>
          </a:p>
        </p:txBody>
      </p:sp>
      <p:pic>
        <p:nvPicPr>
          <p:cNvPr id="15" name="Picture 14"/>
          <p:cNvPicPr/>
          <p:nvPr/>
        </p:nvPicPr>
        <p:blipFill>
          <a:blip r:embed="rId2"/>
          <a:srcRect l="18347" t="22258" r="27823" b="34194"/>
          <a:stretch>
            <a:fillRect/>
          </a:stretch>
        </p:blipFill>
        <p:spPr bwMode="auto">
          <a:xfrm>
            <a:off x="3714750" y="2714625"/>
            <a:ext cx="5057775" cy="2286000"/>
          </a:xfrm>
          <a:prstGeom prst="rect">
            <a:avLst/>
          </a:prstGeom>
          <a:ln>
            <a:noFill/>
          </a:ln>
          <a:effectLst>
            <a:outerShdw blurRad="292100" dist="139700" dir="2700000" algn="tl" rotWithShape="0">
              <a:srgbClr val="333333">
                <a:alpha val="65000"/>
              </a:srgbClr>
            </a:outerShdw>
          </a:effectLst>
        </p:spPr>
      </p:pic>
      <p:sp>
        <p:nvSpPr>
          <p:cNvPr id="13317" name="Rectangle 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30725" name="Rectangle 5"/>
          <p:cNvSpPr>
            <a:spLocks noChangeArrowheads="1"/>
          </p:cNvSpPr>
          <p:nvPr/>
        </p:nvSpPr>
        <p:spPr bwMode="auto">
          <a:xfrm rot="10800000" flipV="1">
            <a:off x="500063" y="1055688"/>
            <a:ext cx="76438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Fats and oils are examples of </a:t>
            </a:r>
            <a:r>
              <a:rPr lang="en-US" sz="2800" b="1">
                <a:latin typeface="Calibri" pitchFamily="34" charset="0"/>
                <a:cs typeface="Times New Roman" pitchFamily="18" charset="0"/>
              </a:rPr>
              <a:t>esters</a:t>
            </a:r>
            <a:r>
              <a:rPr lang="en-US" sz="2800">
                <a:latin typeface="Calibri" pitchFamily="34" charset="0"/>
                <a:cs typeface="Times New Roman" pitchFamily="18" charset="0"/>
              </a:rPr>
              <a:t> (a family of organic compounds). They are formed from the reaction between </a:t>
            </a:r>
            <a:r>
              <a:rPr lang="en-US" sz="2800" b="1">
                <a:latin typeface="Calibri" pitchFamily="34" charset="0"/>
                <a:cs typeface="Times New Roman" pitchFamily="18" charset="0"/>
              </a:rPr>
              <a:t>organic acids</a:t>
            </a:r>
            <a:r>
              <a:rPr lang="en-US" sz="2800">
                <a:latin typeface="Calibri" pitchFamily="34" charset="0"/>
                <a:cs typeface="Times New Roman" pitchFamily="18" charset="0"/>
              </a:rPr>
              <a:t> and </a:t>
            </a:r>
            <a:r>
              <a:rPr lang="en-US" sz="2800" b="1">
                <a:latin typeface="Calibri" pitchFamily="34" charset="0"/>
                <a:cs typeface="Times New Roman" pitchFamily="18" charset="0"/>
              </a:rPr>
              <a:t>alcohols</a:t>
            </a:r>
            <a:r>
              <a:rPr lang="en-US" sz="2800">
                <a:latin typeface="Calibri" pitchFamily="34" charset="0"/>
                <a:cs typeface="Times New Roman" pitchFamily="18" charset="0"/>
              </a:rPr>
              <a:t>. </a:t>
            </a:r>
            <a:endParaRPr lang="en-US" sz="5400">
              <a:latin typeface="Arial" pitchFamily="34" charset="0"/>
            </a:endParaRPr>
          </a:p>
        </p:txBody>
      </p:sp>
      <p:sp>
        <p:nvSpPr>
          <p:cNvPr id="18" name="Rectangle 5"/>
          <p:cNvSpPr>
            <a:spLocks noChangeArrowheads="1"/>
          </p:cNvSpPr>
          <p:nvPr/>
        </p:nvSpPr>
        <p:spPr bwMode="auto">
          <a:xfrm rot="10800000" flipV="1">
            <a:off x="142844" y="3143248"/>
            <a:ext cx="3429024" cy="1569660"/>
          </a:xfrm>
          <a:prstGeom prst="rect">
            <a:avLst/>
          </a:prstGeom>
          <a:solidFill>
            <a:srgbClr val="FFC000"/>
          </a:solidFill>
          <a:ln>
            <a:headEnd/>
            <a:tailEnd/>
          </a:ln>
        </p:spPr>
        <p:style>
          <a:lnRef idx="2">
            <a:schemeClr val="accent2"/>
          </a:lnRef>
          <a:fillRef idx="1">
            <a:schemeClr val="lt1"/>
          </a:fillRef>
          <a:effectRef idx="0">
            <a:schemeClr val="accent2"/>
          </a:effectRef>
          <a:fontRef idx="minor">
            <a:schemeClr val="dk1"/>
          </a:fontRef>
        </p:style>
        <p:txBody>
          <a:bodyPr anchor="ctr">
            <a:spAutoFit/>
          </a:bodyPr>
          <a:lstStyle/>
          <a:p>
            <a:pPr>
              <a:defRPr/>
            </a:pPr>
            <a:r>
              <a:rPr lang="en-US" dirty="0">
                <a:solidFill>
                  <a:schemeClr val="tx1"/>
                </a:solidFill>
                <a:latin typeface="Calibri" pitchFamily="34" charset="0"/>
                <a:ea typeface="Times New Roman" pitchFamily="18" charset="0"/>
              </a:rPr>
              <a:t>Organic acids contain the carboxyl group, </a:t>
            </a:r>
            <a:r>
              <a:rPr lang="en-US" b="1"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Calibri" pitchFamily="34" charset="0"/>
                <a:ea typeface="Times New Roman" pitchFamily="18" charset="0"/>
              </a:rPr>
              <a:t>COOH</a:t>
            </a:r>
            <a:r>
              <a:rPr lang="en-US" dirty="0">
                <a:solidFill>
                  <a:schemeClr val="tx1"/>
                </a:solidFill>
                <a:latin typeface="Calibri" pitchFamily="34" charset="0"/>
                <a:ea typeface="Times New Roman" pitchFamily="18" charset="0"/>
              </a:rPr>
              <a:t>, and a long hydrocarbon chain:</a:t>
            </a:r>
            <a:endParaRPr lang="en-US" sz="4800" dirty="0">
              <a:solidFill>
                <a:schemeClr val="tx1"/>
              </a:solidFill>
              <a:latin typeface="Arial" pitchFamily="34" charset="0"/>
            </a:endParaRPr>
          </a:p>
        </p:txBody>
      </p:sp>
      <p:grpSp>
        <p:nvGrpSpPr>
          <p:cNvPr id="2" name="Group 21"/>
          <p:cNvGrpSpPr>
            <a:grpSpLocks/>
          </p:cNvGrpSpPr>
          <p:nvPr/>
        </p:nvGrpSpPr>
        <p:grpSpPr bwMode="auto">
          <a:xfrm>
            <a:off x="3000375" y="2714625"/>
            <a:ext cx="1643063" cy="1428750"/>
            <a:chOff x="3000364" y="2714620"/>
            <a:chExt cx="1643074" cy="1428760"/>
          </a:xfrm>
        </p:grpSpPr>
        <p:sp>
          <p:nvSpPr>
            <p:cNvPr id="19" name="Oval 18"/>
            <p:cNvSpPr/>
            <p:nvPr/>
          </p:nvSpPr>
          <p:spPr>
            <a:xfrm>
              <a:off x="3786182" y="2714620"/>
              <a:ext cx="857256" cy="1428760"/>
            </a:xfrm>
            <a:prstGeom prst="ellipse">
              <a:avLst/>
            </a:prstGeom>
            <a:solidFill>
              <a:schemeClr val="accent3">
                <a:lumMod val="40000"/>
                <a:lumOff val="60000"/>
                <a:alpha val="18000"/>
              </a:schemeClr>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a:p>
          </p:txBody>
        </p:sp>
        <p:cxnSp>
          <p:nvCxnSpPr>
            <p:cNvPr id="21" name="Straight Connector 20"/>
            <p:cNvCxnSpPr>
              <a:endCxn id="19" idx="2"/>
            </p:cNvCxnSpPr>
            <p:nvPr/>
          </p:nvCxnSpPr>
          <p:spPr>
            <a:xfrm flipV="1">
              <a:off x="3000364" y="3429000"/>
              <a:ext cx="785818" cy="285752"/>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dissolve">
                                      <p:cBhvr>
                                        <p:cTn id="11" dur="500"/>
                                        <p:tgtEl>
                                          <p:spTgt spid="1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par>
                          <p:cTn id="16" fill="hold" nodeType="afterGroup">
                            <p:stCondLst>
                              <p:cond delay="0"/>
                            </p:stCondLst>
                            <p:childTnLst>
                              <p:par>
                                <p:cTn id="17" presetID="9"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0F088DB1-F3BE-4259-9102-90E1CA5BAB6F}" type="slidenum">
              <a:rPr lang="en-GB" sz="1200" smtClean="0">
                <a:solidFill>
                  <a:srgbClr val="000000"/>
                </a:solidFill>
              </a:rPr>
              <a:pPr/>
              <a:t>5</a:t>
            </a:fld>
            <a:endParaRPr lang="en-GB" sz="1200" smtClean="0">
              <a:solidFill>
                <a:srgbClr val="000000"/>
              </a:solidFill>
            </a:endParaRPr>
          </a:p>
        </p:txBody>
      </p:sp>
      <p:sp>
        <p:nvSpPr>
          <p:cNvPr id="14339" name="TextBox 10"/>
          <p:cNvSpPr txBox="1">
            <a:spLocks noChangeArrowheads="1"/>
          </p:cNvSpPr>
          <p:nvPr/>
        </p:nvSpPr>
        <p:spPr bwMode="auto">
          <a:xfrm>
            <a:off x="3429000" y="214313"/>
            <a:ext cx="1911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SOAP</a:t>
            </a:r>
          </a:p>
        </p:txBody>
      </p:sp>
      <p:sp>
        <p:nvSpPr>
          <p:cNvPr id="12" name="Rectangle 11"/>
          <p:cNvSpPr>
            <a:spLocks noChangeArrowheads="1"/>
          </p:cNvSpPr>
          <p:nvPr/>
        </p:nvSpPr>
        <p:spPr bwMode="auto">
          <a:xfrm>
            <a:off x="611188" y="1125538"/>
            <a:ext cx="8137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GB"/>
              <a:t>e.g. Stearic acid is a saturated fat that's mainly in animal products.</a:t>
            </a:r>
          </a:p>
        </p:txBody>
      </p:sp>
      <p:pic>
        <p:nvPicPr>
          <p:cNvPr id="14341" name="Picture 6" descr="http://upload.wikimedia.org/wikipedia/commons/thumb/3/38/Octadecanoic_acid_%28stearic%29.png/375px-Octadecanoic_acid_%28stearic%29.png">
            <a:hlinkClick r:id="rId2" tooltip="Octadecanoic acid (stearic).png"/>
          </p:cNvPr>
          <p:cNvPicPr>
            <a:picLocks noChangeAspect="1" noChangeArrowheads="1"/>
          </p:cNvPicPr>
          <p:nvPr/>
        </p:nvPicPr>
        <p:blipFill>
          <a:blip r:embed="rId3">
            <a:extLst>
              <a:ext uri="{28A0092B-C50C-407E-A947-70E740481C1C}">
                <a14:useLocalDpi xmlns:a14="http://schemas.microsoft.com/office/drawing/2010/main" val="0"/>
              </a:ext>
            </a:extLst>
          </a:blip>
          <a:srcRect t="24692" b="25925"/>
          <a:stretch>
            <a:fillRect/>
          </a:stretch>
        </p:blipFill>
        <p:spPr bwMode="auto">
          <a:xfrm>
            <a:off x="4706938" y="2219325"/>
            <a:ext cx="332105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12"/>
          <p:cNvSpPr>
            <a:spLocks noChangeArrowheads="1"/>
          </p:cNvSpPr>
          <p:nvPr/>
        </p:nvSpPr>
        <p:spPr bwMode="auto">
          <a:xfrm>
            <a:off x="5651500" y="3213100"/>
            <a:ext cx="1431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GB"/>
              <a:t>C</a:t>
            </a:r>
            <a:r>
              <a:rPr lang="en-GB" baseline="-25000"/>
              <a:t>18</a:t>
            </a:r>
            <a:r>
              <a:rPr lang="en-GB"/>
              <a:t>H</a:t>
            </a:r>
            <a:r>
              <a:rPr lang="en-GB" baseline="-25000"/>
              <a:t>36</a:t>
            </a:r>
            <a:r>
              <a:rPr lang="en-GB"/>
              <a:t>O</a:t>
            </a:r>
            <a:r>
              <a:rPr lang="en-GB" baseline="-25000"/>
              <a:t>2</a:t>
            </a:r>
            <a:endParaRPr lang="en-GB"/>
          </a:p>
        </p:txBody>
      </p:sp>
      <p:sp>
        <p:nvSpPr>
          <p:cNvPr id="16" name="Rectangle 15"/>
          <p:cNvSpPr>
            <a:spLocks noChangeArrowheads="1"/>
          </p:cNvSpPr>
          <p:nvPr/>
        </p:nvSpPr>
        <p:spPr bwMode="auto">
          <a:xfrm>
            <a:off x="1258888" y="3789363"/>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b="1"/>
              <a:t>glycerol</a:t>
            </a:r>
            <a:endParaRPr lang="en-GB"/>
          </a:p>
        </p:txBody>
      </p:sp>
      <p:pic>
        <p:nvPicPr>
          <p:cNvPr id="14344" name="Picture 8" descr="File:Glycerol-3D-balls.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13" y="2276475"/>
            <a:ext cx="1989137"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5" name="Rectangle 16"/>
          <p:cNvSpPr>
            <a:spLocks noChangeArrowheads="1"/>
          </p:cNvSpPr>
          <p:nvPr/>
        </p:nvSpPr>
        <p:spPr bwMode="auto">
          <a:xfrm>
            <a:off x="1258888" y="3357563"/>
            <a:ext cx="1671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GB"/>
              <a:t>C</a:t>
            </a:r>
            <a:r>
              <a:rPr lang="en-GB" baseline="-25000"/>
              <a:t>3</a:t>
            </a:r>
            <a:r>
              <a:rPr lang="en-GB"/>
              <a:t>H</a:t>
            </a:r>
            <a:r>
              <a:rPr lang="en-GB" baseline="-25000"/>
              <a:t>3</a:t>
            </a:r>
            <a:r>
              <a:rPr lang="en-GB"/>
              <a:t>(OH)</a:t>
            </a:r>
            <a:r>
              <a:rPr lang="en-GB" baseline="-25000"/>
              <a:t>3</a:t>
            </a:r>
            <a:endParaRPr lang="en-GB"/>
          </a:p>
        </p:txBody>
      </p:sp>
      <p:sp>
        <p:nvSpPr>
          <p:cNvPr id="2" name="Rectangle 15"/>
          <p:cNvSpPr>
            <a:spLocks noChangeArrowheads="1"/>
          </p:cNvSpPr>
          <p:nvPr/>
        </p:nvSpPr>
        <p:spPr bwMode="auto">
          <a:xfrm>
            <a:off x="5435600" y="3716338"/>
            <a:ext cx="201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b="1"/>
              <a:t>Stearic acid</a:t>
            </a:r>
            <a:endParaRPr lang="en-GB"/>
          </a:p>
        </p:txBody>
      </p:sp>
      <p:sp>
        <p:nvSpPr>
          <p:cNvPr id="14347" name="Text Box 17"/>
          <p:cNvSpPr txBox="1">
            <a:spLocks noChangeArrowheads="1"/>
          </p:cNvSpPr>
          <p:nvPr/>
        </p:nvSpPr>
        <p:spPr bwMode="auto">
          <a:xfrm>
            <a:off x="3616325" y="2227263"/>
            <a:ext cx="514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r>
              <a:rPr lang="en-GB" sz="5400"/>
              <a:t>+</a:t>
            </a:r>
          </a:p>
        </p:txBody>
      </p:sp>
      <p:sp>
        <p:nvSpPr>
          <p:cNvPr id="14348" name="Text Box 19"/>
          <p:cNvSpPr txBox="1">
            <a:spLocks noChangeArrowheads="1"/>
          </p:cNvSpPr>
          <p:nvPr/>
        </p:nvSpPr>
        <p:spPr bwMode="auto">
          <a:xfrm>
            <a:off x="5416550" y="59023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endParaRPr lang="en-US"/>
          </a:p>
        </p:txBody>
      </p:sp>
      <p:sp>
        <p:nvSpPr>
          <p:cNvPr id="3" name="Rectangle 15"/>
          <p:cNvSpPr>
            <a:spLocks noChangeArrowheads="1"/>
          </p:cNvSpPr>
          <p:nvPr/>
        </p:nvSpPr>
        <p:spPr bwMode="auto">
          <a:xfrm>
            <a:off x="1835150" y="5445125"/>
            <a:ext cx="4895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sz="2800" b="1"/>
              <a:t>Glyceryl sterate + water</a:t>
            </a:r>
            <a:endParaRPr lang="en-GB" sz="2800"/>
          </a:p>
        </p:txBody>
      </p:sp>
      <p:sp>
        <p:nvSpPr>
          <p:cNvPr id="14350" name="Line 21"/>
          <p:cNvSpPr>
            <a:spLocks noChangeShapeType="1"/>
          </p:cNvSpPr>
          <p:nvPr/>
        </p:nvSpPr>
        <p:spPr bwMode="auto">
          <a:xfrm>
            <a:off x="3851275" y="4508500"/>
            <a:ext cx="0" cy="720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B37C3541-B1E8-4E1F-AB1B-C8AD8D240CEB}" type="slidenum">
              <a:rPr lang="en-GB" sz="1200" smtClean="0">
                <a:solidFill>
                  <a:srgbClr val="000000"/>
                </a:solidFill>
              </a:rPr>
              <a:pPr/>
              <a:t>6</a:t>
            </a:fld>
            <a:endParaRPr lang="en-GB" sz="1200" smtClean="0">
              <a:solidFill>
                <a:srgbClr val="000000"/>
              </a:solidFill>
            </a:endParaRPr>
          </a:p>
        </p:txBody>
      </p:sp>
      <p:sp>
        <p:nvSpPr>
          <p:cNvPr id="15363" name="TextBox 10"/>
          <p:cNvSpPr txBox="1">
            <a:spLocks noChangeArrowheads="1"/>
          </p:cNvSpPr>
          <p:nvPr/>
        </p:nvSpPr>
        <p:spPr bwMode="auto">
          <a:xfrm>
            <a:off x="3429000" y="214313"/>
            <a:ext cx="1911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SOAP</a:t>
            </a:r>
          </a:p>
        </p:txBody>
      </p:sp>
      <p:sp>
        <p:nvSpPr>
          <p:cNvPr id="29707" name="Rectangle 11"/>
          <p:cNvSpPr>
            <a:spLocks noChangeArrowheads="1"/>
          </p:cNvSpPr>
          <p:nvPr/>
        </p:nvSpPr>
        <p:spPr bwMode="auto">
          <a:xfrm>
            <a:off x="357188" y="1217613"/>
            <a:ext cx="83581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When glyceryl stearate is boiled with alkali the following reaction occurs:</a:t>
            </a:r>
            <a:endParaRPr lang="en-US" sz="2800">
              <a:latin typeface="Calibri" pitchFamily="34" charset="0"/>
              <a:cs typeface="Times New Roman" pitchFamily="18" charset="0"/>
              <a:sym typeface="Wingdings" pitchFamily="2" charset="2"/>
            </a:endParaRPr>
          </a:p>
        </p:txBody>
      </p:sp>
      <p:sp>
        <p:nvSpPr>
          <p:cNvPr id="19" name="Rectangle 11"/>
          <p:cNvSpPr>
            <a:spLocks noChangeArrowheads="1"/>
          </p:cNvSpPr>
          <p:nvPr/>
        </p:nvSpPr>
        <p:spPr bwMode="auto">
          <a:xfrm>
            <a:off x="357188" y="2362200"/>
            <a:ext cx="8501062"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en-US" sz="2800">
                <a:latin typeface="Calibri" pitchFamily="34" charset="0"/>
                <a:cs typeface="Times New Roman" pitchFamily="18" charset="0"/>
              </a:rPr>
              <a:t>sodium       +    glyceryl       </a:t>
            </a:r>
            <a:r>
              <a:rPr lang="en-US" sz="2800">
                <a:latin typeface="Calibri" pitchFamily="34" charset="0"/>
                <a:cs typeface="Times New Roman" pitchFamily="18" charset="0"/>
                <a:sym typeface="Wingdings" pitchFamily="2" charset="2"/>
              </a:rPr>
              <a:t></a:t>
            </a:r>
            <a:r>
              <a:rPr lang="en-US" sz="2800">
                <a:latin typeface="Calibri" pitchFamily="34" charset="0"/>
                <a:cs typeface="Times New Roman" pitchFamily="18" charset="0"/>
              </a:rPr>
              <a:t>  </a:t>
            </a:r>
            <a:r>
              <a:rPr lang="en-US" sz="2800" b="1">
                <a:latin typeface="Calibri" pitchFamily="34" charset="0"/>
                <a:cs typeface="Times New Roman" pitchFamily="18" charset="0"/>
                <a:sym typeface="Wingdings" pitchFamily="2" charset="2"/>
              </a:rPr>
              <a:t>sodium </a:t>
            </a:r>
            <a:r>
              <a:rPr lang="en-US" sz="2800">
                <a:latin typeface="Calibri" pitchFamily="34" charset="0"/>
                <a:cs typeface="Times New Roman" pitchFamily="18" charset="0"/>
                <a:sym typeface="Wingdings" pitchFamily="2" charset="2"/>
              </a:rPr>
              <a:t>+  glycerol</a:t>
            </a:r>
          </a:p>
          <a:p>
            <a:pPr eaLnBrk="0" hangingPunct="0"/>
            <a:r>
              <a:rPr lang="en-US" sz="2800">
                <a:latin typeface="Calibri" pitchFamily="34" charset="0"/>
                <a:sym typeface="Wingdings" pitchFamily="2" charset="2"/>
              </a:rPr>
              <a:t>hydroxide         tristearate       </a:t>
            </a:r>
            <a:r>
              <a:rPr lang="en-US" sz="2800" b="1">
                <a:latin typeface="Calibri" pitchFamily="34" charset="0"/>
                <a:sym typeface="Wingdings" pitchFamily="2" charset="2"/>
              </a:rPr>
              <a:t>stearate</a:t>
            </a:r>
          </a:p>
          <a:p>
            <a:pPr eaLnBrk="0" hangingPunct="0"/>
            <a:r>
              <a:rPr lang="en-US" b="1">
                <a:latin typeface="Calibri" pitchFamily="34" charset="0"/>
                <a:sym typeface="Wingdings" pitchFamily="2" charset="2"/>
              </a:rPr>
              <a:t>(ALKALI)               (ESTER)                  (SOAP)</a:t>
            </a:r>
            <a:r>
              <a:rPr lang="en-US" sz="2800">
                <a:latin typeface="Calibri" pitchFamily="34" charset="0"/>
                <a:cs typeface="Times New Roman" pitchFamily="18" charset="0"/>
                <a:sym typeface="Wingdings" pitchFamily="2" charset="2"/>
              </a:rPr>
              <a:t>                                                                                  </a:t>
            </a:r>
          </a:p>
        </p:txBody>
      </p:sp>
      <p:pic>
        <p:nvPicPr>
          <p:cNvPr id="20" name="Picture 19"/>
          <p:cNvPicPr>
            <a:picLocks noChangeAspect="1" noChangeArrowheads="1"/>
          </p:cNvPicPr>
          <p:nvPr/>
        </p:nvPicPr>
        <p:blipFill>
          <a:blip r:embed="rId2">
            <a:extLst>
              <a:ext uri="{28A0092B-C50C-407E-A947-70E740481C1C}">
                <a14:useLocalDpi xmlns:a14="http://schemas.microsoft.com/office/drawing/2010/main" val="0"/>
              </a:ext>
            </a:extLst>
          </a:blip>
          <a:srcRect l="10887" t="56979" r="14899" b="23613"/>
          <a:stretch>
            <a:fillRect/>
          </a:stretch>
        </p:blipFill>
        <p:spPr bwMode="auto">
          <a:xfrm>
            <a:off x="1187450" y="4868863"/>
            <a:ext cx="6203950"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1"/>
          <p:cNvSpPr>
            <a:spLocks noChangeArrowheads="1"/>
          </p:cNvSpPr>
          <p:nvPr/>
        </p:nvSpPr>
        <p:spPr bwMode="auto">
          <a:xfrm>
            <a:off x="539750" y="3792538"/>
            <a:ext cx="75723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When the sodium stearate is first added to water it dissolves and the stearate ion is released:</a:t>
            </a:r>
            <a:endParaRPr lang="en-US" sz="2800">
              <a:latin typeface="Calibri" pitchFamily="34" charset="0"/>
              <a:cs typeface="Times New Roman" pitchFamily="18"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slide(fromBottom)">
                                      <p:cBhvr>
                                        <p:cTn id="11" dur="500"/>
                                        <p:tgtEl>
                                          <p:spTgt spid="1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slide(fromBottom)">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7" grpId="0"/>
      <p:bldP spid="19"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A548C91F-5A27-4F0A-8772-B62D6833615A}" type="slidenum">
              <a:rPr lang="en-GB" sz="1200" smtClean="0">
                <a:solidFill>
                  <a:srgbClr val="000000"/>
                </a:solidFill>
              </a:rPr>
              <a:pPr/>
              <a:t>7</a:t>
            </a:fld>
            <a:endParaRPr lang="en-GB" sz="1200" smtClean="0">
              <a:solidFill>
                <a:srgbClr val="000000"/>
              </a:solidFill>
            </a:endParaRPr>
          </a:p>
        </p:txBody>
      </p:sp>
      <p:sp>
        <p:nvSpPr>
          <p:cNvPr id="16387" name="TextBox 10"/>
          <p:cNvSpPr txBox="1">
            <a:spLocks noChangeArrowheads="1"/>
          </p:cNvSpPr>
          <p:nvPr/>
        </p:nvSpPr>
        <p:spPr bwMode="auto">
          <a:xfrm>
            <a:off x="3429000" y="214313"/>
            <a:ext cx="1911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SOAP</a:t>
            </a:r>
          </a:p>
        </p:txBody>
      </p:sp>
      <p:sp>
        <p:nvSpPr>
          <p:cNvPr id="29707" name="Rectangle 11"/>
          <p:cNvSpPr>
            <a:spLocks noChangeArrowheads="1"/>
          </p:cNvSpPr>
          <p:nvPr/>
        </p:nvSpPr>
        <p:spPr bwMode="auto">
          <a:xfrm>
            <a:off x="500063" y="1214438"/>
            <a:ext cx="7572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As with any detergent, the hydrocarbon tail is… </a:t>
            </a:r>
            <a:endParaRPr lang="en-US" sz="2800">
              <a:latin typeface="Calibri" pitchFamily="34" charset="0"/>
              <a:cs typeface="Times New Roman" pitchFamily="18" charset="0"/>
              <a:sym typeface="Wingdings" pitchFamily="2" charset="2"/>
            </a:endParaRPr>
          </a:p>
        </p:txBody>
      </p:sp>
      <p:pic>
        <p:nvPicPr>
          <p:cNvPr id="20" name="Picture 19"/>
          <p:cNvPicPr>
            <a:picLocks noChangeAspect="1" noChangeArrowheads="1"/>
          </p:cNvPicPr>
          <p:nvPr/>
        </p:nvPicPr>
        <p:blipFill>
          <a:blip r:embed="rId2">
            <a:extLst>
              <a:ext uri="{28A0092B-C50C-407E-A947-70E740481C1C}">
                <a14:useLocalDpi xmlns:a14="http://schemas.microsoft.com/office/drawing/2010/main" val="0"/>
              </a:ext>
            </a:extLst>
          </a:blip>
          <a:srcRect l="10887" t="56979" r="14899" b="23613"/>
          <a:stretch>
            <a:fillRect/>
          </a:stretch>
        </p:blipFill>
        <p:spPr bwMode="auto">
          <a:xfrm>
            <a:off x="500063" y="2428875"/>
            <a:ext cx="80010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a:spLocks noChangeArrowheads="1"/>
          </p:cNvSpPr>
          <p:nvPr/>
        </p:nvSpPr>
        <p:spPr bwMode="auto">
          <a:xfrm>
            <a:off x="500063" y="1785938"/>
            <a:ext cx="7572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HYDROPHOBIC (water hating / grease loving)</a:t>
            </a:r>
            <a:endParaRPr lang="en-US" sz="2800">
              <a:latin typeface="Calibri" pitchFamily="34" charset="0"/>
              <a:cs typeface="Times New Roman" pitchFamily="18" charset="0"/>
              <a:sym typeface="Wingdings" pitchFamily="2" charset="2"/>
            </a:endParaRPr>
          </a:p>
        </p:txBody>
      </p:sp>
      <p:sp>
        <p:nvSpPr>
          <p:cNvPr id="13" name="Rectangle 11"/>
          <p:cNvSpPr>
            <a:spLocks noChangeArrowheads="1"/>
          </p:cNvSpPr>
          <p:nvPr/>
        </p:nvSpPr>
        <p:spPr bwMode="auto">
          <a:xfrm>
            <a:off x="5429250" y="4214813"/>
            <a:ext cx="3000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the ionic head is… </a:t>
            </a:r>
            <a:endParaRPr lang="en-US" sz="2800">
              <a:latin typeface="Calibri" pitchFamily="34" charset="0"/>
              <a:cs typeface="Times New Roman" pitchFamily="18" charset="0"/>
              <a:sym typeface="Wingdings" pitchFamily="2" charset="2"/>
            </a:endParaRPr>
          </a:p>
        </p:txBody>
      </p:sp>
      <p:sp>
        <p:nvSpPr>
          <p:cNvPr id="14" name="Rectangle 13"/>
          <p:cNvSpPr>
            <a:spLocks noChangeArrowheads="1"/>
          </p:cNvSpPr>
          <p:nvPr/>
        </p:nvSpPr>
        <p:spPr bwMode="auto">
          <a:xfrm>
            <a:off x="2214563" y="4857750"/>
            <a:ext cx="6500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HYDROPHILIC (water loving / grease hating)</a:t>
            </a:r>
            <a:endParaRPr lang="en-US" sz="2800">
              <a:latin typeface="Calibri" pitchFamily="34" charset="0"/>
              <a:cs typeface="Times New Roman" pitchFamily="18" charset="0"/>
              <a:sym typeface="Wingdings" pitchFamily="2" charset="2"/>
            </a:endParaRPr>
          </a:p>
        </p:txBody>
      </p:sp>
      <p:sp>
        <p:nvSpPr>
          <p:cNvPr id="15" name="Rounded Rectangle 14"/>
          <p:cNvSpPr/>
          <p:nvPr/>
        </p:nvSpPr>
        <p:spPr>
          <a:xfrm>
            <a:off x="571500" y="2428875"/>
            <a:ext cx="7000875" cy="1500188"/>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a:p>
        </p:txBody>
      </p:sp>
      <p:sp>
        <p:nvSpPr>
          <p:cNvPr id="16" name="Rounded Rectangle 15"/>
          <p:cNvSpPr/>
          <p:nvPr/>
        </p:nvSpPr>
        <p:spPr>
          <a:xfrm>
            <a:off x="7572375" y="2428875"/>
            <a:ext cx="928688" cy="1500188"/>
          </a:xfrm>
          <a:prstGeom prst="roundRect">
            <a:avLst/>
          </a:prstGeom>
          <a:no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9707"/>
                                        </p:tgtEl>
                                        <p:attrNameLst>
                                          <p:attrName>style.visibility</p:attrName>
                                        </p:attrNameLst>
                                      </p:cBhvr>
                                      <p:to>
                                        <p:strVal val="visible"/>
                                      </p:to>
                                    </p:set>
                                  </p:childTnLst>
                                </p:cTn>
                              </p:par>
                              <p:par>
                                <p:cTn id="12" presetID="2" presetClass="entr" presetSubtype="4"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Bottom)">
                                      <p:cBhvr>
                                        <p:cTn id="20" dur="500"/>
                                        <p:tgtEl>
                                          <p:spTgt spid="1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5"/>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slide(fromBottom)">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7" grpId="0"/>
      <p:bldP spid="12" grpId="0"/>
      <p:bldP spid="13" grpId="0"/>
      <p:bldP spid="14" grpId="0"/>
      <p:bldP spid="15" grpId="0" animBg="1"/>
      <p:bldP spid="15" grpId="1"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83B1DAC5-824B-4F6E-B394-DDE6774C0790}" type="slidenum">
              <a:rPr lang="en-GB" sz="1200" smtClean="0">
                <a:solidFill>
                  <a:srgbClr val="000000"/>
                </a:solidFill>
              </a:rPr>
              <a:pPr/>
              <a:t>8</a:t>
            </a:fld>
            <a:endParaRPr lang="en-GB" sz="1200" smtClean="0">
              <a:solidFill>
                <a:srgbClr val="000000"/>
              </a:solidFill>
            </a:endParaRPr>
          </a:p>
        </p:txBody>
      </p:sp>
      <p:sp>
        <p:nvSpPr>
          <p:cNvPr id="27651" name="Rectangle 3"/>
          <p:cNvSpPr>
            <a:spLocks noChangeArrowheads="1"/>
          </p:cNvSpPr>
          <p:nvPr/>
        </p:nvSpPr>
        <p:spPr bwMode="auto">
          <a:xfrm>
            <a:off x="3000375" y="4143375"/>
            <a:ext cx="4357688"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b="1">
                <a:latin typeface="Calibri" pitchFamily="34" charset="0"/>
                <a:cs typeface="Times New Roman" pitchFamily="18" charset="0"/>
              </a:rPr>
              <a:t>Oven cleaners</a:t>
            </a:r>
            <a:r>
              <a:rPr lang="en-US" sz="2800">
                <a:latin typeface="Calibri" pitchFamily="34" charset="0"/>
                <a:cs typeface="Times New Roman" pitchFamily="18" charset="0"/>
              </a:rPr>
              <a:t> contain </a:t>
            </a:r>
            <a:r>
              <a:rPr lang="en-US" sz="2800" b="1">
                <a:latin typeface="Calibri" pitchFamily="34" charset="0"/>
                <a:cs typeface="Times New Roman" pitchFamily="18" charset="0"/>
              </a:rPr>
              <a:t>strong alkalis</a:t>
            </a:r>
            <a:r>
              <a:rPr lang="en-US" sz="2800">
                <a:latin typeface="Calibri" pitchFamily="34" charset="0"/>
                <a:cs typeface="Times New Roman" pitchFamily="18" charset="0"/>
              </a:rPr>
              <a:t> that react with the fats to form a soap.  This can then be removed easily with a wet cloth. </a:t>
            </a:r>
            <a:endParaRPr lang="en-US" sz="5400">
              <a:latin typeface="Arial" pitchFamily="34" charset="0"/>
            </a:endParaRPr>
          </a:p>
        </p:txBody>
      </p:sp>
      <p:pic>
        <p:nvPicPr>
          <p:cNvPr id="27653" name="Picture 5" descr="http://www.explorerforum.com/photopost/data/503/Inside_of_the_oven_.JPG"/>
          <p:cNvPicPr>
            <a:picLocks noChangeAspect="1" noChangeArrowheads="1"/>
          </p:cNvPicPr>
          <p:nvPr/>
        </p:nvPicPr>
        <p:blipFill>
          <a:blip r:embed="rId2">
            <a:lum bright="20000"/>
          </a:blip>
          <a:srcRect/>
          <a:stretch>
            <a:fillRect/>
          </a:stretch>
        </p:blipFill>
        <p:spPr bwMode="auto">
          <a:xfrm>
            <a:off x="428596" y="1142984"/>
            <a:ext cx="3905277" cy="2928958"/>
          </a:xfrm>
          <a:prstGeom prst="rect">
            <a:avLst/>
          </a:prstGeom>
          <a:ln>
            <a:noFill/>
          </a:ln>
          <a:effectLst>
            <a:softEdge rad="112500"/>
          </a:effectLst>
        </p:spPr>
      </p:pic>
      <p:sp>
        <p:nvSpPr>
          <p:cNvPr id="20" name="Rectangle 3"/>
          <p:cNvSpPr>
            <a:spLocks noChangeArrowheads="1"/>
          </p:cNvSpPr>
          <p:nvPr/>
        </p:nvSpPr>
        <p:spPr bwMode="auto">
          <a:xfrm>
            <a:off x="4357688" y="1143000"/>
            <a:ext cx="4572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Calibri" pitchFamily="34" charset="0"/>
                <a:cs typeface="Times New Roman" pitchFamily="18" charset="0"/>
              </a:rPr>
              <a:t>The inside of an oven becomes coated with </a:t>
            </a:r>
            <a:r>
              <a:rPr lang="en-US" sz="2800" b="1">
                <a:latin typeface="Calibri" pitchFamily="34" charset="0"/>
                <a:cs typeface="Times New Roman" pitchFamily="18" charset="0"/>
              </a:rPr>
              <a:t>fats</a:t>
            </a:r>
            <a:r>
              <a:rPr lang="en-US" sz="2800">
                <a:latin typeface="Calibri" pitchFamily="34" charset="0"/>
                <a:cs typeface="Times New Roman" pitchFamily="18" charset="0"/>
              </a:rPr>
              <a:t> from the cooking of food, especially </a:t>
            </a:r>
            <a:r>
              <a:rPr lang="en-US" sz="2800" b="1">
                <a:latin typeface="Calibri" pitchFamily="34" charset="0"/>
                <a:cs typeface="Times New Roman" pitchFamily="18" charset="0"/>
              </a:rPr>
              <a:t>meat</a:t>
            </a:r>
            <a:r>
              <a:rPr lang="en-US" sz="2800">
                <a:latin typeface="Calibri" pitchFamily="34" charset="0"/>
                <a:cs typeface="Times New Roman" pitchFamily="18" charset="0"/>
              </a:rPr>
              <a:t>. </a:t>
            </a:r>
            <a:endParaRPr lang="en-US" sz="5400">
              <a:latin typeface="Arial" pitchFamily="34" charset="0"/>
            </a:endParaRPr>
          </a:p>
        </p:txBody>
      </p:sp>
      <p:grpSp>
        <p:nvGrpSpPr>
          <p:cNvPr id="2" name="Group 21"/>
          <p:cNvGrpSpPr>
            <a:grpSpLocks/>
          </p:cNvGrpSpPr>
          <p:nvPr/>
        </p:nvGrpSpPr>
        <p:grpSpPr bwMode="auto">
          <a:xfrm>
            <a:off x="1071563" y="2857500"/>
            <a:ext cx="7772400" cy="3714750"/>
            <a:chOff x="1071538" y="2857496"/>
            <a:chExt cx="7772457" cy="3714776"/>
          </a:xfrm>
        </p:grpSpPr>
        <p:pic>
          <p:nvPicPr>
            <p:cNvPr id="27650" name="Picture 2" descr="http://www.langstonroach.com/images/productimages/OC2349.jpg"/>
            <p:cNvPicPr>
              <a:picLocks noChangeAspect="1" noChangeArrowheads="1"/>
            </p:cNvPicPr>
            <p:nvPr/>
          </p:nvPicPr>
          <p:blipFill>
            <a:blip r:embed="rId3" cstate="print"/>
            <a:srcRect l="12669" t="6443" r="6249" b="2759"/>
            <a:stretch>
              <a:fillRect/>
            </a:stretch>
          </p:blipFill>
          <p:spPr bwMode="auto">
            <a:xfrm>
              <a:off x="7286644" y="2857496"/>
              <a:ext cx="1557351" cy="3429024"/>
            </a:xfrm>
            <a:prstGeom prst="rect">
              <a:avLst/>
            </a:prstGeom>
            <a:ln>
              <a:noFill/>
            </a:ln>
            <a:effectLst>
              <a:softEdge rad="112500"/>
            </a:effectLst>
          </p:spPr>
        </p:pic>
        <p:pic>
          <p:nvPicPr>
            <p:cNvPr id="27655" name="Picture 7" descr="CLEANING AGENTS -  Mr Muscle Oven Cleaner Household Products"/>
            <p:cNvPicPr>
              <a:picLocks noChangeAspect="1" noChangeArrowheads="1"/>
            </p:cNvPicPr>
            <p:nvPr/>
          </p:nvPicPr>
          <p:blipFill>
            <a:blip r:embed="rId4"/>
            <a:srcRect l="25714" t="2946" r="27143" b="2767"/>
            <a:stretch>
              <a:fillRect/>
            </a:stretch>
          </p:blipFill>
          <p:spPr bwMode="auto">
            <a:xfrm>
              <a:off x="1071538" y="4286256"/>
              <a:ext cx="1143008" cy="2286016"/>
            </a:xfrm>
            <a:prstGeom prst="rect">
              <a:avLst/>
            </a:prstGeom>
            <a:ln>
              <a:noFill/>
            </a:ln>
            <a:effectLst>
              <a:softEdge rad="112500"/>
            </a:effectLst>
          </p:spPr>
        </p:pic>
      </p:grpSp>
      <p:sp>
        <p:nvSpPr>
          <p:cNvPr id="17415" name="TextBox 22"/>
          <p:cNvSpPr txBox="1">
            <a:spLocks noChangeArrowheads="1"/>
          </p:cNvSpPr>
          <p:nvPr/>
        </p:nvSpPr>
        <p:spPr bwMode="auto">
          <a:xfrm>
            <a:off x="2000250" y="142875"/>
            <a:ext cx="5522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OVEN CLEANERS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slide(fromBottom)">
                                      <p:cBhvr>
                                        <p:cTn id="7" dur="500"/>
                                        <p:tgtEl>
                                          <p:spTgt spid="276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Bottom)">
                                      <p:cBhvr>
                                        <p:cTn id="16" dur="500"/>
                                        <p:tgtEl>
                                          <p:spTgt spid="2"/>
                                        </p:tgtEl>
                                      </p:cBhvr>
                                    </p:animEffect>
                                  </p:childTnLst>
                                </p:cTn>
                              </p:par>
                            </p:childTnLst>
                          </p:cTn>
                        </p:par>
                        <p:par>
                          <p:cTn id="17" fill="hold" nodeType="afterGroup">
                            <p:stCondLst>
                              <p:cond delay="500"/>
                            </p:stCondLst>
                            <p:childTnLst>
                              <p:par>
                                <p:cTn id="18" presetID="1" presetClass="entr" presetSubtype="0" fill="hold" grpId="0" nodeType="afterEffect">
                                  <p:stCondLst>
                                    <p:cond delay="0"/>
                                  </p:stCondLst>
                                  <p:childTnLst>
                                    <p:set>
                                      <p:cBhvr>
                                        <p:cTn id="19" dur="1" fill="hold">
                                          <p:stCondLst>
                                            <p:cond delay="0"/>
                                          </p:stCondLst>
                                        </p:cTn>
                                        <p:tgtEl>
                                          <p:spTgt spid="27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bwMode="auto">
          <a:xfrm>
            <a:off x="8499475" y="6492875"/>
            <a:ext cx="644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fld id="{D3D514B6-5DD8-4285-938D-98928D1BF992}" type="slidenum">
              <a:rPr lang="en-GB" sz="1200" smtClean="0">
                <a:solidFill>
                  <a:srgbClr val="000000"/>
                </a:solidFill>
              </a:rPr>
              <a:pPr/>
              <a:t>9</a:t>
            </a:fld>
            <a:endParaRPr lang="en-GB" sz="1200" smtClean="0">
              <a:solidFill>
                <a:srgbClr val="000000"/>
              </a:solidFill>
            </a:endParaRPr>
          </a:p>
        </p:txBody>
      </p:sp>
      <p:sp>
        <p:nvSpPr>
          <p:cNvPr id="18435" name="TextBox 15"/>
          <p:cNvSpPr txBox="1">
            <a:spLocks noChangeArrowheads="1"/>
          </p:cNvSpPr>
          <p:nvPr/>
        </p:nvSpPr>
        <p:spPr bwMode="auto">
          <a:xfrm>
            <a:off x="3214688" y="214313"/>
            <a:ext cx="23225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r>
              <a:rPr lang="en-GB" sz="4800">
                <a:solidFill>
                  <a:schemeClr val="tx2"/>
                </a:solidFill>
                <a:latin typeface="Arial Rounded MT Bold" pitchFamily="34" charset="0"/>
              </a:rPr>
              <a:t>SOAPS</a:t>
            </a:r>
          </a:p>
        </p:txBody>
      </p:sp>
      <p:sp>
        <p:nvSpPr>
          <p:cNvPr id="26629" name="Rectangle 5"/>
          <p:cNvSpPr>
            <a:spLocks noChangeArrowheads="1"/>
          </p:cNvSpPr>
          <p:nvPr/>
        </p:nvSpPr>
        <p:spPr bwMode="auto">
          <a:xfrm>
            <a:off x="3286125" y="1143000"/>
            <a:ext cx="585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a:latin typeface="Calibri" pitchFamily="34" charset="0"/>
                <a:cs typeface="Times New Roman" pitchFamily="18" charset="0"/>
              </a:rPr>
              <a:t>Soaps themselves are often slightly alkaline.  </a:t>
            </a:r>
            <a:endParaRPr lang="en-US" sz="4800">
              <a:latin typeface="Arial" pitchFamily="34" charset="0"/>
            </a:endParaRPr>
          </a:p>
        </p:txBody>
      </p:sp>
      <p:pic>
        <p:nvPicPr>
          <p:cNvPr id="26632" name="Picture 8" descr="http://ecx.images-amazon.com/images/I/31JgQVs1kiL._SS500_.jpg"/>
          <p:cNvPicPr>
            <a:picLocks noChangeAspect="1" noChangeArrowheads="1"/>
          </p:cNvPicPr>
          <p:nvPr/>
        </p:nvPicPr>
        <p:blipFill>
          <a:blip r:embed="rId2"/>
          <a:srcRect l="37500" t="18000" r="38500" b="17500"/>
          <a:stretch>
            <a:fillRect/>
          </a:stretch>
        </p:blipFill>
        <p:spPr bwMode="auto">
          <a:xfrm>
            <a:off x="7715272" y="3429000"/>
            <a:ext cx="1010100" cy="2714644"/>
          </a:xfrm>
          <a:prstGeom prst="rect">
            <a:avLst/>
          </a:prstGeom>
          <a:ln>
            <a:noFill/>
          </a:ln>
          <a:effectLst>
            <a:softEdge rad="112500"/>
          </a:effectLst>
        </p:spPr>
      </p:pic>
      <p:pic>
        <p:nvPicPr>
          <p:cNvPr id="22" name="Picture 8" descr="http://ecx.images-amazon.com/images/I/31JgQVs1kiL._SS500_.jpg"/>
          <p:cNvPicPr>
            <a:picLocks noChangeAspect="1" noChangeArrowheads="1"/>
          </p:cNvPicPr>
          <p:nvPr/>
        </p:nvPicPr>
        <p:blipFill>
          <a:blip r:embed="rId2"/>
          <a:srcRect l="42115" t="63231" r="41269" b="28461"/>
          <a:stretch>
            <a:fillRect/>
          </a:stretch>
        </p:blipFill>
        <p:spPr bwMode="auto">
          <a:xfrm>
            <a:off x="6072198" y="4214818"/>
            <a:ext cx="2857520" cy="1428760"/>
          </a:xfrm>
          <a:prstGeom prst="rect">
            <a:avLst/>
          </a:prstGeom>
          <a:ln>
            <a:noFill/>
          </a:ln>
          <a:effectLst>
            <a:softEdge rad="112500"/>
          </a:effectLst>
        </p:spPr>
      </p:pic>
      <p:sp>
        <p:nvSpPr>
          <p:cNvPr id="23" name="Rectangle 5"/>
          <p:cNvSpPr>
            <a:spLocks noChangeArrowheads="1"/>
          </p:cNvSpPr>
          <p:nvPr/>
        </p:nvSpPr>
        <p:spPr bwMode="auto">
          <a:xfrm>
            <a:off x="1000125" y="4572000"/>
            <a:ext cx="5143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a:latin typeface="Calibri" pitchFamily="34" charset="0"/>
                <a:cs typeface="Times New Roman" pitchFamily="18" charset="0"/>
              </a:rPr>
              <a:t>pH balanced soaps are also available – soaps that have a pH similar to that of our skin -  about 5.5.  These are referred to as pH balanced soaps.</a:t>
            </a:r>
            <a:endParaRPr lang="en-US" sz="4800">
              <a:latin typeface="Arial" pitchFamily="34" charset="0"/>
            </a:endParaRPr>
          </a:p>
        </p:txBody>
      </p:sp>
      <p:pic>
        <p:nvPicPr>
          <p:cNvPr id="26634" name="Picture 10" descr="http://www.realitytvmagazine.com/blog/images/2008/10/hand_washing.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b="7500"/>
          <a:stretch>
            <a:fillRect/>
          </a:stretch>
        </p:blipFill>
        <p:spPr bwMode="auto">
          <a:xfrm>
            <a:off x="214313" y="1143000"/>
            <a:ext cx="2986087"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5"/>
          <p:cNvSpPr>
            <a:spLocks noChangeArrowheads="1"/>
          </p:cNvSpPr>
          <p:nvPr/>
        </p:nvSpPr>
        <p:spPr bwMode="auto">
          <a:xfrm>
            <a:off x="3286125" y="1571625"/>
            <a:ext cx="55721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a:latin typeface="Calibri" pitchFamily="34" charset="0"/>
                <a:cs typeface="Times New Roman" pitchFamily="18" charset="0"/>
              </a:rPr>
              <a:t>The surface of our skin is covered in oils and these can react with the alkaline soap to form more soap and thus removes the oils and makes our skin feel ‘dry’..</a:t>
            </a:r>
            <a:endParaRPr lang="en-US" sz="4800">
              <a:latin typeface="Arial" pitchFamily="34" charset="0"/>
            </a:endParaRPr>
          </a:p>
        </p:txBody>
      </p:sp>
      <p:sp>
        <p:nvSpPr>
          <p:cNvPr id="26" name="Rectangle 5"/>
          <p:cNvSpPr>
            <a:spLocks noChangeArrowheads="1"/>
          </p:cNvSpPr>
          <p:nvPr/>
        </p:nvSpPr>
        <p:spPr bwMode="auto">
          <a:xfrm>
            <a:off x="214313" y="3429000"/>
            <a:ext cx="73580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a:latin typeface="Calibri" pitchFamily="34" charset="0"/>
                <a:cs typeface="Times New Roman" pitchFamily="18" charset="0"/>
              </a:rPr>
              <a:t>The more expensive soaps contain ‘moisturisers’ that restore the skin to its normal state.  </a:t>
            </a:r>
            <a:endParaRPr lang="en-US" sz="480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26634"/>
                                        </p:tgtEl>
                                        <p:attrNameLst>
                                          <p:attrName>style.visibility</p:attrName>
                                        </p:attrNameLst>
                                      </p:cBhvr>
                                      <p:to>
                                        <p:strVal val="visible"/>
                                      </p:to>
                                    </p:set>
                                    <p:animEffect transition="in" filter="dissolve">
                                      <p:cBhvr>
                                        <p:cTn id="11" dur="500"/>
                                        <p:tgtEl>
                                          <p:spTgt spid="26634"/>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par>
                          <p:cTn id="22" fill="hold" nodeType="afterGroup">
                            <p:stCondLst>
                              <p:cond delay="0"/>
                            </p:stCondLst>
                            <p:childTnLst>
                              <p:par>
                                <p:cTn id="23" presetID="9" presetClass="entr" presetSubtype="0" fill="hold" nodeType="afterEffect">
                                  <p:stCondLst>
                                    <p:cond delay="0"/>
                                  </p:stCondLst>
                                  <p:childTnLst>
                                    <p:set>
                                      <p:cBhvr>
                                        <p:cTn id="24" dur="1" fill="hold">
                                          <p:stCondLst>
                                            <p:cond delay="0"/>
                                          </p:stCondLst>
                                        </p:cTn>
                                        <p:tgtEl>
                                          <p:spTgt spid="26632"/>
                                        </p:tgtEl>
                                        <p:attrNameLst>
                                          <p:attrName>style.visibility</p:attrName>
                                        </p:attrNameLst>
                                      </p:cBhvr>
                                      <p:to>
                                        <p:strVal val="visible"/>
                                      </p:to>
                                    </p:set>
                                    <p:animEffect transition="in" filter="dissolve">
                                      <p:cBhvr>
                                        <p:cTn id="25" dur="500"/>
                                        <p:tgtEl>
                                          <p:spTgt spid="2663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xit" presetSubtype="0" fill="hold" nodeType="clickEffect">
                                  <p:stCondLst>
                                    <p:cond delay="0"/>
                                  </p:stCondLst>
                                  <p:childTnLst>
                                    <p:animEffect transition="out" filter="dissolve">
                                      <p:cBhvr>
                                        <p:cTn id="29" dur="500"/>
                                        <p:tgtEl>
                                          <p:spTgt spid="26632"/>
                                        </p:tgtEl>
                                      </p:cBhvr>
                                    </p:animEffect>
                                    <p:set>
                                      <p:cBhvr>
                                        <p:cTn id="30" dur="1" fill="hold">
                                          <p:stCondLst>
                                            <p:cond delay="499"/>
                                          </p:stCondLst>
                                        </p:cTn>
                                        <p:tgtEl>
                                          <p:spTgt spid="26632"/>
                                        </p:tgtEl>
                                        <p:attrNameLst>
                                          <p:attrName>style.visibility</p:attrName>
                                        </p:attrNameLst>
                                      </p:cBhvr>
                                      <p:to>
                                        <p:strVal val="hidden"/>
                                      </p:to>
                                    </p:set>
                                  </p:childTnLst>
                                </p:cTn>
                              </p:par>
                              <p:par>
                                <p:cTn id="31" presetID="9"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dissolve">
                                      <p:cBhvr>
                                        <p:cTn id="3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p:bldP spid="23" grpId="0"/>
      <p:bldP spid="25" grpId="0"/>
      <p:bldP spid="2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Brooklet">
      <a:dk1>
        <a:sysClr val="windowText" lastClr="000000"/>
      </a:dk1>
      <a:lt1>
        <a:sysClr val="window" lastClr="FFFFFF"/>
      </a:lt1>
      <a:dk2>
        <a:srgbClr val="4062E3"/>
      </a:dk2>
      <a:lt2>
        <a:srgbClr val="C7E4F8"/>
      </a:lt2>
      <a:accent1>
        <a:srgbClr val="79498D"/>
      </a:accent1>
      <a:accent2>
        <a:srgbClr val="AE236A"/>
      </a:accent2>
      <a:accent3>
        <a:srgbClr val="F88941"/>
      </a:accent3>
      <a:accent4>
        <a:srgbClr val="DEC441"/>
      </a:accent4>
      <a:accent5>
        <a:srgbClr val="9FA500"/>
      </a:accent5>
      <a:accent6>
        <a:srgbClr val="707070"/>
      </a:accent6>
      <a:hlink>
        <a:srgbClr val="0000E1"/>
      </a:hlink>
      <a:folHlink>
        <a:srgbClr val="800080"/>
      </a:folHlink>
    </a:clrScheme>
    <a:fontScheme name="Brooklet">
      <a:majorFont>
        <a:latin typeface="Constantia"/>
        <a:ea typeface=""/>
        <a:cs typeface=""/>
        <a:font script="Jpan" typeface="HG明朝E"/>
        <a:font script="Hang" typeface="궁서"/>
        <a:font script="Hans" typeface="华文中宋"/>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明朝"/>
        <a:font script="Hang" typeface="맑은 고딕"/>
        <a:font script="Hans" typeface="华文楷体"/>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4389</TotalTime>
  <Words>411</Words>
  <Application>Microsoft Office PowerPoint</Application>
  <PresentationFormat>On-screen Show (4:3)</PresentationFormat>
  <Paragraphs>50</Paragraphs>
  <Slides>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Comic Sans MS</vt:lpstr>
      <vt:lpstr>Arial</vt:lpstr>
      <vt:lpstr>Constantia</vt:lpstr>
      <vt:lpstr>Cambria</vt:lpstr>
      <vt:lpstr>Wingdings</vt:lpstr>
      <vt:lpstr>Calibri</vt:lpstr>
      <vt:lpstr>ＭＳ 明朝</vt:lpstr>
      <vt:lpstr>ＭＳ Ｐゴシック</vt:lpstr>
      <vt:lpstr>Arial Rounded MT Bold</vt:lpstr>
      <vt:lpstr>Times New Roman</vt:lpstr>
      <vt:lpstr>Brooklet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Wycliffe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Sulfuric Acid</dc:title>
  <dc:creator>Jeffreys</dc:creator>
  <cp:lastModifiedBy>Teacher E-Solutions</cp:lastModifiedBy>
  <cp:revision>53</cp:revision>
  <dcterms:created xsi:type="dcterms:W3CDTF">2001-09-30T19:16:23Z</dcterms:created>
  <dcterms:modified xsi:type="dcterms:W3CDTF">2019-01-18T16:41:51Z</dcterms:modified>
</cp:coreProperties>
</file>