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63" r:id="rId4"/>
    <p:sldId id="269" r:id="rId5"/>
    <p:sldId id="270" r:id="rId6"/>
    <p:sldId id="27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02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A5C349-0B7C-4A05-850A-00D34D0F55B0}" type="datetimeFigureOut">
              <a:rPr lang="en-US" smtClean="0"/>
              <a:pPr/>
              <a:t>20/04/201313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3729F-E91A-4DA1-B4C5-B9792F8A4A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sescience.com/prad13-radioactivity-detecting-film-badge.htm" TargetMode="External"/><Relationship Id="rId2" Type="http://schemas.openxmlformats.org/officeDocument/2006/relationships/hyperlink" Target="http://www.gcsescience.com/prad30-radioactivity-cancer-mutation.htm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physics.co.uk/topics/light/emspect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X-RAYS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do X-rays cause Harm?</a:t>
            </a:r>
            <a:endParaRPr lang="en-US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00568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0000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0000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intensity 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rays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can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damage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living cells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cause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cancer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People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who work with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rays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take measures to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protect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themselves from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exposure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They wear a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film badge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stand behind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special screens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ray machine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switched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 intensity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rays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will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kill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living cells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Uses of X-Rays: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896271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Imaging for detection of broken bones 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tumours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simple X-ray,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CT scanning, barium meal scanning.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 energy ones for treatment of cancer (destroying cells)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X-RAY TUBE</a:t>
            </a:r>
            <a:endParaRPr lang="en-US" dirty="0"/>
          </a:p>
        </p:txBody>
      </p:sp>
      <p:pic>
        <p:nvPicPr>
          <p:cNvPr id="4098" name="Picture 2" descr="Image showing X-ray tube. Heated filament emits electrons by thermionic emission, electrons are accelerated by high voltage; x-rays produced when high speed electrons hit the metal targ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6921657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36185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X-rays are commonly produced by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accelerating electrons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through a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potential difference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 voltage drop) 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directing them onto a target material.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(The metal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tungsten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typical example).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incoming electrons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release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as they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slow down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target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 photons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produced in this manner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range in energy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near zero up to the energy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electrons.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www.cyberphysics.co.uk/ctainc/prof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057400"/>
            <a:ext cx="12668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Increasing the tube voltage (EHT)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06209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FFC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FFC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FFC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p.d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that is used to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accelerate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electrons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will give the average electron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 energy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it hits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target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quality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penetrating power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Increasing the tube current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8699818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thermionic emission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more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electrons of same energy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hit the target - more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produced.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intensity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increases.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EFFICIENCY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8797601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Most of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kinetic energy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converted into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Generally, more than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99%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the kinetic energy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projectile electrons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converted to thermal energy,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leaving less than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1%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available for the production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X-radiation. In this sense, the X-ray machine is a very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inefficient apparatus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47379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are: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 frequency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 energy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electromagnetic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rays.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Undetectable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by the human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senses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Cause low localized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ionization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Generated when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energy electrons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strike a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metal target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Quality of X-Rays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0685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penetrating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an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beam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with high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penetrability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are termed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high-quality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hard X-rays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and those with low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penetrability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are of low quality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are called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soft X-rays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energy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an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X-ray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beam 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penetrability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the X-ray beam is also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Hard x-rays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highly penetrating x-rays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Soft x-rays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low penetrating x-rays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X-Rays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1447800"/>
            <a:ext cx="64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X-rays</a:t>
            </a:r>
            <a:r>
              <a:rPr lang="en-US" sz="2800" dirty="0" smtClean="0"/>
              <a:t> can pass easily through </a:t>
            </a:r>
            <a:r>
              <a:rPr lang="en-US" sz="2800" dirty="0" smtClean="0">
                <a:solidFill>
                  <a:srgbClr val="0070C0"/>
                </a:solidFill>
              </a:rPr>
              <a:t>flesh</a:t>
            </a:r>
            <a:r>
              <a:rPr lang="en-US" sz="2800" dirty="0" smtClean="0"/>
              <a:t> but not through </a:t>
            </a:r>
            <a:r>
              <a:rPr lang="en-US" sz="2800" dirty="0" smtClean="0">
                <a:solidFill>
                  <a:srgbClr val="FFC000"/>
                </a:solidFill>
              </a:rPr>
              <a:t>bone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X-ray</a:t>
            </a:r>
            <a:r>
              <a:rPr lang="en-US" sz="2800" dirty="0" smtClean="0"/>
              <a:t> photographs are used to show the </a:t>
            </a:r>
            <a:r>
              <a:rPr lang="en-US" sz="2800" dirty="0" smtClean="0">
                <a:solidFill>
                  <a:srgbClr val="FFC000"/>
                </a:solidFill>
              </a:rPr>
              <a:t>image</a:t>
            </a:r>
            <a:r>
              <a:rPr lang="en-US" sz="2800" dirty="0" smtClean="0"/>
              <a:t> of </a:t>
            </a:r>
            <a:r>
              <a:rPr lang="en-US" sz="2800" dirty="0" smtClean="0">
                <a:solidFill>
                  <a:srgbClr val="FFC000"/>
                </a:solidFill>
              </a:rPr>
              <a:t>bones </a:t>
            </a:r>
            <a:r>
              <a:rPr lang="en-US" sz="2800" dirty="0" smtClean="0"/>
              <a:t>against a black background.</a:t>
            </a:r>
            <a:br>
              <a:rPr lang="en-US" sz="2800" dirty="0" smtClean="0"/>
            </a:br>
            <a:r>
              <a:rPr lang="en-US" sz="2800" dirty="0" smtClean="0"/>
              <a:t>These photographs can show if bones are broken or damaged.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288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X-RAYS</vt:lpstr>
      <vt:lpstr>X-RAY TUBE</vt:lpstr>
      <vt:lpstr>Slide 3</vt:lpstr>
      <vt:lpstr> Increasing the tube voltage (EHT) </vt:lpstr>
      <vt:lpstr>Increasing the tube current </vt:lpstr>
      <vt:lpstr>EFFICIENCY </vt:lpstr>
      <vt:lpstr>Slide 7</vt:lpstr>
      <vt:lpstr>Quality of X-Rays </vt:lpstr>
      <vt:lpstr>Properties of X-Rays</vt:lpstr>
      <vt:lpstr>How do X-rays cause Harm?</vt:lpstr>
      <vt:lpstr>Uses of X-Rays:  </vt:lpstr>
    </vt:vector>
  </TitlesOfParts>
  <Company>Ministry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X-RAYS</dc:title>
  <dc:creator>AKOBIA</dc:creator>
  <cp:lastModifiedBy>AKOBIA</cp:lastModifiedBy>
  <cp:revision>11</cp:revision>
  <dcterms:created xsi:type="dcterms:W3CDTF">2013-04-13T10:27:23Z</dcterms:created>
  <dcterms:modified xsi:type="dcterms:W3CDTF">2013-04-20T05:05:32Z</dcterms:modified>
</cp:coreProperties>
</file>