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271" r:id="rId3"/>
    <p:sldId id="272" r:id="rId4"/>
    <p:sldId id="265" r:id="rId5"/>
    <p:sldId id="266" r:id="rId6"/>
    <p:sldId id="256" r:id="rId7"/>
    <p:sldId id="257" r:id="rId8"/>
    <p:sldId id="273" r:id="rId9"/>
    <p:sldId id="274" r:id="rId10"/>
    <p:sldId id="276" r:id="rId11"/>
    <p:sldId id="277" r:id="rId12"/>
    <p:sldId id="270" r:id="rId13"/>
    <p:sldId id="268" r:id="rId14"/>
    <p:sldId id="269" r:id="rId15"/>
    <p:sldId id="278" r:id="rId16"/>
    <p:sldId id="279" r:id="rId17"/>
    <p:sldId id="280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00"/>
    <a:srgbClr val="FFCCFF"/>
    <a:srgbClr val="FFFFCC"/>
    <a:srgbClr val="FFFF00"/>
    <a:srgbClr val="FBFEC6"/>
    <a:srgbClr val="EAEAEA"/>
    <a:srgbClr val="FF505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6" autoAdjust="0"/>
    <p:restoredTop sz="90929"/>
  </p:normalViewPr>
  <p:slideViewPr>
    <p:cSldViewPr snapToGrid="0">
      <p:cViewPr>
        <p:scale>
          <a:sx n="50" d="100"/>
          <a:sy n="50" d="100"/>
        </p:scale>
        <p:origin x="-470" y="-5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A3346B-9A2C-4161-A1CF-C78618F86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9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74DEAE6-E1C4-4BE3-8F83-7745FFE035A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17EAC5F-2782-4804-99F5-AB183396E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90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3F6A57-72F0-4406-BFB8-64BCC583F64A}" type="slidenum">
              <a:rPr lang="en-US" sz="1200">
                <a:latin typeface="Arial" pitchFamily="34" charset="0"/>
                <a:cs typeface="Arial" pitchFamily="34" charset="0"/>
              </a:rPr>
              <a:pPr eaLnBrk="1" hangingPunct="1"/>
              <a:t>18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6A2676-D946-457D-8767-D6EA0FBA1740}" type="slidenum">
              <a:rPr lang="en-US" sz="1200">
                <a:latin typeface="Arial" pitchFamily="34" charset="0"/>
                <a:cs typeface="Arial" pitchFamily="34" charset="0"/>
              </a:rPr>
              <a:pPr eaLnBrk="1" hangingPunct="1"/>
              <a:t>19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C9505C-EA36-41F3-B61D-D714F4C6AB12}" type="slidenum">
              <a:rPr lang="en-US" sz="1200">
                <a:latin typeface="Arial" pitchFamily="34" charset="0"/>
                <a:cs typeface="Arial" pitchFamily="34" charset="0"/>
              </a:rPr>
              <a:pPr eaLnBrk="1" hangingPunct="1"/>
              <a:t>20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E339-A3B3-494C-B280-8E2EB65B0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7161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A223-E51F-49A1-9E9B-4664C050B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68013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6A28-9653-48D8-94DC-8E6D82D1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8147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8AA6-556E-48DA-88A1-5A00AC55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5444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459A-9AD5-4970-8218-760B0538C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6975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97D-D574-4D90-B2D6-6FB13DCD5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8976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6CDB-7E08-4CF6-9C02-41A1A6D2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171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F33F-A2EB-48F3-B7A0-15DC96556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96952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68B75-5A0E-4A8D-8B7E-94B47BDE5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28330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07FCC-24B8-4328-8C4F-773693A0C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23667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077F-DACA-4433-97DA-AB249966A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2429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34699-9F98-4B95-B474-8B9FEDDE8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9942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9578-CA3C-4107-BCE6-FCE9F55C7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74016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6CC115-B239-44B2-85AC-4148D0E26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wmf"/><Relationship Id="rId4" Type="http://schemas.openxmlformats.org/officeDocument/2006/relationships/image" Target="../media/image4.jpeg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audio" Target="../media/audio2.wav"/><Relationship Id="rId7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762750"/>
            <a:ext cx="9144000" cy="952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525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9048750" y="0"/>
            <a:ext cx="9525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46200" y="1003300"/>
            <a:ext cx="6496050" cy="4127500"/>
            <a:chOff x="848" y="632"/>
            <a:chExt cx="4092" cy="2600"/>
          </a:xfrm>
        </p:grpSpPr>
        <p:grpSp>
          <p:nvGrpSpPr>
            <p:cNvPr id="3081" name="Group 7"/>
            <p:cNvGrpSpPr>
              <a:grpSpLocks/>
            </p:cNvGrpSpPr>
            <p:nvPr/>
          </p:nvGrpSpPr>
          <p:grpSpPr bwMode="auto">
            <a:xfrm>
              <a:off x="848" y="632"/>
              <a:ext cx="4092" cy="2600"/>
              <a:chOff x="848" y="632"/>
              <a:chExt cx="4092" cy="2600"/>
            </a:xfrm>
          </p:grpSpPr>
          <p:grpSp>
            <p:nvGrpSpPr>
              <p:cNvPr id="3083" name="Group 8"/>
              <p:cNvGrpSpPr>
                <a:grpSpLocks/>
              </p:cNvGrpSpPr>
              <p:nvPr/>
            </p:nvGrpSpPr>
            <p:grpSpPr bwMode="auto">
              <a:xfrm>
                <a:off x="848" y="632"/>
                <a:ext cx="4092" cy="2600"/>
                <a:chOff x="848" y="632"/>
                <a:chExt cx="4092" cy="2600"/>
              </a:xfrm>
            </p:grpSpPr>
            <p:sp>
              <p:nvSpPr>
                <p:cNvPr id="3402" name="Rectangle 9"/>
                <p:cNvSpPr>
                  <a:spLocks noChangeArrowheads="1"/>
                </p:cNvSpPr>
                <p:nvPr/>
              </p:nvSpPr>
              <p:spPr bwMode="auto">
                <a:xfrm>
                  <a:off x="950" y="660"/>
                  <a:ext cx="3934" cy="25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3" name="Rectangle 10"/>
                <p:cNvSpPr>
                  <a:spLocks noChangeArrowheads="1"/>
                </p:cNvSpPr>
                <p:nvPr/>
              </p:nvSpPr>
              <p:spPr bwMode="auto">
                <a:xfrm>
                  <a:off x="852" y="660"/>
                  <a:ext cx="96" cy="2555"/>
                </a:xfrm>
                <a:prstGeom prst="rect">
                  <a:avLst/>
                </a:prstGeom>
                <a:gradFill rotWithShape="1">
                  <a:gsLst>
                    <a:gs pos="0">
                      <a:srgbClr val="A48E63"/>
                    </a:gs>
                    <a:gs pos="50000">
                      <a:srgbClr val="F7D695"/>
                    </a:gs>
                    <a:gs pos="100000">
                      <a:srgbClr val="A48E6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4" name="Rectangle 11"/>
                <p:cNvSpPr>
                  <a:spLocks noChangeArrowheads="1"/>
                </p:cNvSpPr>
                <p:nvPr/>
              </p:nvSpPr>
              <p:spPr bwMode="auto">
                <a:xfrm>
                  <a:off x="4844" y="652"/>
                  <a:ext cx="96" cy="2555"/>
                </a:xfrm>
                <a:prstGeom prst="rect">
                  <a:avLst/>
                </a:prstGeom>
                <a:gradFill rotWithShape="1">
                  <a:gsLst>
                    <a:gs pos="0">
                      <a:srgbClr val="A48E63"/>
                    </a:gs>
                    <a:gs pos="50000">
                      <a:srgbClr val="F7D695"/>
                    </a:gs>
                    <a:gs pos="100000">
                      <a:srgbClr val="A48E6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5" name="Rectangle 12"/>
                <p:cNvSpPr>
                  <a:spLocks noChangeArrowheads="1"/>
                </p:cNvSpPr>
                <p:nvPr/>
              </p:nvSpPr>
              <p:spPr bwMode="auto">
                <a:xfrm>
                  <a:off x="848" y="632"/>
                  <a:ext cx="4092" cy="88"/>
                </a:xfrm>
                <a:prstGeom prst="rect">
                  <a:avLst/>
                </a:prstGeom>
                <a:gradFill rotWithShape="1">
                  <a:gsLst>
                    <a:gs pos="0">
                      <a:srgbClr val="A48E63"/>
                    </a:gs>
                    <a:gs pos="50000">
                      <a:srgbClr val="F7D695"/>
                    </a:gs>
                    <a:gs pos="100000">
                      <a:srgbClr val="A48E63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6" name="Rectangle 13"/>
                <p:cNvSpPr>
                  <a:spLocks noChangeArrowheads="1"/>
                </p:cNvSpPr>
                <p:nvPr/>
              </p:nvSpPr>
              <p:spPr bwMode="auto">
                <a:xfrm>
                  <a:off x="848" y="3144"/>
                  <a:ext cx="4092" cy="88"/>
                </a:xfrm>
                <a:prstGeom prst="rect">
                  <a:avLst/>
                </a:prstGeom>
                <a:gradFill rotWithShape="1">
                  <a:gsLst>
                    <a:gs pos="0">
                      <a:srgbClr val="A48E63"/>
                    </a:gs>
                    <a:gs pos="50000">
                      <a:srgbClr val="F7D695"/>
                    </a:gs>
                    <a:gs pos="100000">
                      <a:srgbClr val="A48E63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30" name="Text Box 14"/>
              <p:cNvSpPr txBox="1">
                <a:spLocks noChangeArrowheads="1"/>
              </p:cNvSpPr>
              <p:nvPr/>
            </p:nvSpPr>
            <p:spPr bwMode="auto">
              <a:xfrm>
                <a:off x="1325" y="737"/>
                <a:ext cx="3192" cy="4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36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Whiteboardmaths.com</a:t>
                </a:r>
                <a:endParaRPr lang="en-US" sz="3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085" name="Text Box 15"/>
              <p:cNvSpPr txBox="1">
                <a:spLocks noChangeArrowheads="1"/>
              </p:cNvSpPr>
              <p:nvPr/>
            </p:nvSpPr>
            <p:spPr bwMode="auto">
              <a:xfrm>
                <a:off x="3417" y="3001"/>
                <a:ext cx="141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200">
                    <a:latin typeface="Comic Sans MS" pitchFamily="66" charset="0"/>
                  </a:rPr>
                  <a:t>© 2004 All rights reserved</a:t>
                </a:r>
                <a:endParaRPr lang="en-US" sz="1200">
                  <a:latin typeface="Comic Sans MS" pitchFamily="66" charset="0"/>
                </a:endParaRPr>
              </a:p>
            </p:txBody>
          </p:sp>
          <p:sp>
            <p:nvSpPr>
              <p:cNvPr id="3086" name="Line 16"/>
              <p:cNvSpPr>
                <a:spLocks noChangeShapeType="1"/>
              </p:cNvSpPr>
              <p:nvPr/>
            </p:nvSpPr>
            <p:spPr bwMode="auto">
              <a:xfrm>
                <a:off x="1296" y="1075"/>
                <a:ext cx="308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7" name="Group 17"/>
              <p:cNvGrpSpPr>
                <a:grpSpLocks/>
              </p:cNvGrpSpPr>
              <p:nvPr/>
            </p:nvGrpSpPr>
            <p:grpSpPr bwMode="auto">
              <a:xfrm>
                <a:off x="1109" y="1179"/>
                <a:ext cx="536" cy="624"/>
                <a:chOff x="1519" y="890"/>
                <a:chExt cx="1553" cy="1808"/>
              </a:xfrm>
            </p:grpSpPr>
            <p:sp>
              <p:nvSpPr>
                <p:cNvPr id="3398" name="AutoShape 18"/>
                <p:cNvSpPr>
                  <a:spLocks noChangeArrowheads="1"/>
                </p:cNvSpPr>
                <p:nvPr/>
              </p:nvSpPr>
              <p:spPr bwMode="auto">
                <a:xfrm>
                  <a:off x="1522" y="890"/>
                  <a:ext cx="1550" cy="1808"/>
                </a:xfrm>
                <a:prstGeom prst="can">
                  <a:avLst>
                    <a:gd name="adj" fmla="val 29161"/>
                  </a:avLst>
                </a:prstGeom>
                <a:gradFill rotWithShape="1">
                  <a:gsLst>
                    <a:gs pos="0">
                      <a:srgbClr val="9E928E"/>
                    </a:gs>
                    <a:gs pos="50000">
                      <a:srgbClr val="EEDCD6"/>
                    </a:gs>
                    <a:gs pos="100000">
                      <a:srgbClr val="9E928E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399" name="Oval 19"/>
                <p:cNvSpPr>
                  <a:spLocks noChangeArrowheads="1"/>
                </p:cNvSpPr>
                <p:nvPr/>
              </p:nvSpPr>
              <p:spPr bwMode="auto">
                <a:xfrm>
                  <a:off x="1522" y="1032"/>
                  <a:ext cx="1545" cy="154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1999"/>
                      </a:srgbClr>
                    </a:gs>
                    <a:gs pos="100000">
                      <a:srgbClr val="A9A9A9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00" name="Freeform 20"/>
                <p:cNvSpPr>
                  <a:spLocks/>
                </p:cNvSpPr>
                <p:nvPr/>
              </p:nvSpPr>
              <p:spPr bwMode="auto">
                <a:xfrm>
                  <a:off x="1519" y="2285"/>
                  <a:ext cx="1550" cy="217"/>
                </a:xfrm>
                <a:custGeom>
                  <a:avLst/>
                  <a:gdLst>
                    <a:gd name="T0" fmla="*/ 0 w 1502"/>
                    <a:gd name="T1" fmla="*/ 215 h 210"/>
                    <a:gd name="T2" fmla="*/ 28 w 1502"/>
                    <a:gd name="T3" fmla="*/ 177 h 210"/>
                    <a:gd name="T4" fmla="*/ 67 w 1502"/>
                    <a:gd name="T5" fmla="*/ 141 h 210"/>
                    <a:gd name="T6" fmla="*/ 182 w 1502"/>
                    <a:gd name="T7" fmla="*/ 86 h 210"/>
                    <a:gd name="T8" fmla="*/ 345 w 1502"/>
                    <a:gd name="T9" fmla="*/ 44 h 210"/>
                    <a:gd name="T10" fmla="*/ 495 w 1502"/>
                    <a:gd name="T11" fmla="*/ 20 h 210"/>
                    <a:gd name="T12" fmla="*/ 633 w 1502"/>
                    <a:gd name="T13" fmla="*/ 6 h 210"/>
                    <a:gd name="T14" fmla="*/ 775 w 1502"/>
                    <a:gd name="T15" fmla="*/ 0 h 210"/>
                    <a:gd name="T16" fmla="*/ 939 w 1502"/>
                    <a:gd name="T17" fmla="*/ 6 h 210"/>
                    <a:gd name="T18" fmla="*/ 1044 w 1502"/>
                    <a:gd name="T19" fmla="*/ 12 h 210"/>
                    <a:gd name="T20" fmla="*/ 1201 w 1502"/>
                    <a:gd name="T21" fmla="*/ 35 h 210"/>
                    <a:gd name="T22" fmla="*/ 1306 w 1502"/>
                    <a:gd name="T23" fmla="*/ 55 h 210"/>
                    <a:gd name="T24" fmla="*/ 1431 w 1502"/>
                    <a:gd name="T25" fmla="*/ 93 h 210"/>
                    <a:gd name="T26" fmla="*/ 1520 w 1502"/>
                    <a:gd name="T27" fmla="*/ 133 h 210"/>
                    <a:gd name="T28" fmla="*/ 1587 w 1502"/>
                    <a:gd name="T29" fmla="*/ 189 h 210"/>
                    <a:gd name="T30" fmla="*/ 1597 w 1502"/>
                    <a:gd name="T31" fmla="*/ 224 h 2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02"/>
                    <a:gd name="T49" fmla="*/ 0 h 210"/>
                    <a:gd name="T50" fmla="*/ 1502 w 1502"/>
                    <a:gd name="T51" fmla="*/ 210 h 2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02" h="210">
                      <a:moveTo>
                        <a:pt x="0" y="201"/>
                      </a:moveTo>
                      <a:cubicBezTo>
                        <a:pt x="4" y="195"/>
                        <a:pt x="16" y="176"/>
                        <a:pt x="26" y="165"/>
                      </a:cubicBezTo>
                      <a:cubicBezTo>
                        <a:pt x="36" y="154"/>
                        <a:pt x="39" y="146"/>
                        <a:pt x="63" y="132"/>
                      </a:cubicBezTo>
                      <a:cubicBezTo>
                        <a:pt x="87" y="118"/>
                        <a:pt x="128" y="95"/>
                        <a:pt x="171" y="80"/>
                      </a:cubicBezTo>
                      <a:cubicBezTo>
                        <a:pt x="214" y="65"/>
                        <a:pt x="275" y="52"/>
                        <a:pt x="324" y="42"/>
                      </a:cubicBezTo>
                      <a:cubicBezTo>
                        <a:pt x="373" y="32"/>
                        <a:pt x="420" y="24"/>
                        <a:pt x="465" y="18"/>
                      </a:cubicBezTo>
                      <a:cubicBezTo>
                        <a:pt x="510" y="12"/>
                        <a:pt x="550" y="9"/>
                        <a:pt x="594" y="6"/>
                      </a:cubicBezTo>
                      <a:cubicBezTo>
                        <a:pt x="638" y="3"/>
                        <a:pt x="680" y="0"/>
                        <a:pt x="728" y="0"/>
                      </a:cubicBezTo>
                      <a:cubicBezTo>
                        <a:pt x="776" y="0"/>
                        <a:pt x="840" y="4"/>
                        <a:pt x="882" y="6"/>
                      </a:cubicBezTo>
                      <a:cubicBezTo>
                        <a:pt x="924" y="8"/>
                        <a:pt x="940" y="8"/>
                        <a:pt x="981" y="12"/>
                      </a:cubicBezTo>
                      <a:cubicBezTo>
                        <a:pt x="1022" y="16"/>
                        <a:pt x="1087" y="27"/>
                        <a:pt x="1128" y="33"/>
                      </a:cubicBezTo>
                      <a:cubicBezTo>
                        <a:pt x="1169" y="39"/>
                        <a:pt x="1191" y="42"/>
                        <a:pt x="1227" y="51"/>
                      </a:cubicBezTo>
                      <a:cubicBezTo>
                        <a:pt x="1263" y="60"/>
                        <a:pt x="1311" y="75"/>
                        <a:pt x="1344" y="87"/>
                      </a:cubicBezTo>
                      <a:cubicBezTo>
                        <a:pt x="1377" y="99"/>
                        <a:pt x="1403" y="110"/>
                        <a:pt x="1427" y="125"/>
                      </a:cubicBezTo>
                      <a:cubicBezTo>
                        <a:pt x="1451" y="140"/>
                        <a:pt x="1478" y="163"/>
                        <a:pt x="1490" y="177"/>
                      </a:cubicBezTo>
                      <a:cubicBezTo>
                        <a:pt x="1502" y="191"/>
                        <a:pt x="1498" y="203"/>
                        <a:pt x="1500" y="21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" name="Freeform 21"/>
                <p:cNvSpPr>
                  <a:spLocks/>
                </p:cNvSpPr>
                <p:nvPr/>
              </p:nvSpPr>
              <p:spPr bwMode="auto">
                <a:xfrm flipV="1">
                  <a:off x="1519" y="1126"/>
                  <a:ext cx="1550" cy="217"/>
                </a:xfrm>
                <a:custGeom>
                  <a:avLst/>
                  <a:gdLst>
                    <a:gd name="T0" fmla="*/ 0 w 1502"/>
                    <a:gd name="T1" fmla="*/ 215 h 210"/>
                    <a:gd name="T2" fmla="*/ 28 w 1502"/>
                    <a:gd name="T3" fmla="*/ 177 h 210"/>
                    <a:gd name="T4" fmla="*/ 67 w 1502"/>
                    <a:gd name="T5" fmla="*/ 141 h 210"/>
                    <a:gd name="T6" fmla="*/ 182 w 1502"/>
                    <a:gd name="T7" fmla="*/ 86 h 210"/>
                    <a:gd name="T8" fmla="*/ 345 w 1502"/>
                    <a:gd name="T9" fmla="*/ 44 h 210"/>
                    <a:gd name="T10" fmla="*/ 495 w 1502"/>
                    <a:gd name="T11" fmla="*/ 20 h 210"/>
                    <a:gd name="T12" fmla="*/ 633 w 1502"/>
                    <a:gd name="T13" fmla="*/ 6 h 210"/>
                    <a:gd name="T14" fmla="*/ 775 w 1502"/>
                    <a:gd name="T15" fmla="*/ 0 h 210"/>
                    <a:gd name="T16" fmla="*/ 939 w 1502"/>
                    <a:gd name="T17" fmla="*/ 6 h 210"/>
                    <a:gd name="T18" fmla="*/ 1044 w 1502"/>
                    <a:gd name="T19" fmla="*/ 12 h 210"/>
                    <a:gd name="T20" fmla="*/ 1201 w 1502"/>
                    <a:gd name="T21" fmla="*/ 35 h 210"/>
                    <a:gd name="T22" fmla="*/ 1306 w 1502"/>
                    <a:gd name="T23" fmla="*/ 55 h 210"/>
                    <a:gd name="T24" fmla="*/ 1431 w 1502"/>
                    <a:gd name="T25" fmla="*/ 93 h 210"/>
                    <a:gd name="T26" fmla="*/ 1520 w 1502"/>
                    <a:gd name="T27" fmla="*/ 133 h 210"/>
                    <a:gd name="T28" fmla="*/ 1587 w 1502"/>
                    <a:gd name="T29" fmla="*/ 189 h 210"/>
                    <a:gd name="T30" fmla="*/ 1597 w 1502"/>
                    <a:gd name="T31" fmla="*/ 224 h 2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02"/>
                    <a:gd name="T49" fmla="*/ 0 h 210"/>
                    <a:gd name="T50" fmla="*/ 1502 w 1502"/>
                    <a:gd name="T51" fmla="*/ 210 h 2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02" h="210">
                      <a:moveTo>
                        <a:pt x="0" y="201"/>
                      </a:moveTo>
                      <a:cubicBezTo>
                        <a:pt x="4" y="195"/>
                        <a:pt x="16" y="176"/>
                        <a:pt x="26" y="165"/>
                      </a:cubicBezTo>
                      <a:cubicBezTo>
                        <a:pt x="36" y="154"/>
                        <a:pt x="39" y="146"/>
                        <a:pt x="63" y="132"/>
                      </a:cubicBezTo>
                      <a:cubicBezTo>
                        <a:pt x="87" y="118"/>
                        <a:pt x="128" y="95"/>
                        <a:pt x="171" y="80"/>
                      </a:cubicBezTo>
                      <a:cubicBezTo>
                        <a:pt x="214" y="65"/>
                        <a:pt x="275" y="52"/>
                        <a:pt x="324" y="42"/>
                      </a:cubicBezTo>
                      <a:cubicBezTo>
                        <a:pt x="373" y="32"/>
                        <a:pt x="420" y="24"/>
                        <a:pt x="465" y="18"/>
                      </a:cubicBezTo>
                      <a:cubicBezTo>
                        <a:pt x="510" y="12"/>
                        <a:pt x="550" y="9"/>
                        <a:pt x="594" y="6"/>
                      </a:cubicBezTo>
                      <a:cubicBezTo>
                        <a:pt x="638" y="3"/>
                        <a:pt x="680" y="0"/>
                        <a:pt x="728" y="0"/>
                      </a:cubicBezTo>
                      <a:cubicBezTo>
                        <a:pt x="776" y="0"/>
                        <a:pt x="840" y="4"/>
                        <a:pt x="882" y="6"/>
                      </a:cubicBezTo>
                      <a:cubicBezTo>
                        <a:pt x="924" y="8"/>
                        <a:pt x="940" y="8"/>
                        <a:pt x="981" y="12"/>
                      </a:cubicBezTo>
                      <a:cubicBezTo>
                        <a:pt x="1022" y="16"/>
                        <a:pt x="1087" y="27"/>
                        <a:pt x="1128" y="33"/>
                      </a:cubicBezTo>
                      <a:cubicBezTo>
                        <a:pt x="1169" y="39"/>
                        <a:pt x="1191" y="42"/>
                        <a:pt x="1227" y="51"/>
                      </a:cubicBezTo>
                      <a:cubicBezTo>
                        <a:pt x="1263" y="60"/>
                        <a:pt x="1311" y="75"/>
                        <a:pt x="1344" y="87"/>
                      </a:cubicBezTo>
                      <a:cubicBezTo>
                        <a:pt x="1377" y="99"/>
                        <a:pt x="1403" y="110"/>
                        <a:pt x="1427" y="125"/>
                      </a:cubicBezTo>
                      <a:cubicBezTo>
                        <a:pt x="1451" y="140"/>
                        <a:pt x="1478" y="163"/>
                        <a:pt x="1490" y="177"/>
                      </a:cubicBezTo>
                      <a:cubicBezTo>
                        <a:pt x="1502" y="191"/>
                        <a:pt x="1498" y="203"/>
                        <a:pt x="1500" y="210"/>
                      </a:cubicBezTo>
                    </a:path>
                  </a:pathLst>
                </a:custGeom>
                <a:noFill/>
                <a:ln w="63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88" name="Group 22"/>
              <p:cNvGrpSpPr>
                <a:grpSpLocks/>
              </p:cNvGrpSpPr>
              <p:nvPr/>
            </p:nvGrpSpPr>
            <p:grpSpPr bwMode="auto">
              <a:xfrm>
                <a:off x="1874" y="1134"/>
                <a:ext cx="721" cy="793"/>
                <a:chOff x="1561" y="949"/>
                <a:chExt cx="2279" cy="2504"/>
              </a:xfrm>
            </p:grpSpPr>
            <p:sp>
              <p:nvSpPr>
                <p:cNvPr id="3388" name="Rectangle 23" descr="White marble"/>
                <p:cNvSpPr>
                  <a:spLocks noChangeArrowheads="1"/>
                </p:cNvSpPr>
                <p:nvPr/>
              </p:nvSpPr>
              <p:spPr bwMode="auto">
                <a:xfrm>
                  <a:off x="1561" y="1854"/>
                  <a:ext cx="678" cy="68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9" name="Freeform 24" descr="Pink tissue paper"/>
                <p:cNvSpPr>
                  <a:spLocks/>
                </p:cNvSpPr>
                <p:nvPr/>
              </p:nvSpPr>
              <p:spPr bwMode="auto">
                <a:xfrm>
                  <a:off x="2237" y="2541"/>
                  <a:ext cx="794" cy="454"/>
                </a:xfrm>
                <a:custGeom>
                  <a:avLst/>
                  <a:gdLst>
                    <a:gd name="T0" fmla="*/ 459 w 794"/>
                    <a:gd name="T1" fmla="*/ 454 h 454"/>
                    <a:gd name="T2" fmla="*/ 794 w 794"/>
                    <a:gd name="T3" fmla="*/ 0 h 454"/>
                    <a:gd name="T4" fmla="*/ 0 w 794"/>
                    <a:gd name="T5" fmla="*/ 0 h 454"/>
                    <a:gd name="T6" fmla="*/ 0 w 794"/>
                    <a:gd name="T7" fmla="*/ 111 h 454"/>
                    <a:gd name="T8" fmla="*/ 459 w 794"/>
                    <a:gd name="T9" fmla="*/ 454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4"/>
                    <a:gd name="T16" fmla="*/ 0 h 454"/>
                    <a:gd name="T17" fmla="*/ 794 w 79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4" h="454">
                      <a:moveTo>
                        <a:pt x="459" y="454"/>
                      </a:move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459" y="454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Freeform 25" descr="Recycled paper"/>
                <p:cNvSpPr>
                  <a:spLocks/>
                </p:cNvSpPr>
                <p:nvPr/>
              </p:nvSpPr>
              <p:spPr bwMode="auto">
                <a:xfrm rot="5430334">
                  <a:off x="2517" y="2709"/>
                  <a:ext cx="794" cy="461"/>
                </a:xfrm>
                <a:custGeom>
                  <a:avLst/>
                  <a:gdLst>
                    <a:gd name="T0" fmla="*/ 459 w 794"/>
                    <a:gd name="T1" fmla="*/ 468 h 454"/>
                    <a:gd name="T2" fmla="*/ 794 w 794"/>
                    <a:gd name="T3" fmla="*/ 0 h 454"/>
                    <a:gd name="T4" fmla="*/ 0 w 794"/>
                    <a:gd name="T5" fmla="*/ 0 h 454"/>
                    <a:gd name="T6" fmla="*/ 0 w 794"/>
                    <a:gd name="T7" fmla="*/ 115 h 454"/>
                    <a:gd name="T8" fmla="*/ 459 w 794"/>
                    <a:gd name="T9" fmla="*/ 468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4"/>
                    <a:gd name="T16" fmla="*/ 0 h 454"/>
                    <a:gd name="T17" fmla="*/ 794 w 79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4" h="454">
                      <a:moveTo>
                        <a:pt x="459" y="454"/>
                      </a:move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459" y="454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" name="Freeform 26" descr="Bouquet"/>
                <p:cNvSpPr>
                  <a:spLocks/>
                </p:cNvSpPr>
                <p:nvPr/>
              </p:nvSpPr>
              <p:spPr bwMode="auto">
                <a:xfrm rot="-10782746">
                  <a:off x="2361" y="2998"/>
                  <a:ext cx="784" cy="454"/>
                </a:xfrm>
                <a:custGeom>
                  <a:avLst/>
                  <a:gdLst>
                    <a:gd name="T0" fmla="*/ 447 w 794"/>
                    <a:gd name="T1" fmla="*/ 454 h 454"/>
                    <a:gd name="T2" fmla="*/ 774 w 794"/>
                    <a:gd name="T3" fmla="*/ 0 h 454"/>
                    <a:gd name="T4" fmla="*/ 0 w 794"/>
                    <a:gd name="T5" fmla="*/ 0 h 454"/>
                    <a:gd name="T6" fmla="*/ 0 w 794"/>
                    <a:gd name="T7" fmla="*/ 111 h 454"/>
                    <a:gd name="T8" fmla="*/ 447 w 794"/>
                    <a:gd name="T9" fmla="*/ 454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4"/>
                    <a:gd name="T16" fmla="*/ 0 h 454"/>
                    <a:gd name="T17" fmla="*/ 794 w 79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4" h="454">
                      <a:moveTo>
                        <a:pt x="459" y="454"/>
                      </a:move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459" y="45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" name="Freeform 27" descr="Granite"/>
                <p:cNvSpPr>
                  <a:spLocks/>
                </p:cNvSpPr>
                <p:nvPr/>
              </p:nvSpPr>
              <p:spPr bwMode="auto">
                <a:xfrm rot="-5382746">
                  <a:off x="2071" y="2829"/>
                  <a:ext cx="794" cy="454"/>
                </a:xfrm>
                <a:custGeom>
                  <a:avLst/>
                  <a:gdLst>
                    <a:gd name="T0" fmla="*/ 459 w 794"/>
                    <a:gd name="T1" fmla="*/ 454 h 454"/>
                    <a:gd name="T2" fmla="*/ 794 w 794"/>
                    <a:gd name="T3" fmla="*/ 0 h 454"/>
                    <a:gd name="T4" fmla="*/ 0 w 794"/>
                    <a:gd name="T5" fmla="*/ 0 h 454"/>
                    <a:gd name="T6" fmla="*/ 0 w 794"/>
                    <a:gd name="T7" fmla="*/ 111 h 454"/>
                    <a:gd name="T8" fmla="*/ 459 w 794"/>
                    <a:gd name="T9" fmla="*/ 454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4"/>
                    <a:gd name="T16" fmla="*/ 0 h 454"/>
                    <a:gd name="T17" fmla="*/ 794 w 79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4" h="454">
                      <a:moveTo>
                        <a:pt x="459" y="454"/>
                      </a:move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459" y="454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Freeform 28" descr="Pink tissue paper"/>
                <p:cNvSpPr>
                  <a:spLocks/>
                </p:cNvSpPr>
                <p:nvPr/>
              </p:nvSpPr>
              <p:spPr bwMode="auto">
                <a:xfrm rot="10798079">
                  <a:off x="2581" y="949"/>
                  <a:ext cx="794" cy="454"/>
                </a:xfrm>
                <a:custGeom>
                  <a:avLst/>
                  <a:gdLst>
                    <a:gd name="T0" fmla="*/ 459 w 794"/>
                    <a:gd name="T1" fmla="*/ 454 h 454"/>
                    <a:gd name="T2" fmla="*/ 794 w 794"/>
                    <a:gd name="T3" fmla="*/ 0 h 454"/>
                    <a:gd name="T4" fmla="*/ 0 w 794"/>
                    <a:gd name="T5" fmla="*/ 0 h 454"/>
                    <a:gd name="T6" fmla="*/ 0 w 794"/>
                    <a:gd name="T7" fmla="*/ 111 h 454"/>
                    <a:gd name="T8" fmla="*/ 459 w 794"/>
                    <a:gd name="T9" fmla="*/ 454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4"/>
                    <a:gd name="T16" fmla="*/ 0 h 454"/>
                    <a:gd name="T17" fmla="*/ 794 w 79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4" h="454">
                      <a:moveTo>
                        <a:pt x="459" y="454"/>
                      </a:move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459" y="454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" name="Freeform 29" descr="Bouquet"/>
                <p:cNvSpPr>
                  <a:spLocks/>
                </p:cNvSpPr>
                <p:nvPr/>
              </p:nvSpPr>
              <p:spPr bwMode="auto">
                <a:xfrm rot="-5389113">
                  <a:off x="3210" y="1463"/>
                  <a:ext cx="797" cy="463"/>
                </a:xfrm>
                <a:custGeom>
                  <a:avLst/>
                  <a:gdLst>
                    <a:gd name="T0" fmla="*/ 463 w 794"/>
                    <a:gd name="T1" fmla="*/ 472 h 454"/>
                    <a:gd name="T2" fmla="*/ 800 w 794"/>
                    <a:gd name="T3" fmla="*/ 0 h 454"/>
                    <a:gd name="T4" fmla="*/ 0 w 794"/>
                    <a:gd name="T5" fmla="*/ 0 h 454"/>
                    <a:gd name="T6" fmla="*/ 0 w 794"/>
                    <a:gd name="T7" fmla="*/ 115 h 454"/>
                    <a:gd name="T8" fmla="*/ 463 w 794"/>
                    <a:gd name="T9" fmla="*/ 472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4"/>
                    <a:gd name="T16" fmla="*/ 0 h 454"/>
                    <a:gd name="T17" fmla="*/ 794 w 79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4" h="454">
                      <a:moveTo>
                        <a:pt x="459" y="454"/>
                      </a:move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459" y="45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" name="Freeform 30" descr="Recycled paper"/>
                <p:cNvSpPr>
                  <a:spLocks/>
                </p:cNvSpPr>
                <p:nvPr/>
              </p:nvSpPr>
              <p:spPr bwMode="auto">
                <a:xfrm rot="5417254">
                  <a:off x="2071" y="1577"/>
                  <a:ext cx="794" cy="454"/>
                </a:xfrm>
                <a:custGeom>
                  <a:avLst/>
                  <a:gdLst>
                    <a:gd name="T0" fmla="*/ 459 w 794"/>
                    <a:gd name="T1" fmla="*/ 454 h 454"/>
                    <a:gd name="T2" fmla="*/ 794 w 794"/>
                    <a:gd name="T3" fmla="*/ 0 h 454"/>
                    <a:gd name="T4" fmla="*/ 0 w 794"/>
                    <a:gd name="T5" fmla="*/ 0 h 454"/>
                    <a:gd name="T6" fmla="*/ 0 w 794"/>
                    <a:gd name="T7" fmla="*/ 111 h 454"/>
                    <a:gd name="T8" fmla="*/ 459 w 794"/>
                    <a:gd name="T9" fmla="*/ 454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4"/>
                    <a:gd name="T16" fmla="*/ 0 h 454"/>
                    <a:gd name="T17" fmla="*/ 794 w 79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4" h="454">
                      <a:moveTo>
                        <a:pt x="459" y="454"/>
                      </a:move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459" y="454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Freeform 31" descr="Granite"/>
                <p:cNvSpPr>
                  <a:spLocks/>
                </p:cNvSpPr>
                <p:nvPr/>
              </p:nvSpPr>
              <p:spPr bwMode="auto">
                <a:xfrm rot="-3168">
                  <a:off x="2696" y="2098"/>
                  <a:ext cx="794" cy="454"/>
                </a:xfrm>
                <a:custGeom>
                  <a:avLst/>
                  <a:gdLst>
                    <a:gd name="T0" fmla="*/ 459 w 794"/>
                    <a:gd name="T1" fmla="*/ 454 h 454"/>
                    <a:gd name="T2" fmla="*/ 794 w 794"/>
                    <a:gd name="T3" fmla="*/ 0 h 454"/>
                    <a:gd name="T4" fmla="*/ 0 w 794"/>
                    <a:gd name="T5" fmla="*/ 0 h 454"/>
                    <a:gd name="T6" fmla="*/ 0 w 794"/>
                    <a:gd name="T7" fmla="*/ 111 h 454"/>
                    <a:gd name="T8" fmla="*/ 459 w 794"/>
                    <a:gd name="T9" fmla="*/ 454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4"/>
                    <a:gd name="T16" fmla="*/ 0 h 454"/>
                    <a:gd name="T17" fmla="*/ 794 w 794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4" h="454">
                      <a:moveTo>
                        <a:pt x="459" y="454"/>
                      </a:move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459" y="454"/>
                      </a:ln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" name="Rectangle 32" descr="White marble"/>
                <p:cNvSpPr>
                  <a:spLocks noChangeArrowheads="1"/>
                </p:cNvSpPr>
                <p:nvPr/>
              </p:nvSpPr>
              <p:spPr bwMode="auto">
                <a:xfrm>
                  <a:off x="2695" y="1407"/>
                  <a:ext cx="684" cy="68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89" name="Group 33"/>
              <p:cNvGrpSpPr>
                <a:grpSpLocks/>
              </p:cNvGrpSpPr>
              <p:nvPr/>
            </p:nvGrpSpPr>
            <p:grpSpPr bwMode="auto">
              <a:xfrm>
                <a:off x="3940" y="1127"/>
                <a:ext cx="635" cy="767"/>
                <a:chOff x="2688" y="2632"/>
                <a:chExt cx="822" cy="992"/>
              </a:xfrm>
            </p:grpSpPr>
            <p:sp>
              <p:nvSpPr>
                <p:cNvPr id="3378" name="Oval 34"/>
                <p:cNvSpPr>
                  <a:spLocks noChangeArrowheads="1"/>
                </p:cNvSpPr>
                <p:nvPr/>
              </p:nvSpPr>
              <p:spPr bwMode="auto">
                <a:xfrm>
                  <a:off x="2800" y="2632"/>
                  <a:ext cx="84" cy="8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" name="Oval 35"/>
                <p:cNvSpPr>
                  <a:spLocks noChangeArrowheads="1"/>
                </p:cNvSpPr>
                <p:nvPr/>
              </p:nvSpPr>
              <p:spPr bwMode="auto">
                <a:xfrm>
                  <a:off x="2804" y="3080"/>
                  <a:ext cx="84" cy="8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" name="Oval 36"/>
                <p:cNvSpPr>
                  <a:spLocks noChangeArrowheads="1"/>
                </p:cNvSpPr>
                <p:nvPr/>
              </p:nvSpPr>
              <p:spPr bwMode="auto">
                <a:xfrm>
                  <a:off x="2796" y="3540"/>
                  <a:ext cx="84" cy="8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" name="Oval 37"/>
                <p:cNvSpPr>
                  <a:spLocks noChangeArrowheads="1"/>
                </p:cNvSpPr>
                <p:nvPr/>
              </p:nvSpPr>
              <p:spPr bwMode="auto">
                <a:xfrm>
                  <a:off x="3426" y="3060"/>
                  <a:ext cx="84" cy="8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" name="Line 38"/>
                <p:cNvSpPr>
                  <a:spLocks noChangeShapeType="1"/>
                </p:cNvSpPr>
                <p:nvPr/>
              </p:nvSpPr>
              <p:spPr bwMode="auto">
                <a:xfrm>
                  <a:off x="2832" y="2664"/>
                  <a:ext cx="0" cy="9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" name="Line 39"/>
                <p:cNvSpPr>
                  <a:spLocks noChangeShapeType="1"/>
                </p:cNvSpPr>
                <p:nvPr/>
              </p:nvSpPr>
              <p:spPr bwMode="auto">
                <a:xfrm>
                  <a:off x="2844" y="3108"/>
                  <a:ext cx="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Freeform 40"/>
                <p:cNvSpPr>
                  <a:spLocks/>
                </p:cNvSpPr>
                <p:nvPr/>
              </p:nvSpPr>
              <p:spPr bwMode="auto">
                <a:xfrm>
                  <a:off x="2835" y="2667"/>
                  <a:ext cx="642" cy="435"/>
                </a:xfrm>
                <a:custGeom>
                  <a:avLst/>
                  <a:gdLst>
                    <a:gd name="T0" fmla="*/ 0 w 642"/>
                    <a:gd name="T1" fmla="*/ 0 h 435"/>
                    <a:gd name="T2" fmla="*/ 354 w 642"/>
                    <a:gd name="T3" fmla="*/ 153 h 435"/>
                    <a:gd name="T4" fmla="*/ 642 w 642"/>
                    <a:gd name="T5" fmla="*/ 435 h 435"/>
                    <a:gd name="T6" fmla="*/ 0 60000 65536"/>
                    <a:gd name="T7" fmla="*/ 0 60000 65536"/>
                    <a:gd name="T8" fmla="*/ 0 60000 65536"/>
                    <a:gd name="T9" fmla="*/ 0 w 642"/>
                    <a:gd name="T10" fmla="*/ 0 h 435"/>
                    <a:gd name="T11" fmla="*/ 642 w 642"/>
                    <a:gd name="T12" fmla="*/ 435 h 4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2" h="435">
                      <a:moveTo>
                        <a:pt x="0" y="0"/>
                      </a:moveTo>
                      <a:cubicBezTo>
                        <a:pt x="59" y="25"/>
                        <a:pt x="247" y="81"/>
                        <a:pt x="354" y="153"/>
                      </a:cubicBezTo>
                      <a:cubicBezTo>
                        <a:pt x="461" y="225"/>
                        <a:pt x="582" y="376"/>
                        <a:pt x="642" y="43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" name="Freeform 41"/>
                <p:cNvSpPr>
                  <a:spLocks/>
                </p:cNvSpPr>
                <p:nvPr/>
              </p:nvSpPr>
              <p:spPr bwMode="auto">
                <a:xfrm>
                  <a:off x="2832" y="3120"/>
                  <a:ext cx="642" cy="474"/>
                </a:xfrm>
                <a:custGeom>
                  <a:avLst/>
                  <a:gdLst>
                    <a:gd name="T0" fmla="*/ 0 w 642"/>
                    <a:gd name="T1" fmla="*/ 474 h 474"/>
                    <a:gd name="T2" fmla="*/ 402 w 642"/>
                    <a:gd name="T3" fmla="*/ 294 h 474"/>
                    <a:gd name="T4" fmla="*/ 642 w 642"/>
                    <a:gd name="T5" fmla="*/ 0 h 474"/>
                    <a:gd name="T6" fmla="*/ 0 60000 65536"/>
                    <a:gd name="T7" fmla="*/ 0 60000 65536"/>
                    <a:gd name="T8" fmla="*/ 0 60000 65536"/>
                    <a:gd name="T9" fmla="*/ 0 w 642"/>
                    <a:gd name="T10" fmla="*/ 0 h 474"/>
                    <a:gd name="T11" fmla="*/ 642 w 642"/>
                    <a:gd name="T12" fmla="*/ 474 h 4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2" h="474">
                      <a:moveTo>
                        <a:pt x="0" y="474"/>
                      </a:moveTo>
                      <a:cubicBezTo>
                        <a:pt x="67" y="444"/>
                        <a:pt x="295" y="373"/>
                        <a:pt x="402" y="294"/>
                      </a:cubicBezTo>
                      <a:cubicBezTo>
                        <a:pt x="509" y="215"/>
                        <a:pt x="592" y="61"/>
                        <a:pt x="64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" name="Freeform 42"/>
                <p:cNvSpPr>
                  <a:spLocks/>
                </p:cNvSpPr>
                <p:nvPr/>
              </p:nvSpPr>
              <p:spPr bwMode="auto">
                <a:xfrm>
                  <a:off x="2688" y="2679"/>
                  <a:ext cx="147" cy="441"/>
                </a:xfrm>
                <a:custGeom>
                  <a:avLst/>
                  <a:gdLst>
                    <a:gd name="T0" fmla="*/ 147 w 147"/>
                    <a:gd name="T1" fmla="*/ 0 h 441"/>
                    <a:gd name="T2" fmla="*/ 0 w 147"/>
                    <a:gd name="T3" fmla="*/ 219 h 441"/>
                    <a:gd name="T4" fmla="*/ 147 w 147"/>
                    <a:gd name="T5" fmla="*/ 441 h 441"/>
                    <a:gd name="T6" fmla="*/ 0 60000 65536"/>
                    <a:gd name="T7" fmla="*/ 0 60000 65536"/>
                    <a:gd name="T8" fmla="*/ 0 60000 65536"/>
                    <a:gd name="T9" fmla="*/ 0 w 147"/>
                    <a:gd name="T10" fmla="*/ 0 h 441"/>
                    <a:gd name="T11" fmla="*/ 147 w 147"/>
                    <a:gd name="T12" fmla="*/ 441 h 4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7" h="441">
                      <a:moveTo>
                        <a:pt x="147" y="0"/>
                      </a:moveTo>
                      <a:cubicBezTo>
                        <a:pt x="73" y="73"/>
                        <a:pt x="0" y="146"/>
                        <a:pt x="0" y="219"/>
                      </a:cubicBezTo>
                      <a:cubicBezTo>
                        <a:pt x="0" y="292"/>
                        <a:pt x="73" y="366"/>
                        <a:pt x="147" y="44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Freeform 43"/>
                <p:cNvSpPr>
                  <a:spLocks/>
                </p:cNvSpPr>
                <p:nvPr/>
              </p:nvSpPr>
              <p:spPr bwMode="auto">
                <a:xfrm>
                  <a:off x="2693" y="3135"/>
                  <a:ext cx="145" cy="441"/>
                </a:xfrm>
                <a:custGeom>
                  <a:avLst/>
                  <a:gdLst>
                    <a:gd name="T0" fmla="*/ 145 w 145"/>
                    <a:gd name="T1" fmla="*/ 0 h 441"/>
                    <a:gd name="T2" fmla="*/ 1 w 145"/>
                    <a:gd name="T3" fmla="*/ 210 h 441"/>
                    <a:gd name="T4" fmla="*/ 136 w 145"/>
                    <a:gd name="T5" fmla="*/ 441 h 441"/>
                    <a:gd name="T6" fmla="*/ 0 60000 65536"/>
                    <a:gd name="T7" fmla="*/ 0 60000 65536"/>
                    <a:gd name="T8" fmla="*/ 0 60000 65536"/>
                    <a:gd name="T9" fmla="*/ 0 w 145"/>
                    <a:gd name="T10" fmla="*/ 0 h 441"/>
                    <a:gd name="T11" fmla="*/ 145 w 145"/>
                    <a:gd name="T12" fmla="*/ 441 h 4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5" h="441">
                      <a:moveTo>
                        <a:pt x="145" y="0"/>
                      </a:moveTo>
                      <a:cubicBezTo>
                        <a:pt x="121" y="35"/>
                        <a:pt x="2" y="137"/>
                        <a:pt x="1" y="210"/>
                      </a:cubicBezTo>
                      <a:cubicBezTo>
                        <a:pt x="0" y="283"/>
                        <a:pt x="108" y="393"/>
                        <a:pt x="136" y="44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90" name="Group 44"/>
              <p:cNvGrpSpPr>
                <a:grpSpLocks/>
              </p:cNvGrpSpPr>
              <p:nvPr/>
            </p:nvGrpSpPr>
            <p:grpSpPr bwMode="auto">
              <a:xfrm>
                <a:off x="3179" y="2615"/>
                <a:ext cx="1645" cy="403"/>
                <a:chOff x="308" y="2783"/>
                <a:chExt cx="4896" cy="1200"/>
              </a:xfrm>
            </p:grpSpPr>
            <p:grpSp>
              <p:nvGrpSpPr>
                <p:cNvPr id="3366" name="Group 45"/>
                <p:cNvGrpSpPr>
                  <a:grpSpLocks/>
                </p:cNvGrpSpPr>
                <p:nvPr/>
              </p:nvGrpSpPr>
              <p:grpSpPr bwMode="auto">
                <a:xfrm>
                  <a:off x="308" y="2783"/>
                  <a:ext cx="4896" cy="1200"/>
                  <a:chOff x="336" y="1632"/>
                  <a:chExt cx="4896" cy="1200"/>
                </a:xfrm>
              </p:grpSpPr>
              <p:sp>
                <p:nvSpPr>
                  <p:cNvPr id="3373" name="Rectangle 46" descr="Medium wood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602"/>
                    <a:ext cx="4896" cy="230"/>
                  </a:xfrm>
                  <a:prstGeom prst="rect">
                    <a:avLst/>
                  </a:prstGeom>
                  <a:blipFill dpi="0" rotWithShape="0">
                    <a:blip r:embed="rId7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374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904" y="1632"/>
                    <a:ext cx="3768" cy="970"/>
                    <a:chOff x="904" y="1392"/>
                    <a:chExt cx="3768" cy="1210"/>
                  </a:xfrm>
                </p:grpSpPr>
                <p:sp>
                  <p:nvSpPr>
                    <p:cNvPr id="3375" name="Rectangle 48" descr="White marble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4" y="1392"/>
                      <a:ext cx="112" cy="1210"/>
                    </a:xfrm>
                    <a:prstGeom prst="rect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6" name="Rectangle 49" descr="White marble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392"/>
                      <a:ext cx="112" cy="1210"/>
                    </a:xfrm>
                    <a:prstGeom prst="rect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7" name="Rectangle 50" descr="White marble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1392"/>
                      <a:ext cx="112" cy="1210"/>
                    </a:xfrm>
                    <a:prstGeom prst="rect">
                      <a:avLst/>
                    </a:prstGeom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367" name="Rectangle 51"/>
                <p:cNvSpPr>
                  <a:spLocks noChangeArrowheads="1"/>
                </p:cNvSpPr>
                <p:nvPr/>
              </p:nvSpPr>
              <p:spPr bwMode="auto">
                <a:xfrm>
                  <a:off x="2218" y="3637"/>
                  <a:ext cx="1252" cy="116"/>
                </a:xfrm>
                <a:prstGeom prst="rect">
                  <a:avLst/>
                </a:prstGeom>
                <a:gradFill rotWithShape="0">
                  <a:gsLst>
                    <a:gs pos="0">
                      <a:srgbClr val="A9A987"/>
                    </a:gs>
                    <a:gs pos="50000">
                      <a:srgbClr val="FFFFCC"/>
                    </a:gs>
                    <a:gs pos="100000">
                      <a:srgbClr val="A9A987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8" name="Rectangle 52"/>
                <p:cNvSpPr>
                  <a:spLocks noChangeArrowheads="1"/>
                </p:cNvSpPr>
                <p:nvPr/>
              </p:nvSpPr>
              <p:spPr bwMode="auto">
                <a:xfrm>
                  <a:off x="2285" y="3521"/>
                  <a:ext cx="1094" cy="116"/>
                </a:xfrm>
                <a:prstGeom prst="rect">
                  <a:avLst/>
                </a:prstGeom>
                <a:gradFill rotWithShape="0">
                  <a:gsLst>
                    <a:gs pos="0">
                      <a:srgbClr val="A4A4A4"/>
                    </a:gs>
                    <a:gs pos="50000">
                      <a:srgbClr val="F8F8F8"/>
                    </a:gs>
                    <a:gs pos="100000">
                      <a:srgbClr val="A4A4A4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9" name="Rectangle 53"/>
                <p:cNvSpPr>
                  <a:spLocks noChangeArrowheads="1"/>
                </p:cNvSpPr>
                <p:nvPr/>
              </p:nvSpPr>
              <p:spPr bwMode="auto">
                <a:xfrm>
                  <a:off x="2367" y="3405"/>
                  <a:ext cx="899" cy="116"/>
                </a:xfrm>
                <a:prstGeom prst="rect">
                  <a:avLst/>
                </a:prstGeom>
                <a:gradFill rotWithShape="0">
                  <a:gsLst>
                    <a:gs pos="0">
                      <a:srgbClr val="A9A987"/>
                    </a:gs>
                    <a:gs pos="50000">
                      <a:srgbClr val="FFFFCC"/>
                    </a:gs>
                    <a:gs pos="100000">
                      <a:srgbClr val="A9A987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0" name="Rectangle 54"/>
                <p:cNvSpPr>
                  <a:spLocks noChangeArrowheads="1"/>
                </p:cNvSpPr>
                <p:nvPr/>
              </p:nvSpPr>
              <p:spPr bwMode="auto">
                <a:xfrm>
                  <a:off x="4244" y="3637"/>
                  <a:ext cx="707" cy="116"/>
                </a:xfrm>
                <a:prstGeom prst="rect">
                  <a:avLst/>
                </a:prstGeom>
                <a:gradFill rotWithShape="0">
                  <a:gsLst>
                    <a:gs pos="0">
                      <a:srgbClr val="A4A4A4"/>
                    </a:gs>
                    <a:gs pos="50000">
                      <a:srgbClr val="F8F8F8"/>
                    </a:gs>
                    <a:gs pos="100000">
                      <a:srgbClr val="A4A4A4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1" name="Rectangle 55"/>
                <p:cNvSpPr>
                  <a:spLocks noChangeArrowheads="1"/>
                </p:cNvSpPr>
                <p:nvPr/>
              </p:nvSpPr>
              <p:spPr bwMode="auto">
                <a:xfrm>
                  <a:off x="658" y="3637"/>
                  <a:ext cx="534" cy="116"/>
                </a:xfrm>
                <a:prstGeom prst="rect">
                  <a:avLst/>
                </a:prstGeom>
                <a:gradFill rotWithShape="0">
                  <a:gsLst>
                    <a:gs pos="0">
                      <a:srgbClr val="A9A987"/>
                    </a:gs>
                    <a:gs pos="50000">
                      <a:srgbClr val="FFFFCC"/>
                    </a:gs>
                    <a:gs pos="100000">
                      <a:srgbClr val="A9A987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2" name="Rectangle 56"/>
                <p:cNvSpPr>
                  <a:spLocks noChangeArrowheads="1"/>
                </p:cNvSpPr>
                <p:nvPr/>
              </p:nvSpPr>
              <p:spPr bwMode="auto">
                <a:xfrm>
                  <a:off x="308" y="3753"/>
                  <a:ext cx="4896" cy="230"/>
                </a:xfrm>
                <a:prstGeom prst="rect">
                  <a:avLst/>
                </a:prstGeom>
                <a:gradFill rotWithShape="0">
                  <a:gsLst>
                    <a:gs pos="0">
                      <a:srgbClr val="8F755A"/>
                    </a:gs>
                    <a:gs pos="50000">
                      <a:srgbClr val="D8B088"/>
                    </a:gs>
                    <a:gs pos="100000">
                      <a:srgbClr val="8F755A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1" name="Group 57"/>
              <p:cNvGrpSpPr>
                <a:grpSpLocks/>
              </p:cNvGrpSpPr>
              <p:nvPr/>
            </p:nvGrpSpPr>
            <p:grpSpPr bwMode="auto">
              <a:xfrm>
                <a:off x="3023" y="1217"/>
                <a:ext cx="570" cy="547"/>
                <a:chOff x="3442" y="1903"/>
                <a:chExt cx="570" cy="547"/>
              </a:xfrm>
            </p:grpSpPr>
            <p:grpSp>
              <p:nvGrpSpPr>
                <p:cNvPr id="3352" name="Group 58"/>
                <p:cNvGrpSpPr>
                  <a:grpSpLocks/>
                </p:cNvGrpSpPr>
                <p:nvPr/>
              </p:nvGrpSpPr>
              <p:grpSpPr bwMode="auto">
                <a:xfrm>
                  <a:off x="3442" y="1913"/>
                  <a:ext cx="541" cy="537"/>
                  <a:chOff x="1926" y="1689"/>
                  <a:chExt cx="1764" cy="1753"/>
                </a:xfrm>
              </p:grpSpPr>
              <p:sp>
                <p:nvSpPr>
                  <p:cNvPr id="3357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1689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58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2514" y="1689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59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3102" y="1689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0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2277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1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2514" y="2277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2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3102" y="2277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3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2854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4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2514" y="2854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5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3102" y="2854"/>
                    <a:ext cx="588" cy="588"/>
                  </a:xfrm>
                  <a:prstGeom prst="bevel">
                    <a:avLst>
                      <a:gd name="adj" fmla="val 12500"/>
                    </a:avLst>
                  </a:prstGeom>
                  <a:gradFill rotWithShape="0">
                    <a:gsLst>
                      <a:gs pos="0">
                        <a:srgbClr val="A9A987"/>
                      </a:gs>
                      <a:gs pos="50000">
                        <a:srgbClr val="FFFFCC"/>
                      </a:gs>
                      <a:gs pos="100000">
                        <a:srgbClr val="A9A987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53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620" y="2084"/>
                  <a:ext cx="22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600">
                      <a:latin typeface="Comic Sans MS" pitchFamily="66" charset="0"/>
                    </a:rPr>
                    <a:t>5</a:t>
                  </a:r>
                  <a:endParaRPr lang="en-US" sz="1600">
                    <a:latin typeface="Comic Sans MS" pitchFamily="66" charset="0"/>
                  </a:endParaRPr>
                </a:p>
              </p:txBody>
            </p:sp>
            <p:sp>
              <p:nvSpPr>
                <p:cNvPr id="3354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610" y="1903"/>
                  <a:ext cx="22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600">
                      <a:latin typeface="Comic Sans MS" pitchFamily="66" charset="0"/>
                    </a:rPr>
                    <a:t>7</a:t>
                  </a:r>
                  <a:endParaRPr lang="en-US" sz="1600">
                    <a:latin typeface="Comic Sans MS" pitchFamily="66" charset="0"/>
                  </a:endParaRPr>
                </a:p>
              </p:txBody>
            </p:sp>
            <p:sp>
              <p:nvSpPr>
                <p:cNvPr id="335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788" y="1904"/>
                  <a:ext cx="22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600">
                      <a:latin typeface="Comic Sans MS" pitchFamily="66" charset="0"/>
                    </a:rPr>
                    <a:t>2</a:t>
                  </a:r>
                  <a:endParaRPr lang="en-US" sz="1600">
                    <a:latin typeface="Comic Sans MS" pitchFamily="66" charset="0"/>
                  </a:endParaRPr>
                </a:p>
              </p:txBody>
            </p:sp>
            <p:sp>
              <p:nvSpPr>
                <p:cNvPr id="335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442" y="2083"/>
                  <a:ext cx="22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600">
                      <a:latin typeface="Comic Sans MS" pitchFamily="66" charset="0"/>
                    </a:rPr>
                    <a:t>1</a:t>
                  </a:r>
                  <a:endParaRPr lang="en-US" sz="16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3092" name="Group 72"/>
              <p:cNvGrpSpPr>
                <a:grpSpLocks/>
              </p:cNvGrpSpPr>
              <p:nvPr/>
            </p:nvGrpSpPr>
            <p:grpSpPr bwMode="auto">
              <a:xfrm>
                <a:off x="2972" y="1840"/>
                <a:ext cx="685" cy="686"/>
                <a:chOff x="797" y="270"/>
                <a:chExt cx="3876" cy="3878"/>
              </a:xfrm>
            </p:grpSpPr>
            <p:grpSp>
              <p:nvGrpSpPr>
                <p:cNvPr id="3136" name="Group 73"/>
                <p:cNvGrpSpPr>
                  <a:grpSpLocks/>
                </p:cNvGrpSpPr>
                <p:nvPr/>
              </p:nvGrpSpPr>
              <p:grpSpPr bwMode="auto">
                <a:xfrm>
                  <a:off x="797" y="270"/>
                  <a:ext cx="3876" cy="3878"/>
                  <a:chOff x="797" y="270"/>
                  <a:chExt cx="3876" cy="3878"/>
                </a:xfrm>
              </p:grpSpPr>
              <p:grpSp>
                <p:nvGrpSpPr>
                  <p:cNvPr id="3215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797" y="270"/>
                    <a:ext cx="3876" cy="3878"/>
                    <a:chOff x="797" y="270"/>
                    <a:chExt cx="3876" cy="3878"/>
                  </a:xfrm>
                </p:grpSpPr>
                <p:grpSp>
                  <p:nvGrpSpPr>
                    <p:cNvPr id="3264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" y="270"/>
                      <a:ext cx="3875" cy="35"/>
                      <a:chOff x="798" y="270"/>
                      <a:chExt cx="3875" cy="35"/>
                    </a:xfrm>
                  </p:grpSpPr>
                  <p:sp>
                    <p:nvSpPr>
                      <p:cNvPr id="3331" name="Oval 7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79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2" name="Oval 77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90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3" name="Oval 7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182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4" name="Oval 7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374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5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566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6" name="Oval 8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75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7" name="Oval 8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950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8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142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9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334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0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526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1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71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2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910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3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102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4" name="Oval 8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294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5" name="Oval 9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86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6" name="Oval 9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67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7" name="Oval 9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870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8" name="Oval 9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4062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9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4254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50" name="Oval 9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4446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51" name="Oval 9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463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265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" y="4110"/>
                      <a:ext cx="3875" cy="35"/>
                      <a:chOff x="798" y="270"/>
                      <a:chExt cx="3875" cy="35"/>
                    </a:xfrm>
                  </p:grpSpPr>
                  <p:sp>
                    <p:nvSpPr>
                      <p:cNvPr id="3310" name="Oval 9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79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1" name="Oval 9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990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2" name="Oval 10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182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3" name="Oval 10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374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4" name="Oval 10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566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5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75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6" name="Oval 104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950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7" name="Oval 10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142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8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334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9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526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0" name="Oval 10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71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1" name="Oval 109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2910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2" name="Oval 11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102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3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294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4" name="Oval 11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486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5" name="Oval 113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67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6" name="Oval 114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3870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7" name="Oval 115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4062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8" name="Oval 116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4254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9" name="Oval 117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4446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0" name="Oval 118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4638" y="270"/>
                        <a:ext cx="35" cy="35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66" name="Oval 119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8" y="4109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7" name="Oval 120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8" y="3917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8" name="Oval 121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8" y="3725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9" name="Oval 122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8" y="3533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0" name="Oval 123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8" y="3341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1" name="Oval 124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3149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2" name="Oval 125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2957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3" name="Oval 126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2765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4" name="Oval 127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2573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5" name="Oval 128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8" y="2382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6" name="Oval 129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2189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7" name="Oval 130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1997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8" name="Oval 131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1805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9" name="Oval 132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1613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0" name="Oval 133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1421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1" name="Oval 134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1229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2" name="Oval 135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1037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3" name="Oval 136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845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4" name="Oval 137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653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5" name="Oval 138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797" y="461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6" name="Oval 139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4109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7" name="Oval 140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3917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8" name="Oval 141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3725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9" name="Oval 142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3533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0" name="Oval 143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3341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1" name="Oval 144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3149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2" name="Oval 145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2957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3" name="Oval 146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2765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4" name="Oval 147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2573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5" name="Oval 148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8" y="2382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6" name="Oval 149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2189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7" name="Oval 150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1997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8" name="Oval 151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1805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9" name="Oval 152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1613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0" name="Oval 153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1421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1" name="Oval 154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1229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2" name="Oval 155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1037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3" name="Oval 156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845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4" name="Oval 157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653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5" name="Oval 158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637" y="461"/>
                      <a:ext cx="35" cy="3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6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3" y="287"/>
                      <a:ext cx="384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7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3" y="4127"/>
                      <a:ext cx="384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8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" y="280"/>
                      <a:ext cx="0" cy="3848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9" name="Line 1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8" y="300"/>
                      <a:ext cx="0" cy="3848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16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3366" y="282"/>
                    <a:ext cx="1290" cy="1297"/>
                    <a:chOff x="3366" y="282"/>
                    <a:chExt cx="1290" cy="1297"/>
                  </a:xfrm>
                </p:grpSpPr>
                <p:sp>
                  <p:nvSpPr>
                    <p:cNvPr id="3253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3372" y="282"/>
                      <a:ext cx="1284" cy="1289"/>
                    </a:xfrm>
                    <a:custGeom>
                      <a:avLst/>
                      <a:gdLst>
                        <a:gd name="T0" fmla="*/ 1284 w 1284"/>
                        <a:gd name="T1" fmla="*/ 0 h 1289"/>
                        <a:gd name="T2" fmla="*/ 0 w 1284"/>
                        <a:gd name="T3" fmla="*/ 1289 h 1289"/>
                        <a:gd name="T4" fmla="*/ 0 60000 65536"/>
                        <a:gd name="T5" fmla="*/ 0 60000 65536"/>
                        <a:gd name="T6" fmla="*/ 0 w 1284"/>
                        <a:gd name="T7" fmla="*/ 0 h 1289"/>
                        <a:gd name="T8" fmla="*/ 1284 w 1284"/>
                        <a:gd name="T9" fmla="*/ 1289 h 128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284" h="1289">
                          <a:moveTo>
                            <a:pt x="1284" y="0"/>
                          </a:moveTo>
                          <a:lnTo>
                            <a:pt x="0" y="1289"/>
                          </a:lnTo>
                        </a:path>
                      </a:pathLst>
                    </a:custGeom>
                    <a:noFill/>
                    <a:ln w="31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4" name="Oval 165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474" y="427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5" name="Oval 166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351" y="551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6" name="Oval 167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228" y="675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7" name="Oval 168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105" y="799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8" name="Oval 169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982" y="923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9" name="Oval 170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859" y="1047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0" name="Oval 171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736" y="1171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1" name="Oval 172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613" y="1295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2" name="Oval 173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490" y="1419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3" name="Oval 174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367" y="1543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17" name="Group 175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829" y="296"/>
                    <a:ext cx="1290" cy="1297"/>
                    <a:chOff x="3366" y="282"/>
                    <a:chExt cx="1290" cy="1297"/>
                  </a:xfrm>
                </p:grpSpPr>
                <p:sp>
                  <p:nvSpPr>
                    <p:cNvPr id="3242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3372" y="282"/>
                      <a:ext cx="1284" cy="1289"/>
                    </a:xfrm>
                    <a:custGeom>
                      <a:avLst/>
                      <a:gdLst>
                        <a:gd name="T0" fmla="*/ 1284 w 1284"/>
                        <a:gd name="T1" fmla="*/ 0 h 1289"/>
                        <a:gd name="T2" fmla="*/ 0 w 1284"/>
                        <a:gd name="T3" fmla="*/ 1289 h 1289"/>
                        <a:gd name="T4" fmla="*/ 0 60000 65536"/>
                        <a:gd name="T5" fmla="*/ 0 60000 65536"/>
                        <a:gd name="T6" fmla="*/ 0 w 1284"/>
                        <a:gd name="T7" fmla="*/ 0 h 1289"/>
                        <a:gd name="T8" fmla="*/ 1284 w 1284"/>
                        <a:gd name="T9" fmla="*/ 1289 h 128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284" h="1289">
                          <a:moveTo>
                            <a:pt x="1284" y="0"/>
                          </a:moveTo>
                          <a:lnTo>
                            <a:pt x="0" y="1289"/>
                          </a:lnTo>
                        </a:path>
                      </a:pathLst>
                    </a:custGeom>
                    <a:noFill/>
                    <a:ln w="31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3" name="Oval 177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474" y="427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4" name="Oval 178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351" y="551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5" name="Oval 179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228" y="675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6" name="Oval 180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105" y="799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7" name="Oval 181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982" y="923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8" name="Oval 182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859" y="1047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9" name="Oval 183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736" y="1171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0" name="Oval 184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613" y="1295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1" name="Oval 185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490" y="1419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2" name="Oval 186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367" y="1543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18" name="Group 18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357" y="2825"/>
                    <a:ext cx="1290" cy="1297"/>
                    <a:chOff x="3366" y="282"/>
                    <a:chExt cx="1290" cy="1297"/>
                  </a:xfrm>
                </p:grpSpPr>
                <p:sp>
                  <p:nvSpPr>
                    <p:cNvPr id="3231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3372" y="282"/>
                      <a:ext cx="1284" cy="1289"/>
                    </a:xfrm>
                    <a:custGeom>
                      <a:avLst/>
                      <a:gdLst>
                        <a:gd name="T0" fmla="*/ 1284 w 1284"/>
                        <a:gd name="T1" fmla="*/ 0 h 1289"/>
                        <a:gd name="T2" fmla="*/ 0 w 1284"/>
                        <a:gd name="T3" fmla="*/ 1289 h 1289"/>
                        <a:gd name="T4" fmla="*/ 0 60000 65536"/>
                        <a:gd name="T5" fmla="*/ 0 60000 65536"/>
                        <a:gd name="T6" fmla="*/ 0 w 1284"/>
                        <a:gd name="T7" fmla="*/ 0 h 1289"/>
                        <a:gd name="T8" fmla="*/ 1284 w 1284"/>
                        <a:gd name="T9" fmla="*/ 1289 h 128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284" h="1289">
                          <a:moveTo>
                            <a:pt x="1284" y="0"/>
                          </a:moveTo>
                          <a:lnTo>
                            <a:pt x="0" y="1289"/>
                          </a:lnTo>
                        </a:path>
                      </a:pathLst>
                    </a:custGeom>
                    <a:noFill/>
                    <a:ln w="31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2" name="Oval 189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474" y="427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3" name="Oval 190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351" y="551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4" name="Oval 191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228" y="675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5" name="Oval 192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105" y="799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6" name="Oval 193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982" y="923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7" name="Oval 194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859" y="1047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8" name="Oval 195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736" y="1171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9" name="Oval 196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613" y="1295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0" name="Oval 197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490" y="1419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1" name="Oval 198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367" y="1543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19" name="Group 199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822" y="2829"/>
                    <a:ext cx="1290" cy="1297"/>
                    <a:chOff x="3366" y="282"/>
                    <a:chExt cx="1290" cy="1297"/>
                  </a:xfrm>
                </p:grpSpPr>
                <p:sp>
                  <p:nvSpPr>
                    <p:cNvPr id="3220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3372" y="282"/>
                      <a:ext cx="1284" cy="1289"/>
                    </a:xfrm>
                    <a:custGeom>
                      <a:avLst/>
                      <a:gdLst>
                        <a:gd name="T0" fmla="*/ 1284 w 1284"/>
                        <a:gd name="T1" fmla="*/ 0 h 1289"/>
                        <a:gd name="T2" fmla="*/ 0 w 1284"/>
                        <a:gd name="T3" fmla="*/ 1289 h 1289"/>
                        <a:gd name="T4" fmla="*/ 0 60000 65536"/>
                        <a:gd name="T5" fmla="*/ 0 60000 65536"/>
                        <a:gd name="T6" fmla="*/ 0 w 1284"/>
                        <a:gd name="T7" fmla="*/ 0 h 1289"/>
                        <a:gd name="T8" fmla="*/ 1284 w 1284"/>
                        <a:gd name="T9" fmla="*/ 1289 h 128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284" h="1289">
                          <a:moveTo>
                            <a:pt x="1284" y="0"/>
                          </a:moveTo>
                          <a:lnTo>
                            <a:pt x="0" y="1289"/>
                          </a:lnTo>
                        </a:path>
                      </a:pathLst>
                    </a:custGeom>
                    <a:noFill/>
                    <a:ln w="3175" cmpd="sng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1" name="Oval 201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474" y="427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2" name="Oval 202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351" y="551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3" name="Oval 203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228" y="675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4" name="Oval 204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4105" y="799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5" name="Oval 205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982" y="923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6" name="Oval 206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859" y="1047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7" name="Oval 207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736" y="1171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8" name="Oval 208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613" y="1295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9" name="Oval 209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490" y="1419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0" name="Oval 210"/>
                    <p:cNvSpPr>
                      <a:spLocks noChangeArrowheads="1"/>
                    </p:cNvSpPr>
                    <p:nvPr/>
                  </p:nvSpPr>
                  <p:spPr bwMode="auto">
                    <a:xfrm rot="-2718875">
                      <a:off x="3367" y="1543"/>
                      <a:ext cx="35" cy="38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31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137" name="Line 211"/>
                <p:cNvSpPr>
                  <a:spLocks noChangeShapeType="1"/>
                </p:cNvSpPr>
                <p:nvPr/>
              </p:nvSpPr>
              <p:spPr bwMode="auto">
                <a:xfrm>
                  <a:off x="2176" y="1560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" name="Freeform 212"/>
                <p:cNvSpPr>
                  <a:spLocks/>
                </p:cNvSpPr>
                <p:nvPr/>
              </p:nvSpPr>
              <p:spPr bwMode="auto">
                <a:xfrm>
                  <a:off x="1004" y="285"/>
                  <a:ext cx="1108" cy="1299"/>
                </a:xfrm>
                <a:custGeom>
                  <a:avLst/>
                  <a:gdLst>
                    <a:gd name="T0" fmla="*/ 1108 w 1108"/>
                    <a:gd name="T1" fmla="*/ 1299 h 1299"/>
                    <a:gd name="T2" fmla="*/ 0 w 1108"/>
                    <a:gd name="T3" fmla="*/ 0 h 1299"/>
                    <a:gd name="T4" fmla="*/ 0 60000 65536"/>
                    <a:gd name="T5" fmla="*/ 0 60000 65536"/>
                    <a:gd name="T6" fmla="*/ 0 w 1108"/>
                    <a:gd name="T7" fmla="*/ 0 h 1299"/>
                    <a:gd name="T8" fmla="*/ 1108 w 1108"/>
                    <a:gd name="T9" fmla="*/ 1299 h 129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08" h="1299">
                      <a:moveTo>
                        <a:pt x="1108" y="129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" name="Line 213"/>
                <p:cNvSpPr>
                  <a:spLocks noChangeShapeType="1"/>
                </p:cNvSpPr>
                <p:nvPr/>
              </p:nvSpPr>
              <p:spPr bwMode="auto">
                <a:xfrm flipH="1" flipV="1">
                  <a:off x="1192" y="288"/>
                  <a:ext cx="784" cy="115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" name="Line 21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2" y="296"/>
                  <a:ext cx="472" cy="10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" name="Freeform 215"/>
                <p:cNvSpPr>
                  <a:spLocks/>
                </p:cNvSpPr>
                <p:nvPr/>
              </p:nvSpPr>
              <p:spPr bwMode="auto">
                <a:xfrm>
                  <a:off x="1584" y="280"/>
                  <a:ext cx="147" cy="922"/>
                </a:xfrm>
                <a:custGeom>
                  <a:avLst/>
                  <a:gdLst>
                    <a:gd name="T0" fmla="*/ 147 w 147"/>
                    <a:gd name="T1" fmla="*/ 922 h 922"/>
                    <a:gd name="T2" fmla="*/ 0 w 147"/>
                    <a:gd name="T3" fmla="*/ 0 h 922"/>
                    <a:gd name="T4" fmla="*/ 0 60000 65536"/>
                    <a:gd name="T5" fmla="*/ 0 60000 65536"/>
                    <a:gd name="T6" fmla="*/ 0 w 147"/>
                    <a:gd name="T7" fmla="*/ 0 h 922"/>
                    <a:gd name="T8" fmla="*/ 147 w 147"/>
                    <a:gd name="T9" fmla="*/ 922 h 92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7" h="922">
                      <a:moveTo>
                        <a:pt x="147" y="92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" name="Freeform 216"/>
                <p:cNvSpPr>
                  <a:spLocks/>
                </p:cNvSpPr>
                <p:nvPr/>
              </p:nvSpPr>
              <p:spPr bwMode="auto">
                <a:xfrm>
                  <a:off x="1608" y="288"/>
                  <a:ext cx="168" cy="783"/>
                </a:xfrm>
                <a:custGeom>
                  <a:avLst/>
                  <a:gdLst>
                    <a:gd name="T0" fmla="*/ 0 w 168"/>
                    <a:gd name="T1" fmla="*/ 783 h 783"/>
                    <a:gd name="T2" fmla="*/ 168 w 168"/>
                    <a:gd name="T3" fmla="*/ 0 h 783"/>
                    <a:gd name="T4" fmla="*/ 0 60000 65536"/>
                    <a:gd name="T5" fmla="*/ 0 60000 65536"/>
                    <a:gd name="T6" fmla="*/ 0 w 168"/>
                    <a:gd name="T7" fmla="*/ 0 h 783"/>
                    <a:gd name="T8" fmla="*/ 168 w 168"/>
                    <a:gd name="T9" fmla="*/ 783 h 7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8" h="783">
                      <a:moveTo>
                        <a:pt x="0" y="783"/>
                      </a:moveTo>
                      <a:lnTo>
                        <a:pt x="168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480" y="280"/>
                  <a:ext cx="504" cy="6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360" y="280"/>
                  <a:ext cx="816" cy="55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5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240" y="288"/>
                  <a:ext cx="1112" cy="41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6" name="Freeform 220"/>
                <p:cNvSpPr>
                  <a:spLocks/>
                </p:cNvSpPr>
                <p:nvPr/>
              </p:nvSpPr>
              <p:spPr bwMode="auto">
                <a:xfrm>
                  <a:off x="1110" y="288"/>
                  <a:ext cx="1426" cy="296"/>
                </a:xfrm>
                <a:custGeom>
                  <a:avLst/>
                  <a:gdLst>
                    <a:gd name="T0" fmla="*/ 0 w 1426"/>
                    <a:gd name="T1" fmla="*/ 296 h 296"/>
                    <a:gd name="T2" fmla="*/ 1426 w 1426"/>
                    <a:gd name="T3" fmla="*/ 0 h 296"/>
                    <a:gd name="T4" fmla="*/ 0 60000 65536"/>
                    <a:gd name="T5" fmla="*/ 0 60000 65536"/>
                    <a:gd name="T6" fmla="*/ 0 w 1426"/>
                    <a:gd name="T7" fmla="*/ 0 h 296"/>
                    <a:gd name="T8" fmla="*/ 1426 w 1426"/>
                    <a:gd name="T9" fmla="*/ 296 h 2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26" h="296">
                      <a:moveTo>
                        <a:pt x="0" y="296"/>
                      </a:moveTo>
                      <a:lnTo>
                        <a:pt x="142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Freeform 221"/>
                <p:cNvSpPr>
                  <a:spLocks/>
                </p:cNvSpPr>
                <p:nvPr/>
              </p:nvSpPr>
              <p:spPr bwMode="auto">
                <a:xfrm>
                  <a:off x="990" y="288"/>
                  <a:ext cx="1762" cy="173"/>
                </a:xfrm>
                <a:custGeom>
                  <a:avLst/>
                  <a:gdLst>
                    <a:gd name="T0" fmla="*/ 0 w 1762"/>
                    <a:gd name="T1" fmla="*/ 173 h 173"/>
                    <a:gd name="T2" fmla="*/ 1762 w 1762"/>
                    <a:gd name="T3" fmla="*/ 0 h 173"/>
                    <a:gd name="T4" fmla="*/ 0 60000 65536"/>
                    <a:gd name="T5" fmla="*/ 0 60000 65536"/>
                    <a:gd name="T6" fmla="*/ 0 w 1762"/>
                    <a:gd name="T7" fmla="*/ 0 h 173"/>
                    <a:gd name="T8" fmla="*/ 1762 w 1762"/>
                    <a:gd name="T9" fmla="*/ 173 h 17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2" h="173">
                      <a:moveTo>
                        <a:pt x="0" y="173"/>
                      </a:moveTo>
                      <a:lnTo>
                        <a:pt x="1762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8" name="Line 222"/>
                <p:cNvSpPr>
                  <a:spLocks noChangeShapeType="1"/>
                </p:cNvSpPr>
                <p:nvPr/>
              </p:nvSpPr>
              <p:spPr bwMode="auto">
                <a:xfrm>
                  <a:off x="2752" y="288"/>
                  <a:ext cx="1736" cy="15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9" name="Freeform 223"/>
                <p:cNvSpPr>
                  <a:spLocks/>
                </p:cNvSpPr>
                <p:nvPr/>
              </p:nvSpPr>
              <p:spPr bwMode="auto">
                <a:xfrm>
                  <a:off x="2928" y="296"/>
                  <a:ext cx="1442" cy="274"/>
                </a:xfrm>
                <a:custGeom>
                  <a:avLst/>
                  <a:gdLst>
                    <a:gd name="T0" fmla="*/ 0 w 1442"/>
                    <a:gd name="T1" fmla="*/ 0 h 274"/>
                    <a:gd name="T2" fmla="*/ 1442 w 1442"/>
                    <a:gd name="T3" fmla="*/ 274 h 274"/>
                    <a:gd name="T4" fmla="*/ 0 60000 65536"/>
                    <a:gd name="T5" fmla="*/ 0 60000 65536"/>
                    <a:gd name="T6" fmla="*/ 0 w 1442"/>
                    <a:gd name="T7" fmla="*/ 0 h 274"/>
                    <a:gd name="T8" fmla="*/ 1442 w 1442"/>
                    <a:gd name="T9" fmla="*/ 274 h 27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42" h="274">
                      <a:moveTo>
                        <a:pt x="0" y="0"/>
                      </a:moveTo>
                      <a:lnTo>
                        <a:pt x="1442" y="274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Line 224"/>
                <p:cNvSpPr>
                  <a:spLocks noChangeShapeType="1"/>
                </p:cNvSpPr>
                <p:nvPr/>
              </p:nvSpPr>
              <p:spPr bwMode="auto">
                <a:xfrm>
                  <a:off x="3112" y="288"/>
                  <a:ext cx="1128" cy="40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Freeform 225"/>
                <p:cNvSpPr>
                  <a:spLocks/>
                </p:cNvSpPr>
                <p:nvPr/>
              </p:nvSpPr>
              <p:spPr bwMode="auto">
                <a:xfrm>
                  <a:off x="3312" y="288"/>
                  <a:ext cx="809" cy="525"/>
                </a:xfrm>
                <a:custGeom>
                  <a:avLst/>
                  <a:gdLst>
                    <a:gd name="T0" fmla="*/ 0 w 809"/>
                    <a:gd name="T1" fmla="*/ 0 h 525"/>
                    <a:gd name="T2" fmla="*/ 809 w 809"/>
                    <a:gd name="T3" fmla="*/ 525 h 525"/>
                    <a:gd name="T4" fmla="*/ 0 60000 65536"/>
                    <a:gd name="T5" fmla="*/ 0 60000 65536"/>
                    <a:gd name="T6" fmla="*/ 0 w 809"/>
                    <a:gd name="T7" fmla="*/ 0 h 525"/>
                    <a:gd name="T8" fmla="*/ 809 w 809"/>
                    <a:gd name="T9" fmla="*/ 525 h 52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9" h="525">
                      <a:moveTo>
                        <a:pt x="0" y="0"/>
                      </a:moveTo>
                      <a:lnTo>
                        <a:pt x="809" y="525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Freeform 226"/>
                <p:cNvSpPr>
                  <a:spLocks/>
                </p:cNvSpPr>
                <p:nvPr/>
              </p:nvSpPr>
              <p:spPr bwMode="auto">
                <a:xfrm>
                  <a:off x="3496" y="288"/>
                  <a:ext cx="500" cy="647"/>
                </a:xfrm>
                <a:custGeom>
                  <a:avLst/>
                  <a:gdLst>
                    <a:gd name="T0" fmla="*/ 0 w 500"/>
                    <a:gd name="T1" fmla="*/ 0 h 647"/>
                    <a:gd name="T2" fmla="*/ 500 w 500"/>
                    <a:gd name="T3" fmla="*/ 647 h 647"/>
                    <a:gd name="T4" fmla="*/ 0 60000 65536"/>
                    <a:gd name="T5" fmla="*/ 0 60000 65536"/>
                    <a:gd name="T6" fmla="*/ 0 w 500"/>
                    <a:gd name="T7" fmla="*/ 0 h 647"/>
                    <a:gd name="T8" fmla="*/ 500 w 500"/>
                    <a:gd name="T9" fmla="*/ 647 h 64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00" h="647">
                      <a:moveTo>
                        <a:pt x="0" y="0"/>
                      </a:moveTo>
                      <a:lnTo>
                        <a:pt x="500" y="647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Freeform 227"/>
                <p:cNvSpPr>
                  <a:spLocks/>
                </p:cNvSpPr>
                <p:nvPr/>
              </p:nvSpPr>
              <p:spPr bwMode="auto">
                <a:xfrm>
                  <a:off x="3696" y="288"/>
                  <a:ext cx="180" cy="776"/>
                </a:xfrm>
                <a:custGeom>
                  <a:avLst/>
                  <a:gdLst>
                    <a:gd name="T0" fmla="*/ 0 w 180"/>
                    <a:gd name="T1" fmla="*/ 0 h 776"/>
                    <a:gd name="T2" fmla="*/ 180 w 180"/>
                    <a:gd name="T3" fmla="*/ 776 h 776"/>
                    <a:gd name="T4" fmla="*/ 0 60000 65536"/>
                    <a:gd name="T5" fmla="*/ 0 60000 65536"/>
                    <a:gd name="T6" fmla="*/ 0 w 180"/>
                    <a:gd name="T7" fmla="*/ 0 h 776"/>
                    <a:gd name="T8" fmla="*/ 180 w 180"/>
                    <a:gd name="T9" fmla="*/ 776 h 77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0" h="776">
                      <a:moveTo>
                        <a:pt x="0" y="0"/>
                      </a:moveTo>
                      <a:lnTo>
                        <a:pt x="180" y="776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3752" y="288"/>
                  <a:ext cx="128" cy="8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3632" y="288"/>
                  <a:ext cx="440" cy="10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3512" y="288"/>
                  <a:ext cx="752" cy="115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7" name="Freeform 231"/>
                <p:cNvSpPr>
                  <a:spLocks/>
                </p:cNvSpPr>
                <p:nvPr/>
              </p:nvSpPr>
              <p:spPr bwMode="auto">
                <a:xfrm>
                  <a:off x="3376" y="287"/>
                  <a:ext cx="1091" cy="1281"/>
                </a:xfrm>
                <a:custGeom>
                  <a:avLst/>
                  <a:gdLst>
                    <a:gd name="T0" fmla="*/ 1091 w 1091"/>
                    <a:gd name="T1" fmla="*/ 0 h 1281"/>
                    <a:gd name="T2" fmla="*/ 0 w 1091"/>
                    <a:gd name="T3" fmla="*/ 1281 h 1281"/>
                    <a:gd name="T4" fmla="*/ 0 60000 65536"/>
                    <a:gd name="T5" fmla="*/ 0 60000 65536"/>
                    <a:gd name="T6" fmla="*/ 0 w 1091"/>
                    <a:gd name="T7" fmla="*/ 0 h 1281"/>
                    <a:gd name="T8" fmla="*/ 1091 w 1091"/>
                    <a:gd name="T9" fmla="*/ 1281 h 128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91" h="1281">
                      <a:moveTo>
                        <a:pt x="1091" y="0"/>
                      </a:moveTo>
                      <a:lnTo>
                        <a:pt x="0" y="1281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8" name="Freeform 232"/>
                <p:cNvSpPr>
                  <a:spLocks/>
                </p:cNvSpPr>
                <p:nvPr/>
              </p:nvSpPr>
              <p:spPr bwMode="auto">
                <a:xfrm>
                  <a:off x="3378" y="484"/>
                  <a:ext cx="1280" cy="1082"/>
                </a:xfrm>
                <a:custGeom>
                  <a:avLst/>
                  <a:gdLst>
                    <a:gd name="T0" fmla="*/ 0 w 1280"/>
                    <a:gd name="T1" fmla="*/ 1082 h 1082"/>
                    <a:gd name="T2" fmla="*/ 1280 w 1280"/>
                    <a:gd name="T3" fmla="*/ 0 h 1082"/>
                    <a:gd name="T4" fmla="*/ 0 60000 65536"/>
                    <a:gd name="T5" fmla="*/ 0 60000 65536"/>
                    <a:gd name="T6" fmla="*/ 0 w 1280"/>
                    <a:gd name="T7" fmla="*/ 0 h 1082"/>
                    <a:gd name="T8" fmla="*/ 1280 w 1280"/>
                    <a:gd name="T9" fmla="*/ 1082 h 108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80" h="1082">
                      <a:moveTo>
                        <a:pt x="0" y="1082"/>
                      </a:moveTo>
                      <a:lnTo>
                        <a:pt x="128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Freeform 233"/>
                <p:cNvSpPr>
                  <a:spLocks/>
                </p:cNvSpPr>
                <p:nvPr/>
              </p:nvSpPr>
              <p:spPr bwMode="auto">
                <a:xfrm>
                  <a:off x="3504" y="674"/>
                  <a:ext cx="1154" cy="766"/>
                </a:xfrm>
                <a:custGeom>
                  <a:avLst/>
                  <a:gdLst>
                    <a:gd name="T0" fmla="*/ 0 w 1154"/>
                    <a:gd name="T1" fmla="*/ 766 h 766"/>
                    <a:gd name="T2" fmla="*/ 1154 w 1154"/>
                    <a:gd name="T3" fmla="*/ 0 h 766"/>
                    <a:gd name="T4" fmla="*/ 0 60000 65536"/>
                    <a:gd name="T5" fmla="*/ 0 60000 65536"/>
                    <a:gd name="T6" fmla="*/ 0 w 1154"/>
                    <a:gd name="T7" fmla="*/ 0 h 766"/>
                    <a:gd name="T8" fmla="*/ 1154 w 1154"/>
                    <a:gd name="T9" fmla="*/ 766 h 76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54" h="766">
                      <a:moveTo>
                        <a:pt x="0" y="766"/>
                      </a:moveTo>
                      <a:lnTo>
                        <a:pt x="1154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0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630" y="858"/>
                  <a:ext cx="1026" cy="46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1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744" y="1056"/>
                  <a:ext cx="918" cy="13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Line 236"/>
                <p:cNvSpPr>
                  <a:spLocks noChangeShapeType="1"/>
                </p:cNvSpPr>
                <p:nvPr/>
              </p:nvSpPr>
              <p:spPr bwMode="auto">
                <a:xfrm>
                  <a:off x="3876" y="1068"/>
                  <a:ext cx="780" cy="1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3" name="Freeform 237"/>
                <p:cNvSpPr>
                  <a:spLocks/>
                </p:cNvSpPr>
                <p:nvPr/>
              </p:nvSpPr>
              <p:spPr bwMode="auto">
                <a:xfrm>
                  <a:off x="3998" y="940"/>
                  <a:ext cx="664" cy="500"/>
                </a:xfrm>
                <a:custGeom>
                  <a:avLst/>
                  <a:gdLst>
                    <a:gd name="T0" fmla="*/ 0 w 664"/>
                    <a:gd name="T1" fmla="*/ 0 h 500"/>
                    <a:gd name="T2" fmla="*/ 664 w 664"/>
                    <a:gd name="T3" fmla="*/ 500 h 500"/>
                    <a:gd name="T4" fmla="*/ 0 60000 65536"/>
                    <a:gd name="T5" fmla="*/ 0 60000 65536"/>
                    <a:gd name="T6" fmla="*/ 0 w 664"/>
                    <a:gd name="T7" fmla="*/ 0 h 500"/>
                    <a:gd name="T8" fmla="*/ 664 w 664"/>
                    <a:gd name="T9" fmla="*/ 500 h 50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64" h="500">
                      <a:moveTo>
                        <a:pt x="0" y="0"/>
                      </a:moveTo>
                      <a:lnTo>
                        <a:pt x="664" y="50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" name="Freeform 238"/>
                <p:cNvSpPr>
                  <a:spLocks/>
                </p:cNvSpPr>
                <p:nvPr/>
              </p:nvSpPr>
              <p:spPr bwMode="auto">
                <a:xfrm>
                  <a:off x="4122" y="820"/>
                  <a:ext cx="534" cy="818"/>
                </a:xfrm>
                <a:custGeom>
                  <a:avLst/>
                  <a:gdLst>
                    <a:gd name="T0" fmla="*/ 0 w 534"/>
                    <a:gd name="T1" fmla="*/ 0 h 818"/>
                    <a:gd name="T2" fmla="*/ 534 w 534"/>
                    <a:gd name="T3" fmla="*/ 818 h 818"/>
                    <a:gd name="T4" fmla="*/ 0 60000 65536"/>
                    <a:gd name="T5" fmla="*/ 0 60000 65536"/>
                    <a:gd name="T6" fmla="*/ 0 w 534"/>
                    <a:gd name="T7" fmla="*/ 0 h 818"/>
                    <a:gd name="T8" fmla="*/ 534 w 534"/>
                    <a:gd name="T9" fmla="*/ 818 h 8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34" h="818">
                      <a:moveTo>
                        <a:pt x="0" y="0"/>
                      </a:moveTo>
                      <a:lnTo>
                        <a:pt x="534" y="818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Freeform 239"/>
                <p:cNvSpPr>
                  <a:spLocks/>
                </p:cNvSpPr>
                <p:nvPr/>
              </p:nvSpPr>
              <p:spPr bwMode="auto">
                <a:xfrm>
                  <a:off x="4246" y="688"/>
                  <a:ext cx="412" cy="1134"/>
                </a:xfrm>
                <a:custGeom>
                  <a:avLst/>
                  <a:gdLst>
                    <a:gd name="T0" fmla="*/ 0 w 412"/>
                    <a:gd name="T1" fmla="*/ 0 h 1134"/>
                    <a:gd name="T2" fmla="*/ 412 w 412"/>
                    <a:gd name="T3" fmla="*/ 1134 h 1134"/>
                    <a:gd name="T4" fmla="*/ 0 60000 65536"/>
                    <a:gd name="T5" fmla="*/ 0 60000 65536"/>
                    <a:gd name="T6" fmla="*/ 0 w 412"/>
                    <a:gd name="T7" fmla="*/ 0 h 1134"/>
                    <a:gd name="T8" fmla="*/ 412 w 412"/>
                    <a:gd name="T9" fmla="*/ 1134 h 113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2" h="1134">
                      <a:moveTo>
                        <a:pt x="0" y="0"/>
                      </a:moveTo>
                      <a:lnTo>
                        <a:pt x="412" y="1134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6" name="Freeform 240"/>
                <p:cNvSpPr>
                  <a:spLocks/>
                </p:cNvSpPr>
                <p:nvPr/>
              </p:nvSpPr>
              <p:spPr bwMode="auto">
                <a:xfrm>
                  <a:off x="4370" y="570"/>
                  <a:ext cx="286" cy="1452"/>
                </a:xfrm>
                <a:custGeom>
                  <a:avLst/>
                  <a:gdLst>
                    <a:gd name="T0" fmla="*/ 0 w 286"/>
                    <a:gd name="T1" fmla="*/ 0 h 1452"/>
                    <a:gd name="T2" fmla="*/ 286 w 286"/>
                    <a:gd name="T3" fmla="*/ 1452 h 1452"/>
                    <a:gd name="T4" fmla="*/ 0 60000 65536"/>
                    <a:gd name="T5" fmla="*/ 0 60000 65536"/>
                    <a:gd name="T6" fmla="*/ 0 w 286"/>
                    <a:gd name="T7" fmla="*/ 0 h 1452"/>
                    <a:gd name="T8" fmla="*/ 286 w 286"/>
                    <a:gd name="T9" fmla="*/ 1452 h 14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86" h="1452">
                      <a:moveTo>
                        <a:pt x="0" y="0"/>
                      </a:moveTo>
                      <a:lnTo>
                        <a:pt x="286" y="1452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" name="Line 241"/>
                <p:cNvSpPr>
                  <a:spLocks noChangeShapeType="1"/>
                </p:cNvSpPr>
                <p:nvPr/>
              </p:nvSpPr>
              <p:spPr bwMode="auto">
                <a:xfrm>
                  <a:off x="4494" y="438"/>
                  <a:ext cx="162" cy="17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4488" y="2400"/>
                  <a:ext cx="168" cy="154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" name="Freeform 243"/>
                <p:cNvSpPr>
                  <a:spLocks/>
                </p:cNvSpPr>
                <p:nvPr/>
              </p:nvSpPr>
              <p:spPr bwMode="auto">
                <a:xfrm>
                  <a:off x="4360" y="2592"/>
                  <a:ext cx="296" cy="1238"/>
                </a:xfrm>
                <a:custGeom>
                  <a:avLst/>
                  <a:gdLst>
                    <a:gd name="T0" fmla="*/ 296 w 296"/>
                    <a:gd name="T1" fmla="*/ 0 h 1238"/>
                    <a:gd name="T2" fmla="*/ 0 w 296"/>
                    <a:gd name="T3" fmla="*/ 1238 h 1238"/>
                    <a:gd name="T4" fmla="*/ 0 60000 65536"/>
                    <a:gd name="T5" fmla="*/ 0 60000 65536"/>
                    <a:gd name="T6" fmla="*/ 0 w 296"/>
                    <a:gd name="T7" fmla="*/ 0 h 1238"/>
                    <a:gd name="T8" fmla="*/ 296 w 296"/>
                    <a:gd name="T9" fmla="*/ 1238 h 12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96" h="1238">
                      <a:moveTo>
                        <a:pt x="296" y="0"/>
                      </a:moveTo>
                      <a:lnTo>
                        <a:pt x="0" y="1238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4242" y="2784"/>
                  <a:ext cx="414" cy="91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4116" y="2976"/>
                  <a:ext cx="534" cy="6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3996" y="3168"/>
                  <a:ext cx="660" cy="2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3" name="Line 247"/>
                <p:cNvSpPr>
                  <a:spLocks noChangeShapeType="1"/>
                </p:cNvSpPr>
                <p:nvPr/>
              </p:nvSpPr>
              <p:spPr bwMode="auto">
                <a:xfrm flipH="1" flipV="1">
                  <a:off x="3870" y="3336"/>
                  <a:ext cx="786" cy="2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" name="Line 248"/>
                <p:cNvSpPr>
                  <a:spLocks noChangeShapeType="1"/>
                </p:cNvSpPr>
                <p:nvPr/>
              </p:nvSpPr>
              <p:spPr bwMode="auto">
                <a:xfrm flipH="1" flipV="1">
                  <a:off x="3744" y="3216"/>
                  <a:ext cx="912" cy="34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" name="Line 249"/>
                <p:cNvSpPr>
                  <a:spLocks noChangeShapeType="1"/>
                </p:cNvSpPr>
                <p:nvPr/>
              </p:nvSpPr>
              <p:spPr bwMode="auto">
                <a:xfrm flipH="1" flipV="1">
                  <a:off x="3624" y="3096"/>
                  <a:ext cx="1038" cy="66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6" name="Freeform 250"/>
                <p:cNvSpPr>
                  <a:spLocks/>
                </p:cNvSpPr>
                <p:nvPr/>
              </p:nvSpPr>
              <p:spPr bwMode="auto">
                <a:xfrm>
                  <a:off x="3486" y="2964"/>
                  <a:ext cx="1168" cy="968"/>
                </a:xfrm>
                <a:custGeom>
                  <a:avLst/>
                  <a:gdLst>
                    <a:gd name="T0" fmla="*/ 1168 w 1168"/>
                    <a:gd name="T1" fmla="*/ 968 h 968"/>
                    <a:gd name="T2" fmla="*/ 0 w 1168"/>
                    <a:gd name="T3" fmla="*/ 0 h 968"/>
                    <a:gd name="T4" fmla="*/ 0 60000 65536"/>
                    <a:gd name="T5" fmla="*/ 0 60000 65536"/>
                    <a:gd name="T6" fmla="*/ 0 w 1168"/>
                    <a:gd name="T7" fmla="*/ 0 h 968"/>
                    <a:gd name="T8" fmla="*/ 1168 w 1168"/>
                    <a:gd name="T9" fmla="*/ 968 h 9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68" h="968">
                      <a:moveTo>
                        <a:pt x="1168" y="9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" name="Line 251"/>
                <p:cNvSpPr>
                  <a:spLocks noChangeShapeType="1"/>
                </p:cNvSpPr>
                <p:nvPr/>
              </p:nvSpPr>
              <p:spPr bwMode="auto">
                <a:xfrm>
                  <a:off x="3344" y="2832"/>
                  <a:ext cx="1128" cy="131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" name="Line 252"/>
                <p:cNvSpPr>
                  <a:spLocks noChangeShapeType="1"/>
                </p:cNvSpPr>
                <p:nvPr/>
              </p:nvSpPr>
              <p:spPr bwMode="auto">
                <a:xfrm>
                  <a:off x="3496" y="2976"/>
                  <a:ext cx="792" cy="116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" name="Line 253"/>
                <p:cNvSpPr>
                  <a:spLocks noChangeShapeType="1"/>
                </p:cNvSpPr>
                <p:nvPr/>
              </p:nvSpPr>
              <p:spPr bwMode="auto">
                <a:xfrm>
                  <a:off x="3624" y="3096"/>
                  <a:ext cx="456" cy="104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" name="Freeform 254"/>
                <p:cNvSpPr>
                  <a:spLocks/>
                </p:cNvSpPr>
                <p:nvPr/>
              </p:nvSpPr>
              <p:spPr bwMode="auto">
                <a:xfrm>
                  <a:off x="3744" y="3208"/>
                  <a:ext cx="144" cy="923"/>
                </a:xfrm>
                <a:custGeom>
                  <a:avLst/>
                  <a:gdLst>
                    <a:gd name="T0" fmla="*/ 0 w 144"/>
                    <a:gd name="T1" fmla="*/ 0 h 923"/>
                    <a:gd name="T2" fmla="*/ 144 w 144"/>
                    <a:gd name="T3" fmla="*/ 923 h 923"/>
                    <a:gd name="T4" fmla="*/ 0 60000 65536"/>
                    <a:gd name="T5" fmla="*/ 0 60000 65536"/>
                    <a:gd name="T6" fmla="*/ 0 w 144"/>
                    <a:gd name="T7" fmla="*/ 0 h 923"/>
                    <a:gd name="T8" fmla="*/ 144 w 144"/>
                    <a:gd name="T9" fmla="*/ 923 h 9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4" h="923">
                      <a:moveTo>
                        <a:pt x="0" y="0"/>
                      </a:moveTo>
                      <a:lnTo>
                        <a:pt x="144" y="923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3688" y="3344"/>
                  <a:ext cx="176" cy="7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3496" y="3456"/>
                  <a:ext cx="504" cy="6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3" name="Line 257"/>
                <p:cNvSpPr>
                  <a:spLocks noChangeShapeType="1"/>
                </p:cNvSpPr>
                <p:nvPr/>
              </p:nvSpPr>
              <p:spPr bwMode="auto">
                <a:xfrm flipH="1">
                  <a:off x="3312" y="3576"/>
                  <a:ext cx="808" cy="55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3120" y="3704"/>
                  <a:ext cx="1120" cy="41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" name="Freeform 259"/>
                <p:cNvSpPr>
                  <a:spLocks/>
                </p:cNvSpPr>
                <p:nvPr/>
              </p:nvSpPr>
              <p:spPr bwMode="auto">
                <a:xfrm>
                  <a:off x="2934" y="3824"/>
                  <a:ext cx="1434" cy="301"/>
                </a:xfrm>
                <a:custGeom>
                  <a:avLst/>
                  <a:gdLst>
                    <a:gd name="T0" fmla="*/ 1434 w 1434"/>
                    <a:gd name="T1" fmla="*/ 0 h 301"/>
                    <a:gd name="T2" fmla="*/ 0 w 1434"/>
                    <a:gd name="T3" fmla="*/ 301 h 301"/>
                    <a:gd name="T4" fmla="*/ 0 60000 65536"/>
                    <a:gd name="T5" fmla="*/ 0 60000 65536"/>
                    <a:gd name="T6" fmla="*/ 0 w 1434"/>
                    <a:gd name="T7" fmla="*/ 0 h 301"/>
                    <a:gd name="T8" fmla="*/ 1434 w 1434"/>
                    <a:gd name="T9" fmla="*/ 301 h 30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34" h="301">
                      <a:moveTo>
                        <a:pt x="1434" y="0"/>
                      </a:moveTo>
                      <a:lnTo>
                        <a:pt x="0" y="301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" name="Freeform 260"/>
                <p:cNvSpPr>
                  <a:spLocks/>
                </p:cNvSpPr>
                <p:nvPr/>
              </p:nvSpPr>
              <p:spPr bwMode="auto">
                <a:xfrm>
                  <a:off x="2728" y="3954"/>
                  <a:ext cx="1760" cy="174"/>
                </a:xfrm>
                <a:custGeom>
                  <a:avLst/>
                  <a:gdLst>
                    <a:gd name="T0" fmla="*/ 1760 w 1760"/>
                    <a:gd name="T1" fmla="*/ 0 h 174"/>
                    <a:gd name="T2" fmla="*/ 0 w 1760"/>
                    <a:gd name="T3" fmla="*/ 174 h 174"/>
                    <a:gd name="T4" fmla="*/ 0 60000 65536"/>
                    <a:gd name="T5" fmla="*/ 0 60000 65536"/>
                    <a:gd name="T6" fmla="*/ 0 w 1760"/>
                    <a:gd name="T7" fmla="*/ 0 h 174"/>
                    <a:gd name="T8" fmla="*/ 1760 w 1760"/>
                    <a:gd name="T9" fmla="*/ 174 h 17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60" h="174">
                      <a:moveTo>
                        <a:pt x="1760" y="0"/>
                      </a:moveTo>
                      <a:lnTo>
                        <a:pt x="0" y="174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Line 261"/>
                <p:cNvSpPr>
                  <a:spLocks noChangeShapeType="1"/>
                </p:cNvSpPr>
                <p:nvPr/>
              </p:nvSpPr>
              <p:spPr bwMode="auto">
                <a:xfrm flipH="1" flipV="1">
                  <a:off x="976" y="3960"/>
                  <a:ext cx="1760" cy="17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" name="Freeform 262"/>
                <p:cNvSpPr>
                  <a:spLocks/>
                </p:cNvSpPr>
                <p:nvPr/>
              </p:nvSpPr>
              <p:spPr bwMode="auto">
                <a:xfrm>
                  <a:off x="1104" y="3834"/>
                  <a:ext cx="1440" cy="294"/>
                </a:xfrm>
                <a:custGeom>
                  <a:avLst/>
                  <a:gdLst>
                    <a:gd name="T0" fmla="*/ 1440 w 1440"/>
                    <a:gd name="T1" fmla="*/ 294 h 294"/>
                    <a:gd name="T2" fmla="*/ 0 w 1440"/>
                    <a:gd name="T3" fmla="*/ 0 h 294"/>
                    <a:gd name="T4" fmla="*/ 0 60000 65536"/>
                    <a:gd name="T5" fmla="*/ 0 60000 65536"/>
                    <a:gd name="T6" fmla="*/ 0 w 1440"/>
                    <a:gd name="T7" fmla="*/ 0 h 294"/>
                    <a:gd name="T8" fmla="*/ 1440 w 1440"/>
                    <a:gd name="T9" fmla="*/ 294 h 2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40" h="294">
                      <a:moveTo>
                        <a:pt x="1440" y="29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" name="Freeform 263"/>
                <p:cNvSpPr>
                  <a:spLocks/>
                </p:cNvSpPr>
                <p:nvPr/>
              </p:nvSpPr>
              <p:spPr bwMode="auto">
                <a:xfrm>
                  <a:off x="1232" y="3711"/>
                  <a:ext cx="1112" cy="417"/>
                </a:xfrm>
                <a:custGeom>
                  <a:avLst/>
                  <a:gdLst>
                    <a:gd name="T0" fmla="*/ 1112 w 1112"/>
                    <a:gd name="T1" fmla="*/ 417 h 417"/>
                    <a:gd name="T2" fmla="*/ 7 w 1112"/>
                    <a:gd name="T3" fmla="*/ 0 h 417"/>
                    <a:gd name="T4" fmla="*/ 0 w 1112"/>
                    <a:gd name="T5" fmla="*/ 25 h 417"/>
                    <a:gd name="T6" fmla="*/ 0 60000 65536"/>
                    <a:gd name="T7" fmla="*/ 0 60000 65536"/>
                    <a:gd name="T8" fmla="*/ 0 60000 65536"/>
                    <a:gd name="T9" fmla="*/ 0 w 1112"/>
                    <a:gd name="T10" fmla="*/ 0 h 417"/>
                    <a:gd name="T11" fmla="*/ 1112 w 1112"/>
                    <a:gd name="T12" fmla="*/ 417 h 4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12" h="417">
                      <a:moveTo>
                        <a:pt x="1112" y="417"/>
                      </a:moveTo>
                      <a:lnTo>
                        <a:pt x="7" y="0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Freeform 264"/>
                <p:cNvSpPr>
                  <a:spLocks/>
                </p:cNvSpPr>
                <p:nvPr/>
              </p:nvSpPr>
              <p:spPr bwMode="auto">
                <a:xfrm>
                  <a:off x="1350" y="3588"/>
                  <a:ext cx="818" cy="548"/>
                </a:xfrm>
                <a:custGeom>
                  <a:avLst/>
                  <a:gdLst>
                    <a:gd name="T0" fmla="*/ 818 w 818"/>
                    <a:gd name="T1" fmla="*/ 548 h 548"/>
                    <a:gd name="T2" fmla="*/ 0 w 818"/>
                    <a:gd name="T3" fmla="*/ 0 h 548"/>
                    <a:gd name="T4" fmla="*/ 0 60000 65536"/>
                    <a:gd name="T5" fmla="*/ 0 60000 65536"/>
                    <a:gd name="T6" fmla="*/ 0 w 818"/>
                    <a:gd name="T7" fmla="*/ 0 h 548"/>
                    <a:gd name="T8" fmla="*/ 818 w 818"/>
                    <a:gd name="T9" fmla="*/ 548 h 54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18" h="548">
                      <a:moveTo>
                        <a:pt x="818" y="54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" name="Line 265"/>
                <p:cNvSpPr>
                  <a:spLocks noChangeShapeType="1"/>
                </p:cNvSpPr>
                <p:nvPr/>
              </p:nvSpPr>
              <p:spPr bwMode="auto">
                <a:xfrm flipH="1" flipV="1">
                  <a:off x="1472" y="3480"/>
                  <a:ext cx="504" cy="64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" name="Freeform 266"/>
                <p:cNvSpPr>
                  <a:spLocks/>
                </p:cNvSpPr>
                <p:nvPr/>
              </p:nvSpPr>
              <p:spPr bwMode="auto">
                <a:xfrm>
                  <a:off x="1599" y="3336"/>
                  <a:ext cx="177" cy="792"/>
                </a:xfrm>
                <a:custGeom>
                  <a:avLst/>
                  <a:gdLst>
                    <a:gd name="T0" fmla="*/ 177 w 177"/>
                    <a:gd name="T1" fmla="*/ 792 h 792"/>
                    <a:gd name="T2" fmla="*/ 0 w 177"/>
                    <a:gd name="T3" fmla="*/ 0 h 792"/>
                    <a:gd name="T4" fmla="*/ 0 60000 65536"/>
                    <a:gd name="T5" fmla="*/ 0 60000 65536"/>
                    <a:gd name="T6" fmla="*/ 0 w 177"/>
                    <a:gd name="T7" fmla="*/ 0 h 792"/>
                    <a:gd name="T8" fmla="*/ 177 w 177"/>
                    <a:gd name="T9" fmla="*/ 792 h 7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7" h="792">
                      <a:moveTo>
                        <a:pt x="177" y="79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Freeform 267"/>
                <p:cNvSpPr>
                  <a:spLocks/>
                </p:cNvSpPr>
                <p:nvPr/>
              </p:nvSpPr>
              <p:spPr bwMode="auto">
                <a:xfrm>
                  <a:off x="1584" y="3219"/>
                  <a:ext cx="141" cy="917"/>
                </a:xfrm>
                <a:custGeom>
                  <a:avLst/>
                  <a:gdLst>
                    <a:gd name="T0" fmla="*/ 0 w 141"/>
                    <a:gd name="T1" fmla="*/ 917 h 917"/>
                    <a:gd name="T2" fmla="*/ 141 w 141"/>
                    <a:gd name="T3" fmla="*/ 0 h 917"/>
                    <a:gd name="T4" fmla="*/ 0 60000 65536"/>
                    <a:gd name="T5" fmla="*/ 0 60000 65536"/>
                    <a:gd name="T6" fmla="*/ 0 w 141"/>
                    <a:gd name="T7" fmla="*/ 0 h 917"/>
                    <a:gd name="T8" fmla="*/ 141 w 141"/>
                    <a:gd name="T9" fmla="*/ 917 h 91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1" h="917">
                      <a:moveTo>
                        <a:pt x="0" y="917"/>
                      </a:moveTo>
                      <a:lnTo>
                        <a:pt x="141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" name="Freeform 268"/>
                <p:cNvSpPr>
                  <a:spLocks/>
                </p:cNvSpPr>
                <p:nvPr/>
              </p:nvSpPr>
              <p:spPr bwMode="auto">
                <a:xfrm>
                  <a:off x="1395" y="3088"/>
                  <a:ext cx="461" cy="1037"/>
                </a:xfrm>
                <a:custGeom>
                  <a:avLst/>
                  <a:gdLst>
                    <a:gd name="T0" fmla="*/ 0 w 461"/>
                    <a:gd name="T1" fmla="*/ 1037 h 1037"/>
                    <a:gd name="T2" fmla="*/ 461 w 461"/>
                    <a:gd name="T3" fmla="*/ 0 h 1037"/>
                    <a:gd name="T4" fmla="*/ 0 60000 65536"/>
                    <a:gd name="T5" fmla="*/ 0 60000 65536"/>
                    <a:gd name="T6" fmla="*/ 0 w 461"/>
                    <a:gd name="T7" fmla="*/ 0 h 1037"/>
                    <a:gd name="T8" fmla="*/ 461 w 461"/>
                    <a:gd name="T9" fmla="*/ 1037 h 103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61" h="1037">
                      <a:moveTo>
                        <a:pt x="0" y="1037"/>
                      </a:moveTo>
                      <a:lnTo>
                        <a:pt x="461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5" name="Freeform 269"/>
                <p:cNvSpPr>
                  <a:spLocks/>
                </p:cNvSpPr>
                <p:nvPr/>
              </p:nvSpPr>
              <p:spPr bwMode="auto">
                <a:xfrm>
                  <a:off x="1200" y="2968"/>
                  <a:ext cx="776" cy="1157"/>
                </a:xfrm>
                <a:custGeom>
                  <a:avLst/>
                  <a:gdLst>
                    <a:gd name="T0" fmla="*/ 0 w 776"/>
                    <a:gd name="T1" fmla="*/ 1157 h 1157"/>
                    <a:gd name="T2" fmla="*/ 776 w 776"/>
                    <a:gd name="T3" fmla="*/ 0 h 1157"/>
                    <a:gd name="T4" fmla="*/ 0 60000 65536"/>
                    <a:gd name="T5" fmla="*/ 0 60000 65536"/>
                    <a:gd name="T6" fmla="*/ 0 w 776"/>
                    <a:gd name="T7" fmla="*/ 0 h 1157"/>
                    <a:gd name="T8" fmla="*/ 776 w 776"/>
                    <a:gd name="T9" fmla="*/ 1157 h 115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76" h="1157">
                      <a:moveTo>
                        <a:pt x="0" y="1157"/>
                      </a:moveTo>
                      <a:lnTo>
                        <a:pt x="776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1008" y="2840"/>
                  <a:ext cx="1088" cy="12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7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808" y="2848"/>
                  <a:ext cx="1280" cy="10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8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808" y="2976"/>
                  <a:ext cx="1160" cy="76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800" y="3080"/>
                  <a:ext cx="1048" cy="47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0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808" y="3216"/>
                  <a:ext cx="920" cy="14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1" name="Line 275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3168"/>
                  <a:ext cx="776" cy="17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2968"/>
                  <a:ext cx="664" cy="50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3" name="Line 277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2776"/>
                  <a:ext cx="552" cy="80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4" name="Freeform 278"/>
                <p:cNvSpPr>
                  <a:spLocks/>
                </p:cNvSpPr>
                <p:nvPr/>
              </p:nvSpPr>
              <p:spPr bwMode="auto">
                <a:xfrm>
                  <a:off x="813" y="2586"/>
                  <a:ext cx="411" cy="1118"/>
                </a:xfrm>
                <a:custGeom>
                  <a:avLst/>
                  <a:gdLst>
                    <a:gd name="T0" fmla="*/ 411 w 411"/>
                    <a:gd name="T1" fmla="*/ 1118 h 1118"/>
                    <a:gd name="T2" fmla="*/ 0 w 411"/>
                    <a:gd name="T3" fmla="*/ 0 h 1118"/>
                    <a:gd name="T4" fmla="*/ 0 60000 65536"/>
                    <a:gd name="T5" fmla="*/ 0 60000 65536"/>
                    <a:gd name="T6" fmla="*/ 0 w 411"/>
                    <a:gd name="T7" fmla="*/ 0 h 1118"/>
                    <a:gd name="T8" fmla="*/ 411 w 411"/>
                    <a:gd name="T9" fmla="*/ 1118 h 11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1" h="1118">
                      <a:moveTo>
                        <a:pt x="411" y="111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Line 279"/>
                <p:cNvSpPr>
                  <a:spLocks noChangeShapeType="1"/>
                </p:cNvSpPr>
                <p:nvPr/>
              </p:nvSpPr>
              <p:spPr bwMode="auto">
                <a:xfrm flipH="1" flipV="1">
                  <a:off x="824" y="2400"/>
                  <a:ext cx="296" cy="144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Line 280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2200"/>
                  <a:ext cx="176" cy="176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816" y="456"/>
                  <a:ext cx="168" cy="155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832" y="576"/>
                  <a:ext cx="280" cy="124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Freeform 283"/>
                <p:cNvSpPr>
                  <a:spLocks/>
                </p:cNvSpPr>
                <p:nvPr/>
              </p:nvSpPr>
              <p:spPr bwMode="auto">
                <a:xfrm>
                  <a:off x="807" y="712"/>
                  <a:ext cx="425" cy="917"/>
                </a:xfrm>
                <a:custGeom>
                  <a:avLst/>
                  <a:gdLst>
                    <a:gd name="T0" fmla="*/ 0 w 425"/>
                    <a:gd name="T1" fmla="*/ 917 h 917"/>
                    <a:gd name="T2" fmla="*/ 425 w 425"/>
                    <a:gd name="T3" fmla="*/ 0 h 917"/>
                    <a:gd name="T4" fmla="*/ 0 60000 65536"/>
                    <a:gd name="T5" fmla="*/ 0 60000 65536"/>
                    <a:gd name="T6" fmla="*/ 0 w 425"/>
                    <a:gd name="T7" fmla="*/ 0 h 917"/>
                    <a:gd name="T8" fmla="*/ 425 w 425"/>
                    <a:gd name="T9" fmla="*/ 917 h 91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25" h="917">
                      <a:moveTo>
                        <a:pt x="0" y="917"/>
                      </a:moveTo>
                      <a:lnTo>
                        <a:pt x="425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" name="Freeform 284"/>
                <p:cNvSpPr>
                  <a:spLocks/>
                </p:cNvSpPr>
                <p:nvPr/>
              </p:nvSpPr>
              <p:spPr bwMode="auto">
                <a:xfrm>
                  <a:off x="807" y="832"/>
                  <a:ext cx="545" cy="599"/>
                </a:xfrm>
                <a:custGeom>
                  <a:avLst/>
                  <a:gdLst>
                    <a:gd name="T0" fmla="*/ 0 w 545"/>
                    <a:gd name="T1" fmla="*/ 599 h 599"/>
                    <a:gd name="T2" fmla="*/ 545 w 545"/>
                    <a:gd name="T3" fmla="*/ 0 h 599"/>
                    <a:gd name="T4" fmla="*/ 0 60000 65536"/>
                    <a:gd name="T5" fmla="*/ 0 60000 65536"/>
                    <a:gd name="T6" fmla="*/ 0 w 545"/>
                    <a:gd name="T7" fmla="*/ 0 h 599"/>
                    <a:gd name="T8" fmla="*/ 545 w 545"/>
                    <a:gd name="T9" fmla="*/ 599 h 59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5" h="599">
                      <a:moveTo>
                        <a:pt x="0" y="599"/>
                      </a:moveTo>
                      <a:lnTo>
                        <a:pt x="545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Freeform 285"/>
                <p:cNvSpPr>
                  <a:spLocks/>
                </p:cNvSpPr>
                <p:nvPr/>
              </p:nvSpPr>
              <p:spPr bwMode="auto">
                <a:xfrm>
                  <a:off x="813" y="960"/>
                  <a:ext cx="675" cy="282"/>
                </a:xfrm>
                <a:custGeom>
                  <a:avLst/>
                  <a:gdLst>
                    <a:gd name="T0" fmla="*/ 0 w 675"/>
                    <a:gd name="T1" fmla="*/ 282 h 282"/>
                    <a:gd name="T2" fmla="*/ 675 w 675"/>
                    <a:gd name="T3" fmla="*/ 0 h 282"/>
                    <a:gd name="T4" fmla="*/ 0 60000 65536"/>
                    <a:gd name="T5" fmla="*/ 0 60000 65536"/>
                    <a:gd name="T6" fmla="*/ 0 w 675"/>
                    <a:gd name="T7" fmla="*/ 0 h 282"/>
                    <a:gd name="T8" fmla="*/ 675 w 675"/>
                    <a:gd name="T9" fmla="*/ 282 h 28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75" h="282">
                      <a:moveTo>
                        <a:pt x="0" y="282"/>
                      </a:moveTo>
                      <a:lnTo>
                        <a:pt x="675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2" name="Freeform 286"/>
                <p:cNvSpPr>
                  <a:spLocks/>
                </p:cNvSpPr>
                <p:nvPr/>
              </p:nvSpPr>
              <p:spPr bwMode="auto">
                <a:xfrm>
                  <a:off x="810" y="1056"/>
                  <a:ext cx="795" cy="15"/>
                </a:xfrm>
                <a:custGeom>
                  <a:avLst/>
                  <a:gdLst>
                    <a:gd name="T0" fmla="*/ 0 w 795"/>
                    <a:gd name="T1" fmla="*/ 0 h 15"/>
                    <a:gd name="T2" fmla="*/ 795 w 795"/>
                    <a:gd name="T3" fmla="*/ 15 h 15"/>
                    <a:gd name="T4" fmla="*/ 0 60000 65536"/>
                    <a:gd name="T5" fmla="*/ 0 60000 65536"/>
                    <a:gd name="T6" fmla="*/ 0 w 795"/>
                    <a:gd name="T7" fmla="*/ 0 h 15"/>
                    <a:gd name="T8" fmla="*/ 795 w 795"/>
                    <a:gd name="T9" fmla="*/ 15 h 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95" h="15">
                      <a:moveTo>
                        <a:pt x="0" y="0"/>
                      </a:moveTo>
                      <a:lnTo>
                        <a:pt x="795" y="15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3" name="Line 287"/>
                <p:cNvSpPr>
                  <a:spLocks noChangeShapeType="1"/>
                </p:cNvSpPr>
                <p:nvPr/>
              </p:nvSpPr>
              <p:spPr bwMode="auto">
                <a:xfrm>
                  <a:off x="816" y="864"/>
                  <a:ext cx="928" cy="34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4" name="Freeform 288"/>
                <p:cNvSpPr>
                  <a:spLocks/>
                </p:cNvSpPr>
                <p:nvPr/>
              </p:nvSpPr>
              <p:spPr bwMode="auto">
                <a:xfrm>
                  <a:off x="810" y="669"/>
                  <a:ext cx="1062" cy="659"/>
                </a:xfrm>
                <a:custGeom>
                  <a:avLst/>
                  <a:gdLst>
                    <a:gd name="T0" fmla="*/ 0 w 1062"/>
                    <a:gd name="T1" fmla="*/ 0 h 659"/>
                    <a:gd name="T2" fmla="*/ 1062 w 1062"/>
                    <a:gd name="T3" fmla="*/ 659 h 659"/>
                    <a:gd name="T4" fmla="*/ 0 60000 65536"/>
                    <a:gd name="T5" fmla="*/ 0 60000 65536"/>
                    <a:gd name="T6" fmla="*/ 0 w 1062"/>
                    <a:gd name="T7" fmla="*/ 0 h 659"/>
                    <a:gd name="T8" fmla="*/ 1062 w 1062"/>
                    <a:gd name="T9" fmla="*/ 659 h 65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62" h="659">
                      <a:moveTo>
                        <a:pt x="0" y="0"/>
                      </a:moveTo>
                      <a:lnTo>
                        <a:pt x="1062" y="659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93" name="Group 289"/>
              <p:cNvGrpSpPr>
                <a:grpSpLocks/>
              </p:cNvGrpSpPr>
              <p:nvPr/>
            </p:nvGrpSpPr>
            <p:grpSpPr bwMode="auto">
              <a:xfrm>
                <a:off x="3945" y="1960"/>
                <a:ext cx="635" cy="580"/>
                <a:chOff x="2897" y="1949"/>
                <a:chExt cx="2415" cy="2207"/>
              </a:xfrm>
            </p:grpSpPr>
            <p:grpSp>
              <p:nvGrpSpPr>
                <p:cNvPr id="3113" name="Group 290"/>
                <p:cNvGrpSpPr>
                  <a:grpSpLocks/>
                </p:cNvGrpSpPr>
                <p:nvPr/>
              </p:nvGrpSpPr>
              <p:grpSpPr bwMode="auto">
                <a:xfrm>
                  <a:off x="2897" y="1949"/>
                  <a:ext cx="2415" cy="2207"/>
                  <a:chOff x="2897" y="1949"/>
                  <a:chExt cx="2415" cy="2207"/>
                </a:xfrm>
              </p:grpSpPr>
              <p:sp>
                <p:nvSpPr>
                  <p:cNvPr id="3126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3791" y="1949"/>
                    <a:ext cx="616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7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2476"/>
                    <a:ext cx="616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8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4085" y="2483"/>
                    <a:ext cx="616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9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3185" y="3001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0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3789" y="3001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1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3010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2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2897" y="3539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3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3497" y="3535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4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4085" y="3536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4697" y="3540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EE882"/>
                      </a:gs>
                      <a:gs pos="100000">
                        <a:srgbClr val="3E9A5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4" name="Group 301"/>
                <p:cNvGrpSpPr>
                  <a:grpSpLocks/>
                </p:cNvGrpSpPr>
                <p:nvPr/>
              </p:nvGrpSpPr>
              <p:grpSpPr bwMode="auto">
                <a:xfrm>
                  <a:off x="3205" y="2245"/>
                  <a:ext cx="1819" cy="1677"/>
                  <a:chOff x="3145" y="205"/>
                  <a:chExt cx="1819" cy="1677"/>
                </a:xfrm>
              </p:grpSpPr>
              <p:sp>
                <p:nvSpPr>
                  <p:cNvPr id="3120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3751" y="205"/>
                    <a:ext cx="616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7A7EF"/>
                      </a:gs>
                      <a:gs pos="100000">
                        <a:srgbClr val="3A6F9E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732"/>
                    <a:ext cx="616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7A7EF"/>
                      </a:gs>
                      <a:gs pos="100000">
                        <a:srgbClr val="3A6F9E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739"/>
                    <a:ext cx="616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7A7EF"/>
                      </a:gs>
                      <a:gs pos="100000">
                        <a:srgbClr val="3A6F9E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3145" y="1257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7A7EF"/>
                      </a:gs>
                      <a:gs pos="100000">
                        <a:srgbClr val="3A6F9E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3749" y="1257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7A7EF"/>
                      </a:gs>
                      <a:gs pos="100000">
                        <a:srgbClr val="3A6F9E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4349" y="1266"/>
                    <a:ext cx="615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7A7EF"/>
                      </a:gs>
                      <a:gs pos="100000">
                        <a:srgbClr val="3A6F9E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5" name="Group 308"/>
                <p:cNvGrpSpPr>
                  <a:grpSpLocks/>
                </p:cNvGrpSpPr>
                <p:nvPr/>
              </p:nvGrpSpPr>
              <p:grpSpPr bwMode="auto">
                <a:xfrm>
                  <a:off x="3504" y="2561"/>
                  <a:ext cx="1213" cy="1149"/>
                  <a:chOff x="804" y="1733"/>
                  <a:chExt cx="1213" cy="1149"/>
                </a:xfrm>
              </p:grpSpPr>
              <p:sp>
                <p:nvSpPr>
                  <p:cNvPr id="3117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1114" y="1733"/>
                    <a:ext cx="616" cy="61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A4C97"/>
                      </a:gs>
                      <a:gs pos="100000">
                        <a:srgbClr val="A63264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8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804" y="2260"/>
                    <a:ext cx="616" cy="6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A4C97"/>
                      </a:gs>
                      <a:gs pos="100000">
                        <a:srgbClr val="A63264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9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1402" y="2267"/>
                    <a:ext cx="615" cy="61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A4C97"/>
                      </a:gs>
                      <a:gs pos="100000">
                        <a:srgbClr val="A63264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16" name="Oval 312"/>
                <p:cNvSpPr>
                  <a:spLocks noChangeArrowheads="1"/>
                </p:cNvSpPr>
                <p:nvPr/>
              </p:nvSpPr>
              <p:spPr bwMode="auto">
                <a:xfrm>
                  <a:off x="3811" y="2851"/>
                  <a:ext cx="616" cy="6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DED59"/>
                    </a:gs>
                    <a:gs pos="100000">
                      <a:srgbClr val="9D9D3B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4" name="Group 313"/>
              <p:cNvGrpSpPr>
                <a:grpSpLocks/>
              </p:cNvGrpSpPr>
              <p:nvPr/>
            </p:nvGrpSpPr>
            <p:grpSpPr bwMode="auto">
              <a:xfrm>
                <a:off x="1114" y="2547"/>
                <a:ext cx="496" cy="506"/>
                <a:chOff x="300" y="179"/>
                <a:chExt cx="3751" cy="3748"/>
              </a:xfrm>
            </p:grpSpPr>
            <p:sp>
              <p:nvSpPr>
                <p:cNvPr id="3107" name="Rectangle 314"/>
                <p:cNvSpPr>
                  <a:spLocks noChangeArrowheads="1"/>
                </p:cNvSpPr>
                <p:nvPr/>
              </p:nvSpPr>
              <p:spPr bwMode="auto">
                <a:xfrm>
                  <a:off x="300" y="180"/>
                  <a:ext cx="3744" cy="3744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179" y="2062"/>
                  <a:ext cx="1872" cy="185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9" name="Line 316"/>
                <p:cNvSpPr>
                  <a:spLocks noChangeShapeType="1"/>
                </p:cNvSpPr>
                <p:nvPr/>
              </p:nvSpPr>
              <p:spPr bwMode="auto">
                <a:xfrm>
                  <a:off x="303" y="179"/>
                  <a:ext cx="2813" cy="282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Line 317"/>
                <p:cNvSpPr>
                  <a:spLocks noChangeShapeType="1"/>
                </p:cNvSpPr>
                <p:nvPr/>
              </p:nvSpPr>
              <p:spPr bwMode="auto">
                <a:xfrm>
                  <a:off x="3115" y="1109"/>
                  <a:ext cx="1" cy="1877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1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300" y="180"/>
                  <a:ext cx="3732" cy="374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2" name="Line 319"/>
                <p:cNvSpPr>
                  <a:spLocks noChangeShapeType="1"/>
                </p:cNvSpPr>
                <p:nvPr/>
              </p:nvSpPr>
              <p:spPr bwMode="auto">
                <a:xfrm>
                  <a:off x="1221" y="2976"/>
                  <a:ext cx="957" cy="95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095" name="Picture 32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2312"/>
                <a:ext cx="1109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96" name="Group 321"/>
              <p:cNvGrpSpPr>
                <a:grpSpLocks/>
              </p:cNvGrpSpPr>
              <p:nvPr/>
            </p:nvGrpSpPr>
            <p:grpSpPr bwMode="auto">
              <a:xfrm>
                <a:off x="981" y="1970"/>
                <a:ext cx="1818" cy="453"/>
                <a:chOff x="1644" y="2250"/>
                <a:chExt cx="2376" cy="592"/>
              </a:xfrm>
            </p:grpSpPr>
            <p:sp>
              <p:nvSpPr>
                <p:cNvPr id="3097" name="Freeform 322"/>
                <p:cNvSpPr>
                  <a:spLocks/>
                </p:cNvSpPr>
                <p:nvPr/>
              </p:nvSpPr>
              <p:spPr bwMode="auto">
                <a:xfrm>
                  <a:off x="1652" y="2250"/>
                  <a:ext cx="2355" cy="589"/>
                </a:xfrm>
                <a:custGeom>
                  <a:avLst/>
                  <a:gdLst>
                    <a:gd name="T0" fmla="*/ 0 w 4788"/>
                    <a:gd name="T1" fmla="*/ 1 h 1682"/>
                    <a:gd name="T2" fmla="*/ 19 w 4788"/>
                    <a:gd name="T3" fmla="*/ 3 h 1682"/>
                    <a:gd name="T4" fmla="*/ 56 w 4788"/>
                    <a:gd name="T5" fmla="*/ 19 h 1682"/>
                    <a:gd name="T6" fmla="*/ 103 w 4788"/>
                    <a:gd name="T7" fmla="*/ 59 h 1682"/>
                    <a:gd name="T8" fmla="*/ 143 w 4788"/>
                    <a:gd name="T9" fmla="*/ 102 h 1682"/>
                    <a:gd name="T10" fmla="*/ 187 w 4788"/>
                    <a:gd name="T11" fmla="*/ 149 h 1682"/>
                    <a:gd name="T12" fmla="*/ 224 w 4788"/>
                    <a:gd name="T13" fmla="*/ 181 h 1682"/>
                    <a:gd name="T14" fmla="*/ 258 w 4788"/>
                    <a:gd name="T15" fmla="*/ 199 h 1682"/>
                    <a:gd name="T16" fmla="*/ 289 w 4788"/>
                    <a:gd name="T17" fmla="*/ 206 h 1682"/>
                    <a:gd name="T18" fmla="*/ 313 w 4788"/>
                    <a:gd name="T19" fmla="*/ 202 h 1682"/>
                    <a:gd name="T20" fmla="*/ 340 w 4788"/>
                    <a:gd name="T21" fmla="*/ 189 h 1682"/>
                    <a:gd name="T22" fmla="*/ 377 w 4788"/>
                    <a:gd name="T23" fmla="*/ 162 h 1682"/>
                    <a:gd name="T24" fmla="*/ 408 w 4788"/>
                    <a:gd name="T25" fmla="*/ 131 h 1682"/>
                    <a:gd name="T26" fmla="*/ 434 w 4788"/>
                    <a:gd name="T27" fmla="*/ 102 h 1682"/>
                    <a:gd name="T28" fmla="*/ 479 w 4788"/>
                    <a:gd name="T29" fmla="*/ 54 h 1682"/>
                    <a:gd name="T30" fmla="*/ 518 w 4788"/>
                    <a:gd name="T31" fmla="*/ 22 h 1682"/>
                    <a:gd name="T32" fmla="*/ 554 w 4788"/>
                    <a:gd name="T33" fmla="*/ 5 h 1682"/>
                    <a:gd name="T34" fmla="*/ 578 w 4788"/>
                    <a:gd name="T35" fmla="*/ 1 h 1682"/>
                    <a:gd name="T36" fmla="*/ 599 w 4788"/>
                    <a:gd name="T37" fmla="*/ 4 h 1682"/>
                    <a:gd name="T38" fmla="*/ 626 w 4788"/>
                    <a:gd name="T39" fmla="*/ 14 h 1682"/>
                    <a:gd name="T40" fmla="*/ 661 w 4788"/>
                    <a:gd name="T41" fmla="*/ 37 h 1682"/>
                    <a:gd name="T42" fmla="*/ 690 w 4788"/>
                    <a:gd name="T43" fmla="*/ 65 h 1682"/>
                    <a:gd name="T44" fmla="*/ 716 w 4788"/>
                    <a:gd name="T45" fmla="*/ 92 h 1682"/>
                    <a:gd name="T46" fmla="*/ 725 w 4788"/>
                    <a:gd name="T47" fmla="*/ 102 h 1682"/>
                    <a:gd name="T48" fmla="*/ 761 w 4788"/>
                    <a:gd name="T49" fmla="*/ 142 h 1682"/>
                    <a:gd name="T50" fmla="*/ 807 w 4788"/>
                    <a:gd name="T51" fmla="*/ 182 h 1682"/>
                    <a:gd name="T52" fmla="*/ 848 w 4788"/>
                    <a:gd name="T53" fmla="*/ 202 h 1682"/>
                    <a:gd name="T54" fmla="*/ 871 w 4788"/>
                    <a:gd name="T55" fmla="*/ 205 h 1682"/>
                    <a:gd name="T56" fmla="*/ 901 w 4788"/>
                    <a:gd name="T57" fmla="*/ 200 h 1682"/>
                    <a:gd name="T58" fmla="*/ 935 w 4788"/>
                    <a:gd name="T59" fmla="*/ 180 h 1682"/>
                    <a:gd name="T60" fmla="*/ 971 w 4788"/>
                    <a:gd name="T61" fmla="*/ 149 h 1682"/>
                    <a:gd name="T62" fmla="*/ 1005 w 4788"/>
                    <a:gd name="T63" fmla="*/ 113 h 1682"/>
                    <a:gd name="T64" fmla="*/ 1016 w 4788"/>
                    <a:gd name="T65" fmla="*/ 102 h 1682"/>
                    <a:gd name="T66" fmla="*/ 1061 w 4788"/>
                    <a:gd name="T67" fmla="*/ 54 h 1682"/>
                    <a:gd name="T68" fmla="*/ 1097 w 4788"/>
                    <a:gd name="T69" fmla="*/ 22 h 1682"/>
                    <a:gd name="T70" fmla="*/ 1131 w 4788"/>
                    <a:gd name="T71" fmla="*/ 6 h 1682"/>
                    <a:gd name="T72" fmla="*/ 1158 w 4788"/>
                    <a:gd name="T73" fmla="*/ 0 h 168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788"/>
                    <a:gd name="T112" fmla="*/ 0 h 1682"/>
                    <a:gd name="T113" fmla="*/ 4788 w 4788"/>
                    <a:gd name="T114" fmla="*/ 1682 h 168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788" h="1682">
                      <a:moveTo>
                        <a:pt x="0" y="7"/>
                      </a:moveTo>
                      <a:cubicBezTo>
                        <a:pt x="13" y="10"/>
                        <a:pt x="41" y="0"/>
                        <a:pt x="80" y="25"/>
                      </a:cubicBezTo>
                      <a:cubicBezTo>
                        <a:pt x="119" y="50"/>
                        <a:pt x="174" y="81"/>
                        <a:pt x="231" y="157"/>
                      </a:cubicBezTo>
                      <a:cubicBezTo>
                        <a:pt x="288" y="233"/>
                        <a:pt x="364" y="368"/>
                        <a:pt x="424" y="481"/>
                      </a:cubicBezTo>
                      <a:cubicBezTo>
                        <a:pt x="484" y="594"/>
                        <a:pt x="533" y="710"/>
                        <a:pt x="591" y="832"/>
                      </a:cubicBezTo>
                      <a:cubicBezTo>
                        <a:pt x="649" y="954"/>
                        <a:pt x="718" y="1109"/>
                        <a:pt x="774" y="1216"/>
                      </a:cubicBezTo>
                      <a:cubicBezTo>
                        <a:pt x="830" y="1323"/>
                        <a:pt x="879" y="1410"/>
                        <a:pt x="927" y="1477"/>
                      </a:cubicBezTo>
                      <a:cubicBezTo>
                        <a:pt x="975" y="1544"/>
                        <a:pt x="1021" y="1588"/>
                        <a:pt x="1065" y="1621"/>
                      </a:cubicBezTo>
                      <a:cubicBezTo>
                        <a:pt x="1109" y="1654"/>
                        <a:pt x="1156" y="1674"/>
                        <a:pt x="1194" y="1678"/>
                      </a:cubicBezTo>
                      <a:cubicBezTo>
                        <a:pt x="1232" y="1682"/>
                        <a:pt x="1258" y="1668"/>
                        <a:pt x="1293" y="1645"/>
                      </a:cubicBezTo>
                      <a:cubicBezTo>
                        <a:pt x="1328" y="1622"/>
                        <a:pt x="1363" y="1594"/>
                        <a:pt x="1407" y="1540"/>
                      </a:cubicBezTo>
                      <a:cubicBezTo>
                        <a:pt x="1451" y="1486"/>
                        <a:pt x="1513" y="1400"/>
                        <a:pt x="1560" y="1321"/>
                      </a:cubicBezTo>
                      <a:cubicBezTo>
                        <a:pt x="1607" y="1242"/>
                        <a:pt x="1649" y="1146"/>
                        <a:pt x="1688" y="1065"/>
                      </a:cubicBezTo>
                      <a:cubicBezTo>
                        <a:pt x="1727" y="984"/>
                        <a:pt x="1745" y="936"/>
                        <a:pt x="1794" y="832"/>
                      </a:cubicBezTo>
                      <a:cubicBezTo>
                        <a:pt x="1843" y="728"/>
                        <a:pt x="1922" y="552"/>
                        <a:pt x="1980" y="444"/>
                      </a:cubicBezTo>
                      <a:cubicBezTo>
                        <a:pt x="2038" y="336"/>
                        <a:pt x="2091" y="248"/>
                        <a:pt x="2142" y="181"/>
                      </a:cubicBezTo>
                      <a:cubicBezTo>
                        <a:pt x="2193" y="114"/>
                        <a:pt x="2248" y="69"/>
                        <a:pt x="2289" y="40"/>
                      </a:cubicBezTo>
                      <a:cubicBezTo>
                        <a:pt x="2330" y="11"/>
                        <a:pt x="2360" y="9"/>
                        <a:pt x="2391" y="7"/>
                      </a:cubicBezTo>
                      <a:cubicBezTo>
                        <a:pt x="2422" y="5"/>
                        <a:pt x="2441" y="10"/>
                        <a:pt x="2474" y="28"/>
                      </a:cubicBezTo>
                      <a:cubicBezTo>
                        <a:pt x="2507" y="46"/>
                        <a:pt x="2546" y="69"/>
                        <a:pt x="2589" y="115"/>
                      </a:cubicBezTo>
                      <a:cubicBezTo>
                        <a:pt x="2632" y="161"/>
                        <a:pt x="2688" y="236"/>
                        <a:pt x="2731" y="306"/>
                      </a:cubicBezTo>
                      <a:cubicBezTo>
                        <a:pt x="2774" y="376"/>
                        <a:pt x="2812" y="461"/>
                        <a:pt x="2850" y="535"/>
                      </a:cubicBezTo>
                      <a:cubicBezTo>
                        <a:pt x="2888" y="609"/>
                        <a:pt x="2934" y="702"/>
                        <a:pt x="2958" y="751"/>
                      </a:cubicBezTo>
                      <a:cubicBezTo>
                        <a:pt x="2982" y="800"/>
                        <a:pt x="2965" y="761"/>
                        <a:pt x="2997" y="829"/>
                      </a:cubicBezTo>
                      <a:cubicBezTo>
                        <a:pt x="3029" y="897"/>
                        <a:pt x="3091" y="1047"/>
                        <a:pt x="3147" y="1156"/>
                      </a:cubicBezTo>
                      <a:cubicBezTo>
                        <a:pt x="3203" y="1265"/>
                        <a:pt x="3274" y="1402"/>
                        <a:pt x="3334" y="1484"/>
                      </a:cubicBezTo>
                      <a:cubicBezTo>
                        <a:pt x="3394" y="1566"/>
                        <a:pt x="3462" y="1617"/>
                        <a:pt x="3506" y="1648"/>
                      </a:cubicBezTo>
                      <a:cubicBezTo>
                        <a:pt x="3550" y="1679"/>
                        <a:pt x="3564" y="1674"/>
                        <a:pt x="3600" y="1672"/>
                      </a:cubicBezTo>
                      <a:cubicBezTo>
                        <a:pt x="3636" y="1670"/>
                        <a:pt x="3679" y="1667"/>
                        <a:pt x="3723" y="1633"/>
                      </a:cubicBezTo>
                      <a:cubicBezTo>
                        <a:pt x="3767" y="1599"/>
                        <a:pt x="3817" y="1539"/>
                        <a:pt x="3865" y="1469"/>
                      </a:cubicBezTo>
                      <a:cubicBezTo>
                        <a:pt x="3913" y="1399"/>
                        <a:pt x="3966" y="1306"/>
                        <a:pt x="4014" y="1215"/>
                      </a:cubicBezTo>
                      <a:cubicBezTo>
                        <a:pt x="4062" y="1124"/>
                        <a:pt x="4125" y="987"/>
                        <a:pt x="4156" y="923"/>
                      </a:cubicBezTo>
                      <a:cubicBezTo>
                        <a:pt x="4187" y="859"/>
                        <a:pt x="4162" y="914"/>
                        <a:pt x="4201" y="833"/>
                      </a:cubicBezTo>
                      <a:cubicBezTo>
                        <a:pt x="4240" y="752"/>
                        <a:pt x="4332" y="546"/>
                        <a:pt x="4388" y="437"/>
                      </a:cubicBezTo>
                      <a:cubicBezTo>
                        <a:pt x="4444" y="328"/>
                        <a:pt x="4488" y="246"/>
                        <a:pt x="4536" y="181"/>
                      </a:cubicBezTo>
                      <a:cubicBezTo>
                        <a:pt x="4584" y="116"/>
                        <a:pt x="4632" y="76"/>
                        <a:pt x="4674" y="46"/>
                      </a:cubicBezTo>
                      <a:cubicBezTo>
                        <a:pt x="4716" y="16"/>
                        <a:pt x="4764" y="13"/>
                        <a:pt x="4788" y="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98" name="Group 323"/>
                <p:cNvGrpSpPr>
                  <a:grpSpLocks/>
                </p:cNvGrpSpPr>
                <p:nvPr/>
              </p:nvGrpSpPr>
              <p:grpSpPr bwMode="auto">
                <a:xfrm>
                  <a:off x="1655" y="2250"/>
                  <a:ext cx="2351" cy="592"/>
                  <a:chOff x="332" y="557"/>
                  <a:chExt cx="4781" cy="1203"/>
                </a:xfrm>
              </p:grpSpPr>
              <p:sp>
                <p:nvSpPr>
                  <p:cNvPr id="3105" name="Freeform 324"/>
                  <p:cNvSpPr>
                    <a:spLocks/>
                  </p:cNvSpPr>
                  <p:nvPr/>
                </p:nvSpPr>
                <p:spPr bwMode="auto">
                  <a:xfrm>
                    <a:off x="332" y="560"/>
                    <a:ext cx="2388" cy="1200"/>
                  </a:xfrm>
                  <a:custGeom>
                    <a:avLst/>
                    <a:gdLst>
                      <a:gd name="T0" fmla="*/ 0 w 4788"/>
                      <a:gd name="T1" fmla="*/ 4 h 1682"/>
                      <a:gd name="T2" fmla="*/ 20 w 4788"/>
                      <a:gd name="T3" fmla="*/ 13 h 1682"/>
                      <a:gd name="T4" fmla="*/ 57 w 4788"/>
                      <a:gd name="T5" fmla="*/ 80 h 1682"/>
                      <a:gd name="T6" fmla="*/ 105 w 4788"/>
                      <a:gd name="T7" fmla="*/ 245 h 1682"/>
                      <a:gd name="T8" fmla="*/ 147 w 4788"/>
                      <a:gd name="T9" fmla="*/ 424 h 1682"/>
                      <a:gd name="T10" fmla="*/ 193 w 4788"/>
                      <a:gd name="T11" fmla="*/ 619 h 1682"/>
                      <a:gd name="T12" fmla="*/ 230 w 4788"/>
                      <a:gd name="T13" fmla="*/ 752 h 1682"/>
                      <a:gd name="T14" fmla="*/ 265 w 4788"/>
                      <a:gd name="T15" fmla="*/ 825 h 1682"/>
                      <a:gd name="T16" fmla="*/ 297 w 4788"/>
                      <a:gd name="T17" fmla="*/ 854 h 1682"/>
                      <a:gd name="T18" fmla="*/ 322 w 4788"/>
                      <a:gd name="T19" fmla="*/ 838 h 1682"/>
                      <a:gd name="T20" fmla="*/ 350 w 4788"/>
                      <a:gd name="T21" fmla="*/ 784 h 1682"/>
                      <a:gd name="T22" fmla="*/ 388 w 4788"/>
                      <a:gd name="T23" fmla="*/ 672 h 1682"/>
                      <a:gd name="T24" fmla="*/ 420 w 4788"/>
                      <a:gd name="T25" fmla="*/ 542 h 1682"/>
                      <a:gd name="T26" fmla="*/ 446 w 4788"/>
                      <a:gd name="T27" fmla="*/ 424 h 1682"/>
                      <a:gd name="T28" fmla="*/ 493 w 4788"/>
                      <a:gd name="T29" fmla="*/ 226 h 1682"/>
                      <a:gd name="T30" fmla="*/ 533 w 4788"/>
                      <a:gd name="T31" fmla="*/ 92 h 1682"/>
                      <a:gd name="T32" fmla="*/ 570 w 4788"/>
                      <a:gd name="T33" fmla="*/ 21 h 1682"/>
                      <a:gd name="T34" fmla="*/ 595 w 4788"/>
                      <a:gd name="T35" fmla="*/ 4 h 1682"/>
                      <a:gd name="T36" fmla="*/ 615 w 4788"/>
                      <a:gd name="T37" fmla="*/ 14 h 1682"/>
                      <a:gd name="T38" fmla="*/ 644 w 4788"/>
                      <a:gd name="T39" fmla="*/ 59 h 1682"/>
                      <a:gd name="T40" fmla="*/ 679 w 4788"/>
                      <a:gd name="T41" fmla="*/ 156 h 1682"/>
                      <a:gd name="T42" fmla="*/ 709 w 4788"/>
                      <a:gd name="T43" fmla="*/ 273 h 1682"/>
                      <a:gd name="T44" fmla="*/ 736 w 4788"/>
                      <a:gd name="T45" fmla="*/ 382 h 1682"/>
                      <a:gd name="T46" fmla="*/ 746 w 4788"/>
                      <a:gd name="T47" fmla="*/ 422 h 1682"/>
                      <a:gd name="T48" fmla="*/ 783 w 4788"/>
                      <a:gd name="T49" fmla="*/ 589 h 1682"/>
                      <a:gd name="T50" fmla="*/ 829 w 4788"/>
                      <a:gd name="T51" fmla="*/ 756 h 1682"/>
                      <a:gd name="T52" fmla="*/ 872 w 4788"/>
                      <a:gd name="T53" fmla="*/ 839 h 1682"/>
                      <a:gd name="T54" fmla="*/ 895 w 4788"/>
                      <a:gd name="T55" fmla="*/ 851 h 1682"/>
                      <a:gd name="T56" fmla="*/ 926 w 4788"/>
                      <a:gd name="T57" fmla="*/ 831 h 1682"/>
                      <a:gd name="T58" fmla="*/ 962 w 4788"/>
                      <a:gd name="T59" fmla="*/ 748 h 1682"/>
                      <a:gd name="T60" fmla="*/ 998 w 4788"/>
                      <a:gd name="T61" fmla="*/ 619 h 1682"/>
                      <a:gd name="T62" fmla="*/ 1034 w 4788"/>
                      <a:gd name="T63" fmla="*/ 470 h 1682"/>
                      <a:gd name="T64" fmla="*/ 1045 w 4788"/>
                      <a:gd name="T65" fmla="*/ 424 h 1682"/>
                      <a:gd name="T66" fmla="*/ 1092 w 4788"/>
                      <a:gd name="T67" fmla="*/ 223 h 1682"/>
                      <a:gd name="T68" fmla="*/ 1128 w 4788"/>
                      <a:gd name="T69" fmla="*/ 92 h 1682"/>
                      <a:gd name="T70" fmla="*/ 1163 w 4788"/>
                      <a:gd name="T71" fmla="*/ 24 h 1682"/>
                      <a:gd name="T72" fmla="*/ 1191 w 4788"/>
                      <a:gd name="T73" fmla="*/ 2 h 168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788"/>
                      <a:gd name="T112" fmla="*/ 0 h 1682"/>
                      <a:gd name="T113" fmla="*/ 4788 w 4788"/>
                      <a:gd name="T114" fmla="*/ 1682 h 168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788" h="1682">
                        <a:moveTo>
                          <a:pt x="0" y="7"/>
                        </a:moveTo>
                        <a:cubicBezTo>
                          <a:pt x="13" y="10"/>
                          <a:pt x="41" y="0"/>
                          <a:pt x="80" y="25"/>
                        </a:cubicBezTo>
                        <a:cubicBezTo>
                          <a:pt x="119" y="50"/>
                          <a:pt x="174" y="81"/>
                          <a:pt x="231" y="157"/>
                        </a:cubicBezTo>
                        <a:cubicBezTo>
                          <a:pt x="288" y="233"/>
                          <a:pt x="364" y="368"/>
                          <a:pt x="424" y="481"/>
                        </a:cubicBezTo>
                        <a:cubicBezTo>
                          <a:pt x="484" y="594"/>
                          <a:pt x="533" y="710"/>
                          <a:pt x="591" y="832"/>
                        </a:cubicBezTo>
                        <a:cubicBezTo>
                          <a:pt x="649" y="954"/>
                          <a:pt x="718" y="1109"/>
                          <a:pt x="774" y="1216"/>
                        </a:cubicBezTo>
                        <a:cubicBezTo>
                          <a:pt x="830" y="1323"/>
                          <a:pt x="879" y="1410"/>
                          <a:pt x="927" y="1477"/>
                        </a:cubicBezTo>
                        <a:cubicBezTo>
                          <a:pt x="975" y="1544"/>
                          <a:pt x="1021" y="1588"/>
                          <a:pt x="1065" y="1621"/>
                        </a:cubicBezTo>
                        <a:cubicBezTo>
                          <a:pt x="1109" y="1654"/>
                          <a:pt x="1156" y="1674"/>
                          <a:pt x="1194" y="1678"/>
                        </a:cubicBezTo>
                        <a:cubicBezTo>
                          <a:pt x="1232" y="1682"/>
                          <a:pt x="1258" y="1668"/>
                          <a:pt x="1293" y="1645"/>
                        </a:cubicBezTo>
                        <a:cubicBezTo>
                          <a:pt x="1328" y="1622"/>
                          <a:pt x="1363" y="1594"/>
                          <a:pt x="1407" y="1540"/>
                        </a:cubicBezTo>
                        <a:cubicBezTo>
                          <a:pt x="1451" y="1486"/>
                          <a:pt x="1513" y="1400"/>
                          <a:pt x="1560" y="1321"/>
                        </a:cubicBezTo>
                        <a:cubicBezTo>
                          <a:pt x="1607" y="1242"/>
                          <a:pt x="1649" y="1146"/>
                          <a:pt x="1688" y="1065"/>
                        </a:cubicBezTo>
                        <a:cubicBezTo>
                          <a:pt x="1727" y="984"/>
                          <a:pt x="1745" y="936"/>
                          <a:pt x="1794" y="832"/>
                        </a:cubicBezTo>
                        <a:cubicBezTo>
                          <a:pt x="1843" y="728"/>
                          <a:pt x="1922" y="552"/>
                          <a:pt x="1980" y="444"/>
                        </a:cubicBezTo>
                        <a:cubicBezTo>
                          <a:pt x="2038" y="336"/>
                          <a:pt x="2091" y="248"/>
                          <a:pt x="2142" y="181"/>
                        </a:cubicBezTo>
                        <a:cubicBezTo>
                          <a:pt x="2193" y="114"/>
                          <a:pt x="2248" y="69"/>
                          <a:pt x="2289" y="40"/>
                        </a:cubicBezTo>
                        <a:cubicBezTo>
                          <a:pt x="2330" y="11"/>
                          <a:pt x="2360" y="9"/>
                          <a:pt x="2391" y="7"/>
                        </a:cubicBezTo>
                        <a:cubicBezTo>
                          <a:pt x="2422" y="5"/>
                          <a:pt x="2441" y="10"/>
                          <a:pt x="2474" y="28"/>
                        </a:cubicBezTo>
                        <a:cubicBezTo>
                          <a:pt x="2507" y="46"/>
                          <a:pt x="2546" y="69"/>
                          <a:pt x="2589" y="115"/>
                        </a:cubicBezTo>
                        <a:cubicBezTo>
                          <a:pt x="2632" y="161"/>
                          <a:pt x="2688" y="236"/>
                          <a:pt x="2731" y="306"/>
                        </a:cubicBezTo>
                        <a:cubicBezTo>
                          <a:pt x="2774" y="376"/>
                          <a:pt x="2812" y="461"/>
                          <a:pt x="2850" y="535"/>
                        </a:cubicBezTo>
                        <a:cubicBezTo>
                          <a:pt x="2888" y="609"/>
                          <a:pt x="2934" y="702"/>
                          <a:pt x="2958" y="751"/>
                        </a:cubicBezTo>
                        <a:cubicBezTo>
                          <a:pt x="2982" y="800"/>
                          <a:pt x="2965" y="761"/>
                          <a:pt x="2997" y="829"/>
                        </a:cubicBezTo>
                        <a:cubicBezTo>
                          <a:pt x="3029" y="897"/>
                          <a:pt x="3091" y="1047"/>
                          <a:pt x="3147" y="1156"/>
                        </a:cubicBezTo>
                        <a:cubicBezTo>
                          <a:pt x="3203" y="1265"/>
                          <a:pt x="3274" y="1402"/>
                          <a:pt x="3334" y="1484"/>
                        </a:cubicBezTo>
                        <a:cubicBezTo>
                          <a:pt x="3394" y="1566"/>
                          <a:pt x="3462" y="1617"/>
                          <a:pt x="3506" y="1648"/>
                        </a:cubicBezTo>
                        <a:cubicBezTo>
                          <a:pt x="3550" y="1679"/>
                          <a:pt x="3564" y="1674"/>
                          <a:pt x="3600" y="1672"/>
                        </a:cubicBezTo>
                        <a:cubicBezTo>
                          <a:pt x="3636" y="1670"/>
                          <a:pt x="3679" y="1667"/>
                          <a:pt x="3723" y="1633"/>
                        </a:cubicBezTo>
                        <a:cubicBezTo>
                          <a:pt x="3767" y="1599"/>
                          <a:pt x="3817" y="1539"/>
                          <a:pt x="3865" y="1469"/>
                        </a:cubicBezTo>
                        <a:cubicBezTo>
                          <a:pt x="3913" y="1399"/>
                          <a:pt x="3966" y="1306"/>
                          <a:pt x="4014" y="1215"/>
                        </a:cubicBezTo>
                        <a:cubicBezTo>
                          <a:pt x="4062" y="1124"/>
                          <a:pt x="4125" y="987"/>
                          <a:pt x="4156" y="923"/>
                        </a:cubicBezTo>
                        <a:cubicBezTo>
                          <a:pt x="4187" y="859"/>
                          <a:pt x="4162" y="914"/>
                          <a:pt x="4201" y="833"/>
                        </a:cubicBezTo>
                        <a:cubicBezTo>
                          <a:pt x="4240" y="752"/>
                          <a:pt x="4332" y="546"/>
                          <a:pt x="4388" y="437"/>
                        </a:cubicBezTo>
                        <a:cubicBezTo>
                          <a:pt x="4444" y="328"/>
                          <a:pt x="4488" y="246"/>
                          <a:pt x="4536" y="181"/>
                        </a:cubicBezTo>
                        <a:cubicBezTo>
                          <a:pt x="4584" y="116"/>
                          <a:pt x="4632" y="76"/>
                          <a:pt x="4674" y="46"/>
                        </a:cubicBezTo>
                        <a:cubicBezTo>
                          <a:pt x="4716" y="16"/>
                          <a:pt x="4764" y="13"/>
                          <a:pt x="4788" y="4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" name="Freeform 325"/>
                  <p:cNvSpPr>
                    <a:spLocks/>
                  </p:cNvSpPr>
                  <p:nvPr/>
                </p:nvSpPr>
                <p:spPr bwMode="auto">
                  <a:xfrm>
                    <a:off x="2725" y="557"/>
                    <a:ext cx="2388" cy="1200"/>
                  </a:xfrm>
                  <a:custGeom>
                    <a:avLst/>
                    <a:gdLst>
                      <a:gd name="T0" fmla="*/ 0 w 4788"/>
                      <a:gd name="T1" fmla="*/ 4 h 1682"/>
                      <a:gd name="T2" fmla="*/ 20 w 4788"/>
                      <a:gd name="T3" fmla="*/ 13 h 1682"/>
                      <a:gd name="T4" fmla="*/ 57 w 4788"/>
                      <a:gd name="T5" fmla="*/ 80 h 1682"/>
                      <a:gd name="T6" fmla="*/ 105 w 4788"/>
                      <a:gd name="T7" fmla="*/ 245 h 1682"/>
                      <a:gd name="T8" fmla="*/ 147 w 4788"/>
                      <a:gd name="T9" fmla="*/ 424 h 1682"/>
                      <a:gd name="T10" fmla="*/ 193 w 4788"/>
                      <a:gd name="T11" fmla="*/ 619 h 1682"/>
                      <a:gd name="T12" fmla="*/ 230 w 4788"/>
                      <a:gd name="T13" fmla="*/ 752 h 1682"/>
                      <a:gd name="T14" fmla="*/ 265 w 4788"/>
                      <a:gd name="T15" fmla="*/ 825 h 1682"/>
                      <a:gd name="T16" fmla="*/ 297 w 4788"/>
                      <a:gd name="T17" fmla="*/ 854 h 1682"/>
                      <a:gd name="T18" fmla="*/ 322 w 4788"/>
                      <a:gd name="T19" fmla="*/ 838 h 1682"/>
                      <a:gd name="T20" fmla="*/ 350 w 4788"/>
                      <a:gd name="T21" fmla="*/ 784 h 1682"/>
                      <a:gd name="T22" fmla="*/ 388 w 4788"/>
                      <a:gd name="T23" fmla="*/ 672 h 1682"/>
                      <a:gd name="T24" fmla="*/ 420 w 4788"/>
                      <a:gd name="T25" fmla="*/ 542 h 1682"/>
                      <a:gd name="T26" fmla="*/ 446 w 4788"/>
                      <a:gd name="T27" fmla="*/ 424 h 1682"/>
                      <a:gd name="T28" fmla="*/ 493 w 4788"/>
                      <a:gd name="T29" fmla="*/ 226 h 1682"/>
                      <a:gd name="T30" fmla="*/ 533 w 4788"/>
                      <a:gd name="T31" fmla="*/ 92 h 1682"/>
                      <a:gd name="T32" fmla="*/ 570 w 4788"/>
                      <a:gd name="T33" fmla="*/ 21 h 1682"/>
                      <a:gd name="T34" fmla="*/ 595 w 4788"/>
                      <a:gd name="T35" fmla="*/ 4 h 1682"/>
                      <a:gd name="T36" fmla="*/ 615 w 4788"/>
                      <a:gd name="T37" fmla="*/ 14 h 1682"/>
                      <a:gd name="T38" fmla="*/ 644 w 4788"/>
                      <a:gd name="T39" fmla="*/ 59 h 1682"/>
                      <a:gd name="T40" fmla="*/ 679 w 4788"/>
                      <a:gd name="T41" fmla="*/ 156 h 1682"/>
                      <a:gd name="T42" fmla="*/ 709 w 4788"/>
                      <a:gd name="T43" fmla="*/ 273 h 1682"/>
                      <a:gd name="T44" fmla="*/ 736 w 4788"/>
                      <a:gd name="T45" fmla="*/ 382 h 1682"/>
                      <a:gd name="T46" fmla="*/ 746 w 4788"/>
                      <a:gd name="T47" fmla="*/ 422 h 1682"/>
                      <a:gd name="T48" fmla="*/ 783 w 4788"/>
                      <a:gd name="T49" fmla="*/ 589 h 1682"/>
                      <a:gd name="T50" fmla="*/ 829 w 4788"/>
                      <a:gd name="T51" fmla="*/ 756 h 1682"/>
                      <a:gd name="T52" fmla="*/ 872 w 4788"/>
                      <a:gd name="T53" fmla="*/ 839 h 1682"/>
                      <a:gd name="T54" fmla="*/ 895 w 4788"/>
                      <a:gd name="T55" fmla="*/ 851 h 1682"/>
                      <a:gd name="T56" fmla="*/ 926 w 4788"/>
                      <a:gd name="T57" fmla="*/ 831 h 1682"/>
                      <a:gd name="T58" fmla="*/ 962 w 4788"/>
                      <a:gd name="T59" fmla="*/ 748 h 1682"/>
                      <a:gd name="T60" fmla="*/ 998 w 4788"/>
                      <a:gd name="T61" fmla="*/ 619 h 1682"/>
                      <a:gd name="T62" fmla="*/ 1034 w 4788"/>
                      <a:gd name="T63" fmla="*/ 470 h 1682"/>
                      <a:gd name="T64" fmla="*/ 1045 w 4788"/>
                      <a:gd name="T65" fmla="*/ 424 h 1682"/>
                      <a:gd name="T66" fmla="*/ 1092 w 4788"/>
                      <a:gd name="T67" fmla="*/ 223 h 1682"/>
                      <a:gd name="T68" fmla="*/ 1128 w 4788"/>
                      <a:gd name="T69" fmla="*/ 92 h 1682"/>
                      <a:gd name="T70" fmla="*/ 1163 w 4788"/>
                      <a:gd name="T71" fmla="*/ 24 h 1682"/>
                      <a:gd name="T72" fmla="*/ 1191 w 4788"/>
                      <a:gd name="T73" fmla="*/ 2 h 168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788"/>
                      <a:gd name="T112" fmla="*/ 0 h 1682"/>
                      <a:gd name="T113" fmla="*/ 4788 w 4788"/>
                      <a:gd name="T114" fmla="*/ 1682 h 168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788" h="1682">
                        <a:moveTo>
                          <a:pt x="0" y="7"/>
                        </a:moveTo>
                        <a:cubicBezTo>
                          <a:pt x="13" y="10"/>
                          <a:pt x="41" y="0"/>
                          <a:pt x="80" y="25"/>
                        </a:cubicBezTo>
                        <a:cubicBezTo>
                          <a:pt x="119" y="50"/>
                          <a:pt x="174" y="81"/>
                          <a:pt x="231" y="157"/>
                        </a:cubicBezTo>
                        <a:cubicBezTo>
                          <a:pt x="288" y="233"/>
                          <a:pt x="364" y="368"/>
                          <a:pt x="424" y="481"/>
                        </a:cubicBezTo>
                        <a:cubicBezTo>
                          <a:pt x="484" y="594"/>
                          <a:pt x="533" y="710"/>
                          <a:pt x="591" y="832"/>
                        </a:cubicBezTo>
                        <a:cubicBezTo>
                          <a:pt x="649" y="954"/>
                          <a:pt x="718" y="1109"/>
                          <a:pt x="774" y="1216"/>
                        </a:cubicBezTo>
                        <a:cubicBezTo>
                          <a:pt x="830" y="1323"/>
                          <a:pt x="879" y="1410"/>
                          <a:pt x="927" y="1477"/>
                        </a:cubicBezTo>
                        <a:cubicBezTo>
                          <a:pt x="975" y="1544"/>
                          <a:pt x="1021" y="1588"/>
                          <a:pt x="1065" y="1621"/>
                        </a:cubicBezTo>
                        <a:cubicBezTo>
                          <a:pt x="1109" y="1654"/>
                          <a:pt x="1156" y="1674"/>
                          <a:pt x="1194" y="1678"/>
                        </a:cubicBezTo>
                        <a:cubicBezTo>
                          <a:pt x="1232" y="1682"/>
                          <a:pt x="1258" y="1668"/>
                          <a:pt x="1293" y="1645"/>
                        </a:cubicBezTo>
                        <a:cubicBezTo>
                          <a:pt x="1328" y="1622"/>
                          <a:pt x="1363" y="1594"/>
                          <a:pt x="1407" y="1540"/>
                        </a:cubicBezTo>
                        <a:cubicBezTo>
                          <a:pt x="1451" y="1486"/>
                          <a:pt x="1513" y="1400"/>
                          <a:pt x="1560" y="1321"/>
                        </a:cubicBezTo>
                        <a:cubicBezTo>
                          <a:pt x="1607" y="1242"/>
                          <a:pt x="1649" y="1146"/>
                          <a:pt x="1688" y="1065"/>
                        </a:cubicBezTo>
                        <a:cubicBezTo>
                          <a:pt x="1727" y="984"/>
                          <a:pt x="1745" y="936"/>
                          <a:pt x="1794" y="832"/>
                        </a:cubicBezTo>
                        <a:cubicBezTo>
                          <a:pt x="1843" y="728"/>
                          <a:pt x="1922" y="552"/>
                          <a:pt x="1980" y="444"/>
                        </a:cubicBezTo>
                        <a:cubicBezTo>
                          <a:pt x="2038" y="336"/>
                          <a:pt x="2091" y="248"/>
                          <a:pt x="2142" y="181"/>
                        </a:cubicBezTo>
                        <a:cubicBezTo>
                          <a:pt x="2193" y="114"/>
                          <a:pt x="2248" y="69"/>
                          <a:pt x="2289" y="40"/>
                        </a:cubicBezTo>
                        <a:cubicBezTo>
                          <a:pt x="2330" y="11"/>
                          <a:pt x="2360" y="9"/>
                          <a:pt x="2391" y="7"/>
                        </a:cubicBezTo>
                        <a:cubicBezTo>
                          <a:pt x="2422" y="5"/>
                          <a:pt x="2441" y="10"/>
                          <a:pt x="2474" y="28"/>
                        </a:cubicBezTo>
                        <a:cubicBezTo>
                          <a:pt x="2507" y="46"/>
                          <a:pt x="2546" y="69"/>
                          <a:pt x="2589" y="115"/>
                        </a:cubicBezTo>
                        <a:cubicBezTo>
                          <a:pt x="2632" y="161"/>
                          <a:pt x="2688" y="236"/>
                          <a:pt x="2731" y="306"/>
                        </a:cubicBezTo>
                        <a:cubicBezTo>
                          <a:pt x="2774" y="376"/>
                          <a:pt x="2812" y="461"/>
                          <a:pt x="2850" y="535"/>
                        </a:cubicBezTo>
                        <a:cubicBezTo>
                          <a:pt x="2888" y="609"/>
                          <a:pt x="2934" y="702"/>
                          <a:pt x="2958" y="751"/>
                        </a:cubicBezTo>
                        <a:cubicBezTo>
                          <a:pt x="2982" y="800"/>
                          <a:pt x="2965" y="761"/>
                          <a:pt x="2997" y="829"/>
                        </a:cubicBezTo>
                        <a:cubicBezTo>
                          <a:pt x="3029" y="897"/>
                          <a:pt x="3091" y="1047"/>
                          <a:pt x="3147" y="1156"/>
                        </a:cubicBezTo>
                        <a:cubicBezTo>
                          <a:pt x="3203" y="1265"/>
                          <a:pt x="3274" y="1402"/>
                          <a:pt x="3334" y="1484"/>
                        </a:cubicBezTo>
                        <a:cubicBezTo>
                          <a:pt x="3394" y="1566"/>
                          <a:pt x="3462" y="1617"/>
                          <a:pt x="3506" y="1648"/>
                        </a:cubicBezTo>
                        <a:cubicBezTo>
                          <a:pt x="3550" y="1679"/>
                          <a:pt x="3564" y="1674"/>
                          <a:pt x="3600" y="1672"/>
                        </a:cubicBezTo>
                        <a:cubicBezTo>
                          <a:pt x="3636" y="1670"/>
                          <a:pt x="3679" y="1667"/>
                          <a:pt x="3723" y="1633"/>
                        </a:cubicBezTo>
                        <a:cubicBezTo>
                          <a:pt x="3767" y="1599"/>
                          <a:pt x="3817" y="1539"/>
                          <a:pt x="3865" y="1469"/>
                        </a:cubicBezTo>
                        <a:cubicBezTo>
                          <a:pt x="3913" y="1399"/>
                          <a:pt x="3966" y="1306"/>
                          <a:pt x="4014" y="1215"/>
                        </a:cubicBezTo>
                        <a:cubicBezTo>
                          <a:pt x="4062" y="1124"/>
                          <a:pt x="4125" y="987"/>
                          <a:pt x="4156" y="923"/>
                        </a:cubicBezTo>
                        <a:cubicBezTo>
                          <a:pt x="4187" y="859"/>
                          <a:pt x="4162" y="914"/>
                          <a:pt x="4201" y="833"/>
                        </a:cubicBezTo>
                        <a:cubicBezTo>
                          <a:pt x="4240" y="752"/>
                          <a:pt x="4332" y="546"/>
                          <a:pt x="4388" y="437"/>
                        </a:cubicBezTo>
                        <a:cubicBezTo>
                          <a:pt x="4444" y="328"/>
                          <a:pt x="4488" y="246"/>
                          <a:pt x="4536" y="181"/>
                        </a:cubicBezTo>
                        <a:cubicBezTo>
                          <a:pt x="4584" y="116"/>
                          <a:pt x="4632" y="76"/>
                          <a:pt x="4674" y="46"/>
                        </a:cubicBezTo>
                        <a:cubicBezTo>
                          <a:pt x="4716" y="16"/>
                          <a:pt x="4764" y="13"/>
                          <a:pt x="4788" y="4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99" name="Freeform 326"/>
                <p:cNvSpPr>
                  <a:spLocks/>
                </p:cNvSpPr>
                <p:nvPr/>
              </p:nvSpPr>
              <p:spPr bwMode="auto">
                <a:xfrm>
                  <a:off x="1655" y="2250"/>
                  <a:ext cx="2358" cy="587"/>
                </a:xfrm>
                <a:custGeom>
                  <a:avLst/>
                  <a:gdLst>
                    <a:gd name="T0" fmla="*/ 0 w 4796"/>
                    <a:gd name="T1" fmla="*/ 289 h 1194"/>
                    <a:gd name="T2" fmla="*/ 64 w 4796"/>
                    <a:gd name="T3" fmla="*/ 282 h 1194"/>
                    <a:gd name="T4" fmla="*/ 117 w 4796"/>
                    <a:gd name="T5" fmla="*/ 264 h 1194"/>
                    <a:gd name="T6" fmla="*/ 189 w 4796"/>
                    <a:gd name="T7" fmla="*/ 226 h 1194"/>
                    <a:gd name="T8" fmla="*/ 249 w 4796"/>
                    <a:gd name="T9" fmla="*/ 182 h 1194"/>
                    <a:gd name="T10" fmla="*/ 298 w 4796"/>
                    <a:gd name="T11" fmla="*/ 142 h 1194"/>
                    <a:gd name="T12" fmla="*/ 386 w 4796"/>
                    <a:gd name="T13" fmla="*/ 75 h 1194"/>
                    <a:gd name="T14" fmla="*/ 461 w 4796"/>
                    <a:gd name="T15" fmla="*/ 30 h 1194"/>
                    <a:gd name="T16" fmla="*/ 530 w 4796"/>
                    <a:gd name="T17" fmla="*/ 6 h 1194"/>
                    <a:gd name="T18" fmla="*/ 578 w 4796"/>
                    <a:gd name="T19" fmla="*/ 0 h 1194"/>
                    <a:gd name="T20" fmla="*/ 617 w 4796"/>
                    <a:gd name="T21" fmla="*/ 4 h 1194"/>
                    <a:gd name="T22" fmla="*/ 670 w 4796"/>
                    <a:gd name="T23" fmla="*/ 19 h 1194"/>
                    <a:gd name="T24" fmla="*/ 737 w 4796"/>
                    <a:gd name="T25" fmla="*/ 52 h 1194"/>
                    <a:gd name="T26" fmla="*/ 793 w 4796"/>
                    <a:gd name="T27" fmla="*/ 91 h 1194"/>
                    <a:gd name="T28" fmla="*/ 843 w 4796"/>
                    <a:gd name="T29" fmla="*/ 128 h 1194"/>
                    <a:gd name="T30" fmla="*/ 861 w 4796"/>
                    <a:gd name="T31" fmla="*/ 142 h 1194"/>
                    <a:gd name="T32" fmla="*/ 931 w 4796"/>
                    <a:gd name="T33" fmla="*/ 198 h 1194"/>
                    <a:gd name="T34" fmla="*/ 1019 w 4796"/>
                    <a:gd name="T35" fmla="*/ 254 h 1194"/>
                    <a:gd name="T36" fmla="*/ 1099 w 4796"/>
                    <a:gd name="T37" fmla="*/ 282 h 1194"/>
                    <a:gd name="T38" fmla="*/ 1159 w 4796"/>
                    <a:gd name="T39" fmla="*/ 287 h 119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796"/>
                    <a:gd name="T61" fmla="*/ 0 h 1194"/>
                    <a:gd name="T62" fmla="*/ 4796 w 4796"/>
                    <a:gd name="T63" fmla="*/ 1194 h 119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796" h="1194">
                      <a:moveTo>
                        <a:pt x="0" y="1194"/>
                      </a:moveTo>
                      <a:cubicBezTo>
                        <a:pt x="43" y="1189"/>
                        <a:pt x="184" y="1183"/>
                        <a:pt x="265" y="1166"/>
                      </a:cubicBezTo>
                      <a:cubicBezTo>
                        <a:pt x="346" y="1149"/>
                        <a:pt x="402" y="1129"/>
                        <a:pt x="485" y="1091"/>
                      </a:cubicBezTo>
                      <a:cubicBezTo>
                        <a:pt x="571" y="1053"/>
                        <a:pt x="690" y="991"/>
                        <a:pt x="781" y="935"/>
                      </a:cubicBezTo>
                      <a:cubicBezTo>
                        <a:pt x="872" y="879"/>
                        <a:pt x="955" y="811"/>
                        <a:pt x="1030" y="753"/>
                      </a:cubicBezTo>
                      <a:cubicBezTo>
                        <a:pt x="1104" y="696"/>
                        <a:pt x="1139" y="662"/>
                        <a:pt x="1234" y="588"/>
                      </a:cubicBezTo>
                      <a:cubicBezTo>
                        <a:pt x="1329" y="514"/>
                        <a:pt x="1482" y="389"/>
                        <a:pt x="1596" y="312"/>
                      </a:cubicBezTo>
                      <a:cubicBezTo>
                        <a:pt x="1706" y="235"/>
                        <a:pt x="1809" y="172"/>
                        <a:pt x="1908" y="125"/>
                      </a:cubicBezTo>
                      <a:cubicBezTo>
                        <a:pt x="2007" y="77"/>
                        <a:pt x="2112" y="45"/>
                        <a:pt x="2192" y="24"/>
                      </a:cubicBezTo>
                      <a:cubicBezTo>
                        <a:pt x="2271" y="4"/>
                        <a:pt x="2329" y="2"/>
                        <a:pt x="2390" y="1"/>
                      </a:cubicBezTo>
                      <a:cubicBezTo>
                        <a:pt x="2450" y="0"/>
                        <a:pt x="2487" y="3"/>
                        <a:pt x="2550" y="16"/>
                      </a:cubicBezTo>
                      <a:cubicBezTo>
                        <a:pt x="2614" y="29"/>
                        <a:pt x="2690" y="45"/>
                        <a:pt x="2773" y="78"/>
                      </a:cubicBezTo>
                      <a:cubicBezTo>
                        <a:pt x="2857" y="110"/>
                        <a:pt x="2965" y="164"/>
                        <a:pt x="3047" y="214"/>
                      </a:cubicBezTo>
                      <a:cubicBezTo>
                        <a:pt x="3131" y="263"/>
                        <a:pt x="3203" y="324"/>
                        <a:pt x="3278" y="376"/>
                      </a:cubicBezTo>
                      <a:cubicBezTo>
                        <a:pt x="3353" y="429"/>
                        <a:pt x="3441" y="495"/>
                        <a:pt x="3487" y="530"/>
                      </a:cubicBezTo>
                      <a:cubicBezTo>
                        <a:pt x="3534" y="565"/>
                        <a:pt x="3500" y="537"/>
                        <a:pt x="3562" y="585"/>
                      </a:cubicBezTo>
                      <a:cubicBezTo>
                        <a:pt x="3625" y="634"/>
                        <a:pt x="3745" y="740"/>
                        <a:pt x="3853" y="818"/>
                      </a:cubicBezTo>
                      <a:cubicBezTo>
                        <a:pt x="3961" y="895"/>
                        <a:pt x="4098" y="993"/>
                        <a:pt x="4215" y="1051"/>
                      </a:cubicBezTo>
                      <a:cubicBezTo>
                        <a:pt x="4332" y="1110"/>
                        <a:pt x="4451" y="1146"/>
                        <a:pt x="4548" y="1168"/>
                      </a:cubicBezTo>
                      <a:cubicBezTo>
                        <a:pt x="4645" y="1190"/>
                        <a:pt x="4744" y="1182"/>
                        <a:pt x="4796" y="1186"/>
                      </a:cubicBezTo>
                    </a:path>
                  </a:pathLst>
                </a:cu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00" name="Group 327"/>
                <p:cNvGrpSpPr>
                  <a:grpSpLocks/>
                </p:cNvGrpSpPr>
                <p:nvPr/>
              </p:nvGrpSpPr>
              <p:grpSpPr bwMode="auto">
                <a:xfrm>
                  <a:off x="1651" y="2250"/>
                  <a:ext cx="2357" cy="588"/>
                  <a:chOff x="475" y="1886"/>
                  <a:chExt cx="5478" cy="456"/>
                </a:xfrm>
              </p:grpSpPr>
              <p:sp>
                <p:nvSpPr>
                  <p:cNvPr id="3102" name="Freeform 328"/>
                  <p:cNvSpPr>
                    <a:spLocks/>
                  </p:cNvSpPr>
                  <p:nvPr/>
                </p:nvSpPr>
                <p:spPr bwMode="auto">
                  <a:xfrm>
                    <a:off x="475" y="1887"/>
                    <a:ext cx="1824" cy="455"/>
                  </a:xfrm>
                  <a:custGeom>
                    <a:avLst/>
                    <a:gdLst>
                      <a:gd name="T0" fmla="*/ 0 w 4788"/>
                      <a:gd name="T1" fmla="*/ 1 h 1682"/>
                      <a:gd name="T2" fmla="*/ 11 w 4788"/>
                      <a:gd name="T3" fmla="*/ 2 h 1682"/>
                      <a:gd name="T4" fmla="*/ 34 w 4788"/>
                      <a:gd name="T5" fmla="*/ 11 h 1682"/>
                      <a:gd name="T6" fmla="*/ 62 w 4788"/>
                      <a:gd name="T7" fmla="*/ 35 h 1682"/>
                      <a:gd name="T8" fmla="*/ 86 w 4788"/>
                      <a:gd name="T9" fmla="*/ 61 h 1682"/>
                      <a:gd name="T10" fmla="*/ 112 w 4788"/>
                      <a:gd name="T11" fmla="*/ 89 h 1682"/>
                      <a:gd name="T12" fmla="*/ 134 w 4788"/>
                      <a:gd name="T13" fmla="*/ 108 h 1682"/>
                      <a:gd name="T14" fmla="*/ 155 w 4788"/>
                      <a:gd name="T15" fmla="*/ 118 h 1682"/>
                      <a:gd name="T16" fmla="*/ 173 w 4788"/>
                      <a:gd name="T17" fmla="*/ 123 h 1682"/>
                      <a:gd name="T18" fmla="*/ 188 w 4788"/>
                      <a:gd name="T19" fmla="*/ 120 h 1682"/>
                      <a:gd name="T20" fmla="*/ 204 w 4788"/>
                      <a:gd name="T21" fmla="*/ 113 h 1682"/>
                      <a:gd name="T22" fmla="*/ 226 w 4788"/>
                      <a:gd name="T23" fmla="*/ 97 h 1682"/>
                      <a:gd name="T24" fmla="*/ 245 w 4788"/>
                      <a:gd name="T25" fmla="*/ 78 h 1682"/>
                      <a:gd name="T26" fmla="*/ 260 w 4788"/>
                      <a:gd name="T27" fmla="*/ 61 h 1682"/>
                      <a:gd name="T28" fmla="*/ 287 w 4788"/>
                      <a:gd name="T29" fmla="*/ 32 h 1682"/>
                      <a:gd name="T30" fmla="*/ 311 w 4788"/>
                      <a:gd name="T31" fmla="*/ 13 h 1682"/>
                      <a:gd name="T32" fmla="*/ 332 w 4788"/>
                      <a:gd name="T33" fmla="*/ 3 h 1682"/>
                      <a:gd name="T34" fmla="*/ 347 w 4788"/>
                      <a:gd name="T35" fmla="*/ 1 h 1682"/>
                      <a:gd name="T36" fmla="*/ 359 w 4788"/>
                      <a:gd name="T37" fmla="*/ 2 h 1682"/>
                      <a:gd name="T38" fmla="*/ 376 w 4788"/>
                      <a:gd name="T39" fmla="*/ 8 h 1682"/>
                      <a:gd name="T40" fmla="*/ 396 w 4788"/>
                      <a:gd name="T41" fmla="*/ 22 h 1682"/>
                      <a:gd name="T42" fmla="*/ 414 w 4788"/>
                      <a:gd name="T43" fmla="*/ 39 h 1682"/>
                      <a:gd name="T44" fmla="*/ 429 w 4788"/>
                      <a:gd name="T45" fmla="*/ 55 h 1682"/>
                      <a:gd name="T46" fmla="*/ 435 w 4788"/>
                      <a:gd name="T47" fmla="*/ 61 h 1682"/>
                      <a:gd name="T48" fmla="*/ 457 w 4788"/>
                      <a:gd name="T49" fmla="*/ 85 h 1682"/>
                      <a:gd name="T50" fmla="*/ 484 w 4788"/>
                      <a:gd name="T51" fmla="*/ 108 h 1682"/>
                      <a:gd name="T52" fmla="*/ 509 w 4788"/>
                      <a:gd name="T53" fmla="*/ 121 h 1682"/>
                      <a:gd name="T54" fmla="*/ 522 w 4788"/>
                      <a:gd name="T55" fmla="*/ 122 h 1682"/>
                      <a:gd name="T56" fmla="*/ 540 w 4788"/>
                      <a:gd name="T57" fmla="*/ 120 h 1682"/>
                      <a:gd name="T58" fmla="*/ 561 w 4788"/>
                      <a:gd name="T59" fmla="*/ 107 h 1682"/>
                      <a:gd name="T60" fmla="*/ 582 w 4788"/>
                      <a:gd name="T61" fmla="*/ 89 h 1682"/>
                      <a:gd name="T62" fmla="*/ 603 w 4788"/>
                      <a:gd name="T63" fmla="*/ 68 h 1682"/>
                      <a:gd name="T64" fmla="*/ 610 w 4788"/>
                      <a:gd name="T65" fmla="*/ 61 h 1682"/>
                      <a:gd name="T66" fmla="*/ 637 w 4788"/>
                      <a:gd name="T67" fmla="*/ 32 h 1682"/>
                      <a:gd name="T68" fmla="*/ 658 w 4788"/>
                      <a:gd name="T69" fmla="*/ 13 h 1682"/>
                      <a:gd name="T70" fmla="*/ 678 w 4788"/>
                      <a:gd name="T71" fmla="*/ 3 h 1682"/>
                      <a:gd name="T72" fmla="*/ 695 w 4788"/>
                      <a:gd name="T73" fmla="*/ 0 h 168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788"/>
                      <a:gd name="T112" fmla="*/ 0 h 1682"/>
                      <a:gd name="T113" fmla="*/ 4788 w 4788"/>
                      <a:gd name="T114" fmla="*/ 1682 h 168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788" h="1682">
                        <a:moveTo>
                          <a:pt x="0" y="7"/>
                        </a:moveTo>
                        <a:cubicBezTo>
                          <a:pt x="13" y="10"/>
                          <a:pt x="41" y="0"/>
                          <a:pt x="80" y="25"/>
                        </a:cubicBezTo>
                        <a:cubicBezTo>
                          <a:pt x="119" y="50"/>
                          <a:pt x="174" y="81"/>
                          <a:pt x="231" y="157"/>
                        </a:cubicBezTo>
                        <a:cubicBezTo>
                          <a:pt x="288" y="233"/>
                          <a:pt x="364" y="368"/>
                          <a:pt x="424" y="481"/>
                        </a:cubicBezTo>
                        <a:cubicBezTo>
                          <a:pt x="484" y="594"/>
                          <a:pt x="533" y="710"/>
                          <a:pt x="591" y="832"/>
                        </a:cubicBezTo>
                        <a:cubicBezTo>
                          <a:pt x="649" y="954"/>
                          <a:pt x="718" y="1109"/>
                          <a:pt x="774" y="1216"/>
                        </a:cubicBezTo>
                        <a:cubicBezTo>
                          <a:pt x="830" y="1323"/>
                          <a:pt x="879" y="1410"/>
                          <a:pt x="927" y="1477"/>
                        </a:cubicBezTo>
                        <a:cubicBezTo>
                          <a:pt x="975" y="1544"/>
                          <a:pt x="1021" y="1588"/>
                          <a:pt x="1065" y="1621"/>
                        </a:cubicBezTo>
                        <a:cubicBezTo>
                          <a:pt x="1109" y="1654"/>
                          <a:pt x="1156" y="1674"/>
                          <a:pt x="1194" y="1678"/>
                        </a:cubicBezTo>
                        <a:cubicBezTo>
                          <a:pt x="1232" y="1682"/>
                          <a:pt x="1258" y="1668"/>
                          <a:pt x="1293" y="1645"/>
                        </a:cubicBezTo>
                        <a:cubicBezTo>
                          <a:pt x="1328" y="1622"/>
                          <a:pt x="1363" y="1594"/>
                          <a:pt x="1407" y="1540"/>
                        </a:cubicBezTo>
                        <a:cubicBezTo>
                          <a:pt x="1451" y="1486"/>
                          <a:pt x="1513" y="1400"/>
                          <a:pt x="1560" y="1321"/>
                        </a:cubicBezTo>
                        <a:cubicBezTo>
                          <a:pt x="1607" y="1242"/>
                          <a:pt x="1649" y="1146"/>
                          <a:pt x="1688" y="1065"/>
                        </a:cubicBezTo>
                        <a:cubicBezTo>
                          <a:pt x="1727" y="984"/>
                          <a:pt x="1745" y="936"/>
                          <a:pt x="1794" y="832"/>
                        </a:cubicBezTo>
                        <a:cubicBezTo>
                          <a:pt x="1843" y="728"/>
                          <a:pt x="1922" y="552"/>
                          <a:pt x="1980" y="444"/>
                        </a:cubicBezTo>
                        <a:cubicBezTo>
                          <a:pt x="2038" y="336"/>
                          <a:pt x="2091" y="248"/>
                          <a:pt x="2142" y="181"/>
                        </a:cubicBezTo>
                        <a:cubicBezTo>
                          <a:pt x="2193" y="114"/>
                          <a:pt x="2248" y="69"/>
                          <a:pt x="2289" y="40"/>
                        </a:cubicBezTo>
                        <a:cubicBezTo>
                          <a:pt x="2330" y="11"/>
                          <a:pt x="2360" y="9"/>
                          <a:pt x="2391" y="7"/>
                        </a:cubicBezTo>
                        <a:cubicBezTo>
                          <a:pt x="2422" y="5"/>
                          <a:pt x="2441" y="10"/>
                          <a:pt x="2474" y="28"/>
                        </a:cubicBezTo>
                        <a:cubicBezTo>
                          <a:pt x="2507" y="46"/>
                          <a:pt x="2546" y="69"/>
                          <a:pt x="2589" y="115"/>
                        </a:cubicBezTo>
                        <a:cubicBezTo>
                          <a:pt x="2632" y="161"/>
                          <a:pt x="2688" y="236"/>
                          <a:pt x="2731" y="306"/>
                        </a:cubicBezTo>
                        <a:cubicBezTo>
                          <a:pt x="2774" y="376"/>
                          <a:pt x="2812" y="461"/>
                          <a:pt x="2850" y="535"/>
                        </a:cubicBezTo>
                        <a:cubicBezTo>
                          <a:pt x="2888" y="609"/>
                          <a:pt x="2934" y="702"/>
                          <a:pt x="2958" y="751"/>
                        </a:cubicBezTo>
                        <a:cubicBezTo>
                          <a:pt x="2982" y="800"/>
                          <a:pt x="2965" y="761"/>
                          <a:pt x="2997" y="829"/>
                        </a:cubicBezTo>
                        <a:cubicBezTo>
                          <a:pt x="3029" y="897"/>
                          <a:pt x="3091" y="1047"/>
                          <a:pt x="3147" y="1156"/>
                        </a:cubicBezTo>
                        <a:cubicBezTo>
                          <a:pt x="3203" y="1265"/>
                          <a:pt x="3274" y="1402"/>
                          <a:pt x="3334" y="1484"/>
                        </a:cubicBezTo>
                        <a:cubicBezTo>
                          <a:pt x="3394" y="1566"/>
                          <a:pt x="3462" y="1617"/>
                          <a:pt x="3506" y="1648"/>
                        </a:cubicBezTo>
                        <a:cubicBezTo>
                          <a:pt x="3550" y="1679"/>
                          <a:pt x="3564" y="1674"/>
                          <a:pt x="3600" y="1672"/>
                        </a:cubicBezTo>
                        <a:cubicBezTo>
                          <a:pt x="3636" y="1670"/>
                          <a:pt x="3679" y="1667"/>
                          <a:pt x="3723" y="1633"/>
                        </a:cubicBezTo>
                        <a:cubicBezTo>
                          <a:pt x="3767" y="1599"/>
                          <a:pt x="3817" y="1539"/>
                          <a:pt x="3865" y="1469"/>
                        </a:cubicBezTo>
                        <a:cubicBezTo>
                          <a:pt x="3913" y="1399"/>
                          <a:pt x="3966" y="1306"/>
                          <a:pt x="4014" y="1215"/>
                        </a:cubicBezTo>
                        <a:cubicBezTo>
                          <a:pt x="4062" y="1124"/>
                          <a:pt x="4125" y="987"/>
                          <a:pt x="4156" y="923"/>
                        </a:cubicBezTo>
                        <a:cubicBezTo>
                          <a:pt x="4187" y="859"/>
                          <a:pt x="4162" y="914"/>
                          <a:pt x="4201" y="833"/>
                        </a:cubicBezTo>
                        <a:cubicBezTo>
                          <a:pt x="4240" y="752"/>
                          <a:pt x="4332" y="546"/>
                          <a:pt x="4388" y="437"/>
                        </a:cubicBezTo>
                        <a:cubicBezTo>
                          <a:pt x="4444" y="328"/>
                          <a:pt x="4488" y="246"/>
                          <a:pt x="4536" y="181"/>
                        </a:cubicBezTo>
                        <a:cubicBezTo>
                          <a:pt x="4584" y="116"/>
                          <a:pt x="4632" y="76"/>
                          <a:pt x="4674" y="46"/>
                        </a:cubicBezTo>
                        <a:cubicBezTo>
                          <a:pt x="4716" y="16"/>
                          <a:pt x="4764" y="13"/>
                          <a:pt x="4788" y="4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" name="Freeform 329"/>
                  <p:cNvSpPr>
                    <a:spLocks/>
                  </p:cNvSpPr>
                  <p:nvPr/>
                </p:nvSpPr>
                <p:spPr bwMode="auto">
                  <a:xfrm>
                    <a:off x="2302" y="1887"/>
                    <a:ext cx="1824" cy="455"/>
                  </a:xfrm>
                  <a:custGeom>
                    <a:avLst/>
                    <a:gdLst>
                      <a:gd name="T0" fmla="*/ 0 w 4788"/>
                      <a:gd name="T1" fmla="*/ 1 h 1682"/>
                      <a:gd name="T2" fmla="*/ 11 w 4788"/>
                      <a:gd name="T3" fmla="*/ 2 h 1682"/>
                      <a:gd name="T4" fmla="*/ 34 w 4788"/>
                      <a:gd name="T5" fmla="*/ 11 h 1682"/>
                      <a:gd name="T6" fmla="*/ 62 w 4788"/>
                      <a:gd name="T7" fmla="*/ 35 h 1682"/>
                      <a:gd name="T8" fmla="*/ 86 w 4788"/>
                      <a:gd name="T9" fmla="*/ 61 h 1682"/>
                      <a:gd name="T10" fmla="*/ 112 w 4788"/>
                      <a:gd name="T11" fmla="*/ 89 h 1682"/>
                      <a:gd name="T12" fmla="*/ 134 w 4788"/>
                      <a:gd name="T13" fmla="*/ 108 h 1682"/>
                      <a:gd name="T14" fmla="*/ 155 w 4788"/>
                      <a:gd name="T15" fmla="*/ 118 h 1682"/>
                      <a:gd name="T16" fmla="*/ 173 w 4788"/>
                      <a:gd name="T17" fmla="*/ 123 h 1682"/>
                      <a:gd name="T18" fmla="*/ 188 w 4788"/>
                      <a:gd name="T19" fmla="*/ 120 h 1682"/>
                      <a:gd name="T20" fmla="*/ 204 w 4788"/>
                      <a:gd name="T21" fmla="*/ 113 h 1682"/>
                      <a:gd name="T22" fmla="*/ 226 w 4788"/>
                      <a:gd name="T23" fmla="*/ 97 h 1682"/>
                      <a:gd name="T24" fmla="*/ 245 w 4788"/>
                      <a:gd name="T25" fmla="*/ 78 h 1682"/>
                      <a:gd name="T26" fmla="*/ 260 w 4788"/>
                      <a:gd name="T27" fmla="*/ 61 h 1682"/>
                      <a:gd name="T28" fmla="*/ 287 w 4788"/>
                      <a:gd name="T29" fmla="*/ 32 h 1682"/>
                      <a:gd name="T30" fmla="*/ 311 w 4788"/>
                      <a:gd name="T31" fmla="*/ 13 h 1682"/>
                      <a:gd name="T32" fmla="*/ 332 w 4788"/>
                      <a:gd name="T33" fmla="*/ 3 h 1682"/>
                      <a:gd name="T34" fmla="*/ 347 w 4788"/>
                      <a:gd name="T35" fmla="*/ 1 h 1682"/>
                      <a:gd name="T36" fmla="*/ 359 w 4788"/>
                      <a:gd name="T37" fmla="*/ 2 h 1682"/>
                      <a:gd name="T38" fmla="*/ 376 w 4788"/>
                      <a:gd name="T39" fmla="*/ 8 h 1682"/>
                      <a:gd name="T40" fmla="*/ 396 w 4788"/>
                      <a:gd name="T41" fmla="*/ 22 h 1682"/>
                      <a:gd name="T42" fmla="*/ 414 w 4788"/>
                      <a:gd name="T43" fmla="*/ 39 h 1682"/>
                      <a:gd name="T44" fmla="*/ 429 w 4788"/>
                      <a:gd name="T45" fmla="*/ 55 h 1682"/>
                      <a:gd name="T46" fmla="*/ 435 w 4788"/>
                      <a:gd name="T47" fmla="*/ 61 h 1682"/>
                      <a:gd name="T48" fmla="*/ 457 w 4788"/>
                      <a:gd name="T49" fmla="*/ 85 h 1682"/>
                      <a:gd name="T50" fmla="*/ 484 w 4788"/>
                      <a:gd name="T51" fmla="*/ 108 h 1682"/>
                      <a:gd name="T52" fmla="*/ 509 w 4788"/>
                      <a:gd name="T53" fmla="*/ 121 h 1682"/>
                      <a:gd name="T54" fmla="*/ 522 w 4788"/>
                      <a:gd name="T55" fmla="*/ 122 h 1682"/>
                      <a:gd name="T56" fmla="*/ 540 w 4788"/>
                      <a:gd name="T57" fmla="*/ 120 h 1682"/>
                      <a:gd name="T58" fmla="*/ 561 w 4788"/>
                      <a:gd name="T59" fmla="*/ 107 h 1682"/>
                      <a:gd name="T60" fmla="*/ 582 w 4788"/>
                      <a:gd name="T61" fmla="*/ 89 h 1682"/>
                      <a:gd name="T62" fmla="*/ 603 w 4788"/>
                      <a:gd name="T63" fmla="*/ 68 h 1682"/>
                      <a:gd name="T64" fmla="*/ 610 w 4788"/>
                      <a:gd name="T65" fmla="*/ 61 h 1682"/>
                      <a:gd name="T66" fmla="*/ 637 w 4788"/>
                      <a:gd name="T67" fmla="*/ 32 h 1682"/>
                      <a:gd name="T68" fmla="*/ 658 w 4788"/>
                      <a:gd name="T69" fmla="*/ 13 h 1682"/>
                      <a:gd name="T70" fmla="*/ 678 w 4788"/>
                      <a:gd name="T71" fmla="*/ 3 h 1682"/>
                      <a:gd name="T72" fmla="*/ 695 w 4788"/>
                      <a:gd name="T73" fmla="*/ 0 h 168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788"/>
                      <a:gd name="T112" fmla="*/ 0 h 1682"/>
                      <a:gd name="T113" fmla="*/ 4788 w 4788"/>
                      <a:gd name="T114" fmla="*/ 1682 h 168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788" h="1682">
                        <a:moveTo>
                          <a:pt x="0" y="7"/>
                        </a:moveTo>
                        <a:cubicBezTo>
                          <a:pt x="13" y="10"/>
                          <a:pt x="41" y="0"/>
                          <a:pt x="80" y="25"/>
                        </a:cubicBezTo>
                        <a:cubicBezTo>
                          <a:pt x="119" y="50"/>
                          <a:pt x="174" y="81"/>
                          <a:pt x="231" y="157"/>
                        </a:cubicBezTo>
                        <a:cubicBezTo>
                          <a:pt x="288" y="233"/>
                          <a:pt x="364" y="368"/>
                          <a:pt x="424" y="481"/>
                        </a:cubicBezTo>
                        <a:cubicBezTo>
                          <a:pt x="484" y="594"/>
                          <a:pt x="533" y="710"/>
                          <a:pt x="591" y="832"/>
                        </a:cubicBezTo>
                        <a:cubicBezTo>
                          <a:pt x="649" y="954"/>
                          <a:pt x="718" y="1109"/>
                          <a:pt x="774" y="1216"/>
                        </a:cubicBezTo>
                        <a:cubicBezTo>
                          <a:pt x="830" y="1323"/>
                          <a:pt x="879" y="1410"/>
                          <a:pt x="927" y="1477"/>
                        </a:cubicBezTo>
                        <a:cubicBezTo>
                          <a:pt x="975" y="1544"/>
                          <a:pt x="1021" y="1588"/>
                          <a:pt x="1065" y="1621"/>
                        </a:cubicBezTo>
                        <a:cubicBezTo>
                          <a:pt x="1109" y="1654"/>
                          <a:pt x="1156" y="1674"/>
                          <a:pt x="1194" y="1678"/>
                        </a:cubicBezTo>
                        <a:cubicBezTo>
                          <a:pt x="1232" y="1682"/>
                          <a:pt x="1258" y="1668"/>
                          <a:pt x="1293" y="1645"/>
                        </a:cubicBezTo>
                        <a:cubicBezTo>
                          <a:pt x="1328" y="1622"/>
                          <a:pt x="1363" y="1594"/>
                          <a:pt x="1407" y="1540"/>
                        </a:cubicBezTo>
                        <a:cubicBezTo>
                          <a:pt x="1451" y="1486"/>
                          <a:pt x="1513" y="1400"/>
                          <a:pt x="1560" y="1321"/>
                        </a:cubicBezTo>
                        <a:cubicBezTo>
                          <a:pt x="1607" y="1242"/>
                          <a:pt x="1649" y="1146"/>
                          <a:pt x="1688" y="1065"/>
                        </a:cubicBezTo>
                        <a:cubicBezTo>
                          <a:pt x="1727" y="984"/>
                          <a:pt x="1745" y="936"/>
                          <a:pt x="1794" y="832"/>
                        </a:cubicBezTo>
                        <a:cubicBezTo>
                          <a:pt x="1843" y="728"/>
                          <a:pt x="1922" y="552"/>
                          <a:pt x="1980" y="444"/>
                        </a:cubicBezTo>
                        <a:cubicBezTo>
                          <a:pt x="2038" y="336"/>
                          <a:pt x="2091" y="248"/>
                          <a:pt x="2142" y="181"/>
                        </a:cubicBezTo>
                        <a:cubicBezTo>
                          <a:pt x="2193" y="114"/>
                          <a:pt x="2248" y="69"/>
                          <a:pt x="2289" y="40"/>
                        </a:cubicBezTo>
                        <a:cubicBezTo>
                          <a:pt x="2330" y="11"/>
                          <a:pt x="2360" y="9"/>
                          <a:pt x="2391" y="7"/>
                        </a:cubicBezTo>
                        <a:cubicBezTo>
                          <a:pt x="2422" y="5"/>
                          <a:pt x="2441" y="10"/>
                          <a:pt x="2474" y="28"/>
                        </a:cubicBezTo>
                        <a:cubicBezTo>
                          <a:pt x="2507" y="46"/>
                          <a:pt x="2546" y="69"/>
                          <a:pt x="2589" y="115"/>
                        </a:cubicBezTo>
                        <a:cubicBezTo>
                          <a:pt x="2632" y="161"/>
                          <a:pt x="2688" y="236"/>
                          <a:pt x="2731" y="306"/>
                        </a:cubicBezTo>
                        <a:cubicBezTo>
                          <a:pt x="2774" y="376"/>
                          <a:pt x="2812" y="461"/>
                          <a:pt x="2850" y="535"/>
                        </a:cubicBezTo>
                        <a:cubicBezTo>
                          <a:pt x="2888" y="609"/>
                          <a:pt x="2934" y="702"/>
                          <a:pt x="2958" y="751"/>
                        </a:cubicBezTo>
                        <a:cubicBezTo>
                          <a:pt x="2982" y="800"/>
                          <a:pt x="2965" y="761"/>
                          <a:pt x="2997" y="829"/>
                        </a:cubicBezTo>
                        <a:cubicBezTo>
                          <a:pt x="3029" y="897"/>
                          <a:pt x="3091" y="1047"/>
                          <a:pt x="3147" y="1156"/>
                        </a:cubicBezTo>
                        <a:cubicBezTo>
                          <a:pt x="3203" y="1265"/>
                          <a:pt x="3274" y="1402"/>
                          <a:pt x="3334" y="1484"/>
                        </a:cubicBezTo>
                        <a:cubicBezTo>
                          <a:pt x="3394" y="1566"/>
                          <a:pt x="3462" y="1617"/>
                          <a:pt x="3506" y="1648"/>
                        </a:cubicBezTo>
                        <a:cubicBezTo>
                          <a:pt x="3550" y="1679"/>
                          <a:pt x="3564" y="1674"/>
                          <a:pt x="3600" y="1672"/>
                        </a:cubicBezTo>
                        <a:cubicBezTo>
                          <a:pt x="3636" y="1670"/>
                          <a:pt x="3679" y="1667"/>
                          <a:pt x="3723" y="1633"/>
                        </a:cubicBezTo>
                        <a:cubicBezTo>
                          <a:pt x="3767" y="1599"/>
                          <a:pt x="3817" y="1539"/>
                          <a:pt x="3865" y="1469"/>
                        </a:cubicBezTo>
                        <a:cubicBezTo>
                          <a:pt x="3913" y="1399"/>
                          <a:pt x="3966" y="1306"/>
                          <a:pt x="4014" y="1215"/>
                        </a:cubicBezTo>
                        <a:cubicBezTo>
                          <a:pt x="4062" y="1124"/>
                          <a:pt x="4125" y="987"/>
                          <a:pt x="4156" y="923"/>
                        </a:cubicBezTo>
                        <a:cubicBezTo>
                          <a:pt x="4187" y="859"/>
                          <a:pt x="4162" y="914"/>
                          <a:pt x="4201" y="833"/>
                        </a:cubicBezTo>
                        <a:cubicBezTo>
                          <a:pt x="4240" y="752"/>
                          <a:pt x="4332" y="546"/>
                          <a:pt x="4388" y="437"/>
                        </a:cubicBezTo>
                        <a:cubicBezTo>
                          <a:pt x="4444" y="328"/>
                          <a:pt x="4488" y="246"/>
                          <a:pt x="4536" y="181"/>
                        </a:cubicBezTo>
                        <a:cubicBezTo>
                          <a:pt x="4584" y="116"/>
                          <a:pt x="4632" y="76"/>
                          <a:pt x="4674" y="46"/>
                        </a:cubicBezTo>
                        <a:cubicBezTo>
                          <a:pt x="4716" y="16"/>
                          <a:pt x="4764" y="13"/>
                          <a:pt x="4788" y="4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" name="Freeform 330"/>
                  <p:cNvSpPr>
                    <a:spLocks/>
                  </p:cNvSpPr>
                  <p:nvPr/>
                </p:nvSpPr>
                <p:spPr bwMode="auto">
                  <a:xfrm>
                    <a:off x="4129" y="1886"/>
                    <a:ext cx="1824" cy="455"/>
                  </a:xfrm>
                  <a:custGeom>
                    <a:avLst/>
                    <a:gdLst>
                      <a:gd name="T0" fmla="*/ 0 w 4788"/>
                      <a:gd name="T1" fmla="*/ 1 h 1682"/>
                      <a:gd name="T2" fmla="*/ 11 w 4788"/>
                      <a:gd name="T3" fmla="*/ 2 h 1682"/>
                      <a:gd name="T4" fmla="*/ 34 w 4788"/>
                      <a:gd name="T5" fmla="*/ 11 h 1682"/>
                      <a:gd name="T6" fmla="*/ 62 w 4788"/>
                      <a:gd name="T7" fmla="*/ 35 h 1682"/>
                      <a:gd name="T8" fmla="*/ 86 w 4788"/>
                      <a:gd name="T9" fmla="*/ 61 h 1682"/>
                      <a:gd name="T10" fmla="*/ 112 w 4788"/>
                      <a:gd name="T11" fmla="*/ 89 h 1682"/>
                      <a:gd name="T12" fmla="*/ 134 w 4788"/>
                      <a:gd name="T13" fmla="*/ 108 h 1682"/>
                      <a:gd name="T14" fmla="*/ 155 w 4788"/>
                      <a:gd name="T15" fmla="*/ 118 h 1682"/>
                      <a:gd name="T16" fmla="*/ 173 w 4788"/>
                      <a:gd name="T17" fmla="*/ 123 h 1682"/>
                      <a:gd name="T18" fmla="*/ 188 w 4788"/>
                      <a:gd name="T19" fmla="*/ 120 h 1682"/>
                      <a:gd name="T20" fmla="*/ 204 w 4788"/>
                      <a:gd name="T21" fmla="*/ 113 h 1682"/>
                      <a:gd name="T22" fmla="*/ 226 w 4788"/>
                      <a:gd name="T23" fmla="*/ 97 h 1682"/>
                      <a:gd name="T24" fmla="*/ 245 w 4788"/>
                      <a:gd name="T25" fmla="*/ 78 h 1682"/>
                      <a:gd name="T26" fmla="*/ 260 w 4788"/>
                      <a:gd name="T27" fmla="*/ 61 h 1682"/>
                      <a:gd name="T28" fmla="*/ 287 w 4788"/>
                      <a:gd name="T29" fmla="*/ 32 h 1682"/>
                      <a:gd name="T30" fmla="*/ 311 w 4788"/>
                      <a:gd name="T31" fmla="*/ 13 h 1682"/>
                      <a:gd name="T32" fmla="*/ 332 w 4788"/>
                      <a:gd name="T33" fmla="*/ 3 h 1682"/>
                      <a:gd name="T34" fmla="*/ 347 w 4788"/>
                      <a:gd name="T35" fmla="*/ 1 h 1682"/>
                      <a:gd name="T36" fmla="*/ 359 w 4788"/>
                      <a:gd name="T37" fmla="*/ 2 h 1682"/>
                      <a:gd name="T38" fmla="*/ 376 w 4788"/>
                      <a:gd name="T39" fmla="*/ 8 h 1682"/>
                      <a:gd name="T40" fmla="*/ 396 w 4788"/>
                      <a:gd name="T41" fmla="*/ 22 h 1682"/>
                      <a:gd name="T42" fmla="*/ 414 w 4788"/>
                      <a:gd name="T43" fmla="*/ 39 h 1682"/>
                      <a:gd name="T44" fmla="*/ 429 w 4788"/>
                      <a:gd name="T45" fmla="*/ 55 h 1682"/>
                      <a:gd name="T46" fmla="*/ 435 w 4788"/>
                      <a:gd name="T47" fmla="*/ 61 h 1682"/>
                      <a:gd name="T48" fmla="*/ 457 w 4788"/>
                      <a:gd name="T49" fmla="*/ 85 h 1682"/>
                      <a:gd name="T50" fmla="*/ 484 w 4788"/>
                      <a:gd name="T51" fmla="*/ 108 h 1682"/>
                      <a:gd name="T52" fmla="*/ 509 w 4788"/>
                      <a:gd name="T53" fmla="*/ 121 h 1682"/>
                      <a:gd name="T54" fmla="*/ 522 w 4788"/>
                      <a:gd name="T55" fmla="*/ 122 h 1682"/>
                      <a:gd name="T56" fmla="*/ 540 w 4788"/>
                      <a:gd name="T57" fmla="*/ 120 h 1682"/>
                      <a:gd name="T58" fmla="*/ 561 w 4788"/>
                      <a:gd name="T59" fmla="*/ 107 h 1682"/>
                      <a:gd name="T60" fmla="*/ 582 w 4788"/>
                      <a:gd name="T61" fmla="*/ 89 h 1682"/>
                      <a:gd name="T62" fmla="*/ 603 w 4788"/>
                      <a:gd name="T63" fmla="*/ 68 h 1682"/>
                      <a:gd name="T64" fmla="*/ 610 w 4788"/>
                      <a:gd name="T65" fmla="*/ 61 h 1682"/>
                      <a:gd name="T66" fmla="*/ 637 w 4788"/>
                      <a:gd name="T67" fmla="*/ 32 h 1682"/>
                      <a:gd name="T68" fmla="*/ 658 w 4788"/>
                      <a:gd name="T69" fmla="*/ 13 h 1682"/>
                      <a:gd name="T70" fmla="*/ 678 w 4788"/>
                      <a:gd name="T71" fmla="*/ 3 h 1682"/>
                      <a:gd name="T72" fmla="*/ 695 w 4788"/>
                      <a:gd name="T73" fmla="*/ 0 h 168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788"/>
                      <a:gd name="T112" fmla="*/ 0 h 1682"/>
                      <a:gd name="T113" fmla="*/ 4788 w 4788"/>
                      <a:gd name="T114" fmla="*/ 1682 h 168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788" h="1682">
                        <a:moveTo>
                          <a:pt x="0" y="7"/>
                        </a:moveTo>
                        <a:cubicBezTo>
                          <a:pt x="13" y="10"/>
                          <a:pt x="41" y="0"/>
                          <a:pt x="80" y="25"/>
                        </a:cubicBezTo>
                        <a:cubicBezTo>
                          <a:pt x="119" y="50"/>
                          <a:pt x="174" y="81"/>
                          <a:pt x="231" y="157"/>
                        </a:cubicBezTo>
                        <a:cubicBezTo>
                          <a:pt x="288" y="233"/>
                          <a:pt x="364" y="368"/>
                          <a:pt x="424" y="481"/>
                        </a:cubicBezTo>
                        <a:cubicBezTo>
                          <a:pt x="484" y="594"/>
                          <a:pt x="533" y="710"/>
                          <a:pt x="591" y="832"/>
                        </a:cubicBezTo>
                        <a:cubicBezTo>
                          <a:pt x="649" y="954"/>
                          <a:pt x="718" y="1109"/>
                          <a:pt x="774" y="1216"/>
                        </a:cubicBezTo>
                        <a:cubicBezTo>
                          <a:pt x="830" y="1323"/>
                          <a:pt x="879" y="1410"/>
                          <a:pt x="927" y="1477"/>
                        </a:cubicBezTo>
                        <a:cubicBezTo>
                          <a:pt x="975" y="1544"/>
                          <a:pt x="1021" y="1588"/>
                          <a:pt x="1065" y="1621"/>
                        </a:cubicBezTo>
                        <a:cubicBezTo>
                          <a:pt x="1109" y="1654"/>
                          <a:pt x="1156" y="1674"/>
                          <a:pt x="1194" y="1678"/>
                        </a:cubicBezTo>
                        <a:cubicBezTo>
                          <a:pt x="1232" y="1682"/>
                          <a:pt x="1258" y="1668"/>
                          <a:pt x="1293" y="1645"/>
                        </a:cubicBezTo>
                        <a:cubicBezTo>
                          <a:pt x="1328" y="1622"/>
                          <a:pt x="1363" y="1594"/>
                          <a:pt x="1407" y="1540"/>
                        </a:cubicBezTo>
                        <a:cubicBezTo>
                          <a:pt x="1451" y="1486"/>
                          <a:pt x="1513" y="1400"/>
                          <a:pt x="1560" y="1321"/>
                        </a:cubicBezTo>
                        <a:cubicBezTo>
                          <a:pt x="1607" y="1242"/>
                          <a:pt x="1649" y="1146"/>
                          <a:pt x="1688" y="1065"/>
                        </a:cubicBezTo>
                        <a:cubicBezTo>
                          <a:pt x="1727" y="984"/>
                          <a:pt x="1745" y="936"/>
                          <a:pt x="1794" y="832"/>
                        </a:cubicBezTo>
                        <a:cubicBezTo>
                          <a:pt x="1843" y="728"/>
                          <a:pt x="1922" y="552"/>
                          <a:pt x="1980" y="444"/>
                        </a:cubicBezTo>
                        <a:cubicBezTo>
                          <a:pt x="2038" y="336"/>
                          <a:pt x="2091" y="248"/>
                          <a:pt x="2142" y="181"/>
                        </a:cubicBezTo>
                        <a:cubicBezTo>
                          <a:pt x="2193" y="114"/>
                          <a:pt x="2248" y="69"/>
                          <a:pt x="2289" y="40"/>
                        </a:cubicBezTo>
                        <a:cubicBezTo>
                          <a:pt x="2330" y="11"/>
                          <a:pt x="2360" y="9"/>
                          <a:pt x="2391" y="7"/>
                        </a:cubicBezTo>
                        <a:cubicBezTo>
                          <a:pt x="2422" y="5"/>
                          <a:pt x="2441" y="10"/>
                          <a:pt x="2474" y="28"/>
                        </a:cubicBezTo>
                        <a:cubicBezTo>
                          <a:pt x="2507" y="46"/>
                          <a:pt x="2546" y="69"/>
                          <a:pt x="2589" y="115"/>
                        </a:cubicBezTo>
                        <a:cubicBezTo>
                          <a:pt x="2632" y="161"/>
                          <a:pt x="2688" y="236"/>
                          <a:pt x="2731" y="306"/>
                        </a:cubicBezTo>
                        <a:cubicBezTo>
                          <a:pt x="2774" y="376"/>
                          <a:pt x="2812" y="461"/>
                          <a:pt x="2850" y="535"/>
                        </a:cubicBezTo>
                        <a:cubicBezTo>
                          <a:pt x="2888" y="609"/>
                          <a:pt x="2934" y="702"/>
                          <a:pt x="2958" y="751"/>
                        </a:cubicBezTo>
                        <a:cubicBezTo>
                          <a:pt x="2982" y="800"/>
                          <a:pt x="2965" y="761"/>
                          <a:pt x="2997" y="829"/>
                        </a:cubicBezTo>
                        <a:cubicBezTo>
                          <a:pt x="3029" y="897"/>
                          <a:pt x="3091" y="1047"/>
                          <a:pt x="3147" y="1156"/>
                        </a:cubicBezTo>
                        <a:cubicBezTo>
                          <a:pt x="3203" y="1265"/>
                          <a:pt x="3274" y="1402"/>
                          <a:pt x="3334" y="1484"/>
                        </a:cubicBezTo>
                        <a:cubicBezTo>
                          <a:pt x="3394" y="1566"/>
                          <a:pt x="3462" y="1617"/>
                          <a:pt x="3506" y="1648"/>
                        </a:cubicBezTo>
                        <a:cubicBezTo>
                          <a:pt x="3550" y="1679"/>
                          <a:pt x="3564" y="1674"/>
                          <a:pt x="3600" y="1672"/>
                        </a:cubicBezTo>
                        <a:cubicBezTo>
                          <a:pt x="3636" y="1670"/>
                          <a:pt x="3679" y="1667"/>
                          <a:pt x="3723" y="1633"/>
                        </a:cubicBezTo>
                        <a:cubicBezTo>
                          <a:pt x="3767" y="1599"/>
                          <a:pt x="3817" y="1539"/>
                          <a:pt x="3865" y="1469"/>
                        </a:cubicBezTo>
                        <a:cubicBezTo>
                          <a:pt x="3913" y="1399"/>
                          <a:pt x="3966" y="1306"/>
                          <a:pt x="4014" y="1215"/>
                        </a:cubicBezTo>
                        <a:cubicBezTo>
                          <a:pt x="4062" y="1124"/>
                          <a:pt x="4125" y="987"/>
                          <a:pt x="4156" y="923"/>
                        </a:cubicBezTo>
                        <a:cubicBezTo>
                          <a:pt x="4187" y="859"/>
                          <a:pt x="4162" y="914"/>
                          <a:pt x="4201" y="833"/>
                        </a:cubicBezTo>
                        <a:cubicBezTo>
                          <a:pt x="4240" y="752"/>
                          <a:pt x="4332" y="546"/>
                          <a:pt x="4388" y="437"/>
                        </a:cubicBezTo>
                        <a:cubicBezTo>
                          <a:pt x="4444" y="328"/>
                          <a:pt x="4488" y="246"/>
                          <a:pt x="4536" y="181"/>
                        </a:cubicBezTo>
                        <a:cubicBezTo>
                          <a:pt x="4584" y="116"/>
                          <a:pt x="4632" y="76"/>
                          <a:pt x="4674" y="46"/>
                        </a:cubicBezTo>
                        <a:cubicBezTo>
                          <a:pt x="4716" y="16"/>
                          <a:pt x="4764" y="13"/>
                          <a:pt x="4788" y="4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1" name="Line 331"/>
                <p:cNvSpPr>
                  <a:spLocks noChangeShapeType="1"/>
                </p:cNvSpPr>
                <p:nvPr/>
              </p:nvSpPr>
              <p:spPr bwMode="auto">
                <a:xfrm>
                  <a:off x="1644" y="2547"/>
                  <a:ext cx="23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2" name="Rectangle 332"/>
            <p:cNvSpPr>
              <a:spLocks noChangeArrowheads="1"/>
            </p:cNvSpPr>
            <p:nvPr/>
          </p:nvSpPr>
          <p:spPr bwMode="auto">
            <a:xfrm>
              <a:off x="2093" y="1602"/>
              <a:ext cx="31" cy="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9" name="Picture 3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374650"/>
            <a:ext cx="11350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82600"/>
            <a:ext cx="15335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2"/>
          <p:cNvSpPr txBox="1">
            <a:spLocks noChangeArrowheads="1"/>
          </p:cNvSpPr>
          <p:nvPr/>
        </p:nvSpPr>
        <p:spPr bwMode="auto">
          <a:xfrm>
            <a:off x="4718050" y="5318125"/>
            <a:ext cx="52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>
              <a:latin typeface="Comic Sans MS" pitchFamily="66" charset="0"/>
            </a:endParaRPr>
          </a:p>
        </p:txBody>
      </p:sp>
      <p:grpSp>
        <p:nvGrpSpPr>
          <p:cNvPr id="12291" name="Group 221"/>
          <p:cNvGrpSpPr>
            <a:grpSpLocks/>
          </p:cNvGrpSpPr>
          <p:nvPr/>
        </p:nvGrpSpPr>
        <p:grpSpPr bwMode="auto">
          <a:xfrm>
            <a:off x="469900" y="1090613"/>
            <a:ext cx="4506913" cy="4927600"/>
            <a:chOff x="296" y="687"/>
            <a:chExt cx="2839" cy="3104"/>
          </a:xfrm>
        </p:grpSpPr>
        <p:sp>
          <p:nvSpPr>
            <p:cNvPr id="12305" name="Freeform 3"/>
            <p:cNvSpPr>
              <a:spLocks/>
            </p:cNvSpPr>
            <p:nvPr/>
          </p:nvSpPr>
          <p:spPr bwMode="auto">
            <a:xfrm>
              <a:off x="798" y="1146"/>
              <a:ext cx="1998" cy="2178"/>
            </a:xfrm>
            <a:custGeom>
              <a:avLst/>
              <a:gdLst>
                <a:gd name="T0" fmla="*/ 0 w 1998"/>
                <a:gd name="T1" fmla="*/ 2178 h 2178"/>
                <a:gd name="T2" fmla="*/ 336 w 1998"/>
                <a:gd name="T3" fmla="*/ 1998 h 2178"/>
                <a:gd name="T4" fmla="*/ 666 w 1998"/>
                <a:gd name="T5" fmla="*/ 1692 h 2178"/>
                <a:gd name="T6" fmla="*/ 1002 w 1998"/>
                <a:gd name="T7" fmla="*/ 912 h 2178"/>
                <a:gd name="T8" fmla="*/ 1332 w 1998"/>
                <a:gd name="T9" fmla="*/ 462 h 2178"/>
                <a:gd name="T10" fmla="*/ 1668 w 1998"/>
                <a:gd name="T11" fmla="*/ 168 h 2178"/>
                <a:gd name="T12" fmla="*/ 1998 w 1998"/>
                <a:gd name="T13" fmla="*/ 0 h 2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8"/>
                <a:gd name="T22" fmla="*/ 0 h 2178"/>
                <a:gd name="T23" fmla="*/ 1998 w 1998"/>
                <a:gd name="T24" fmla="*/ 2178 h 2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8" h="2178">
                  <a:moveTo>
                    <a:pt x="0" y="2178"/>
                  </a:moveTo>
                  <a:cubicBezTo>
                    <a:pt x="112" y="2128"/>
                    <a:pt x="225" y="2079"/>
                    <a:pt x="336" y="1998"/>
                  </a:cubicBezTo>
                  <a:cubicBezTo>
                    <a:pt x="447" y="1917"/>
                    <a:pt x="555" y="1873"/>
                    <a:pt x="666" y="1692"/>
                  </a:cubicBezTo>
                  <a:cubicBezTo>
                    <a:pt x="777" y="1511"/>
                    <a:pt x="891" y="1117"/>
                    <a:pt x="1002" y="912"/>
                  </a:cubicBezTo>
                  <a:cubicBezTo>
                    <a:pt x="1113" y="707"/>
                    <a:pt x="1221" y="586"/>
                    <a:pt x="1332" y="462"/>
                  </a:cubicBezTo>
                  <a:cubicBezTo>
                    <a:pt x="1443" y="338"/>
                    <a:pt x="1557" y="245"/>
                    <a:pt x="1668" y="168"/>
                  </a:cubicBezTo>
                  <a:cubicBezTo>
                    <a:pt x="1779" y="91"/>
                    <a:pt x="1929" y="35"/>
                    <a:pt x="1998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Rectangle 5"/>
            <p:cNvSpPr>
              <a:spLocks noChangeArrowheads="1"/>
            </p:cNvSpPr>
            <p:nvPr/>
          </p:nvSpPr>
          <p:spPr bwMode="auto">
            <a:xfrm>
              <a:off x="802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Rectangle 6"/>
            <p:cNvSpPr>
              <a:spLocks noChangeArrowheads="1"/>
            </p:cNvSpPr>
            <p:nvPr/>
          </p:nvSpPr>
          <p:spPr bwMode="auto">
            <a:xfrm>
              <a:off x="969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7"/>
            <p:cNvSpPr>
              <a:spLocks noChangeArrowheads="1"/>
            </p:cNvSpPr>
            <p:nvPr/>
          </p:nvSpPr>
          <p:spPr bwMode="auto">
            <a:xfrm>
              <a:off x="1135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ectangle 8"/>
            <p:cNvSpPr>
              <a:spLocks noChangeArrowheads="1"/>
            </p:cNvSpPr>
            <p:nvPr/>
          </p:nvSpPr>
          <p:spPr bwMode="auto">
            <a:xfrm>
              <a:off x="1302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9"/>
            <p:cNvSpPr>
              <a:spLocks noChangeArrowheads="1"/>
            </p:cNvSpPr>
            <p:nvPr/>
          </p:nvSpPr>
          <p:spPr bwMode="auto">
            <a:xfrm>
              <a:off x="1469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10"/>
            <p:cNvSpPr>
              <a:spLocks noChangeArrowheads="1"/>
            </p:cNvSpPr>
            <p:nvPr/>
          </p:nvSpPr>
          <p:spPr bwMode="auto">
            <a:xfrm>
              <a:off x="1636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11"/>
            <p:cNvSpPr>
              <a:spLocks noChangeArrowheads="1"/>
            </p:cNvSpPr>
            <p:nvPr/>
          </p:nvSpPr>
          <p:spPr bwMode="auto">
            <a:xfrm>
              <a:off x="1802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ectangle 12"/>
            <p:cNvSpPr>
              <a:spLocks noChangeArrowheads="1"/>
            </p:cNvSpPr>
            <p:nvPr/>
          </p:nvSpPr>
          <p:spPr bwMode="auto">
            <a:xfrm>
              <a:off x="1969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Rectangle 13"/>
            <p:cNvSpPr>
              <a:spLocks noChangeArrowheads="1"/>
            </p:cNvSpPr>
            <p:nvPr/>
          </p:nvSpPr>
          <p:spPr bwMode="auto">
            <a:xfrm>
              <a:off x="2136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Rectangle 14"/>
            <p:cNvSpPr>
              <a:spLocks noChangeArrowheads="1"/>
            </p:cNvSpPr>
            <p:nvPr/>
          </p:nvSpPr>
          <p:spPr bwMode="auto">
            <a:xfrm>
              <a:off x="2303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15"/>
            <p:cNvSpPr>
              <a:spLocks noChangeArrowheads="1"/>
            </p:cNvSpPr>
            <p:nvPr/>
          </p:nvSpPr>
          <p:spPr bwMode="auto">
            <a:xfrm>
              <a:off x="2469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16"/>
            <p:cNvSpPr>
              <a:spLocks noChangeArrowheads="1"/>
            </p:cNvSpPr>
            <p:nvPr/>
          </p:nvSpPr>
          <p:spPr bwMode="auto">
            <a:xfrm>
              <a:off x="2636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Rectangle 17"/>
            <p:cNvSpPr>
              <a:spLocks noChangeArrowheads="1"/>
            </p:cNvSpPr>
            <p:nvPr/>
          </p:nvSpPr>
          <p:spPr bwMode="auto">
            <a:xfrm>
              <a:off x="2803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Rectangle 18"/>
            <p:cNvSpPr>
              <a:spLocks noChangeArrowheads="1"/>
            </p:cNvSpPr>
            <p:nvPr/>
          </p:nvSpPr>
          <p:spPr bwMode="auto">
            <a:xfrm>
              <a:off x="802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Rectangle 19"/>
            <p:cNvSpPr>
              <a:spLocks noChangeArrowheads="1"/>
            </p:cNvSpPr>
            <p:nvPr/>
          </p:nvSpPr>
          <p:spPr bwMode="auto">
            <a:xfrm>
              <a:off x="969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20"/>
            <p:cNvSpPr>
              <a:spLocks noChangeArrowheads="1"/>
            </p:cNvSpPr>
            <p:nvPr/>
          </p:nvSpPr>
          <p:spPr bwMode="auto">
            <a:xfrm>
              <a:off x="1135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Rectangle 21"/>
            <p:cNvSpPr>
              <a:spLocks noChangeArrowheads="1"/>
            </p:cNvSpPr>
            <p:nvPr/>
          </p:nvSpPr>
          <p:spPr bwMode="auto">
            <a:xfrm>
              <a:off x="1302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22"/>
            <p:cNvSpPr>
              <a:spLocks noChangeArrowheads="1"/>
            </p:cNvSpPr>
            <p:nvPr/>
          </p:nvSpPr>
          <p:spPr bwMode="auto">
            <a:xfrm>
              <a:off x="1469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23"/>
            <p:cNvSpPr>
              <a:spLocks noChangeArrowheads="1"/>
            </p:cNvSpPr>
            <p:nvPr/>
          </p:nvSpPr>
          <p:spPr bwMode="auto">
            <a:xfrm>
              <a:off x="1636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4"/>
            <p:cNvSpPr>
              <a:spLocks noChangeArrowheads="1"/>
            </p:cNvSpPr>
            <p:nvPr/>
          </p:nvSpPr>
          <p:spPr bwMode="auto">
            <a:xfrm>
              <a:off x="1802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Rectangle 25"/>
            <p:cNvSpPr>
              <a:spLocks noChangeArrowheads="1"/>
            </p:cNvSpPr>
            <p:nvPr/>
          </p:nvSpPr>
          <p:spPr bwMode="auto">
            <a:xfrm>
              <a:off x="1969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Rectangle 26"/>
            <p:cNvSpPr>
              <a:spLocks noChangeArrowheads="1"/>
            </p:cNvSpPr>
            <p:nvPr/>
          </p:nvSpPr>
          <p:spPr bwMode="auto">
            <a:xfrm>
              <a:off x="2136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27"/>
            <p:cNvSpPr>
              <a:spLocks noChangeArrowheads="1"/>
            </p:cNvSpPr>
            <p:nvPr/>
          </p:nvSpPr>
          <p:spPr bwMode="auto">
            <a:xfrm>
              <a:off x="2303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28"/>
            <p:cNvSpPr>
              <a:spLocks noChangeArrowheads="1"/>
            </p:cNvSpPr>
            <p:nvPr/>
          </p:nvSpPr>
          <p:spPr bwMode="auto">
            <a:xfrm>
              <a:off x="2469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29"/>
            <p:cNvSpPr>
              <a:spLocks noChangeArrowheads="1"/>
            </p:cNvSpPr>
            <p:nvPr/>
          </p:nvSpPr>
          <p:spPr bwMode="auto">
            <a:xfrm>
              <a:off x="2636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Rectangle 30"/>
            <p:cNvSpPr>
              <a:spLocks noChangeArrowheads="1"/>
            </p:cNvSpPr>
            <p:nvPr/>
          </p:nvSpPr>
          <p:spPr bwMode="auto">
            <a:xfrm>
              <a:off x="2803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Rectangle 31"/>
            <p:cNvSpPr>
              <a:spLocks noChangeArrowheads="1"/>
            </p:cNvSpPr>
            <p:nvPr/>
          </p:nvSpPr>
          <p:spPr bwMode="auto">
            <a:xfrm>
              <a:off x="802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Rectangle 32"/>
            <p:cNvSpPr>
              <a:spLocks noChangeArrowheads="1"/>
            </p:cNvSpPr>
            <p:nvPr/>
          </p:nvSpPr>
          <p:spPr bwMode="auto">
            <a:xfrm>
              <a:off x="969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Rectangle 33"/>
            <p:cNvSpPr>
              <a:spLocks noChangeArrowheads="1"/>
            </p:cNvSpPr>
            <p:nvPr/>
          </p:nvSpPr>
          <p:spPr bwMode="auto">
            <a:xfrm>
              <a:off x="1135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1302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Rectangle 35"/>
            <p:cNvSpPr>
              <a:spLocks noChangeArrowheads="1"/>
            </p:cNvSpPr>
            <p:nvPr/>
          </p:nvSpPr>
          <p:spPr bwMode="auto">
            <a:xfrm>
              <a:off x="1469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Rectangle 36"/>
            <p:cNvSpPr>
              <a:spLocks noChangeArrowheads="1"/>
            </p:cNvSpPr>
            <p:nvPr/>
          </p:nvSpPr>
          <p:spPr bwMode="auto">
            <a:xfrm>
              <a:off x="1636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Rectangle 37"/>
            <p:cNvSpPr>
              <a:spLocks noChangeArrowheads="1"/>
            </p:cNvSpPr>
            <p:nvPr/>
          </p:nvSpPr>
          <p:spPr bwMode="auto">
            <a:xfrm>
              <a:off x="1802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Rectangle 38"/>
            <p:cNvSpPr>
              <a:spLocks noChangeArrowheads="1"/>
            </p:cNvSpPr>
            <p:nvPr/>
          </p:nvSpPr>
          <p:spPr bwMode="auto">
            <a:xfrm>
              <a:off x="1969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Rectangle 39"/>
            <p:cNvSpPr>
              <a:spLocks noChangeArrowheads="1"/>
            </p:cNvSpPr>
            <p:nvPr/>
          </p:nvSpPr>
          <p:spPr bwMode="auto">
            <a:xfrm>
              <a:off x="2136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Rectangle 40"/>
            <p:cNvSpPr>
              <a:spLocks noChangeArrowheads="1"/>
            </p:cNvSpPr>
            <p:nvPr/>
          </p:nvSpPr>
          <p:spPr bwMode="auto">
            <a:xfrm>
              <a:off x="2303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Rectangle 41"/>
            <p:cNvSpPr>
              <a:spLocks noChangeArrowheads="1"/>
            </p:cNvSpPr>
            <p:nvPr/>
          </p:nvSpPr>
          <p:spPr bwMode="auto">
            <a:xfrm>
              <a:off x="2469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42"/>
            <p:cNvSpPr>
              <a:spLocks noChangeArrowheads="1"/>
            </p:cNvSpPr>
            <p:nvPr/>
          </p:nvSpPr>
          <p:spPr bwMode="auto">
            <a:xfrm>
              <a:off x="2636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43"/>
            <p:cNvSpPr>
              <a:spLocks noChangeArrowheads="1"/>
            </p:cNvSpPr>
            <p:nvPr/>
          </p:nvSpPr>
          <p:spPr bwMode="auto">
            <a:xfrm>
              <a:off x="2803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44"/>
            <p:cNvSpPr>
              <a:spLocks noChangeArrowheads="1"/>
            </p:cNvSpPr>
            <p:nvPr/>
          </p:nvSpPr>
          <p:spPr bwMode="auto">
            <a:xfrm>
              <a:off x="802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6" name="Rectangle 45"/>
            <p:cNvSpPr>
              <a:spLocks noChangeArrowheads="1"/>
            </p:cNvSpPr>
            <p:nvPr/>
          </p:nvSpPr>
          <p:spPr bwMode="auto">
            <a:xfrm>
              <a:off x="969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Rectangle 46"/>
            <p:cNvSpPr>
              <a:spLocks noChangeArrowheads="1"/>
            </p:cNvSpPr>
            <p:nvPr/>
          </p:nvSpPr>
          <p:spPr bwMode="auto">
            <a:xfrm>
              <a:off x="1135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47"/>
            <p:cNvSpPr>
              <a:spLocks noChangeArrowheads="1"/>
            </p:cNvSpPr>
            <p:nvPr/>
          </p:nvSpPr>
          <p:spPr bwMode="auto">
            <a:xfrm>
              <a:off x="1302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48"/>
            <p:cNvSpPr>
              <a:spLocks noChangeArrowheads="1"/>
            </p:cNvSpPr>
            <p:nvPr/>
          </p:nvSpPr>
          <p:spPr bwMode="auto">
            <a:xfrm>
              <a:off x="1469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49"/>
            <p:cNvSpPr>
              <a:spLocks noChangeArrowheads="1"/>
            </p:cNvSpPr>
            <p:nvPr/>
          </p:nvSpPr>
          <p:spPr bwMode="auto">
            <a:xfrm>
              <a:off x="1636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Rectangle 50"/>
            <p:cNvSpPr>
              <a:spLocks noChangeArrowheads="1"/>
            </p:cNvSpPr>
            <p:nvPr/>
          </p:nvSpPr>
          <p:spPr bwMode="auto">
            <a:xfrm>
              <a:off x="1802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2" name="Rectangle 51"/>
            <p:cNvSpPr>
              <a:spLocks noChangeArrowheads="1"/>
            </p:cNvSpPr>
            <p:nvPr/>
          </p:nvSpPr>
          <p:spPr bwMode="auto">
            <a:xfrm>
              <a:off x="1969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Rectangle 52"/>
            <p:cNvSpPr>
              <a:spLocks noChangeArrowheads="1"/>
            </p:cNvSpPr>
            <p:nvPr/>
          </p:nvSpPr>
          <p:spPr bwMode="auto">
            <a:xfrm>
              <a:off x="2136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Rectangle 53"/>
            <p:cNvSpPr>
              <a:spLocks noChangeArrowheads="1"/>
            </p:cNvSpPr>
            <p:nvPr/>
          </p:nvSpPr>
          <p:spPr bwMode="auto">
            <a:xfrm>
              <a:off x="2303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5" name="Rectangle 54"/>
            <p:cNvSpPr>
              <a:spLocks noChangeArrowheads="1"/>
            </p:cNvSpPr>
            <p:nvPr/>
          </p:nvSpPr>
          <p:spPr bwMode="auto">
            <a:xfrm>
              <a:off x="2469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6" name="Rectangle 55"/>
            <p:cNvSpPr>
              <a:spLocks noChangeArrowheads="1"/>
            </p:cNvSpPr>
            <p:nvPr/>
          </p:nvSpPr>
          <p:spPr bwMode="auto">
            <a:xfrm>
              <a:off x="2636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Rectangle 56"/>
            <p:cNvSpPr>
              <a:spLocks noChangeArrowheads="1"/>
            </p:cNvSpPr>
            <p:nvPr/>
          </p:nvSpPr>
          <p:spPr bwMode="auto">
            <a:xfrm>
              <a:off x="2803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Rectangle 57"/>
            <p:cNvSpPr>
              <a:spLocks noChangeArrowheads="1"/>
            </p:cNvSpPr>
            <p:nvPr/>
          </p:nvSpPr>
          <p:spPr bwMode="auto">
            <a:xfrm>
              <a:off x="802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" name="Rectangle 58"/>
            <p:cNvSpPr>
              <a:spLocks noChangeArrowheads="1"/>
            </p:cNvSpPr>
            <p:nvPr/>
          </p:nvSpPr>
          <p:spPr bwMode="auto">
            <a:xfrm>
              <a:off x="969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Rectangle 59"/>
            <p:cNvSpPr>
              <a:spLocks noChangeArrowheads="1"/>
            </p:cNvSpPr>
            <p:nvPr/>
          </p:nvSpPr>
          <p:spPr bwMode="auto">
            <a:xfrm>
              <a:off x="1135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Rectangle 60"/>
            <p:cNvSpPr>
              <a:spLocks noChangeArrowheads="1"/>
            </p:cNvSpPr>
            <p:nvPr/>
          </p:nvSpPr>
          <p:spPr bwMode="auto">
            <a:xfrm>
              <a:off x="1302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61"/>
            <p:cNvSpPr>
              <a:spLocks noChangeArrowheads="1"/>
            </p:cNvSpPr>
            <p:nvPr/>
          </p:nvSpPr>
          <p:spPr bwMode="auto">
            <a:xfrm>
              <a:off x="1469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62"/>
            <p:cNvSpPr>
              <a:spLocks noChangeArrowheads="1"/>
            </p:cNvSpPr>
            <p:nvPr/>
          </p:nvSpPr>
          <p:spPr bwMode="auto">
            <a:xfrm>
              <a:off x="1636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63"/>
            <p:cNvSpPr>
              <a:spLocks noChangeArrowheads="1"/>
            </p:cNvSpPr>
            <p:nvPr/>
          </p:nvSpPr>
          <p:spPr bwMode="auto">
            <a:xfrm>
              <a:off x="1802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5" name="Rectangle 64"/>
            <p:cNvSpPr>
              <a:spLocks noChangeArrowheads="1"/>
            </p:cNvSpPr>
            <p:nvPr/>
          </p:nvSpPr>
          <p:spPr bwMode="auto">
            <a:xfrm>
              <a:off x="1969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6" name="Rectangle 65"/>
            <p:cNvSpPr>
              <a:spLocks noChangeArrowheads="1"/>
            </p:cNvSpPr>
            <p:nvPr/>
          </p:nvSpPr>
          <p:spPr bwMode="auto">
            <a:xfrm>
              <a:off x="2136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7" name="Rectangle 66"/>
            <p:cNvSpPr>
              <a:spLocks noChangeArrowheads="1"/>
            </p:cNvSpPr>
            <p:nvPr/>
          </p:nvSpPr>
          <p:spPr bwMode="auto">
            <a:xfrm>
              <a:off x="2303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8" name="Rectangle 67"/>
            <p:cNvSpPr>
              <a:spLocks noChangeArrowheads="1"/>
            </p:cNvSpPr>
            <p:nvPr/>
          </p:nvSpPr>
          <p:spPr bwMode="auto">
            <a:xfrm>
              <a:off x="2469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9" name="Rectangle 68"/>
            <p:cNvSpPr>
              <a:spLocks noChangeArrowheads="1"/>
            </p:cNvSpPr>
            <p:nvPr/>
          </p:nvSpPr>
          <p:spPr bwMode="auto">
            <a:xfrm>
              <a:off x="2636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0" name="Rectangle 69"/>
            <p:cNvSpPr>
              <a:spLocks noChangeArrowheads="1"/>
            </p:cNvSpPr>
            <p:nvPr/>
          </p:nvSpPr>
          <p:spPr bwMode="auto">
            <a:xfrm>
              <a:off x="2803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1" name="Rectangle 70"/>
            <p:cNvSpPr>
              <a:spLocks noChangeArrowheads="1"/>
            </p:cNvSpPr>
            <p:nvPr/>
          </p:nvSpPr>
          <p:spPr bwMode="auto">
            <a:xfrm>
              <a:off x="802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71"/>
            <p:cNvSpPr>
              <a:spLocks noChangeArrowheads="1"/>
            </p:cNvSpPr>
            <p:nvPr/>
          </p:nvSpPr>
          <p:spPr bwMode="auto">
            <a:xfrm>
              <a:off x="969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72"/>
            <p:cNvSpPr>
              <a:spLocks noChangeArrowheads="1"/>
            </p:cNvSpPr>
            <p:nvPr/>
          </p:nvSpPr>
          <p:spPr bwMode="auto">
            <a:xfrm>
              <a:off x="1135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73"/>
            <p:cNvSpPr>
              <a:spLocks noChangeArrowheads="1"/>
            </p:cNvSpPr>
            <p:nvPr/>
          </p:nvSpPr>
          <p:spPr bwMode="auto">
            <a:xfrm>
              <a:off x="1302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74"/>
            <p:cNvSpPr>
              <a:spLocks noChangeArrowheads="1"/>
            </p:cNvSpPr>
            <p:nvPr/>
          </p:nvSpPr>
          <p:spPr bwMode="auto">
            <a:xfrm>
              <a:off x="1469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75"/>
            <p:cNvSpPr>
              <a:spLocks noChangeArrowheads="1"/>
            </p:cNvSpPr>
            <p:nvPr/>
          </p:nvSpPr>
          <p:spPr bwMode="auto">
            <a:xfrm>
              <a:off x="1636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76"/>
            <p:cNvSpPr>
              <a:spLocks noChangeArrowheads="1"/>
            </p:cNvSpPr>
            <p:nvPr/>
          </p:nvSpPr>
          <p:spPr bwMode="auto">
            <a:xfrm>
              <a:off x="1802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77"/>
            <p:cNvSpPr>
              <a:spLocks noChangeArrowheads="1"/>
            </p:cNvSpPr>
            <p:nvPr/>
          </p:nvSpPr>
          <p:spPr bwMode="auto">
            <a:xfrm>
              <a:off x="1969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78"/>
            <p:cNvSpPr>
              <a:spLocks noChangeArrowheads="1"/>
            </p:cNvSpPr>
            <p:nvPr/>
          </p:nvSpPr>
          <p:spPr bwMode="auto">
            <a:xfrm>
              <a:off x="2136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79"/>
            <p:cNvSpPr>
              <a:spLocks noChangeArrowheads="1"/>
            </p:cNvSpPr>
            <p:nvPr/>
          </p:nvSpPr>
          <p:spPr bwMode="auto">
            <a:xfrm>
              <a:off x="2303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Rectangle 80"/>
            <p:cNvSpPr>
              <a:spLocks noChangeArrowheads="1"/>
            </p:cNvSpPr>
            <p:nvPr/>
          </p:nvSpPr>
          <p:spPr bwMode="auto">
            <a:xfrm>
              <a:off x="2469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Rectangle 81"/>
            <p:cNvSpPr>
              <a:spLocks noChangeArrowheads="1"/>
            </p:cNvSpPr>
            <p:nvPr/>
          </p:nvSpPr>
          <p:spPr bwMode="auto">
            <a:xfrm>
              <a:off x="2636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Rectangle 82"/>
            <p:cNvSpPr>
              <a:spLocks noChangeArrowheads="1"/>
            </p:cNvSpPr>
            <p:nvPr/>
          </p:nvSpPr>
          <p:spPr bwMode="auto">
            <a:xfrm>
              <a:off x="2803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83"/>
            <p:cNvSpPr>
              <a:spLocks noChangeArrowheads="1"/>
            </p:cNvSpPr>
            <p:nvPr/>
          </p:nvSpPr>
          <p:spPr bwMode="auto">
            <a:xfrm>
              <a:off x="802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5" name="Rectangle 84"/>
            <p:cNvSpPr>
              <a:spLocks noChangeArrowheads="1"/>
            </p:cNvSpPr>
            <p:nvPr/>
          </p:nvSpPr>
          <p:spPr bwMode="auto">
            <a:xfrm>
              <a:off x="969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6" name="Rectangle 85"/>
            <p:cNvSpPr>
              <a:spLocks noChangeArrowheads="1"/>
            </p:cNvSpPr>
            <p:nvPr/>
          </p:nvSpPr>
          <p:spPr bwMode="auto">
            <a:xfrm>
              <a:off x="1135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7" name="Rectangle 86"/>
            <p:cNvSpPr>
              <a:spLocks noChangeArrowheads="1"/>
            </p:cNvSpPr>
            <p:nvPr/>
          </p:nvSpPr>
          <p:spPr bwMode="auto">
            <a:xfrm>
              <a:off x="1302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8" name="Rectangle 87"/>
            <p:cNvSpPr>
              <a:spLocks noChangeArrowheads="1"/>
            </p:cNvSpPr>
            <p:nvPr/>
          </p:nvSpPr>
          <p:spPr bwMode="auto">
            <a:xfrm>
              <a:off x="1469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9" name="Rectangle 88"/>
            <p:cNvSpPr>
              <a:spLocks noChangeArrowheads="1"/>
            </p:cNvSpPr>
            <p:nvPr/>
          </p:nvSpPr>
          <p:spPr bwMode="auto">
            <a:xfrm>
              <a:off x="1636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0" name="Rectangle 89"/>
            <p:cNvSpPr>
              <a:spLocks noChangeArrowheads="1"/>
            </p:cNvSpPr>
            <p:nvPr/>
          </p:nvSpPr>
          <p:spPr bwMode="auto">
            <a:xfrm>
              <a:off x="1802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Rectangle 90"/>
            <p:cNvSpPr>
              <a:spLocks noChangeArrowheads="1"/>
            </p:cNvSpPr>
            <p:nvPr/>
          </p:nvSpPr>
          <p:spPr bwMode="auto">
            <a:xfrm>
              <a:off x="1969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" name="Rectangle 91"/>
            <p:cNvSpPr>
              <a:spLocks noChangeArrowheads="1"/>
            </p:cNvSpPr>
            <p:nvPr/>
          </p:nvSpPr>
          <p:spPr bwMode="auto">
            <a:xfrm>
              <a:off x="2136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92"/>
            <p:cNvSpPr>
              <a:spLocks noChangeArrowheads="1"/>
            </p:cNvSpPr>
            <p:nvPr/>
          </p:nvSpPr>
          <p:spPr bwMode="auto">
            <a:xfrm>
              <a:off x="2303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" name="Rectangle 93"/>
            <p:cNvSpPr>
              <a:spLocks noChangeArrowheads="1"/>
            </p:cNvSpPr>
            <p:nvPr/>
          </p:nvSpPr>
          <p:spPr bwMode="auto">
            <a:xfrm>
              <a:off x="2469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5" name="Rectangle 94"/>
            <p:cNvSpPr>
              <a:spLocks noChangeArrowheads="1"/>
            </p:cNvSpPr>
            <p:nvPr/>
          </p:nvSpPr>
          <p:spPr bwMode="auto">
            <a:xfrm>
              <a:off x="2636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" name="Rectangle 95"/>
            <p:cNvSpPr>
              <a:spLocks noChangeArrowheads="1"/>
            </p:cNvSpPr>
            <p:nvPr/>
          </p:nvSpPr>
          <p:spPr bwMode="auto">
            <a:xfrm>
              <a:off x="2803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" name="Rectangle 96"/>
            <p:cNvSpPr>
              <a:spLocks noChangeArrowheads="1"/>
            </p:cNvSpPr>
            <p:nvPr/>
          </p:nvSpPr>
          <p:spPr bwMode="auto">
            <a:xfrm>
              <a:off x="802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" name="Rectangle 97"/>
            <p:cNvSpPr>
              <a:spLocks noChangeArrowheads="1"/>
            </p:cNvSpPr>
            <p:nvPr/>
          </p:nvSpPr>
          <p:spPr bwMode="auto">
            <a:xfrm>
              <a:off x="969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9" name="Rectangle 98"/>
            <p:cNvSpPr>
              <a:spLocks noChangeArrowheads="1"/>
            </p:cNvSpPr>
            <p:nvPr/>
          </p:nvSpPr>
          <p:spPr bwMode="auto">
            <a:xfrm>
              <a:off x="1135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Rectangle 99"/>
            <p:cNvSpPr>
              <a:spLocks noChangeArrowheads="1"/>
            </p:cNvSpPr>
            <p:nvPr/>
          </p:nvSpPr>
          <p:spPr bwMode="auto">
            <a:xfrm>
              <a:off x="1302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1" name="Rectangle 100"/>
            <p:cNvSpPr>
              <a:spLocks noChangeArrowheads="1"/>
            </p:cNvSpPr>
            <p:nvPr/>
          </p:nvSpPr>
          <p:spPr bwMode="auto">
            <a:xfrm>
              <a:off x="1469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Rectangle 101"/>
            <p:cNvSpPr>
              <a:spLocks noChangeArrowheads="1"/>
            </p:cNvSpPr>
            <p:nvPr/>
          </p:nvSpPr>
          <p:spPr bwMode="auto">
            <a:xfrm>
              <a:off x="1636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3" name="Rectangle 102"/>
            <p:cNvSpPr>
              <a:spLocks noChangeArrowheads="1"/>
            </p:cNvSpPr>
            <p:nvPr/>
          </p:nvSpPr>
          <p:spPr bwMode="auto">
            <a:xfrm>
              <a:off x="1802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Rectangle 103"/>
            <p:cNvSpPr>
              <a:spLocks noChangeArrowheads="1"/>
            </p:cNvSpPr>
            <p:nvPr/>
          </p:nvSpPr>
          <p:spPr bwMode="auto">
            <a:xfrm>
              <a:off x="1969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Rectangle 104"/>
            <p:cNvSpPr>
              <a:spLocks noChangeArrowheads="1"/>
            </p:cNvSpPr>
            <p:nvPr/>
          </p:nvSpPr>
          <p:spPr bwMode="auto">
            <a:xfrm>
              <a:off x="2136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Rectangle 105"/>
            <p:cNvSpPr>
              <a:spLocks noChangeArrowheads="1"/>
            </p:cNvSpPr>
            <p:nvPr/>
          </p:nvSpPr>
          <p:spPr bwMode="auto">
            <a:xfrm>
              <a:off x="2303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7" name="Rectangle 106"/>
            <p:cNvSpPr>
              <a:spLocks noChangeArrowheads="1"/>
            </p:cNvSpPr>
            <p:nvPr/>
          </p:nvSpPr>
          <p:spPr bwMode="auto">
            <a:xfrm>
              <a:off x="2469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8" name="Rectangle 107"/>
            <p:cNvSpPr>
              <a:spLocks noChangeArrowheads="1"/>
            </p:cNvSpPr>
            <p:nvPr/>
          </p:nvSpPr>
          <p:spPr bwMode="auto">
            <a:xfrm>
              <a:off x="2636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Rectangle 108"/>
            <p:cNvSpPr>
              <a:spLocks noChangeArrowheads="1"/>
            </p:cNvSpPr>
            <p:nvPr/>
          </p:nvSpPr>
          <p:spPr bwMode="auto">
            <a:xfrm>
              <a:off x="2803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Rectangle 109"/>
            <p:cNvSpPr>
              <a:spLocks noChangeArrowheads="1"/>
            </p:cNvSpPr>
            <p:nvPr/>
          </p:nvSpPr>
          <p:spPr bwMode="auto">
            <a:xfrm>
              <a:off x="802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Rectangle 110"/>
            <p:cNvSpPr>
              <a:spLocks noChangeArrowheads="1"/>
            </p:cNvSpPr>
            <p:nvPr/>
          </p:nvSpPr>
          <p:spPr bwMode="auto">
            <a:xfrm>
              <a:off x="969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2" name="Rectangle 111"/>
            <p:cNvSpPr>
              <a:spLocks noChangeArrowheads="1"/>
            </p:cNvSpPr>
            <p:nvPr/>
          </p:nvSpPr>
          <p:spPr bwMode="auto">
            <a:xfrm>
              <a:off x="1135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Rectangle 112"/>
            <p:cNvSpPr>
              <a:spLocks noChangeArrowheads="1"/>
            </p:cNvSpPr>
            <p:nvPr/>
          </p:nvSpPr>
          <p:spPr bwMode="auto">
            <a:xfrm>
              <a:off x="1302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4" name="Rectangle 113"/>
            <p:cNvSpPr>
              <a:spLocks noChangeArrowheads="1"/>
            </p:cNvSpPr>
            <p:nvPr/>
          </p:nvSpPr>
          <p:spPr bwMode="auto">
            <a:xfrm>
              <a:off x="1469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5" name="Rectangle 114"/>
            <p:cNvSpPr>
              <a:spLocks noChangeArrowheads="1"/>
            </p:cNvSpPr>
            <p:nvPr/>
          </p:nvSpPr>
          <p:spPr bwMode="auto">
            <a:xfrm>
              <a:off x="1636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Rectangle 115"/>
            <p:cNvSpPr>
              <a:spLocks noChangeArrowheads="1"/>
            </p:cNvSpPr>
            <p:nvPr/>
          </p:nvSpPr>
          <p:spPr bwMode="auto">
            <a:xfrm>
              <a:off x="1802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7" name="Rectangle 116"/>
            <p:cNvSpPr>
              <a:spLocks noChangeArrowheads="1"/>
            </p:cNvSpPr>
            <p:nvPr/>
          </p:nvSpPr>
          <p:spPr bwMode="auto">
            <a:xfrm>
              <a:off x="1969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8" name="Rectangle 117"/>
            <p:cNvSpPr>
              <a:spLocks noChangeArrowheads="1"/>
            </p:cNvSpPr>
            <p:nvPr/>
          </p:nvSpPr>
          <p:spPr bwMode="auto">
            <a:xfrm>
              <a:off x="2136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9" name="Rectangle 118"/>
            <p:cNvSpPr>
              <a:spLocks noChangeArrowheads="1"/>
            </p:cNvSpPr>
            <p:nvPr/>
          </p:nvSpPr>
          <p:spPr bwMode="auto">
            <a:xfrm>
              <a:off x="2303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0" name="Rectangle 119"/>
            <p:cNvSpPr>
              <a:spLocks noChangeArrowheads="1"/>
            </p:cNvSpPr>
            <p:nvPr/>
          </p:nvSpPr>
          <p:spPr bwMode="auto">
            <a:xfrm>
              <a:off x="2469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" name="Rectangle 120"/>
            <p:cNvSpPr>
              <a:spLocks noChangeArrowheads="1"/>
            </p:cNvSpPr>
            <p:nvPr/>
          </p:nvSpPr>
          <p:spPr bwMode="auto">
            <a:xfrm>
              <a:off x="2636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2" name="Rectangle 121"/>
            <p:cNvSpPr>
              <a:spLocks noChangeArrowheads="1"/>
            </p:cNvSpPr>
            <p:nvPr/>
          </p:nvSpPr>
          <p:spPr bwMode="auto">
            <a:xfrm>
              <a:off x="2803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3" name="Rectangle 122"/>
            <p:cNvSpPr>
              <a:spLocks noChangeArrowheads="1"/>
            </p:cNvSpPr>
            <p:nvPr/>
          </p:nvSpPr>
          <p:spPr bwMode="auto">
            <a:xfrm>
              <a:off x="802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4" name="Rectangle 123"/>
            <p:cNvSpPr>
              <a:spLocks noChangeArrowheads="1"/>
            </p:cNvSpPr>
            <p:nvPr/>
          </p:nvSpPr>
          <p:spPr bwMode="auto">
            <a:xfrm>
              <a:off x="969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5" name="Rectangle 124"/>
            <p:cNvSpPr>
              <a:spLocks noChangeArrowheads="1"/>
            </p:cNvSpPr>
            <p:nvPr/>
          </p:nvSpPr>
          <p:spPr bwMode="auto">
            <a:xfrm>
              <a:off x="1135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6" name="Rectangle 125"/>
            <p:cNvSpPr>
              <a:spLocks noChangeArrowheads="1"/>
            </p:cNvSpPr>
            <p:nvPr/>
          </p:nvSpPr>
          <p:spPr bwMode="auto">
            <a:xfrm>
              <a:off x="1302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7" name="Rectangle 126"/>
            <p:cNvSpPr>
              <a:spLocks noChangeArrowheads="1"/>
            </p:cNvSpPr>
            <p:nvPr/>
          </p:nvSpPr>
          <p:spPr bwMode="auto">
            <a:xfrm>
              <a:off x="1469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8" name="Rectangle 127"/>
            <p:cNvSpPr>
              <a:spLocks noChangeArrowheads="1"/>
            </p:cNvSpPr>
            <p:nvPr/>
          </p:nvSpPr>
          <p:spPr bwMode="auto">
            <a:xfrm>
              <a:off x="1636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9" name="Rectangle 128"/>
            <p:cNvSpPr>
              <a:spLocks noChangeArrowheads="1"/>
            </p:cNvSpPr>
            <p:nvPr/>
          </p:nvSpPr>
          <p:spPr bwMode="auto">
            <a:xfrm>
              <a:off x="1802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0" name="Rectangle 129"/>
            <p:cNvSpPr>
              <a:spLocks noChangeArrowheads="1"/>
            </p:cNvSpPr>
            <p:nvPr/>
          </p:nvSpPr>
          <p:spPr bwMode="auto">
            <a:xfrm>
              <a:off x="1969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1" name="Rectangle 130"/>
            <p:cNvSpPr>
              <a:spLocks noChangeArrowheads="1"/>
            </p:cNvSpPr>
            <p:nvPr/>
          </p:nvSpPr>
          <p:spPr bwMode="auto">
            <a:xfrm>
              <a:off x="2136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2" name="Rectangle 131"/>
            <p:cNvSpPr>
              <a:spLocks noChangeArrowheads="1"/>
            </p:cNvSpPr>
            <p:nvPr/>
          </p:nvSpPr>
          <p:spPr bwMode="auto">
            <a:xfrm>
              <a:off x="2303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3" name="Rectangle 132"/>
            <p:cNvSpPr>
              <a:spLocks noChangeArrowheads="1"/>
            </p:cNvSpPr>
            <p:nvPr/>
          </p:nvSpPr>
          <p:spPr bwMode="auto">
            <a:xfrm>
              <a:off x="2469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4" name="Rectangle 133"/>
            <p:cNvSpPr>
              <a:spLocks noChangeArrowheads="1"/>
            </p:cNvSpPr>
            <p:nvPr/>
          </p:nvSpPr>
          <p:spPr bwMode="auto">
            <a:xfrm>
              <a:off x="2636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5" name="Rectangle 134"/>
            <p:cNvSpPr>
              <a:spLocks noChangeArrowheads="1"/>
            </p:cNvSpPr>
            <p:nvPr/>
          </p:nvSpPr>
          <p:spPr bwMode="auto">
            <a:xfrm>
              <a:off x="2803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6" name="Rectangle 135"/>
            <p:cNvSpPr>
              <a:spLocks noChangeArrowheads="1"/>
            </p:cNvSpPr>
            <p:nvPr/>
          </p:nvSpPr>
          <p:spPr bwMode="auto">
            <a:xfrm>
              <a:off x="802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7" name="Rectangle 136"/>
            <p:cNvSpPr>
              <a:spLocks noChangeArrowheads="1"/>
            </p:cNvSpPr>
            <p:nvPr/>
          </p:nvSpPr>
          <p:spPr bwMode="auto">
            <a:xfrm>
              <a:off x="969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8" name="Rectangle 137"/>
            <p:cNvSpPr>
              <a:spLocks noChangeArrowheads="1"/>
            </p:cNvSpPr>
            <p:nvPr/>
          </p:nvSpPr>
          <p:spPr bwMode="auto">
            <a:xfrm>
              <a:off x="1135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9" name="Rectangle 138"/>
            <p:cNvSpPr>
              <a:spLocks noChangeArrowheads="1"/>
            </p:cNvSpPr>
            <p:nvPr/>
          </p:nvSpPr>
          <p:spPr bwMode="auto">
            <a:xfrm>
              <a:off x="1302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0" name="Rectangle 139"/>
            <p:cNvSpPr>
              <a:spLocks noChangeArrowheads="1"/>
            </p:cNvSpPr>
            <p:nvPr/>
          </p:nvSpPr>
          <p:spPr bwMode="auto">
            <a:xfrm>
              <a:off x="1469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1" name="Rectangle 140"/>
            <p:cNvSpPr>
              <a:spLocks noChangeArrowheads="1"/>
            </p:cNvSpPr>
            <p:nvPr/>
          </p:nvSpPr>
          <p:spPr bwMode="auto">
            <a:xfrm>
              <a:off x="1636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2" name="Rectangle 141"/>
            <p:cNvSpPr>
              <a:spLocks noChangeArrowheads="1"/>
            </p:cNvSpPr>
            <p:nvPr/>
          </p:nvSpPr>
          <p:spPr bwMode="auto">
            <a:xfrm>
              <a:off x="1802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3" name="Rectangle 142"/>
            <p:cNvSpPr>
              <a:spLocks noChangeArrowheads="1"/>
            </p:cNvSpPr>
            <p:nvPr/>
          </p:nvSpPr>
          <p:spPr bwMode="auto">
            <a:xfrm>
              <a:off x="1969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4" name="Rectangle 143"/>
            <p:cNvSpPr>
              <a:spLocks noChangeArrowheads="1"/>
            </p:cNvSpPr>
            <p:nvPr/>
          </p:nvSpPr>
          <p:spPr bwMode="auto">
            <a:xfrm>
              <a:off x="2136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5" name="Rectangle 144"/>
            <p:cNvSpPr>
              <a:spLocks noChangeArrowheads="1"/>
            </p:cNvSpPr>
            <p:nvPr/>
          </p:nvSpPr>
          <p:spPr bwMode="auto">
            <a:xfrm>
              <a:off x="2303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6" name="Rectangle 145"/>
            <p:cNvSpPr>
              <a:spLocks noChangeArrowheads="1"/>
            </p:cNvSpPr>
            <p:nvPr/>
          </p:nvSpPr>
          <p:spPr bwMode="auto">
            <a:xfrm>
              <a:off x="2469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7" name="Rectangle 146"/>
            <p:cNvSpPr>
              <a:spLocks noChangeArrowheads="1"/>
            </p:cNvSpPr>
            <p:nvPr/>
          </p:nvSpPr>
          <p:spPr bwMode="auto">
            <a:xfrm>
              <a:off x="2636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8" name="Rectangle 147"/>
            <p:cNvSpPr>
              <a:spLocks noChangeArrowheads="1"/>
            </p:cNvSpPr>
            <p:nvPr/>
          </p:nvSpPr>
          <p:spPr bwMode="auto">
            <a:xfrm>
              <a:off x="2803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9" name="Rectangle 148"/>
            <p:cNvSpPr>
              <a:spLocks noChangeArrowheads="1"/>
            </p:cNvSpPr>
            <p:nvPr/>
          </p:nvSpPr>
          <p:spPr bwMode="auto">
            <a:xfrm>
              <a:off x="802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0" name="Rectangle 149"/>
            <p:cNvSpPr>
              <a:spLocks noChangeArrowheads="1"/>
            </p:cNvSpPr>
            <p:nvPr/>
          </p:nvSpPr>
          <p:spPr bwMode="auto">
            <a:xfrm>
              <a:off x="969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1" name="Rectangle 150"/>
            <p:cNvSpPr>
              <a:spLocks noChangeArrowheads="1"/>
            </p:cNvSpPr>
            <p:nvPr/>
          </p:nvSpPr>
          <p:spPr bwMode="auto">
            <a:xfrm>
              <a:off x="1135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2" name="Rectangle 151"/>
            <p:cNvSpPr>
              <a:spLocks noChangeArrowheads="1"/>
            </p:cNvSpPr>
            <p:nvPr/>
          </p:nvSpPr>
          <p:spPr bwMode="auto">
            <a:xfrm>
              <a:off x="1302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3" name="Rectangle 152"/>
            <p:cNvSpPr>
              <a:spLocks noChangeArrowheads="1"/>
            </p:cNvSpPr>
            <p:nvPr/>
          </p:nvSpPr>
          <p:spPr bwMode="auto">
            <a:xfrm>
              <a:off x="1469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4" name="Rectangle 153"/>
            <p:cNvSpPr>
              <a:spLocks noChangeArrowheads="1"/>
            </p:cNvSpPr>
            <p:nvPr/>
          </p:nvSpPr>
          <p:spPr bwMode="auto">
            <a:xfrm>
              <a:off x="1636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5" name="Rectangle 154"/>
            <p:cNvSpPr>
              <a:spLocks noChangeArrowheads="1"/>
            </p:cNvSpPr>
            <p:nvPr/>
          </p:nvSpPr>
          <p:spPr bwMode="auto">
            <a:xfrm>
              <a:off x="1802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6" name="Rectangle 155"/>
            <p:cNvSpPr>
              <a:spLocks noChangeArrowheads="1"/>
            </p:cNvSpPr>
            <p:nvPr/>
          </p:nvSpPr>
          <p:spPr bwMode="auto">
            <a:xfrm>
              <a:off x="1969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7" name="Rectangle 156"/>
            <p:cNvSpPr>
              <a:spLocks noChangeArrowheads="1"/>
            </p:cNvSpPr>
            <p:nvPr/>
          </p:nvSpPr>
          <p:spPr bwMode="auto">
            <a:xfrm>
              <a:off x="2136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8" name="Rectangle 157"/>
            <p:cNvSpPr>
              <a:spLocks noChangeArrowheads="1"/>
            </p:cNvSpPr>
            <p:nvPr/>
          </p:nvSpPr>
          <p:spPr bwMode="auto">
            <a:xfrm>
              <a:off x="2303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59" name="Rectangle 158"/>
            <p:cNvSpPr>
              <a:spLocks noChangeArrowheads="1"/>
            </p:cNvSpPr>
            <p:nvPr/>
          </p:nvSpPr>
          <p:spPr bwMode="auto">
            <a:xfrm>
              <a:off x="2469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0" name="Rectangle 159"/>
            <p:cNvSpPr>
              <a:spLocks noChangeArrowheads="1"/>
            </p:cNvSpPr>
            <p:nvPr/>
          </p:nvSpPr>
          <p:spPr bwMode="auto">
            <a:xfrm>
              <a:off x="2636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1" name="Rectangle 160"/>
            <p:cNvSpPr>
              <a:spLocks noChangeArrowheads="1"/>
            </p:cNvSpPr>
            <p:nvPr/>
          </p:nvSpPr>
          <p:spPr bwMode="auto">
            <a:xfrm>
              <a:off x="2803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2" name="Rectangle 161"/>
            <p:cNvSpPr>
              <a:spLocks noChangeArrowheads="1"/>
            </p:cNvSpPr>
            <p:nvPr/>
          </p:nvSpPr>
          <p:spPr bwMode="auto">
            <a:xfrm>
              <a:off x="802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3" name="Rectangle 162"/>
            <p:cNvSpPr>
              <a:spLocks noChangeArrowheads="1"/>
            </p:cNvSpPr>
            <p:nvPr/>
          </p:nvSpPr>
          <p:spPr bwMode="auto">
            <a:xfrm>
              <a:off x="969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4" name="Rectangle 163"/>
            <p:cNvSpPr>
              <a:spLocks noChangeArrowheads="1"/>
            </p:cNvSpPr>
            <p:nvPr/>
          </p:nvSpPr>
          <p:spPr bwMode="auto">
            <a:xfrm>
              <a:off x="1135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5" name="Rectangle 164"/>
            <p:cNvSpPr>
              <a:spLocks noChangeArrowheads="1"/>
            </p:cNvSpPr>
            <p:nvPr/>
          </p:nvSpPr>
          <p:spPr bwMode="auto">
            <a:xfrm>
              <a:off x="1302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6" name="Rectangle 165"/>
            <p:cNvSpPr>
              <a:spLocks noChangeArrowheads="1"/>
            </p:cNvSpPr>
            <p:nvPr/>
          </p:nvSpPr>
          <p:spPr bwMode="auto">
            <a:xfrm>
              <a:off x="1469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7" name="Rectangle 166"/>
            <p:cNvSpPr>
              <a:spLocks noChangeArrowheads="1"/>
            </p:cNvSpPr>
            <p:nvPr/>
          </p:nvSpPr>
          <p:spPr bwMode="auto">
            <a:xfrm>
              <a:off x="1636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8" name="Rectangle 167"/>
            <p:cNvSpPr>
              <a:spLocks noChangeArrowheads="1"/>
            </p:cNvSpPr>
            <p:nvPr/>
          </p:nvSpPr>
          <p:spPr bwMode="auto">
            <a:xfrm>
              <a:off x="1802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9" name="Rectangle 168"/>
            <p:cNvSpPr>
              <a:spLocks noChangeArrowheads="1"/>
            </p:cNvSpPr>
            <p:nvPr/>
          </p:nvSpPr>
          <p:spPr bwMode="auto">
            <a:xfrm>
              <a:off x="1969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0" name="Rectangle 169"/>
            <p:cNvSpPr>
              <a:spLocks noChangeArrowheads="1"/>
            </p:cNvSpPr>
            <p:nvPr/>
          </p:nvSpPr>
          <p:spPr bwMode="auto">
            <a:xfrm>
              <a:off x="2136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1" name="Rectangle 170"/>
            <p:cNvSpPr>
              <a:spLocks noChangeArrowheads="1"/>
            </p:cNvSpPr>
            <p:nvPr/>
          </p:nvSpPr>
          <p:spPr bwMode="auto">
            <a:xfrm>
              <a:off x="2303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2" name="Rectangle 171"/>
            <p:cNvSpPr>
              <a:spLocks noChangeArrowheads="1"/>
            </p:cNvSpPr>
            <p:nvPr/>
          </p:nvSpPr>
          <p:spPr bwMode="auto">
            <a:xfrm>
              <a:off x="2469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3" name="Rectangle 172"/>
            <p:cNvSpPr>
              <a:spLocks noChangeArrowheads="1"/>
            </p:cNvSpPr>
            <p:nvPr/>
          </p:nvSpPr>
          <p:spPr bwMode="auto">
            <a:xfrm>
              <a:off x="2636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4" name="Rectangle 173"/>
            <p:cNvSpPr>
              <a:spLocks noChangeArrowheads="1"/>
            </p:cNvSpPr>
            <p:nvPr/>
          </p:nvSpPr>
          <p:spPr bwMode="auto">
            <a:xfrm>
              <a:off x="2803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5" name="Rectangle 174"/>
            <p:cNvSpPr>
              <a:spLocks noChangeArrowheads="1"/>
            </p:cNvSpPr>
            <p:nvPr/>
          </p:nvSpPr>
          <p:spPr bwMode="auto">
            <a:xfrm>
              <a:off x="802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6" name="Rectangle 175"/>
            <p:cNvSpPr>
              <a:spLocks noChangeArrowheads="1"/>
            </p:cNvSpPr>
            <p:nvPr/>
          </p:nvSpPr>
          <p:spPr bwMode="auto">
            <a:xfrm>
              <a:off x="969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7" name="Rectangle 176"/>
            <p:cNvSpPr>
              <a:spLocks noChangeArrowheads="1"/>
            </p:cNvSpPr>
            <p:nvPr/>
          </p:nvSpPr>
          <p:spPr bwMode="auto">
            <a:xfrm>
              <a:off x="1135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8" name="Rectangle 177"/>
            <p:cNvSpPr>
              <a:spLocks noChangeArrowheads="1"/>
            </p:cNvSpPr>
            <p:nvPr/>
          </p:nvSpPr>
          <p:spPr bwMode="auto">
            <a:xfrm>
              <a:off x="1302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79" name="Rectangle 178"/>
            <p:cNvSpPr>
              <a:spLocks noChangeArrowheads="1"/>
            </p:cNvSpPr>
            <p:nvPr/>
          </p:nvSpPr>
          <p:spPr bwMode="auto">
            <a:xfrm>
              <a:off x="1469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0" name="Rectangle 179"/>
            <p:cNvSpPr>
              <a:spLocks noChangeArrowheads="1"/>
            </p:cNvSpPr>
            <p:nvPr/>
          </p:nvSpPr>
          <p:spPr bwMode="auto">
            <a:xfrm>
              <a:off x="1636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1" name="Rectangle 180"/>
            <p:cNvSpPr>
              <a:spLocks noChangeArrowheads="1"/>
            </p:cNvSpPr>
            <p:nvPr/>
          </p:nvSpPr>
          <p:spPr bwMode="auto">
            <a:xfrm>
              <a:off x="1802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2" name="Rectangle 181"/>
            <p:cNvSpPr>
              <a:spLocks noChangeArrowheads="1"/>
            </p:cNvSpPr>
            <p:nvPr/>
          </p:nvSpPr>
          <p:spPr bwMode="auto">
            <a:xfrm>
              <a:off x="1969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3" name="Rectangle 182"/>
            <p:cNvSpPr>
              <a:spLocks noChangeArrowheads="1"/>
            </p:cNvSpPr>
            <p:nvPr/>
          </p:nvSpPr>
          <p:spPr bwMode="auto">
            <a:xfrm>
              <a:off x="2136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4" name="Rectangle 183"/>
            <p:cNvSpPr>
              <a:spLocks noChangeArrowheads="1"/>
            </p:cNvSpPr>
            <p:nvPr/>
          </p:nvSpPr>
          <p:spPr bwMode="auto">
            <a:xfrm>
              <a:off x="2303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5" name="Rectangle 184"/>
            <p:cNvSpPr>
              <a:spLocks noChangeArrowheads="1"/>
            </p:cNvSpPr>
            <p:nvPr/>
          </p:nvSpPr>
          <p:spPr bwMode="auto">
            <a:xfrm>
              <a:off x="2469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6" name="Rectangle 185"/>
            <p:cNvSpPr>
              <a:spLocks noChangeArrowheads="1"/>
            </p:cNvSpPr>
            <p:nvPr/>
          </p:nvSpPr>
          <p:spPr bwMode="auto">
            <a:xfrm>
              <a:off x="2636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7" name="Rectangle 186"/>
            <p:cNvSpPr>
              <a:spLocks noChangeArrowheads="1"/>
            </p:cNvSpPr>
            <p:nvPr/>
          </p:nvSpPr>
          <p:spPr bwMode="auto">
            <a:xfrm>
              <a:off x="2803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8" name="Text Box 187"/>
            <p:cNvSpPr txBox="1">
              <a:spLocks noChangeArrowheads="1"/>
            </p:cNvSpPr>
            <p:nvPr/>
          </p:nvSpPr>
          <p:spPr bwMode="auto">
            <a:xfrm>
              <a:off x="524" y="2838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2489" name="Text Box 188"/>
            <p:cNvSpPr txBox="1">
              <a:spLocks noChangeArrowheads="1"/>
            </p:cNvSpPr>
            <p:nvPr/>
          </p:nvSpPr>
          <p:spPr bwMode="auto">
            <a:xfrm>
              <a:off x="524" y="2475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2490" name="Text Box 189"/>
            <p:cNvSpPr txBox="1">
              <a:spLocks noChangeArrowheads="1"/>
            </p:cNvSpPr>
            <p:nvPr/>
          </p:nvSpPr>
          <p:spPr bwMode="auto">
            <a:xfrm>
              <a:off x="524" y="211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30</a:t>
              </a:r>
            </a:p>
          </p:txBody>
        </p:sp>
        <p:sp>
          <p:nvSpPr>
            <p:cNvPr id="12491" name="Text Box 190"/>
            <p:cNvSpPr txBox="1">
              <a:spLocks noChangeArrowheads="1"/>
            </p:cNvSpPr>
            <p:nvPr/>
          </p:nvSpPr>
          <p:spPr bwMode="auto">
            <a:xfrm>
              <a:off x="524" y="1749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12492" name="Text Box 191"/>
            <p:cNvSpPr txBox="1">
              <a:spLocks noChangeArrowheads="1"/>
            </p:cNvSpPr>
            <p:nvPr/>
          </p:nvSpPr>
          <p:spPr bwMode="auto">
            <a:xfrm>
              <a:off x="524" y="1386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50</a:t>
              </a:r>
            </a:p>
          </p:txBody>
        </p:sp>
        <p:sp>
          <p:nvSpPr>
            <p:cNvPr id="12493" name="Text Box 192"/>
            <p:cNvSpPr txBox="1">
              <a:spLocks noChangeArrowheads="1"/>
            </p:cNvSpPr>
            <p:nvPr/>
          </p:nvSpPr>
          <p:spPr bwMode="auto">
            <a:xfrm>
              <a:off x="524" y="1023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60</a:t>
              </a:r>
            </a:p>
          </p:txBody>
        </p:sp>
        <p:sp>
          <p:nvSpPr>
            <p:cNvPr id="12494" name="Text Box 193"/>
            <p:cNvSpPr txBox="1">
              <a:spLocks noChangeArrowheads="1"/>
            </p:cNvSpPr>
            <p:nvPr/>
          </p:nvSpPr>
          <p:spPr bwMode="auto">
            <a:xfrm>
              <a:off x="524" y="687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70</a:t>
              </a:r>
            </a:p>
          </p:txBody>
        </p:sp>
        <p:sp>
          <p:nvSpPr>
            <p:cNvPr id="12495" name="Text Box 194"/>
            <p:cNvSpPr txBox="1">
              <a:spLocks noChangeArrowheads="1"/>
            </p:cNvSpPr>
            <p:nvPr/>
          </p:nvSpPr>
          <p:spPr bwMode="auto">
            <a:xfrm>
              <a:off x="524" y="3201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12496" name="Text Box 195"/>
            <p:cNvSpPr txBox="1">
              <a:spLocks noChangeArrowheads="1"/>
            </p:cNvSpPr>
            <p:nvPr/>
          </p:nvSpPr>
          <p:spPr bwMode="auto">
            <a:xfrm rot="-5400000">
              <a:off x="-599" y="1926"/>
              <a:ext cx="20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Cumulative Frequency</a:t>
              </a:r>
            </a:p>
          </p:txBody>
        </p:sp>
        <p:sp>
          <p:nvSpPr>
            <p:cNvPr id="12497" name="Text Box 196"/>
            <p:cNvSpPr txBox="1">
              <a:spLocks noChangeArrowheads="1"/>
            </p:cNvSpPr>
            <p:nvPr/>
          </p:nvSpPr>
          <p:spPr bwMode="auto">
            <a:xfrm>
              <a:off x="987" y="3354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2498" name="Text Box 197"/>
            <p:cNvSpPr txBox="1">
              <a:spLocks noChangeArrowheads="1"/>
            </p:cNvSpPr>
            <p:nvPr/>
          </p:nvSpPr>
          <p:spPr bwMode="auto">
            <a:xfrm>
              <a:off x="1312" y="3350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2499" name="Text Box 198"/>
            <p:cNvSpPr txBox="1">
              <a:spLocks noChangeArrowheads="1"/>
            </p:cNvSpPr>
            <p:nvPr/>
          </p:nvSpPr>
          <p:spPr bwMode="auto">
            <a:xfrm>
              <a:off x="1654" y="3350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30</a:t>
              </a:r>
            </a:p>
          </p:txBody>
        </p:sp>
        <p:sp>
          <p:nvSpPr>
            <p:cNvPr id="12500" name="Text Box 199"/>
            <p:cNvSpPr txBox="1">
              <a:spLocks noChangeArrowheads="1"/>
            </p:cNvSpPr>
            <p:nvPr/>
          </p:nvSpPr>
          <p:spPr bwMode="auto">
            <a:xfrm>
              <a:off x="1975" y="3338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12501" name="Text Box 200"/>
            <p:cNvSpPr txBox="1">
              <a:spLocks noChangeArrowheads="1"/>
            </p:cNvSpPr>
            <p:nvPr/>
          </p:nvSpPr>
          <p:spPr bwMode="auto">
            <a:xfrm>
              <a:off x="2317" y="334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50</a:t>
              </a:r>
            </a:p>
          </p:txBody>
        </p:sp>
        <p:sp>
          <p:nvSpPr>
            <p:cNvPr id="12502" name="Text Box 201"/>
            <p:cNvSpPr txBox="1">
              <a:spLocks noChangeArrowheads="1"/>
            </p:cNvSpPr>
            <p:nvPr/>
          </p:nvSpPr>
          <p:spPr bwMode="auto">
            <a:xfrm>
              <a:off x="2638" y="3350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60</a:t>
              </a:r>
            </a:p>
          </p:txBody>
        </p:sp>
        <p:sp>
          <p:nvSpPr>
            <p:cNvPr id="12503" name="Text Box 203"/>
            <p:cNvSpPr txBox="1">
              <a:spLocks noChangeArrowheads="1"/>
            </p:cNvSpPr>
            <p:nvPr/>
          </p:nvSpPr>
          <p:spPr bwMode="auto">
            <a:xfrm>
              <a:off x="1627" y="3541"/>
              <a:ext cx="6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Marks</a:t>
              </a:r>
            </a:p>
          </p:txBody>
        </p:sp>
        <p:sp>
          <p:nvSpPr>
            <p:cNvPr id="12504" name="Rectangle 204"/>
            <p:cNvSpPr>
              <a:spLocks noChangeArrowheads="1"/>
            </p:cNvSpPr>
            <p:nvPr/>
          </p:nvSpPr>
          <p:spPr bwMode="auto">
            <a:xfrm>
              <a:off x="2969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5" name="Rectangle 205"/>
            <p:cNvSpPr>
              <a:spLocks noChangeArrowheads="1"/>
            </p:cNvSpPr>
            <p:nvPr/>
          </p:nvSpPr>
          <p:spPr bwMode="auto">
            <a:xfrm>
              <a:off x="2969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6" name="Rectangle 206"/>
            <p:cNvSpPr>
              <a:spLocks noChangeArrowheads="1"/>
            </p:cNvSpPr>
            <p:nvPr/>
          </p:nvSpPr>
          <p:spPr bwMode="auto">
            <a:xfrm>
              <a:off x="2969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7" name="Rectangle 207"/>
            <p:cNvSpPr>
              <a:spLocks noChangeArrowheads="1"/>
            </p:cNvSpPr>
            <p:nvPr/>
          </p:nvSpPr>
          <p:spPr bwMode="auto">
            <a:xfrm>
              <a:off x="2969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8" name="Rectangle 208"/>
            <p:cNvSpPr>
              <a:spLocks noChangeArrowheads="1"/>
            </p:cNvSpPr>
            <p:nvPr/>
          </p:nvSpPr>
          <p:spPr bwMode="auto">
            <a:xfrm>
              <a:off x="2969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9" name="Rectangle 209"/>
            <p:cNvSpPr>
              <a:spLocks noChangeArrowheads="1"/>
            </p:cNvSpPr>
            <p:nvPr/>
          </p:nvSpPr>
          <p:spPr bwMode="auto">
            <a:xfrm>
              <a:off x="2969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0" name="Rectangle 210"/>
            <p:cNvSpPr>
              <a:spLocks noChangeArrowheads="1"/>
            </p:cNvSpPr>
            <p:nvPr/>
          </p:nvSpPr>
          <p:spPr bwMode="auto">
            <a:xfrm>
              <a:off x="2969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1" name="Rectangle 211"/>
            <p:cNvSpPr>
              <a:spLocks noChangeArrowheads="1"/>
            </p:cNvSpPr>
            <p:nvPr/>
          </p:nvSpPr>
          <p:spPr bwMode="auto">
            <a:xfrm>
              <a:off x="2969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2" name="Rectangle 212"/>
            <p:cNvSpPr>
              <a:spLocks noChangeArrowheads="1"/>
            </p:cNvSpPr>
            <p:nvPr/>
          </p:nvSpPr>
          <p:spPr bwMode="auto">
            <a:xfrm>
              <a:off x="2969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3" name="Rectangle 213"/>
            <p:cNvSpPr>
              <a:spLocks noChangeArrowheads="1"/>
            </p:cNvSpPr>
            <p:nvPr/>
          </p:nvSpPr>
          <p:spPr bwMode="auto">
            <a:xfrm>
              <a:off x="2969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4" name="Rectangle 214"/>
            <p:cNvSpPr>
              <a:spLocks noChangeArrowheads="1"/>
            </p:cNvSpPr>
            <p:nvPr/>
          </p:nvSpPr>
          <p:spPr bwMode="auto">
            <a:xfrm>
              <a:off x="2969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5" name="Rectangle 215"/>
            <p:cNvSpPr>
              <a:spLocks noChangeArrowheads="1"/>
            </p:cNvSpPr>
            <p:nvPr/>
          </p:nvSpPr>
          <p:spPr bwMode="auto">
            <a:xfrm>
              <a:off x="2969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6" name="Rectangle 216"/>
            <p:cNvSpPr>
              <a:spLocks noChangeArrowheads="1"/>
            </p:cNvSpPr>
            <p:nvPr/>
          </p:nvSpPr>
          <p:spPr bwMode="auto">
            <a:xfrm>
              <a:off x="2969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7" name="Rectangle 217"/>
            <p:cNvSpPr>
              <a:spLocks noChangeArrowheads="1"/>
            </p:cNvSpPr>
            <p:nvPr/>
          </p:nvSpPr>
          <p:spPr bwMode="auto">
            <a:xfrm>
              <a:off x="2969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2" name="Text Box 218"/>
          <p:cNvSpPr txBox="1">
            <a:spLocks noChangeArrowheads="1"/>
          </p:cNvSpPr>
          <p:nvPr/>
        </p:nvSpPr>
        <p:spPr bwMode="auto">
          <a:xfrm>
            <a:off x="1104900" y="381000"/>
            <a:ext cx="706755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Interpreting Cumulative Frequency Curves</a:t>
            </a:r>
          </a:p>
        </p:txBody>
      </p:sp>
      <p:sp>
        <p:nvSpPr>
          <p:cNvPr id="25819" name="Text Box 219" descr="Parchment"/>
          <p:cNvSpPr txBox="1">
            <a:spLocks noChangeArrowheads="1"/>
          </p:cNvSpPr>
          <p:nvPr/>
        </p:nvSpPr>
        <p:spPr bwMode="auto">
          <a:xfrm>
            <a:off x="5200650" y="1238250"/>
            <a:ext cx="3714750" cy="3606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The graph shows the cumulative frequency curve of the marks for students in an examination. Use the graph to find: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(a)</a:t>
            </a:r>
            <a:r>
              <a:rPr lang="en-GB" sz="2000">
                <a:latin typeface="Comic Sans MS" pitchFamily="66" charset="0"/>
              </a:rPr>
              <a:t> The median mark.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(b)</a:t>
            </a:r>
            <a:r>
              <a:rPr lang="en-GB" sz="2000">
                <a:latin typeface="Comic Sans MS" pitchFamily="66" charset="0"/>
              </a:rPr>
              <a:t> The number of students who got less than 55 marks.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(c)</a:t>
            </a:r>
            <a:r>
              <a:rPr lang="en-GB" sz="2000">
                <a:latin typeface="Comic Sans MS" pitchFamily="66" charset="0"/>
              </a:rPr>
              <a:t> The pass mark if ¾ of the students passed the test.</a:t>
            </a:r>
          </a:p>
        </p:txBody>
      </p:sp>
      <p:sp>
        <p:nvSpPr>
          <p:cNvPr id="25822" name="Line 222"/>
          <p:cNvSpPr>
            <a:spLocks noChangeShapeType="1"/>
          </p:cNvSpPr>
          <p:nvPr/>
        </p:nvSpPr>
        <p:spPr bwMode="auto">
          <a:xfrm>
            <a:off x="1276350" y="3543300"/>
            <a:ext cx="1447800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30" name="Line 230"/>
          <p:cNvSpPr>
            <a:spLocks noChangeShapeType="1"/>
          </p:cNvSpPr>
          <p:nvPr/>
        </p:nvSpPr>
        <p:spPr bwMode="auto">
          <a:xfrm flipV="1">
            <a:off x="4179888" y="1930400"/>
            <a:ext cx="0" cy="3338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36"/>
          <p:cNvGrpSpPr>
            <a:grpSpLocks/>
          </p:cNvGrpSpPr>
          <p:nvPr/>
        </p:nvGrpSpPr>
        <p:grpSpPr bwMode="auto">
          <a:xfrm>
            <a:off x="2724150" y="3543300"/>
            <a:ext cx="349250" cy="1733550"/>
            <a:chOff x="1716" y="2232"/>
            <a:chExt cx="220" cy="1092"/>
          </a:xfrm>
        </p:grpSpPr>
        <p:sp>
          <p:nvSpPr>
            <p:cNvPr id="12303" name="Line 224"/>
            <p:cNvSpPr>
              <a:spLocks noChangeShapeType="1"/>
            </p:cNvSpPr>
            <p:nvPr/>
          </p:nvSpPr>
          <p:spPr bwMode="auto">
            <a:xfrm>
              <a:off x="1716" y="2232"/>
              <a:ext cx="0" cy="1092"/>
            </a:xfrm>
            <a:prstGeom prst="line">
              <a:avLst/>
            </a:prstGeom>
            <a:noFill/>
            <a:ln w="19050">
              <a:solidFill>
                <a:srgbClr val="FF5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234"/>
            <p:cNvSpPr txBox="1">
              <a:spLocks noChangeArrowheads="1"/>
            </p:cNvSpPr>
            <p:nvPr/>
          </p:nvSpPr>
          <p:spPr bwMode="auto">
            <a:xfrm rot="-5400000">
              <a:off x="1448" y="2740"/>
              <a:ext cx="784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Median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27</a:t>
              </a:r>
            </a:p>
          </p:txBody>
        </p:sp>
      </p:grpSp>
      <p:sp>
        <p:nvSpPr>
          <p:cNvPr id="25831" name="Line 231"/>
          <p:cNvSpPr>
            <a:spLocks noChangeShapeType="1"/>
          </p:cNvSpPr>
          <p:nvPr/>
        </p:nvSpPr>
        <p:spPr bwMode="auto">
          <a:xfrm flipH="1">
            <a:off x="1266825" y="1933575"/>
            <a:ext cx="291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39" name="Text Box 239"/>
          <p:cNvSpPr txBox="1">
            <a:spLocks noChangeArrowheads="1"/>
          </p:cNvSpPr>
          <p:nvPr/>
        </p:nvSpPr>
        <p:spPr bwMode="auto">
          <a:xfrm>
            <a:off x="1995488" y="1470025"/>
            <a:ext cx="4953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Comic Sans MS" pitchFamily="66" charset="0"/>
              </a:rPr>
              <a:t>58</a:t>
            </a:r>
          </a:p>
        </p:txBody>
      </p:sp>
      <p:sp>
        <p:nvSpPr>
          <p:cNvPr id="25841" name="Text Box 241" descr="Parchment"/>
          <p:cNvSpPr txBox="1">
            <a:spLocks noChangeArrowheads="1"/>
          </p:cNvSpPr>
          <p:nvPr/>
        </p:nvSpPr>
        <p:spPr bwMode="auto">
          <a:xfrm>
            <a:off x="4343400" y="5743575"/>
            <a:ext cx="4448175" cy="7112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¾ of the students passing the test implies that </a:t>
            </a:r>
            <a:r>
              <a:rPr lang="en-GB" sz="2000">
                <a:solidFill>
                  <a:srgbClr val="FF5050"/>
                </a:solidFill>
                <a:latin typeface="Comic Sans MS" pitchFamily="66" charset="0"/>
              </a:rPr>
              <a:t>¼ failed</a:t>
            </a:r>
            <a:r>
              <a:rPr lang="en-GB" sz="2000">
                <a:latin typeface="Comic Sans MS" pitchFamily="66" charset="0"/>
              </a:rPr>
              <a:t>. (15 students)</a:t>
            </a:r>
          </a:p>
        </p:txBody>
      </p:sp>
      <p:sp>
        <p:nvSpPr>
          <p:cNvPr id="25842" name="Line 242"/>
          <p:cNvSpPr>
            <a:spLocks noChangeShapeType="1"/>
          </p:cNvSpPr>
          <p:nvPr/>
        </p:nvSpPr>
        <p:spPr bwMode="auto">
          <a:xfrm>
            <a:off x="1262063" y="4410075"/>
            <a:ext cx="11239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43" name="Line 243"/>
          <p:cNvSpPr>
            <a:spLocks noChangeShapeType="1"/>
          </p:cNvSpPr>
          <p:nvPr/>
        </p:nvSpPr>
        <p:spPr bwMode="auto">
          <a:xfrm>
            <a:off x="2371725" y="4410075"/>
            <a:ext cx="0" cy="8667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44" name="Text Box 244"/>
          <p:cNvSpPr txBox="1">
            <a:spLocks noChangeArrowheads="1"/>
          </p:cNvSpPr>
          <p:nvPr/>
        </p:nvSpPr>
        <p:spPr bwMode="auto">
          <a:xfrm>
            <a:off x="2081213" y="5641975"/>
            <a:ext cx="4953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Comic Sans MS" pitchFamily="66" charset="0"/>
              </a:rPr>
              <a:t>21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19" grpId="0" animBg="1" autoUpdateAnimBg="0"/>
      <p:bldP spid="25822" grpId="0" animBg="1"/>
      <p:bldP spid="25830" grpId="0" animBg="1"/>
      <p:bldP spid="25831" grpId="0" animBg="1"/>
      <p:bldP spid="25839" grpId="0" animBg="1" autoUpdateAnimBg="0"/>
      <p:bldP spid="25841" grpId="0" animBg="1" autoUpdateAnimBg="0"/>
      <p:bldP spid="25842" grpId="0" animBg="1"/>
      <p:bldP spid="25843" grpId="0" animBg="1"/>
      <p:bldP spid="2584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17"/>
          <p:cNvSpPr txBox="1">
            <a:spLocks noChangeArrowheads="1"/>
          </p:cNvSpPr>
          <p:nvPr/>
        </p:nvSpPr>
        <p:spPr bwMode="auto">
          <a:xfrm>
            <a:off x="1104900" y="381000"/>
            <a:ext cx="706755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Interpreting Cumulative Frequency Curves</a:t>
            </a:r>
          </a:p>
        </p:txBody>
      </p:sp>
      <p:sp>
        <p:nvSpPr>
          <p:cNvPr id="26842" name="Text Box 218" descr="Parchment"/>
          <p:cNvSpPr txBox="1">
            <a:spLocks noChangeArrowheads="1"/>
          </p:cNvSpPr>
          <p:nvPr/>
        </p:nvSpPr>
        <p:spPr bwMode="auto">
          <a:xfrm>
            <a:off x="5200650" y="1238250"/>
            <a:ext cx="3714750" cy="4773613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The lifetime of 120 projector bulbs was measured in a laboratory. The graph shows the cumulative frequency curve for the results. Use the graph to find: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(a)</a:t>
            </a:r>
            <a:r>
              <a:rPr lang="en-GB" sz="1800">
                <a:latin typeface="Comic Sans MS" pitchFamily="66" charset="0"/>
              </a:rPr>
              <a:t> The median lifetime of a bulb.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(b)</a:t>
            </a:r>
            <a:r>
              <a:rPr lang="en-GB" sz="1800">
                <a:latin typeface="Comic Sans MS" pitchFamily="66" charset="0"/>
              </a:rPr>
              <a:t> The number of bulbs that had a lifetime of between 200 and 400 hours?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(c)</a:t>
            </a:r>
            <a:r>
              <a:rPr lang="en-GB" sz="1800">
                <a:latin typeface="Comic Sans MS" pitchFamily="66" charset="0"/>
              </a:rPr>
              <a:t> After how many hours were 80% of the bulbs dead?.</a:t>
            </a:r>
          </a:p>
          <a:p>
            <a:pPr eaLnBrk="1" hangingPunct="1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(d)</a:t>
            </a:r>
            <a:r>
              <a:rPr lang="en-GB" sz="1800">
                <a:latin typeface="Comic Sans MS" pitchFamily="66" charset="0"/>
              </a:rPr>
              <a:t> What was the shortest lifetime of a bulb?</a:t>
            </a:r>
            <a:endParaRPr lang="en-GB" sz="2000">
              <a:latin typeface="Comic Sans MS" pitchFamily="66" charset="0"/>
            </a:endParaRPr>
          </a:p>
        </p:txBody>
      </p:sp>
      <p:grpSp>
        <p:nvGrpSpPr>
          <p:cNvPr id="13316" name="Group 233"/>
          <p:cNvGrpSpPr>
            <a:grpSpLocks/>
          </p:cNvGrpSpPr>
          <p:nvPr/>
        </p:nvGrpSpPr>
        <p:grpSpPr bwMode="auto">
          <a:xfrm>
            <a:off x="298450" y="1090613"/>
            <a:ext cx="4948238" cy="4984750"/>
            <a:chOff x="188" y="687"/>
            <a:chExt cx="3117" cy="3140"/>
          </a:xfrm>
        </p:grpSpPr>
        <p:sp>
          <p:nvSpPr>
            <p:cNvPr id="13329" name="Text Box 2"/>
            <p:cNvSpPr txBox="1">
              <a:spLocks noChangeArrowheads="1"/>
            </p:cNvSpPr>
            <p:nvPr/>
          </p:nvSpPr>
          <p:spPr bwMode="auto">
            <a:xfrm>
              <a:off x="2972" y="3350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sz="1800">
                <a:latin typeface="Comic Sans MS" pitchFamily="66" charset="0"/>
              </a:endParaRPr>
            </a:p>
          </p:txBody>
        </p:sp>
        <p:sp>
          <p:nvSpPr>
            <p:cNvPr id="13330" name="Freeform 4"/>
            <p:cNvSpPr>
              <a:spLocks/>
            </p:cNvSpPr>
            <p:nvPr/>
          </p:nvSpPr>
          <p:spPr bwMode="auto">
            <a:xfrm>
              <a:off x="1143" y="1146"/>
              <a:ext cx="1662" cy="2175"/>
            </a:xfrm>
            <a:custGeom>
              <a:avLst/>
              <a:gdLst>
                <a:gd name="T0" fmla="*/ 0 w 1662"/>
                <a:gd name="T1" fmla="*/ 2175 h 2175"/>
                <a:gd name="T2" fmla="*/ 277 w 1662"/>
                <a:gd name="T3" fmla="*/ 1996 h 2175"/>
                <a:gd name="T4" fmla="*/ 549 w 1662"/>
                <a:gd name="T5" fmla="*/ 1691 h 2175"/>
                <a:gd name="T6" fmla="*/ 826 w 1662"/>
                <a:gd name="T7" fmla="*/ 914 h 2175"/>
                <a:gd name="T8" fmla="*/ 1098 w 1662"/>
                <a:gd name="T9" fmla="*/ 466 h 2175"/>
                <a:gd name="T10" fmla="*/ 1375 w 1662"/>
                <a:gd name="T11" fmla="*/ 173 h 2175"/>
                <a:gd name="T12" fmla="*/ 1662 w 1662"/>
                <a:gd name="T13" fmla="*/ 0 h 2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2"/>
                <a:gd name="T22" fmla="*/ 0 h 2175"/>
                <a:gd name="T23" fmla="*/ 1662 w 1662"/>
                <a:gd name="T24" fmla="*/ 2175 h 2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2" h="2175">
                  <a:moveTo>
                    <a:pt x="0" y="2175"/>
                  </a:moveTo>
                  <a:cubicBezTo>
                    <a:pt x="92" y="2125"/>
                    <a:pt x="185" y="2076"/>
                    <a:pt x="277" y="1996"/>
                  </a:cubicBezTo>
                  <a:cubicBezTo>
                    <a:pt x="368" y="1915"/>
                    <a:pt x="458" y="1871"/>
                    <a:pt x="549" y="1691"/>
                  </a:cubicBezTo>
                  <a:cubicBezTo>
                    <a:pt x="641" y="1511"/>
                    <a:pt x="734" y="1118"/>
                    <a:pt x="826" y="914"/>
                  </a:cubicBezTo>
                  <a:cubicBezTo>
                    <a:pt x="917" y="710"/>
                    <a:pt x="1007" y="590"/>
                    <a:pt x="1098" y="466"/>
                  </a:cubicBezTo>
                  <a:cubicBezTo>
                    <a:pt x="1190" y="343"/>
                    <a:pt x="1281" y="251"/>
                    <a:pt x="1375" y="173"/>
                  </a:cubicBezTo>
                  <a:cubicBezTo>
                    <a:pt x="1469" y="95"/>
                    <a:pt x="1602" y="36"/>
                    <a:pt x="1662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Rectangle 5"/>
            <p:cNvSpPr>
              <a:spLocks noChangeArrowheads="1"/>
            </p:cNvSpPr>
            <p:nvPr/>
          </p:nvSpPr>
          <p:spPr bwMode="auto">
            <a:xfrm>
              <a:off x="802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6"/>
            <p:cNvSpPr>
              <a:spLocks noChangeArrowheads="1"/>
            </p:cNvSpPr>
            <p:nvPr/>
          </p:nvSpPr>
          <p:spPr bwMode="auto">
            <a:xfrm>
              <a:off x="969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Rectangle 7"/>
            <p:cNvSpPr>
              <a:spLocks noChangeArrowheads="1"/>
            </p:cNvSpPr>
            <p:nvPr/>
          </p:nvSpPr>
          <p:spPr bwMode="auto">
            <a:xfrm>
              <a:off x="1135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Rectangle 8"/>
            <p:cNvSpPr>
              <a:spLocks noChangeArrowheads="1"/>
            </p:cNvSpPr>
            <p:nvPr/>
          </p:nvSpPr>
          <p:spPr bwMode="auto">
            <a:xfrm>
              <a:off x="1302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Rectangle 9"/>
            <p:cNvSpPr>
              <a:spLocks noChangeArrowheads="1"/>
            </p:cNvSpPr>
            <p:nvPr/>
          </p:nvSpPr>
          <p:spPr bwMode="auto">
            <a:xfrm>
              <a:off x="1469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Rectangle 10"/>
            <p:cNvSpPr>
              <a:spLocks noChangeArrowheads="1"/>
            </p:cNvSpPr>
            <p:nvPr/>
          </p:nvSpPr>
          <p:spPr bwMode="auto">
            <a:xfrm>
              <a:off x="1636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Rectangle 11"/>
            <p:cNvSpPr>
              <a:spLocks noChangeArrowheads="1"/>
            </p:cNvSpPr>
            <p:nvPr/>
          </p:nvSpPr>
          <p:spPr bwMode="auto">
            <a:xfrm>
              <a:off x="1802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Rectangle 12"/>
            <p:cNvSpPr>
              <a:spLocks noChangeArrowheads="1"/>
            </p:cNvSpPr>
            <p:nvPr/>
          </p:nvSpPr>
          <p:spPr bwMode="auto">
            <a:xfrm>
              <a:off x="1969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Rectangle 13"/>
            <p:cNvSpPr>
              <a:spLocks noChangeArrowheads="1"/>
            </p:cNvSpPr>
            <p:nvPr/>
          </p:nvSpPr>
          <p:spPr bwMode="auto">
            <a:xfrm>
              <a:off x="2136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Rectangle 14"/>
            <p:cNvSpPr>
              <a:spLocks noChangeArrowheads="1"/>
            </p:cNvSpPr>
            <p:nvPr/>
          </p:nvSpPr>
          <p:spPr bwMode="auto">
            <a:xfrm>
              <a:off x="2303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Rectangle 15"/>
            <p:cNvSpPr>
              <a:spLocks noChangeArrowheads="1"/>
            </p:cNvSpPr>
            <p:nvPr/>
          </p:nvSpPr>
          <p:spPr bwMode="auto">
            <a:xfrm>
              <a:off x="2469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Rectangle 16"/>
            <p:cNvSpPr>
              <a:spLocks noChangeArrowheads="1"/>
            </p:cNvSpPr>
            <p:nvPr/>
          </p:nvSpPr>
          <p:spPr bwMode="auto">
            <a:xfrm>
              <a:off x="2636" y="78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Rectangle 17"/>
            <p:cNvSpPr>
              <a:spLocks noChangeArrowheads="1"/>
            </p:cNvSpPr>
            <p:nvPr/>
          </p:nvSpPr>
          <p:spPr bwMode="auto">
            <a:xfrm>
              <a:off x="2803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Rectangle 18"/>
            <p:cNvSpPr>
              <a:spLocks noChangeArrowheads="1"/>
            </p:cNvSpPr>
            <p:nvPr/>
          </p:nvSpPr>
          <p:spPr bwMode="auto">
            <a:xfrm>
              <a:off x="802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Rectangle 19"/>
            <p:cNvSpPr>
              <a:spLocks noChangeArrowheads="1"/>
            </p:cNvSpPr>
            <p:nvPr/>
          </p:nvSpPr>
          <p:spPr bwMode="auto">
            <a:xfrm>
              <a:off x="969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Rectangle 20"/>
            <p:cNvSpPr>
              <a:spLocks noChangeArrowheads="1"/>
            </p:cNvSpPr>
            <p:nvPr/>
          </p:nvSpPr>
          <p:spPr bwMode="auto">
            <a:xfrm>
              <a:off x="1135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Rectangle 21"/>
            <p:cNvSpPr>
              <a:spLocks noChangeArrowheads="1"/>
            </p:cNvSpPr>
            <p:nvPr/>
          </p:nvSpPr>
          <p:spPr bwMode="auto">
            <a:xfrm>
              <a:off x="1302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Rectangle 22"/>
            <p:cNvSpPr>
              <a:spLocks noChangeArrowheads="1"/>
            </p:cNvSpPr>
            <p:nvPr/>
          </p:nvSpPr>
          <p:spPr bwMode="auto">
            <a:xfrm>
              <a:off x="1469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Rectangle 23"/>
            <p:cNvSpPr>
              <a:spLocks noChangeArrowheads="1"/>
            </p:cNvSpPr>
            <p:nvPr/>
          </p:nvSpPr>
          <p:spPr bwMode="auto">
            <a:xfrm>
              <a:off x="1636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Rectangle 24"/>
            <p:cNvSpPr>
              <a:spLocks noChangeArrowheads="1"/>
            </p:cNvSpPr>
            <p:nvPr/>
          </p:nvSpPr>
          <p:spPr bwMode="auto">
            <a:xfrm>
              <a:off x="1802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Rectangle 25"/>
            <p:cNvSpPr>
              <a:spLocks noChangeArrowheads="1"/>
            </p:cNvSpPr>
            <p:nvPr/>
          </p:nvSpPr>
          <p:spPr bwMode="auto">
            <a:xfrm>
              <a:off x="1969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Rectangle 26"/>
            <p:cNvSpPr>
              <a:spLocks noChangeArrowheads="1"/>
            </p:cNvSpPr>
            <p:nvPr/>
          </p:nvSpPr>
          <p:spPr bwMode="auto">
            <a:xfrm>
              <a:off x="2136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Rectangle 27"/>
            <p:cNvSpPr>
              <a:spLocks noChangeArrowheads="1"/>
            </p:cNvSpPr>
            <p:nvPr/>
          </p:nvSpPr>
          <p:spPr bwMode="auto">
            <a:xfrm>
              <a:off x="2303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Rectangle 28"/>
            <p:cNvSpPr>
              <a:spLocks noChangeArrowheads="1"/>
            </p:cNvSpPr>
            <p:nvPr/>
          </p:nvSpPr>
          <p:spPr bwMode="auto">
            <a:xfrm>
              <a:off x="2469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Rectangle 29"/>
            <p:cNvSpPr>
              <a:spLocks noChangeArrowheads="1"/>
            </p:cNvSpPr>
            <p:nvPr/>
          </p:nvSpPr>
          <p:spPr bwMode="auto">
            <a:xfrm>
              <a:off x="2636" y="96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Rectangle 30"/>
            <p:cNvSpPr>
              <a:spLocks noChangeArrowheads="1"/>
            </p:cNvSpPr>
            <p:nvPr/>
          </p:nvSpPr>
          <p:spPr bwMode="auto">
            <a:xfrm>
              <a:off x="2803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Rectangle 31"/>
            <p:cNvSpPr>
              <a:spLocks noChangeArrowheads="1"/>
            </p:cNvSpPr>
            <p:nvPr/>
          </p:nvSpPr>
          <p:spPr bwMode="auto">
            <a:xfrm>
              <a:off x="802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Rectangle 32"/>
            <p:cNvSpPr>
              <a:spLocks noChangeArrowheads="1"/>
            </p:cNvSpPr>
            <p:nvPr/>
          </p:nvSpPr>
          <p:spPr bwMode="auto">
            <a:xfrm>
              <a:off x="969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9" name="Rectangle 33"/>
            <p:cNvSpPr>
              <a:spLocks noChangeArrowheads="1"/>
            </p:cNvSpPr>
            <p:nvPr/>
          </p:nvSpPr>
          <p:spPr bwMode="auto">
            <a:xfrm>
              <a:off x="1135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Rectangle 34"/>
            <p:cNvSpPr>
              <a:spLocks noChangeArrowheads="1"/>
            </p:cNvSpPr>
            <p:nvPr/>
          </p:nvSpPr>
          <p:spPr bwMode="auto">
            <a:xfrm>
              <a:off x="1302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Rectangle 35"/>
            <p:cNvSpPr>
              <a:spLocks noChangeArrowheads="1"/>
            </p:cNvSpPr>
            <p:nvPr/>
          </p:nvSpPr>
          <p:spPr bwMode="auto">
            <a:xfrm>
              <a:off x="1469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Rectangle 36"/>
            <p:cNvSpPr>
              <a:spLocks noChangeArrowheads="1"/>
            </p:cNvSpPr>
            <p:nvPr/>
          </p:nvSpPr>
          <p:spPr bwMode="auto">
            <a:xfrm>
              <a:off x="1636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Rectangle 37"/>
            <p:cNvSpPr>
              <a:spLocks noChangeArrowheads="1"/>
            </p:cNvSpPr>
            <p:nvPr/>
          </p:nvSpPr>
          <p:spPr bwMode="auto">
            <a:xfrm>
              <a:off x="1802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Rectangle 38"/>
            <p:cNvSpPr>
              <a:spLocks noChangeArrowheads="1"/>
            </p:cNvSpPr>
            <p:nvPr/>
          </p:nvSpPr>
          <p:spPr bwMode="auto">
            <a:xfrm>
              <a:off x="1969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Rectangle 39"/>
            <p:cNvSpPr>
              <a:spLocks noChangeArrowheads="1"/>
            </p:cNvSpPr>
            <p:nvPr/>
          </p:nvSpPr>
          <p:spPr bwMode="auto">
            <a:xfrm>
              <a:off x="2136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Rectangle 40"/>
            <p:cNvSpPr>
              <a:spLocks noChangeArrowheads="1"/>
            </p:cNvSpPr>
            <p:nvPr/>
          </p:nvSpPr>
          <p:spPr bwMode="auto">
            <a:xfrm>
              <a:off x="2303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Rectangle 41"/>
            <p:cNvSpPr>
              <a:spLocks noChangeArrowheads="1"/>
            </p:cNvSpPr>
            <p:nvPr/>
          </p:nvSpPr>
          <p:spPr bwMode="auto">
            <a:xfrm>
              <a:off x="2469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Rectangle 42"/>
            <p:cNvSpPr>
              <a:spLocks noChangeArrowheads="1"/>
            </p:cNvSpPr>
            <p:nvPr/>
          </p:nvSpPr>
          <p:spPr bwMode="auto">
            <a:xfrm>
              <a:off x="2636" y="114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Rectangle 43"/>
            <p:cNvSpPr>
              <a:spLocks noChangeArrowheads="1"/>
            </p:cNvSpPr>
            <p:nvPr/>
          </p:nvSpPr>
          <p:spPr bwMode="auto">
            <a:xfrm>
              <a:off x="2803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Rectangle 44"/>
            <p:cNvSpPr>
              <a:spLocks noChangeArrowheads="1"/>
            </p:cNvSpPr>
            <p:nvPr/>
          </p:nvSpPr>
          <p:spPr bwMode="auto">
            <a:xfrm>
              <a:off x="802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Rectangle 45"/>
            <p:cNvSpPr>
              <a:spLocks noChangeArrowheads="1"/>
            </p:cNvSpPr>
            <p:nvPr/>
          </p:nvSpPr>
          <p:spPr bwMode="auto">
            <a:xfrm>
              <a:off x="969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Rectangle 46"/>
            <p:cNvSpPr>
              <a:spLocks noChangeArrowheads="1"/>
            </p:cNvSpPr>
            <p:nvPr/>
          </p:nvSpPr>
          <p:spPr bwMode="auto">
            <a:xfrm>
              <a:off x="1135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47"/>
            <p:cNvSpPr>
              <a:spLocks noChangeArrowheads="1"/>
            </p:cNvSpPr>
            <p:nvPr/>
          </p:nvSpPr>
          <p:spPr bwMode="auto">
            <a:xfrm>
              <a:off x="1302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Rectangle 48"/>
            <p:cNvSpPr>
              <a:spLocks noChangeArrowheads="1"/>
            </p:cNvSpPr>
            <p:nvPr/>
          </p:nvSpPr>
          <p:spPr bwMode="auto">
            <a:xfrm>
              <a:off x="1469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Rectangle 49"/>
            <p:cNvSpPr>
              <a:spLocks noChangeArrowheads="1"/>
            </p:cNvSpPr>
            <p:nvPr/>
          </p:nvSpPr>
          <p:spPr bwMode="auto">
            <a:xfrm>
              <a:off x="1636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Rectangle 50"/>
            <p:cNvSpPr>
              <a:spLocks noChangeArrowheads="1"/>
            </p:cNvSpPr>
            <p:nvPr/>
          </p:nvSpPr>
          <p:spPr bwMode="auto">
            <a:xfrm>
              <a:off x="1802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Rectangle 51"/>
            <p:cNvSpPr>
              <a:spLocks noChangeArrowheads="1"/>
            </p:cNvSpPr>
            <p:nvPr/>
          </p:nvSpPr>
          <p:spPr bwMode="auto">
            <a:xfrm>
              <a:off x="1969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Rectangle 52"/>
            <p:cNvSpPr>
              <a:spLocks noChangeArrowheads="1"/>
            </p:cNvSpPr>
            <p:nvPr/>
          </p:nvSpPr>
          <p:spPr bwMode="auto">
            <a:xfrm>
              <a:off x="2136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9" name="Rectangle 53"/>
            <p:cNvSpPr>
              <a:spLocks noChangeArrowheads="1"/>
            </p:cNvSpPr>
            <p:nvPr/>
          </p:nvSpPr>
          <p:spPr bwMode="auto">
            <a:xfrm>
              <a:off x="2303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Rectangle 54"/>
            <p:cNvSpPr>
              <a:spLocks noChangeArrowheads="1"/>
            </p:cNvSpPr>
            <p:nvPr/>
          </p:nvSpPr>
          <p:spPr bwMode="auto">
            <a:xfrm>
              <a:off x="2469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Rectangle 55"/>
            <p:cNvSpPr>
              <a:spLocks noChangeArrowheads="1"/>
            </p:cNvSpPr>
            <p:nvPr/>
          </p:nvSpPr>
          <p:spPr bwMode="auto">
            <a:xfrm>
              <a:off x="2636" y="132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Rectangle 56"/>
            <p:cNvSpPr>
              <a:spLocks noChangeArrowheads="1"/>
            </p:cNvSpPr>
            <p:nvPr/>
          </p:nvSpPr>
          <p:spPr bwMode="auto">
            <a:xfrm>
              <a:off x="2803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Rectangle 57"/>
            <p:cNvSpPr>
              <a:spLocks noChangeArrowheads="1"/>
            </p:cNvSpPr>
            <p:nvPr/>
          </p:nvSpPr>
          <p:spPr bwMode="auto">
            <a:xfrm>
              <a:off x="802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Rectangle 58"/>
            <p:cNvSpPr>
              <a:spLocks noChangeArrowheads="1"/>
            </p:cNvSpPr>
            <p:nvPr/>
          </p:nvSpPr>
          <p:spPr bwMode="auto">
            <a:xfrm>
              <a:off x="969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Rectangle 59"/>
            <p:cNvSpPr>
              <a:spLocks noChangeArrowheads="1"/>
            </p:cNvSpPr>
            <p:nvPr/>
          </p:nvSpPr>
          <p:spPr bwMode="auto">
            <a:xfrm>
              <a:off x="1135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Rectangle 60"/>
            <p:cNvSpPr>
              <a:spLocks noChangeArrowheads="1"/>
            </p:cNvSpPr>
            <p:nvPr/>
          </p:nvSpPr>
          <p:spPr bwMode="auto">
            <a:xfrm>
              <a:off x="1302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Rectangle 61"/>
            <p:cNvSpPr>
              <a:spLocks noChangeArrowheads="1"/>
            </p:cNvSpPr>
            <p:nvPr/>
          </p:nvSpPr>
          <p:spPr bwMode="auto">
            <a:xfrm>
              <a:off x="1469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8" name="Rectangle 62"/>
            <p:cNvSpPr>
              <a:spLocks noChangeArrowheads="1"/>
            </p:cNvSpPr>
            <p:nvPr/>
          </p:nvSpPr>
          <p:spPr bwMode="auto">
            <a:xfrm>
              <a:off x="1636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9" name="Rectangle 63"/>
            <p:cNvSpPr>
              <a:spLocks noChangeArrowheads="1"/>
            </p:cNvSpPr>
            <p:nvPr/>
          </p:nvSpPr>
          <p:spPr bwMode="auto">
            <a:xfrm>
              <a:off x="1802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Rectangle 64"/>
            <p:cNvSpPr>
              <a:spLocks noChangeArrowheads="1"/>
            </p:cNvSpPr>
            <p:nvPr/>
          </p:nvSpPr>
          <p:spPr bwMode="auto">
            <a:xfrm>
              <a:off x="1969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Rectangle 65"/>
            <p:cNvSpPr>
              <a:spLocks noChangeArrowheads="1"/>
            </p:cNvSpPr>
            <p:nvPr/>
          </p:nvSpPr>
          <p:spPr bwMode="auto">
            <a:xfrm>
              <a:off x="2136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2" name="Rectangle 66"/>
            <p:cNvSpPr>
              <a:spLocks noChangeArrowheads="1"/>
            </p:cNvSpPr>
            <p:nvPr/>
          </p:nvSpPr>
          <p:spPr bwMode="auto">
            <a:xfrm>
              <a:off x="2303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3" name="Rectangle 67"/>
            <p:cNvSpPr>
              <a:spLocks noChangeArrowheads="1"/>
            </p:cNvSpPr>
            <p:nvPr/>
          </p:nvSpPr>
          <p:spPr bwMode="auto">
            <a:xfrm>
              <a:off x="2469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" name="Rectangle 68"/>
            <p:cNvSpPr>
              <a:spLocks noChangeArrowheads="1"/>
            </p:cNvSpPr>
            <p:nvPr/>
          </p:nvSpPr>
          <p:spPr bwMode="auto">
            <a:xfrm>
              <a:off x="2636" y="150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5" name="Rectangle 69"/>
            <p:cNvSpPr>
              <a:spLocks noChangeArrowheads="1"/>
            </p:cNvSpPr>
            <p:nvPr/>
          </p:nvSpPr>
          <p:spPr bwMode="auto">
            <a:xfrm>
              <a:off x="2803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6" name="Rectangle 70"/>
            <p:cNvSpPr>
              <a:spLocks noChangeArrowheads="1"/>
            </p:cNvSpPr>
            <p:nvPr/>
          </p:nvSpPr>
          <p:spPr bwMode="auto">
            <a:xfrm>
              <a:off x="802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7" name="Rectangle 71"/>
            <p:cNvSpPr>
              <a:spLocks noChangeArrowheads="1"/>
            </p:cNvSpPr>
            <p:nvPr/>
          </p:nvSpPr>
          <p:spPr bwMode="auto">
            <a:xfrm>
              <a:off x="969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8" name="Rectangle 72"/>
            <p:cNvSpPr>
              <a:spLocks noChangeArrowheads="1"/>
            </p:cNvSpPr>
            <p:nvPr/>
          </p:nvSpPr>
          <p:spPr bwMode="auto">
            <a:xfrm>
              <a:off x="1135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9" name="Rectangle 73"/>
            <p:cNvSpPr>
              <a:spLocks noChangeArrowheads="1"/>
            </p:cNvSpPr>
            <p:nvPr/>
          </p:nvSpPr>
          <p:spPr bwMode="auto">
            <a:xfrm>
              <a:off x="1302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0" name="Rectangle 74"/>
            <p:cNvSpPr>
              <a:spLocks noChangeArrowheads="1"/>
            </p:cNvSpPr>
            <p:nvPr/>
          </p:nvSpPr>
          <p:spPr bwMode="auto">
            <a:xfrm>
              <a:off x="1469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1" name="Rectangle 75"/>
            <p:cNvSpPr>
              <a:spLocks noChangeArrowheads="1"/>
            </p:cNvSpPr>
            <p:nvPr/>
          </p:nvSpPr>
          <p:spPr bwMode="auto">
            <a:xfrm>
              <a:off x="1636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2" name="Rectangle 76"/>
            <p:cNvSpPr>
              <a:spLocks noChangeArrowheads="1"/>
            </p:cNvSpPr>
            <p:nvPr/>
          </p:nvSpPr>
          <p:spPr bwMode="auto">
            <a:xfrm>
              <a:off x="1802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3" name="Rectangle 77"/>
            <p:cNvSpPr>
              <a:spLocks noChangeArrowheads="1"/>
            </p:cNvSpPr>
            <p:nvPr/>
          </p:nvSpPr>
          <p:spPr bwMode="auto">
            <a:xfrm>
              <a:off x="1969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" name="Rectangle 78"/>
            <p:cNvSpPr>
              <a:spLocks noChangeArrowheads="1"/>
            </p:cNvSpPr>
            <p:nvPr/>
          </p:nvSpPr>
          <p:spPr bwMode="auto">
            <a:xfrm>
              <a:off x="2136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5" name="Rectangle 79"/>
            <p:cNvSpPr>
              <a:spLocks noChangeArrowheads="1"/>
            </p:cNvSpPr>
            <p:nvPr/>
          </p:nvSpPr>
          <p:spPr bwMode="auto">
            <a:xfrm>
              <a:off x="2303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6" name="Rectangle 80"/>
            <p:cNvSpPr>
              <a:spLocks noChangeArrowheads="1"/>
            </p:cNvSpPr>
            <p:nvPr/>
          </p:nvSpPr>
          <p:spPr bwMode="auto">
            <a:xfrm>
              <a:off x="2469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7" name="Rectangle 81"/>
            <p:cNvSpPr>
              <a:spLocks noChangeArrowheads="1"/>
            </p:cNvSpPr>
            <p:nvPr/>
          </p:nvSpPr>
          <p:spPr bwMode="auto">
            <a:xfrm>
              <a:off x="2636" y="168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8" name="Rectangle 82"/>
            <p:cNvSpPr>
              <a:spLocks noChangeArrowheads="1"/>
            </p:cNvSpPr>
            <p:nvPr/>
          </p:nvSpPr>
          <p:spPr bwMode="auto">
            <a:xfrm>
              <a:off x="2803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9" name="Rectangle 83"/>
            <p:cNvSpPr>
              <a:spLocks noChangeArrowheads="1"/>
            </p:cNvSpPr>
            <p:nvPr/>
          </p:nvSpPr>
          <p:spPr bwMode="auto">
            <a:xfrm>
              <a:off x="802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0" name="Rectangle 84"/>
            <p:cNvSpPr>
              <a:spLocks noChangeArrowheads="1"/>
            </p:cNvSpPr>
            <p:nvPr/>
          </p:nvSpPr>
          <p:spPr bwMode="auto">
            <a:xfrm>
              <a:off x="969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1" name="Rectangle 85"/>
            <p:cNvSpPr>
              <a:spLocks noChangeArrowheads="1"/>
            </p:cNvSpPr>
            <p:nvPr/>
          </p:nvSpPr>
          <p:spPr bwMode="auto">
            <a:xfrm>
              <a:off x="1135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2" name="Rectangle 86"/>
            <p:cNvSpPr>
              <a:spLocks noChangeArrowheads="1"/>
            </p:cNvSpPr>
            <p:nvPr/>
          </p:nvSpPr>
          <p:spPr bwMode="auto">
            <a:xfrm>
              <a:off x="1302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3" name="Rectangle 87"/>
            <p:cNvSpPr>
              <a:spLocks noChangeArrowheads="1"/>
            </p:cNvSpPr>
            <p:nvPr/>
          </p:nvSpPr>
          <p:spPr bwMode="auto">
            <a:xfrm>
              <a:off x="1469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" name="Rectangle 88"/>
            <p:cNvSpPr>
              <a:spLocks noChangeArrowheads="1"/>
            </p:cNvSpPr>
            <p:nvPr/>
          </p:nvSpPr>
          <p:spPr bwMode="auto">
            <a:xfrm>
              <a:off x="1636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" name="Rectangle 89"/>
            <p:cNvSpPr>
              <a:spLocks noChangeArrowheads="1"/>
            </p:cNvSpPr>
            <p:nvPr/>
          </p:nvSpPr>
          <p:spPr bwMode="auto">
            <a:xfrm>
              <a:off x="1802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" name="Rectangle 90"/>
            <p:cNvSpPr>
              <a:spLocks noChangeArrowheads="1"/>
            </p:cNvSpPr>
            <p:nvPr/>
          </p:nvSpPr>
          <p:spPr bwMode="auto">
            <a:xfrm>
              <a:off x="1969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" name="Rectangle 91"/>
            <p:cNvSpPr>
              <a:spLocks noChangeArrowheads="1"/>
            </p:cNvSpPr>
            <p:nvPr/>
          </p:nvSpPr>
          <p:spPr bwMode="auto">
            <a:xfrm>
              <a:off x="2136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" name="Rectangle 92"/>
            <p:cNvSpPr>
              <a:spLocks noChangeArrowheads="1"/>
            </p:cNvSpPr>
            <p:nvPr/>
          </p:nvSpPr>
          <p:spPr bwMode="auto">
            <a:xfrm>
              <a:off x="2303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9" name="Rectangle 93"/>
            <p:cNvSpPr>
              <a:spLocks noChangeArrowheads="1"/>
            </p:cNvSpPr>
            <p:nvPr/>
          </p:nvSpPr>
          <p:spPr bwMode="auto">
            <a:xfrm>
              <a:off x="2469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" name="Rectangle 94"/>
            <p:cNvSpPr>
              <a:spLocks noChangeArrowheads="1"/>
            </p:cNvSpPr>
            <p:nvPr/>
          </p:nvSpPr>
          <p:spPr bwMode="auto">
            <a:xfrm>
              <a:off x="2636" y="187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1" name="Rectangle 95"/>
            <p:cNvSpPr>
              <a:spLocks noChangeArrowheads="1"/>
            </p:cNvSpPr>
            <p:nvPr/>
          </p:nvSpPr>
          <p:spPr bwMode="auto">
            <a:xfrm>
              <a:off x="2803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2" name="Rectangle 96"/>
            <p:cNvSpPr>
              <a:spLocks noChangeArrowheads="1"/>
            </p:cNvSpPr>
            <p:nvPr/>
          </p:nvSpPr>
          <p:spPr bwMode="auto">
            <a:xfrm>
              <a:off x="802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3" name="Rectangle 97"/>
            <p:cNvSpPr>
              <a:spLocks noChangeArrowheads="1"/>
            </p:cNvSpPr>
            <p:nvPr/>
          </p:nvSpPr>
          <p:spPr bwMode="auto">
            <a:xfrm>
              <a:off x="969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" name="Rectangle 98"/>
            <p:cNvSpPr>
              <a:spLocks noChangeArrowheads="1"/>
            </p:cNvSpPr>
            <p:nvPr/>
          </p:nvSpPr>
          <p:spPr bwMode="auto">
            <a:xfrm>
              <a:off x="1135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5" name="Rectangle 99"/>
            <p:cNvSpPr>
              <a:spLocks noChangeArrowheads="1"/>
            </p:cNvSpPr>
            <p:nvPr/>
          </p:nvSpPr>
          <p:spPr bwMode="auto">
            <a:xfrm>
              <a:off x="1302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6" name="Rectangle 100"/>
            <p:cNvSpPr>
              <a:spLocks noChangeArrowheads="1"/>
            </p:cNvSpPr>
            <p:nvPr/>
          </p:nvSpPr>
          <p:spPr bwMode="auto">
            <a:xfrm>
              <a:off x="1469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7" name="Rectangle 101"/>
            <p:cNvSpPr>
              <a:spLocks noChangeArrowheads="1"/>
            </p:cNvSpPr>
            <p:nvPr/>
          </p:nvSpPr>
          <p:spPr bwMode="auto">
            <a:xfrm>
              <a:off x="1636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8" name="Rectangle 102"/>
            <p:cNvSpPr>
              <a:spLocks noChangeArrowheads="1"/>
            </p:cNvSpPr>
            <p:nvPr/>
          </p:nvSpPr>
          <p:spPr bwMode="auto">
            <a:xfrm>
              <a:off x="1802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9" name="Rectangle 103"/>
            <p:cNvSpPr>
              <a:spLocks noChangeArrowheads="1"/>
            </p:cNvSpPr>
            <p:nvPr/>
          </p:nvSpPr>
          <p:spPr bwMode="auto">
            <a:xfrm>
              <a:off x="1969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0" name="Rectangle 104"/>
            <p:cNvSpPr>
              <a:spLocks noChangeArrowheads="1"/>
            </p:cNvSpPr>
            <p:nvPr/>
          </p:nvSpPr>
          <p:spPr bwMode="auto">
            <a:xfrm>
              <a:off x="2136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1" name="Rectangle 105"/>
            <p:cNvSpPr>
              <a:spLocks noChangeArrowheads="1"/>
            </p:cNvSpPr>
            <p:nvPr/>
          </p:nvSpPr>
          <p:spPr bwMode="auto">
            <a:xfrm>
              <a:off x="2303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2" name="Rectangle 106"/>
            <p:cNvSpPr>
              <a:spLocks noChangeArrowheads="1"/>
            </p:cNvSpPr>
            <p:nvPr/>
          </p:nvSpPr>
          <p:spPr bwMode="auto">
            <a:xfrm>
              <a:off x="2469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3" name="Rectangle 107"/>
            <p:cNvSpPr>
              <a:spLocks noChangeArrowheads="1"/>
            </p:cNvSpPr>
            <p:nvPr/>
          </p:nvSpPr>
          <p:spPr bwMode="auto">
            <a:xfrm>
              <a:off x="2636" y="205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4" name="Rectangle 108"/>
            <p:cNvSpPr>
              <a:spLocks noChangeArrowheads="1"/>
            </p:cNvSpPr>
            <p:nvPr/>
          </p:nvSpPr>
          <p:spPr bwMode="auto">
            <a:xfrm>
              <a:off x="2803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5" name="Rectangle 109"/>
            <p:cNvSpPr>
              <a:spLocks noChangeArrowheads="1"/>
            </p:cNvSpPr>
            <p:nvPr/>
          </p:nvSpPr>
          <p:spPr bwMode="auto">
            <a:xfrm>
              <a:off x="802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6" name="Rectangle 110"/>
            <p:cNvSpPr>
              <a:spLocks noChangeArrowheads="1"/>
            </p:cNvSpPr>
            <p:nvPr/>
          </p:nvSpPr>
          <p:spPr bwMode="auto">
            <a:xfrm>
              <a:off x="969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7" name="Rectangle 111"/>
            <p:cNvSpPr>
              <a:spLocks noChangeArrowheads="1"/>
            </p:cNvSpPr>
            <p:nvPr/>
          </p:nvSpPr>
          <p:spPr bwMode="auto">
            <a:xfrm>
              <a:off x="1135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8" name="Rectangle 112"/>
            <p:cNvSpPr>
              <a:spLocks noChangeArrowheads="1"/>
            </p:cNvSpPr>
            <p:nvPr/>
          </p:nvSpPr>
          <p:spPr bwMode="auto">
            <a:xfrm>
              <a:off x="1302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9" name="Rectangle 113"/>
            <p:cNvSpPr>
              <a:spLocks noChangeArrowheads="1"/>
            </p:cNvSpPr>
            <p:nvPr/>
          </p:nvSpPr>
          <p:spPr bwMode="auto">
            <a:xfrm>
              <a:off x="1469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0" name="Rectangle 114"/>
            <p:cNvSpPr>
              <a:spLocks noChangeArrowheads="1"/>
            </p:cNvSpPr>
            <p:nvPr/>
          </p:nvSpPr>
          <p:spPr bwMode="auto">
            <a:xfrm>
              <a:off x="1636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Rectangle 115"/>
            <p:cNvSpPr>
              <a:spLocks noChangeArrowheads="1"/>
            </p:cNvSpPr>
            <p:nvPr/>
          </p:nvSpPr>
          <p:spPr bwMode="auto">
            <a:xfrm>
              <a:off x="1802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2" name="Rectangle 116"/>
            <p:cNvSpPr>
              <a:spLocks noChangeArrowheads="1"/>
            </p:cNvSpPr>
            <p:nvPr/>
          </p:nvSpPr>
          <p:spPr bwMode="auto">
            <a:xfrm>
              <a:off x="1969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Rectangle 117"/>
            <p:cNvSpPr>
              <a:spLocks noChangeArrowheads="1"/>
            </p:cNvSpPr>
            <p:nvPr/>
          </p:nvSpPr>
          <p:spPr bwMode="auto">
            <a:xfrm>
              <a:off x="2136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Rectangle 118"/>
            <p:cNvSpPr>
              <a:spLocks noChangeArrowheads="1"/>
            </p:cNvSpPr>
            <p:nvPr/>
          </p:nvSpPr>
          <p:spPr bwMode="auto">
            <a:xfrm>
              <a:off x="2303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Rectangle 119"/>
            <p:cNvSpPr>
              <a:spLocks noChangeArrowheads="1"/>
            </p:cNvSpPr>
            <p:nvPr/>
          </p:nvSpPr>
          <p:spPr bwMode="auto">
            <a:xfrm>
              <a:off x="2469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6" name="Rectangle 120"/>
            <p:cNvSpPr>
              <a:spLocks noChangeArrowheads="1"/>
            </p:cNvSpPr>
            <p:nvPr/>
          </p:nvSpPr>
          <p:spPr bwMode="auto">
            <a:xfrm>
              <a:off x="2636" y="223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7" name="Rectangle 121"/>
            <p:cNvSpPr>
              <a:spLocks noChangeArrowheads="1"/>
            </p:cNvSpPr>
            <p:nvPr/>
          </p:nvSpPr>
          <p:spPr bwMode="auto">
            <a:xfrm>
              <a:off x="2803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8" name="Rectangle 122"/>
            <p:cNvSpPr>
              <a:spLocks noChangeArrowheads="1"/>
            </p:cNvSpPr>
            <p:nvPr/>
          </p:nvSpPr>
          <p:spPr bwMode="auto">
            <a:xfrm>
              <a:off x="802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9" name="Rectangle 123"/>
            <p:cNvSpPr>
              <a:spLocks noChangeArrowheads="1"/>
            </p:cNvSpPr>
            <p:nvPr/>
          </p:nvSpPr>
          <p:spPr bwMode="auto">
            <a:xfrm>
              <a:off x="969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0" name="Rectangle 124"/>
            <p:cNvSpPr>
              <a:spLocks noChangeArrowheads="1"/>
            </p:cNvSpPr>
            <p:nvPr/>
          </p:nvSpPr>
          <p:spPr bwMode="auto">
            <a:xfrm>
              <a:off x="1135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1" name="Rectangle 125"/>
            <p:cNvSpPr>
              <a:spLocks noChangeArrowheads="1"/>
            </p:cNvSpPr>
            <p:nvPr/>
          </p:nvSpPr>
          <p:spPr bwMode="auto">
            <a:xfrm>
              <a:off x="1302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2" name="Rectangle 126"/>
            <p:cNvSpPr>
              <a:spLocks noChangeArrowheads="1"/>
            </p:cNvSpPr>
            <p:nvPr/>
          </p:nvSpPr>
          <p:spPr bwMode="auto">
            <a:xfrm>
              <a:off x="1469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3" name="Rectangle 127"/>
            <p:cNvSpPr>
              <a:spLocks noChangeArrowheads="1"/>
            </p:cNvSpPr>
            <p:nvPr/>
          </p:nvSpPr>
          <p:spPr bwMode="auto">
            <a:xfrm>
              <a:off x="1636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4" name="Rectangle 128"/>
            <p:cNvSpPr>
              <a:spLocks noChangeArrowheads="1"/>
            </p:cNvSpPr>
            <p:nvPr/>
          </p:nvSpPr>
          <p:spPr bwMode="auto">
            <a:xfrm>
              <a:off x="1802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5" name="Rectangle 129"/>
            <p:cNvSpPr>
              <a:spLocks noChangeArrowheads="1"/>
            </p:cNvSpPr>
            <p:nvPr/>
          </p:nvSpPr>
          <p:spPr bwMode="auto">
            <a:xfrm>
              <a:off x="1969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6" name="Rectangle 130"/>
            <p:cNvSpPr>
              <a:spLocks noChangeArrowheads="1"/>
            </p:cNvSpPr>
            <p:nvPr/>
          </p:nvSpPr>
          <p:spPr bwMode="auto">
            <a:xfrm>
              <a:off x="2136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7" name="Rectangle 131"/>
            <p:cNvSpPr>
              <a:spLocks noChangeArrowheads="1"/>
            </p:cNvSpPr>
            <p:nvPr/>
          </p:nvSpPr>
          <p:spPr bwMode="auto">
            <a:xfrm>
              <a:off x="2303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8" name="Rectangle 132"/>
            <p:cNvSpPr>
              <a:spLocks noChangeArrowheads="1"/>
            </p:cNvSpPr>
            <p:nvPr/>
          </p:nvSpPr>
          <p:spPr bwMode="auto">
            <a:xfrm>
              <a:off x="2469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9" name="Rectangle 133"/>
            <p:cNvSpPr>
              <a:spLocks noChangeArrowheads="1"/>
            </p:cNvSpPr>
            <p:nvPr/>
          </p:nvSpPr>
          <p:spPr bwMode="auto">
            <a:xfrm>
              <a:off x="2636" y="241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0" name="Rectangle 134"/>
            <p:cNvSpPr>
              <a:spLocks noChangeArrowheads="1"/>
            </p:cNvSpPr>
            <p:nvPr/>
          </p:nvSpPr>
          <p:spPr bwMode="auto">
            <a:xfrm>
              <a:off x="2803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1" name="Rectangle 135"/>
            <p:cNvSpPr>
              <a:spLocks noChangeArrowheads="1"/>
            </p:cNvSpPr>
            <p:nvPr/>
          </p:nvSpPr>
          <p:spPr bwMode="auto">
            <a:xfrm>
              <a:off x="802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2" name="Rectangle 136"/>
            <p:cNvSpPr>
              <a:spLocks noChangeArrowheads="1"/>
            </p:cNvSpPr>
            <p:nvPr/>
          </p:nvSpPr>
          <p:spPr bwMode="auto">
            <a:xfrm>
              <a:off x="969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3" name="Rectangle 137"/>
            <p:cNvSpPr>
              <a:spLocks noChangeArrowheads="1"/>
            </p:cNvSpPr>
            <p:nvPr/>
          </p:nvSpPr>
          <p:spPr bwMode="auto">
            <a:xfrm>
              <a:off x="1135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4" name="Rectangle 138"/>
            <p:cNvSpPr>
              <a:spLocks noChangeArrowheads="1"/>
            </p:cNvSpPr>
            <p:nvPr/>
          </p:nvSpPr>
          <p:spPr bwMode="auto">
            <a:xfrm>
              <a:off x="1302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5" name="Rectangle 139"/>
            <p:cNvSpPr>
              <a:spLocks noChangeArrowheads="1"/>
            </p:cNvSpPr>
            <p:nvPr/>
          </p:nvSpPr>
          <p:spPr bwMode="auto">
            <a:xfrm>
              <a:off x="1469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6" name="Rectangle 140"/>
            <p:cNvSpPr>
              <a:spLocks noChangeArrowheads="1"/>
            </p:cNvSpPr>
            <p:nvPr/>
          </p:nvSpPr>
          <p:spPr bwMode="auto">
            <a:xfrm>
              <a:off x="1636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7" name="Rectangle 141"/>
            <p:cNvSpPr>
              <a:spLocks noChangeArrowheads="1"/>
            </p:cNvSpPr>
            <p:nvPr/>
          </p:nvSpPr>
          <p:spPr bwMode="auto">
            <a:xfrm>
              <a:off x="1802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8" name="Rectangle 142"/>
            <p:cNvSpPr>
              <a:spLocks noChangeArrowheads="1"/>
            </p:cNvSpPr>
            <p:nvPr/>
          </p:nvSpPr>
          <p:spPr bwMode="auto">
            <a:xfrm>
              <a:off x="1969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69" name="Rectangle 143"/>
            <p:cNvSpPr>
              <a:spLocks noChangeArrowheads="1"/>
            </p:cNvSpPr>
            <p:nvPr/>
          </p:nvSpPr>
          <p:spPr bwMode="auto">
            <a:xfrm>
              <a:off x="2136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0" name="Rectangle 144"/>
            <p:cNvSpPr>
              <a:spLocks noChangeArrowheads="1"/>
            </p:cNvSpPr>
            <p:nvPr/>
          </p:nvSpPr>
          <p:spPr bwMode="auto">
            <a:xfrm>
              <a:off x="2303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1" name="Rectangle 145"/>
            <p:cNvSpPr>
              <a:spLocks noChangeArrowheads="1"/>
            </p:cNvSpPr>
            <p:nvPr/>
          </p:nvSpPr>
          <p:spPr bwMode="auto">
            <a:xfrm>
              <a:off x="2469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2" name="Rectangle 146"/>
            <p:cNvSpPr>
              <a:spLocks noChangeArrowheads="1"/>
            </p:cNvSpPr>
            <p:nvPr/>
          </p:nvSpPr>
          <p:spPr bwMode="auto">
            <a:xfrm>
              <a:off x="2636" y="259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3" name="Rectangle 147"/>
            <p:cNvSpPr>
              <a:spLocks noChangeArrowheads="1"/>
            </p:cNvSpPr>
            <p:nvPr/>
          </p:nvSpPr>
          <p:spPr bwMode="auto">
            <a:xfrm>
              <a:off x="2803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4" name="Rectangle 148"/>
            <p:cNvSpPr>
              <a:spLocks noChangeArrowheads="1"/>
            </p:cNvSpPr>
            <p:nvPr/>
          </p:nvSpPr>
          <p:spPr bwMode="auto">
            <a:xfrm>
              <a:off x="802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5" name="Rectangle 149"/>
            <p:cNvSpPr>
              <a:spLocks noChangeArrowheads="1"/>
            </p:cNvSpPr>
            <p:nvPr/>
          </p:nvSpPr>
          <p:spPr bwMode="auto">
            <a:xfrm>
              <a:off x="969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6" name="Rectangle 150"/>
            <p:cNvSpPr>
              <a:spLocks noChangeArrowheads="1"/>
            </p:cNvSpPr>
            <p:nvPr/>
          </p:nvSpPr>
          <p:spPr bwMode="auto">
            <a:xfrm>
              <a:off x="1135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7" name="Rectangle 151"/>
            <p:cNvSpPr>
              <a:spLocks noChangeArrowheads="1"/>
            </p:cNvSpPr>
            <p:nvPr/>
          </p:nvSpPr>
          <p:spPr bwMode="auto">
            <a:xfrm>
              <a:off x="1302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8" name="Rectangle 152"/>
            <p:cNvSpPr>
              <a:spLocks noChangeArrowheads="1"/>
            </p:cNvSpPr>
            <p:nvPr/>
          </p:nvSpPr>
          <p:spPr bwMode="auto">
            <a:xfrm>
              <a:off x="1469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9" name="Rectangle 153"/>
            <p:cNvSpPr>
              <a:spLocks noChangeArrowheads="1"/>
            </p:cNvSpPr>
            <p:nvPr/>
          </p:nvSpPr>
          <p:spPr bwMode="auto">
            <a:xfrm>
              <a:off x="1636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0" name="Rectangle 154"/>
            <p:cNvSpPr>
              <a:spLocks noChangeArrowheads="1"/>
            </p:cNvSpPr>
            <p:nvPr/>
          </p:nvSpPr>
          <p:spPr bwMode="auto">
            <a:xfrm>
              <a:off x="1802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1" name="Rectangle 155"/>
            <p:cNvSpPr>
              <a:spLocks noChangeArrowheads="1"/>
            </p:cNvSpPr>
            <p:nvPr/>
          </p:nvSpPr>
          <p:spPr bwMode="auto">
            <a:xfrm>
              <a:off x="1969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2" name="Rectangle 156"/>
            <p:cNvSpPr>
              <a:spLocks noChangeArrowheads="1"/>
            </p:cNvSpPr>
            <p:nvPr/>
          </p:nvSpPr>
          <p:spPr bwMode="auto">
            <a:xfrm>
              <a:off x="2136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3" name="Rectangle 157"/>
            <p:cNvSpPr>
              <a:spLocks noChangeArrowheads="1"/>
            </p:cNvSpPr>
            <p:nvPr/>
          </p:nvSpPr>
          <p:spPr bwMode="auto">
            <a:xfrm>
              <a:off x="2303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4" name="Rectangle 158"/>
            <p:cNvSpPr>
              <a:spLocks noChangeArrowheads="1"/>
            </p:cNvSpPr>
            <p:nvPr/>
          </p:nvSpPr>
          <p:spPr bwMode="auto">
            <a:xfrm>
              <a:off x="2469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5" name="Rectangle 159"/>
            <p:cNvSpPr>
              <a:spLocks noChangeArrowheads="1"/>
            </p:cNvSpPr>
            <p:nvPr/>
          </p:nvSpPr>
          <p:spPr bwMode="auto">
            <a:xfrm>
              <a:off x="2636" y="277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6" name="Rectangle 160"/>
            <p:cNvSpPr>
              <a:spLocks noChangeArrowheads="1"/>
            </p:cNvSpPr>
            <p:nvPr/>
          </p:nvSpPr>
          <p:spPr bwMode="auto">
            <a:xfrm>
              <a:off x="2803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7" name="Rectangle 161"/>
            <p:cNvSpPr>
              <a:spLocks noChangeArrowheads="1"/>
            </p:cNvSpPr>
            <p:nvPr/>
          </p:nvSpPr>
          <p:spPr bwMode="auto">
            <a:xfrm>
              <a:off x="802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8" name="Rectangle 162"/>
            <p:cNvSpPr>
              <a:spLocks noChangeArrowheads="1"/>
            </p:cNvSpPr>
            <p:nvPr/>
          </p:nvSpPr>
          <p:spPr bwMode="auto">
            <a:xfrm>
              <a:off x="969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9" name="Rectangle 163"/>
            <p:cNvSpPr>
              <a:spLocks noChangeArrowheads="1"/>
            </p:cNvSpPr>
            <p:nvPr/>
          </p:nvSpPr>
          <p:spPr bwMode="auto">
            <a:xfrm>
              <a:off x="1135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0" name="Rectangle 164"/>
            <p:cNvSpPr>
              <a:spLocks noChangeArrowheads="1"/>
            </p:cNvSpPr>
            <p:nvPr/>
          </p:nvSpPr>
          <p:spPr bwMode="auto">
            <a:xfrm>
              <a:off x="1302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1" name="Rectangle 165"/>
            <p:cNvSpPr>
              <a:spLocks noChangeArrowheads="1"/>
            </p:cNvSpPr>
            <p:nvPr/>
          </p:nvSpPr>
          <p:spPr bwMode="auto">
            <a:xfrm>
              <a:off x="1469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2" name="Rectangle 166"/>
            <p:cNvSpPr>
              <a:spLocks noChangeArrowheads="1"/>
            </p:cNvSpPr>
            <p:nvPr/>
          </p:nvSpPr>
          <p:spPr bwMode="auto">
            <a:xfrm>
              <a:off x="1636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3" name="Rectangle 167"/>
            <p:cNvSpPr>
              <a:spLocks noChangeArrowheads="1"/>
            </p:cNvSpPr>
            <p:nvPr/>
          </p:nvSpPr>
          <p:spPr bwMode="auto">
            <a:xfrm>
              <a:off x="1802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4" name="Rectangle 168"/>
            <p:cNvSpPr>
              <a:spLocks noChangeArrowheads="1"/>
            </p:cNvSpPr>
            <p:nvPr/>
          </p:nvSpPr>
          <p:spPr bwMode="auto">
            <a:xfrm>
              <a:off x="1969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5" name="Rectangle 169"/>
            <p:cNvSpPr>
              <a:spLocks noChangeArrowheads="1"/>
            </p:cNvSpPr>
            <p:nvPr/>
          </p:nvSpPr>
          <p:spPr bwMode="auto">
            <a:xfrm>
              <a:off x="2136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6" name="Rectangle 170"/>
            <p:cNvSpPr>
              <a:spLocks noChangeArrowheads="1"/>
            </p:cNvSpPr>
            <p:nvPr/>
          </p:nvSpPr>
          <p:spPr bwMode="auto">
            <a:xfrm>
              <a:off x="2303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7" name="Rectangle 171"/>
            <p:cNvSpPr>
              <a:spLocks noChangeArrowheads="1"/>
            </p:cNvSpPr>
            <p:nvPr/>
          </p:nvSpPr>
          <p:spPr bwMode="auto">
            <a:xfrm>
              <a:off x="2469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8" name="Rectangle 172"/>
            <p:cNvSpPr>
              <a:spLocks noChangeArrowheads="1"/>
            </p:cNvSpPr>
            <p:nvPr/>
          </p:nvSpPr>
          <p:spPr bwMode="auto">
            <a:xfrm>
              <a:off x="2636" y="295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99" name="Rectangle 173"/>
            <p:cNvSpPr>
              <a:spLocks noChangeArrowheads="1"/>
            </p:cNvSpPr>
            <p:nvPr/>
          </p:nvSpPr>
          <p:spPr bwMode="auto">
            <a:xfrm>
              <a:off x="2803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0" name="Rectangle 174"/>
            <p:cNvSpPr>
              <a:spLocks noChangeArrowheads="1"/>
            </p:cNvSpPr>
            <p:nvPr/>
          </p:nvSpPr>
          <p:spPr bwMode="auto">
            <a:xfrm>
              <a:off x="802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1" name="Rectangle 175"/>
            <p:cNvSpPr>
              <a:spLocks noChangeArrowheads="1"/>
            </p:cNvSpPr>
            <p:nvPr/>
          </p:nvSpPr>
          <p:spPr bwMode="auto">
            <a:xfrm>
              <a:off x="969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2" name="Rectangle 176"/>
            <p:cNvSpPr>
              <a:spLocks noChangeArrowheads="1"/>
            </p:cNvSpPr>
            <p:nvPr/>
          </p:nvSpPr>
          <p:spPr bwMode="auto">
            <a:xfrm>
              <a:off x="1135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3" name="Rectangle 177"/>
            <p:cNvSpPr>
              <a:spLocks noChangeArrowheads="1"/>
            </p:cNvSpPr>
            <p:nvPr/>
          </p:nvSpPr>
          <p:spPr bwMode="auto">
            <a:xfrm>
              <a:off x="1302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4" name="Rectangle 178"/>
            <p:cNvSpPr>
              <a:spLocks noChangeArrowheads="1"/>
            </p:cNvSpPr>
            <p:nvPr/>
          </p:nvSpPr>
          <p:spPr bwMode="auto">
            <a:xfrm>
              <a:off x="1469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5" name="Rectangle 179"/>
            <p:cNvSpPr>
              <a:spLocks noChangeArrowheads="1"/>
            </p:cNvSpPr>
            <p:nvPr/>
          </p:nvSpPr>
          <p:spPr bwMode="auto">
            <a:xfrm>
              <a:off x="1636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6" name="Rectangle 180"/>
            <p:cNvSpPr>
              <a:spLocks noChangeArrowheads="1"/>
            </p:cNvSpPr>
            <p:nvPr/>
          </p:nvSpPr>
          <p:spPr bwMode="auto">
            <a:xfrm>
              <a:off x="1802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7" name="Rectangle 181"/>
            <p:cNvSpPr>
              <a:spLocks noChangeArrowheads="1"/>
            </p:cNvSpPr>
            <p:nvPr/>
          </p:nvSpPr>
          <p:spPr bwMode="auto">
            <a:xfrm>
              <a:off x="1969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8" name="Rectangle 182"/>
            <p:cNvSpPr>
              <a:spLocks noChangeArrowheads="1"/>
            </p:cNvSpPr>
            <p:nvPr/>
          </p:nvSpPr>
          <p:spPr bwMode="auto">
            <a:xfrm>
              <a:off x="2136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9" name="Rectangle 183"/>
            <p:cNvSpPr>
              <a:spLocks noChangeArrowheads="1"/>
            </p:cNvSpPr>
            <p:nvPr/>
          </p:nvSpPr>
          <p:spPr bwMode="auto">
            <a:xfrm>
              <a:off x="2303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0" name="Rectangle 184"/>
            <p:cNvSpPr>
              <a:spLocks noChangeArrowheads="1"/>
            </p:cNvSpPr>
            <p:nvPr/>
          </p:nvSpPr>
          <p:spPr bwMode="auto">
            <a:xfrm>
              <a:off x="2469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1" name="Rectangle 185"/>
            <p:cNvSpPr>
              <a:spLocks noChangeArrowheads="1"/>
            </p:cNvSpPr>
            <p:nvPr/>
          </p:nvSpPr>
          <p:spPr bwMode="auto">
            <a:xfrm>
              <a:off x="2636" y="314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2" name="Rectangle 186"/>
            <p:cNvSpPr>
              <a:spLocks noChangeArrowheads="1"/>
            </p:cNvSpPr>
            <p:nvPr/>
          </p:nvSpPr>
          <p:spPr bwMode="auto">
            <a:xfrm>
              <a:off x="2803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3" name="Text Box 187"/>
            <p:cNvSpPr txBox="1">
              <a:spLocks noChangeArrowheads="1"/>
            </p:cNvSpPr>
            <p:nvPr/>
          </p:nvSpPr>
          <p:spPr bwMode="auto">
            <a:xfrm>
              <a:off x="524" y="2838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3514" name="Text Box 188"/>
            <p:cNvSpPr txBox="1">
              <a:spLocks noChangeArrowheads="1"/>
            </p:cNvSpPr>
            <p:nvPr/>
          </p:nvSpPr>
          <p:spPr bwMode="auto">
            <a:xfrm>
              <a:off x="524" y="2475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13515" name="Text Box 189"/>
            <p:cNvSpPr txBox="1">
              <a:spLocks noChangeArrowheads="1"/>
            </p:cNvSpPr>
            <p:nvPr/>
          </p:nvSpPr>
          <p:spPr bwMode="auto">
            <a:xfrm>
              <a:off x="524" y="211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60</a:t>
              </a:r>
            </a:p>
          </p:txBody>
        </p:sp>
        <p:sp>
          <p:nvSpPr>
            <p:cNvPr id="13516" name="Text Box 190"/>
            <p:cNvSpPr txBox="1">
              <a:spLocks noChangeArrowheads="1"/>
            </p:cNvSpPr>
            <p:nvPr/>
          </p:nvSpPr>
          <p:spPr bwMode="auto">
            <a:xfrm>
              <a:off x="524" y="1749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80</a:t>
              </a:r>
            </a:p>
          </p:txBody>
        </p:sp>
        <p:sp>
          <p:nvSpPr>
            <p:cNvPr id="13517" name="Text Box 191"/>
            <p:cNvSpPr txBox="1">
              <a:spLocks noChangeArrowheads="1"/>
            </p:cNvSpPr>
            <p:nvPr/>
          </p:nvSpPr>
          <p:spPr bwMode="auto">
            <a:xfrm>
              <a:off x="446" y="1377"/>
              <a:ext cx="5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100</a:t>
              </a:r>
            </a:p>
          </p:txBody>
        </p:sp>
        <p:sp>
          <p:nvSpPr>
            <p:cNvPr id="13518" name="Text Box 192"/>
            <p:cNvSpPr txBox="1">
              <a:spLocks noChangeArrowheads="1"/>
            </p:cNvSpPr>
            <p:nvPr/>
          </p:nvSpPr>
          <p:spPr bwMode="auto">
            <a:xfrm>
              <a:off x="434" y="1032"/>
              <a:ext cx="4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120</a:t>
              </a:r>
            </a:p>
          </p:txBody>
        </p:sp>
        <p:sp>
          <p:nvSpPr>
            <p:cNvPr id="13519" name="Text Box 193"/>
            <p:cNvSpPr txBox="1">
              <a:spLocks noChangeArrowheads="1"/>
            </p:cNvSpPr>
            <p:nvPr/>
          </p:nvSpPr>
          <p:spPr bwMode="auto">
            <a:xfrm>
              <a:off x="431" y="687"/>
              <a:ext cx="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140</a:t>
              </a:r>
            </a:p>
          </p:txBody>
        </p:sp>
        <p:sp>
          <p:nvSpPr>
            <p:cNvPr id="13520" name="Text Box 194"/>
            <p:cNvSpPr txBox="1">
              <a:spLocks noChangeArrowheads="1"/>
            </p:cNvSpPr>
            <p:nvPr/>
          </p:nvSpPr>
          <p:spPr bwMode="auto">
            <a:xfrm>
              <a:off x="524" y="3201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13521" name="Text Box 195"/>
            <p:cNvSpPr txBox="1">
              <a:spLocks noChangeArrowheads="1"/>
            </p:cNvSpPr>
            <p:nvPr/>
          </p:nvSpPr>
          <p:spPr bwMode="auto">
            <a:xfrm rot="-5400000">
              <a:off x="-707" y="1908"/>
              <a:ext cx="20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Cumulative Frequency</a:t>
              </a:r>
            </a:p>
          </p:txBody>
        </p:sp>
        <p:sp>
          <p:nvSpPr>
            <p:cNvPr id="13522" name="Text Box 196"/>
            <p:cNvSpPr txBox="1">
              <a:spLocks noChangeArrowheads="1"/>
            </p:cNvSpPr>
            <p:nvPr/>
          </p:nvSpPr>
          <p:spPr bwMode="auto">
            <a:xfrm>
              <a:off x="948" y="3345"/>
              <a:ext cx="4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100</a:t>
              </a:r>
            </a:p>
          </p:txBody>
        </p:sp>
        <p:sp>
          <p:nvSpPr>
            <p:cNvPr id="13523" name="Text Box 197"/>
            <p:cNvSpPr txBox="1">
              <a:spLocks noChangeArrowheads="1"/>
            </p:cNvSpPr>
            <p:nvPr/>
          </p:nvSpPr>
          <p:spPr bwMode="auto">
            <a:xfrm>
              <a:off x="1285" y="334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200</a:t>
              </a:r>
            </a:p>
          </p:txBody>
        </p:sp>
        <p:sp>
          <p:nvSpPr>
            <p:cNvPr id="13524" name="Text Box 198"/>
            <p:cNvSpPr txBox="1">
              <a:spLocks noChangeArrowheads="1"/>
            </p:cNvSpPr>
            <p:nvPr/>
          </p:nvSpPr>
          <p:spPr bwMode="auto">
            <a:xfrm>
              <a:off x="1612" y="3350"/>
              <a:ext cx="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300</a:t>
              </a:r>
            </a:p>
          </p:txBody>
        </p:sp>
        <p:sp>
          <p:nvSpPr>
            <p:cNvPr id="13525" name="Text Box 199"/>
            <p:cNvSpPr txBox="1">
              <a:spLocks noChangeArrowheads="1"/>
            </p:cNvSpPr>
            <p:nvPr/>
          </p:nvSpPr>
          <p:spPr bwMode="auto">
            <a:xfrm>
              <a:off x="1942" y="3332"/>
              <a:ext cx="4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400</a:t>
              </a:r>
            </a:p>
          </p:txBody>
        </p:sp>
        <p:sp>
          <p:nvSpPr>
            <p:cNvPr id="13526" name="Text Box 200"/>
            <p:cNvSpPr txBox="1">
              <a:spLocks noChangeArrowheads="1"/>
            </p:cNvSpPr>
            <p:nvPr/>
          </p:nvSpPr>
          <p:spPr bwMode="auto">
            <a:xfrm>
              <a:off x="2305" y="3342"/>
              <a:ext cx="4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500</a:t>
              </a:r>
            </a:p>
          </p:txBody>
        </p:sp>
        <p:sp>
          <p:nvSpPr>
            <p:cNvPr id="13527" name="Text Box 201"/>
            <p:cNvSpPr txBox="1">
              <a:spLocks noChangeArrowheads="1"/>
            </p:cNvSpPr>
            <p:nvPr/>
          </p:nvSpPr>
          <p:spPr bwMode="auto">
            <a:xfrm>
              <a:off x="2626" y="3341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600</a:t>
              </a:r>
            </a:p>
          </p:txBody>
        </p:sp>
        <p:sp>
          <p:nvSpPr>
            <p:cNvPr id="13528" name="Text Box 202"/>
            <p:cNvSpPr txBox="1">
              <a:spLocks noChangeArrowheads="1"/>
            </p:cNvSpPr>
            <p:nvPr/>
          </p:nvSpPr>
          <p:spPr bwMode="auto">
            <a:xfrm>
              <a:off x="907" y="3577"/>
              <a:ext cx="23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Lifetime of bulbs in hours</a:t>
              </a:r>
            </a:p>
          </p:txBody>
        </p:sp>
        <p:sp>
          <p:nvSpPr>
            <p:cNvPr id="13529" name="Rectangle 203"/>
            <p:cNvSpPr>
              <a:spLocks noChangeArrowheads="1"/>
            </p:cNvSpPr>
            <p:nvPr/>
          </p:nvSpPr>
          <p:spPr bwMode="auto">
            <a:xfrm>
              <a:off x="2969" y="78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" name="Rectangle 204"/>
            <p:cNvSpPr>
              <a:spLocks noChangeArrowheads="1"/>
            </p:cNvSpPr>
            <p:nvPr/>
          </p:nvSpPr>
          <p:spPr bwMode="auto">
            <a:xfrm>
              <a:off x="2969" y="96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1" name="Rectangle 205"/>
            <p:cNvSpPr>
              <a:spLocks noChangeArrowheads="1"/>
            </p:cNvSpPr>
            <p:nvPr/>
          </p:nvSpPr>
          <p:spPr bwMode="auto">
            <a:xfrm>
              <a:off x="2969" y="114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2" name="Rectangle 206"/>
            <p:cNvSpPr>
              <a:spLocks noChangeArrowheads="1"/>
            </p:cNvSpPr>
            <p:nvPr/>
          </p:nvSpPr>
          <p:spPr bwMode="auto">
            <a:xfrm>
              <a:off x="2969" y="132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3" name="Rectangle 207"/>
            <p:cNvSpPr>
              <a:spLocks noChangeArrowheads="1"/>
            </p:cNvSpPr>
            <p:nvPr/>
          </p:nvSpPr>
          <p:spPr bwMode="auto">
            <a:xfrm>
              <a:off x="2969" y="150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4" name="Rectangle 208"/>
            <p:cNvSpPr>
              <a:spLocks noChangeArrowheads="1"/>
            </p:cNvSpPr>
            <p:nvPr/>
          </p:nvSpPr>
          <p:spPr bwMode="auto">
            <a:xfrm>
              <a:off x="2969" y="168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5" name="Rectangle 209"/>
            <p:cNvSpPr>
              <a:spLocks noChangeArrowheads="1"/>
            </p:cNvSpPr>
            <p:nvPr/>
          </p:nvSpPr>
          <p:spPr bwMode="auto">
            <a:xfrm>
              <a:off x="2969" y="187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6" name="Rectangle 210"/>
            <p:cNvSpPr>
              <a:spLocks noChangeArrowheads="1"/>
            </p:cNvSpPr>
            <p:nvPr/>
          </p:nvSpPr>
          <p:spPr bwMode="auto">
            <a:xfrm>
              <a:off x="2969" y="205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7" name="Rectangle 211"/>
            <p:cNvSpPr>
              <a:spLocks noChangeArrowheads="1"/>
            </p:cNvSpPr>
            <p:nvPr/>
          </p:nvSpPr>
          <p:spPr bwMode="auto">
            <a:xfrm>
              <a:off x="2969" y="223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8" name="Rectangle 212"/>
            <p:cNvSpPr>
              <a:spLocks noChangeArrowheads="1"/>
            </p:cNvSpPr>
            <p:nvPr/>
          </p:nvSpPr>
          <p:spPr bwMode="auto">
            <a:xfrm>
              <a:off x="2969" y="241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9" name="Rectangle 213"/>
            <p:cNvSpPr>
              <a:spLocks noChangeArrowheads="1"/>
            </p:cNvSpPr>
            <p:nvPr/>
          </p:nvSpPr>
          <p:spPr bwMode="auto">
            <a:xfrm>
              <a:off x="2969" y="259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40" name="Rectangle 214"/>
            <p:cNvSpPr>
              <a:spLocks noChangeArrowheads="1"/>
            </p:cNvSpPr>
            <p:nvPr/>
          </p:nvSpPr>
          <p:spPr bwMode="auto">
            <a:xfrm>
              <a:off x="2969" y="277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41" name="Rectangle 215"/>
            <p:cNvSpPr>
              <a:spLocks noChangeArrowheads="1"/>
            </p:cNvSpPr>
            <p:nvPr/>
          </p:nvSpPr>
          <p:spPr bwMode="auto">
            <a:xfrm>
              <a:off x="2969" y="295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42" name="Rectangle 216"/>
            <p:cNvSpPr>
              <a:spLocks noChangeArrowheads="1"/>
            </p:cNvSpPr>
            <p:nvPr/>
          </p:nvSpPr>
          <p:spPr bwMode="auto">
            <a:xfrm>
              <a:off x="2969" y="314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43" name="Line 227"/>
            <p:cNvSpPr>
              <a:spLocks noChangeShapeType="1"/>
            </p:cNvSpPr>
            <p:nvPr/>
          </p:nvSpPr>
          <p:spPr bwMode="auto">
            <a:xfrm>
              <a:off x="1136" y="3297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4" name="Line 228"/>
            <p:cNvSpPr>
              <a:spLocks noChangeShapeType="1"/>
            </p:cNvSpPr>
            <p:nvPr/>
          </p:nvSpPr>
          <p:spPr bwMode="auto">
            <a:xfrm>
              <a:off x="1468" y="329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5" name="Line 229"/>
            <p:cNvSpPr>
              <a:spLocks noChangeShapeType="1"/>
            </p:cNvSpPr>
            <p:nvPr/>
          </p:nvSpPr>
          <p:spPr bwMode="auto">
            <a:xfrm>
              <a:off x="1802" y="3296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6" name="Line 230"/>
            <p:cNvSpPr>
              <a:spLocks noChangeShapeType="1"/>
            </p:cNvSpPr>
            <p:nvPr/>
          </p:nvSpPr>
          <p:spPr bwMode="auto">
            <a:xfrm>
              <a:off x="2135" y="3296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7" name="Line 231"/>
            <p:cNvSpPr>
              <a:spLocks noChangeShapeType="1"/>
            </p:cNvSpPr>
            <p:nvPr/>
          </p:nvSpPr>
          <p:spPr bwMode="auto">
            <a:xfrm>
              <a:off x="2468" y="3297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48" name="Line 232"/>
            <p:cNvSpPr>
              <a:spLocks noChangeShapeType="1"/>
            </p:cNvSpPr>
            <p:nvPr/>
          </p:nvSpPr>
          <p:spPr bwMode="auto">
            <a:xfrm>
              <a:off x="2803" y="329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858" name="Line 234"/>
          <p:cNvSpPr>
            <a:spLocks noChangeShapeType="1"/>
          </p:cNvSpPr>
          <p:nvPr/>
        </p:nvSpPr>
        <p:spPr bwMode="auto">
          <a:xfrm>
            <a:off x="1276350" y="3543300"/>
            <a:ext cx="1762125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59" name="Line 235"/>
          <p:cNvSpPr>
            <a:spLocks noChangeShapeType="1"/>
          </p:cNvSpPr>
          <p:nvPr/>
        </p:nvSpPr>
        <p:spPr bwMode="auto">
          <a:xfrm>
            <a:off x="3019425" y="3543300"/>
            <a:ext cx="0" cy="1743075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60" name="Line 236"/>
          <p:cNvSpPr>
            <a:spLocks noChangeShapeType="1"/>
          </p:cNvSpPr>
          <p:nvPr/>
        </p:nvSpPr>
        <p:spPr bwMode="auto">
          <a:xfrm flipV="1">
            <a:off x="2333625" y="4924425"/>
            <a:ext cx="0" cy="3714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61" name="Line 237"/>
          <p:cNvSpPr>
            <a:spLocks noChangeShapeType="1"/>
          </p:cNvSpPr>
          <p:nvPr/>
        </p:nvSpPr>
        <p:spPr bwMode="auto">
          <a:xfrm flipH="1">
            <a:off x="1263650" y="4918075"/>
            <a:ext cx="10699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62" name="Line 238"/>
          <p:cNvSpPr>
            <a:spLocks noChangeShapeType="1"/>
          </p:cNvSpPr>
          <p:nvPr/>
        </p:nvSpPr>
        <p:spPr bwMode="auto">
          <a:xfrm flipV="1">
            <a:off x="3390900" y="2819400"/>
            <a:ext cx="0" cy="2463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63" name="Line 239"/>
          <p:cNvSpPr>
            <a:spLocks noChangeShapeType="1"/>
          </p:cNvSpPr>
          <p:nvPr/>
        </p:nvSpPr>
        <p:spPr bwMode="auto">
          <a:xfrm flipH="1">
            <a:off x="1266825" y="2809875"/>
            <a:ext cx="21240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64" name="Line 240"/>
          <p:cNvSpPr>
            <a:spLocks noChangeShapeType="1"/>
          </p:cNvSpPr>
          <p:nvPr/>
        </p:nvSpPr>
        <p:spPr bwMode="auto">
          <a:xfrm>
            <a:off x="1276350" y="2514600"/>
            <a:ext cx="231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65" name="Line 241"/>
          <p:cNvSpPr>
            <a:spLocks noChangeShapeType="1"/>
          </p:cNvSpPr>
          <p:nvPr/>
        </p:nvSpPr>
        <p:spPr bwMode="auto">
          <a:xfrm>
            <a:off x="3590925" y="2514600"/>
            <a:ext cx="0" cy="278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66" name="Text Box 242"/>
          <p:cNvSpPr txBox="1">
            <a:spLocks noChangeArrowheads="1"/>
          </p:cNvSpPr>
          <p:nvPr/>
        </p:nvSpPr>
        <p:spPr bwMode="auto">
          <a:xfrm>
            <a:off x="285750" y="6210300"/>
            <a:ext cx="1981200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(a) 330 hours</a:t>
            </a:r>
          </a:p>
        </p:txBody>
      </p:sp>
      <p:sp>
        <p:nvSpPr>
          <p:cNvPr id="26867" name="Text Box 243"/>
          <p:cNvSpPr txBox="1">
            <a:spLocks noChangeArrowheads="1"/>
          </p:cNvSpPr>
          <p:nvPr/>
        </p:nvSpPr>
        <p:spPr bwMode="auto">
          <a:xfrm>
            <a:off x="2349500" y="6203950"/>
            <a:ext cx="2266950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(b) 86 -  12 = 74</a:t>
            </a:r>
          </a:p>
        </p:txBody>
      </p:sp>
      <p:sp>
        <p:nvSpPr>
          <p:cNvPr id="26868" name="Text Box 244"/>
          <p:cNvSpPr txBox="1">
            <a:spLocks noChangeArrowheads="1"/>
          </p:cNvSpPr>
          <p:nvPr/>
        </p:nvSpPr>
        <p:spPr bwMode="auto">
          <a:xfrm>
            <a:off x="4756150" y="6203950"/>
            <a:ext cx="1860550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(c) 440 hours</a:t>
            </a:r>
          </a:p>
        </p:txBody>
      </p:sp>
      <p:sp>
        <p:nvSpPr>
          <p:cNvPr id="26869" name="Text Box 245"/>
          <p:cNvSpPr txBox="1">
            <a:spLocks noChangeArrowheads="1"/>
          </p:cNvSpPr>
          <p:nvPr/>
        </p:nvSpPr>
        <p:spPr bwMode="auto">
          <a:xfrm>
            <a:off x="6800850" y="6191250"/>
            <a:ext cx="1860550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(d) 100 hours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42" grpId="0" animBg="1" autoUpdateAnimBg="0"/>
      <p:bldP spid="26858" grpId="0" animBg="1"/>
      <p:bldP spid="26859" grpId="0" animBg="1"/>
      <p:bldP spid="26860" grpId="0" animBg="1"/>
      <p:bldP spid="26861" grpId="0" animBg="1"/>
      <p:bldP spid="26862" grpId="0" animBg="1"/>
      <p:bldP spid="26863" grpId="0" animBg="1"/>
      <p:bldP spid="26864" grpId="0" animBg="1"/>
      <p:bldP spid="26865" grpId="0" animBg="1"/>
      <p:bldP spid="26866" grpId="0" animBg="1" autoUpdateAnimBg="0"/>
      <p:bldP spid="26867" grpId="0" animBg="1" autoUpdateAnimBg="0"/>
      <p:bldP spid="26868" grpId="0" animBg="1" autoUpdateAnimBg="0"/>
      <p:bldP spid="2686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463" y="728663"/>
            <a:ext cx="4776787" cy="4972050"/>
            <a:chOff x="260" y="495"/>
            <a:chExt cx="3009" cy="3132"/>
          </a:xfrm>
        </p:grpSpPr>
        <p:sp>
          <p:nvSpPr>
            <p:cNvPr id="14368" name="Oval 3"/>
            <p:cNvSpPr>
              <a:spLocks noChangeArrowheads="1"/>
            </p:cNvSpPr>
            <p:nvPr/>
          </p:nvSpPr>
          <p:spPr bwMode="auto">
            <a:xfrm>
              <a:off x="1068" y="2916"/>
              <a:ext cx="60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Oval 4"/>
            <p:cNvSpPr>
              <a:spLocks noChangeArrowheads="1"/>
            </p:cNvSpPr>
            <p:nvPr/>
          </p:nvSpPr>
          <p:spPr bwMode="auto">
            <a:xfrm>
              <a:off x="1400" y="2618"/>
              <a:ext cx="60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Oval 5"/>
            <p:cNvSpPr>
              <a:spLocks noChangeArrowheads="1"/>
            </p:cNvSpPr>
            <p:nvPr/>
          </p:nvSpPr>
          <p:spPr bwMode="auto">
            <a:xfrm>
              <a:off x="1732" y="1830"/>
              <a:ext cx="60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Oval 6"/>
            <p:cNvSpPr>
              <a:spLocks noChangeArrowheads="1"/>
            </p:cNvSpPr>
            <p:nvPr/>
          </p:nvSpPr>
          <p:spPr bwMode="auto">
            <a:xfrm>
              <a:off x="2064" y="1382"/>
              <a:ext cx="60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Oval 7"/>
            <p:cNvSpPr>
              <a:spLocks noChangeArrowheads="1"/>
            </p:cNvSpPr>
            <p:nvPr/>
          </p:nvSpPr>
          <p:spPr bwMode="auto">
            <a:xfrm>
              <a:off x="2402" y="1086"/>
              <a:ext cx="60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Oval 8"/>
            <p:cNvSpPr>
              <a:spLocks noChangeArrowheads="1"/>
            </p:cNvSpPr>
            <p:nvPr/>
          </p:nvSpPr>
          <p:spPr bwMode="auto">
            <a:xfrm>
              <a:off x="2728" y="920"/>
              <a:ext cx="60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Freeform 9"/>
            <p:cNvSpPr>
              <a:spLocks/>
            </p:cNvSpPr>
            <p:nvPr/>
          </p:nvSpPr>
          <p:spPr bwMode="auto">
            <a:xfrm>
              <a:off x="762" y="954"/>
              <a:ext cx="1998" cy="2178"/>
            </a:xfrm>
            <a:custGeom>
              <a:avLst/>
              <a:gdLst>
                <a:gd name="T0" fmla="*/ 0 w 1998"/>
                <a:gd name="T1" fmla="*/ 2178 h 2178"/>
                <a:gd name="T2" fmla="*/ 336 w 1998"/>
                <a:gd name="T3" fmla="*/ 1998 h 2178"/>
                <a:gd name="T4" fmla="*/ 666 w 1998"/>
                <a:gd name="T5" fmla="*/ 1692 h 2178"/>
                <a:gd name="T6" fmla="*/ 1002 w 1998"/>
                <a:gd name="T7" fmla="*/ 912 h 2178"/>
                <a:gd name="T8" fmla="*/ 1332 w 1998"/>
                <a:gd name="T9" fmla="*/ 462 h 2178"/>
                <a:gd name="T10" fmla="*/ 1668 w 1998"/>
                <a:gd name="T11" fmla="*/ 168 h 2178"/>
                <a:gd name="T12" fmla="*/ 1998 w 1998"/>
                <a:gd name="T13" fmla="*/ 0 h 2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8"/>
                <a:gd name="T22" fmla="*/ 0 h 2178"/>
                <a:gd name="T23" fmla="*/ 1998 w 1998"/>
                <a:gd name="T24" fmla="*/ 2178 h 2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8" h="2178">
                  <a:moveTo>
                    <a:pt x="0" y="2178"/>
                  </a:moveTo>
                  <a:cubicBezTo>
                    <a:pt x="112" y="2128"/>
                    <a:pt x="225" y="2079"/>
                    <a:pt x="336" y="1998"/>
                  </a:cubicBezTo>
                  <a:cubicBezTo>
                    <a:pt x="447" y="1917"/>
                    <a:pt x="555" y="1873"/>
                    <a:pt x="666" y="1692"/>
                  </a:cubicBezTo>
                  <a:cubicBezTo>
                    <a:pt x="777" y="1511"/>
                    <a:pt x="891" y="1117"/>
                    <a:pt x="1002" y="912"/>
                  </a:cubicBezTo>
                  <a:cubicBezTo>
                    <a:pt x="1113" y="707"/>
                    <a:pt x="1221" y="586"/>
                    <a:pt x="1332" y="462"/>
                  </a:cubicBezTo>
                  <a:cubicBezTo>
                    <a:pt x="1443" y="338"/>
                    <a:pt x="1557" y="245"/>
                    <a:pt x="1668" y="168"/>
                  </a:cubicBezTo>
                  <a:cubicBezTo>
                    <a:pt x="1779" y="91"/>
                    <a:pt x="1929" y="35"/>
                    <a:pt x="1998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10"/>
            <p:cNvSpPr>
              <a:spLocks noChangeArrowheads="1"/>
            </p:cNvSpPr>
            <p:nvPr/>
          </p:nvSpPr>
          <p:spPr bwMode="auto">
            <a:xfrm>
              <a:off x="766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Rectangle 11"/>
            <p:cNvSpPr>
              <a:spLocks noChangeArrowheads="1"/>
            </p:cNvSpPr>
            <p:nvPr/>
          </p:nvSpPr>
          <p:spPr bwMode="auto">
            <a:xfrm>
              <a:off x="933" y="58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Rectangle 12"/>
            <p:cNvSpPr>
              <a:spLocks noChangeArrowheads="1"/>
            </p:cNvSpPr>
            <p:nvPr/>
          </p:nvSpPr>
          <p:spPr bwMode="auto">
            <a:xfrm>
              <a:off x="1099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Rectangle 13"/>
            <p:cNvSpPr>
              <a:spLocks noChangeArrowheads="1"/>
            </p:cNvSpPr>
            <p:nvPr/>
          </p:nvSpPr>
          <p:spPr bwMode="auto">
            <a:xfrm>
              <a:off x="1266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Rectangle 14"/>
            <p:cNvSpPr>
              <a:spLocks noChangeArrowheads="1"/>
            </p:cNvSpPr>
            <p:nvPr/>
          </p:nvSpPr>
          <p:spPr bwMode="auto">
            <a:xfrm>
              <a:off x="1433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Rectangle 15"/>
            <p:cNvSpPr>
              <a:spLocks noChangeArrowheads="1"/>
            </p:cNvSpPr>
            <p:nvPr/>
          </p:nvSpPr>
          <p:spPr bwMode="auto">
            <a:xfrm>
              <a:off x="1600" y="58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Rectangle 16"/>
            <p:cNvSpPr>
              <a:spLocks noChangeArrowheads="1"/>
            </p:cNvSpPr>
            <p:nvPr/>
          </p:nvSpPr>
          <p:spPr bwMode="auto">
            <a:xfrm>
              <a:off x="1766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Rectangle 17"/>
            <p:cNvSpPr>
              <a:spLocks noChangeArrowheads="1"/>
            </p:cNvSpPr>
            <p:nvPr/>
          </p:nvSpPr>
          <p:spPr bwMode="auto">
            <a:xfrm>
              <a:off x="1933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Rectangle 18"/>
            <p:cNvSpPr>
              <a:spLocks noChangeArrowheads="1"/>
            </p:cNvSpPr>
            <p:nvPr/>
          </p:nvSpPr>
          <p:spPr bwMode="auto">
            <a:xfrm>
              <a:off x="2100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Rectangle 19"/>
            <p:cNvSpPr>
              <a:spLocks noChangeArrowheads="1"/>
            </p:cNvSpPr>
            <p:nvPr/>
          </p:nvSpPr>
          <p:spPr bwMode="auto">
            <a:xfrm>
              <a:off x="2267" y="58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Rectangle 20"/>
            <p:cNvSpPr>
              <a:spLocks noChangeArrowheads="1"/>
            </p:cNvSpPr>
            <p:nvPr/>
          </p:nvSpPr>
          <p:spPr bwMode="auto">
            <a:xfrm>
              <a:off x="2433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Rectangle 21"/>
            <p:cNvSpPr>
              <a:spLocks noChangeArrowheads="1"/>
            </p:cNvSpPr>
            <p:nvPr/>
          </p:nvSpPr>
          <p:spPr bwMode="auto">
            <a:xfrm>
              <a:off x="2600" y="58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Rectangle 22"/>
            <p:cNvSpPr>
              <a:spLocks noChangeArrowheads="1"/>
            </p:cNvSpPr>
            <p:nvPr/>
          </p:nvSpPr>
          <p:spPr bwMode="auto">
            <a:xfrm>
              <a:off x="2767" y="58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Rectangle 23"/>
            <p:cNvSpPr>
              <a:spLocks noChangeArrowheads="1"/>
            </p:cNvSpPr>
            <p:nvPr/>
          </p:nvSpPr>
          <p:spPr bwMode="auto">
            <a:xfrm>
              <a:off x="766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Rectangle 24"/>
            <p:cNvSpPr>
              <a:spLocks noChangeArrowheads="1"/>
            </p:cNvSpPr>
            <p:nvPr/>
          </p:nvSpPr>
          <p:spPr bwMode="auto">
            <a:xfrm>
              <a:off x="933" y="77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Rectangle 25"/>
            <p:cNvSpPr>
              <a:spLocks noChangeArrowheads="1"/>
            </p:cNvSpPr>
            <p:nvPr/>
          </p:nvSpPr>
          <p:spPr bwMode="auto">
            <a:xfrm>
              <a:off x="1099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Rectangle 26"/>
            <p:cNvSpPr>
              <a:spLocks noChangeArrowheads="1"/>
            </p:cNvSpPr>
            <p:nvPr/>
          </p:nvSpPr>
          <p:spPr bwMode="auto">
            <a:xfrm>
              <a:off x="1266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Rectangle 27"/>
            <p:cNvSpPr>
              <a:spLocks noChangeArrowheads="1"/>
            </p:cNvSpPr>
            <p:nvPr/>
          </p:nvSpPr>
          <p:spPr bwMode="auto">
            <a:xfrm>
              <a:off x="1433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Rectangle 28"/>
            <p:cNvSpPr>
              <a:spLocks noChangeArrowheads="1"/>
            </p:cNvSpPr>
            <p:nvPr/>
          </p:nvSpPr>
          <p:spPr bwMode="auto">
            <a:xfrm>
              <a:off x="1600" y="77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Rectangle 29"/>
            <p:cNvSpPr>
              <a:spLocks noChangeArrowheads="1"/>
            </p:cNvSpPr>
            <p:nvPr/>
          </p:nvSpPr>
          <p:spPr bwMode="auto">
            <a:xfrm>
              <a:off x="1766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5" name="Rectangle 30"/>
            <p:cNvSpPr>
              <a:spLocks noChangeArrowheads="1"/>
            </p:cNvSpPr>
            <p:nvPr/>
          </p:nvSpPr>
          <p:spPr bwMode="auto">
            <a:xfrm>
              <a:off x="1933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Rectangle 31"/>
            <p:cNvSpPr>
              <a:spLocks noChangeArrowheads="1"/>
            </p:cNvSpPr>
            <p:nvPr/>
          </p:nvSpPr>
          <p:spPr bwMode="auto">
            <a:xfrm>
              <a:off x="2100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Rectangle 32"/>
            <p:cNvSpPr>
              <a:spLocks noChangeArrowheads="1"/>
            </p:cNvSpPr>
            <p:nvPr/>
          </p:nvSpPr>
          <p:spPr bwMode="auto">
            <a:xfrm>
              <a:off x="2267" y="77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Rectangle 33"/>
            <p:cNvSpPr>
              <a:spLocks noChangeArrowheads="1"/>
            </p:cNvSpPr>
            <p:nvPr/>
          </p:nvSpPr>
          <p:spPr bwMode="auto">
            <a:xfrm>
              <a:off x="2433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Rectangle 34"/>
            <p:cNvSpPr>
              <a:spLocks noChangeArrowheads="1"/>
            </p:cNvSpPr>
            <p:nvPr/>
          </p:nvSpPr>
          <p:spPr bwMode="auto">
            <a:xfrm>
              <a:off x="2600" y="77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Rectangle 35"/>
            <p:cNvSpPr>
              <a:spLocks noChangeArrowheads="1"/>
            </p:cNvSpPr>
            <p:nvPr/>
          </p:nvSpPr>
          <p:spPr bwMode="auto">
            <a:xfrm>
              <a:off x="2767" y="77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Rectangle 36"/>
            <p:cNvSpPr>
              <a:spLocks noChangeArrowheads="1"/>
            </p:cNvSpPr>
            <p:nvPr/>
          </p:nvSpPr>
          <p:spPr bwMode="auto">
            <a:xfrm>
              <a:off x="766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Rectangle 37"/>
            <p:cNvSpPr>
              <a:spLocks noChangeArrowheads="1"/>
            </p:cNvSpPr>
            <p:nvPr/>
          </p:nvSpPr>
          <p:spPr bwMode="auto">
            <a:xfrm>
              <a:off x="933" y="95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Rectangle 38"/>
            <p:cNvSpPr>
              <a:spLocks noChangeArrowheads="1"/>
            </p:cNvSpPr>
            <p:nvPr/>
          </p:nvSpPr>
          <p:spPr bwMode="auto">
            <a:xfrm>
              <a:off x="1099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Rectangle 39"/>
            <p:cNvSpPr>
              <a:spLocks noChangeArrowheads="1"/>
            </p:cNvSpPr>
            <p:nvPr/>
          </p:nvSpPr>
          <p:spPr bwMode="auto">
            <a:xfrm>
              <a:off x="1266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Rectangle 40"/>
            <p:cNvSpPr>
              <a:spLocks noChangeArrowheads="1"/>
            </p:cNvSpPr>
            <p:nvPr/>
          </p:nvSpPr>
          <p:spPr bwMode="auto">
            <a:xfrm>
              <a:off x="1433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Rectangle 41"/>
            <p:cNvSpPr>
              <a:spLocks noChangeArrowheads="1"/>
            </p:cNvSpPr>
            <p:nvPr/>
          </p:nvSpPr>
          <p:spPr bwMode="auto">
            <a:xfrm>
              <a:off x="1600" y="95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Rectangle 42"/>
            <p:cNvSpPr>
              <a:spLocks noChangeArrowheads="1"/>
            </p:cNvSpPr>
            <p:nvPr/>
          </p:nvSpPr>
          <p:spPr bwMode="auto">
            <a:xfrm>
              <a:off x="1766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Rectangle 43"/>
            <p:cNvSpPr>
              <a:spLocks noChangeArrowheads="1"/>
            </p:cNvSpPr>
            <p:nvPr/>
          </p:nvSpPr>
          <p:spPr bwMode="auto">
            <a:xfrm>
              <a:off x="1933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Rectangle 44"/>
            <p:cNvSpPr>
              <a:spLocks noChangeArrowheads="1"/>
            </p:cNvSpPr>
            <p:nvPr/>
          </p:nvSpPr>
          <p:spPr bwMode="auto">
            <a:xfrm>
              <a:off x="2100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Rectangle 45"/>
            <p:cNvSpPr>
              <a:spLocks noChangeArrowheads="1"/>
            </p:cNvSpPr>
            <p:nvPr/>
          </p:nvSpPr>
          <p:spPr bwMode="auto">
            <a:xfrm>
              <a:off x="2267" y="95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Rectangle 46"/>
            <p:cNvSpPr>
              <a:spLocks noChangeArrowheads="1"/>
            </p:cNvSpPr>
            <p:nvPr/>
          </p:nvSpPr>
          <p:spPr bwMode="auto">
            <a:xfrm>
              <a:off x="2433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Rectangle 47"/>
            <p:cNvSpPr>
              <a:spLocks noChangeArrowheads="1"/>
            </p:cNvSpPr>
            <p:nvPr/>
          </p:nvSpPr>
          <p:spPr bwMode="auto">
            <a:xfrm>
              <a:off x="2600" y="95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Rectangle 48"/>
            <p:cNvSpPr>
              <a:spLocks noChangeArrowheads="1"/>
            </p:cNvSpPr>
            <p:nvPr/>
          </p:nvSpPr>
          <p:spPr bwMode="auto">
            <a:xfrm>
              <a:off x="2767" y="95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Rectangle 49"/>
            <p:cNvSpPr>
              <a:spLocks noChangeArrowheads="1"/>
            </p:cNvSpPr>
            <p:nvPr/>
          </p:nvSpPr>
          <p:spPr bwMode="auto">
            <a:xfrm>
              <a:off x="766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Rectangle 50"/>
            <p:cNvSpPr>
              <a:spLocks noChangeArrowheads="1"/>
            </p:cNvSpPr>
            <p:nvPr/>
          </p:nvSpPr>
          <p:spPr bwMode="auto">
            <a:xfrm>
              <a:off x="933" y="113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Rectangle 51"/>
            <p:cNvSpPr>
              <a:spLocks noChangeArrowheads="1"/>
            </p:cNvSpPr>
            <p:nvPr/>
          </p:nvSpPr>
          <p:spPr bwMode="auto">
            <a:xfrm>
              <a:off x="1099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7" name="Rectangle 52"/>
            <p:cNvSpPr>
              <a:spLocks noChangeArrowheads="1"/>
            </p:cNvSpPr>
            <p:nvPr/>
          </p:nvSpPr>
          <p:spPr bwMode="auto">
            <a:xfrm>
              <a:off x="1266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8" name="Rectangle 53"/>
            <p:cNvSpPr>
              <a:spLocks noChangeArrowheads="1"/>
            </p:cNvSpPr>
            <p:nvPr/>
          </p:nvSpPr>
          <p:spPr bwMode="auto">
            <a:xfrm>
              <a:off x="1433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9" name="Rectangle 54"/>
            <p:cNvSpPr>
              <a:spLocks noChangeArrowheads="1"/>
            </p:cNvSpPr>
            <p:nvPr/>
          </p:nvSpPr>
          <p:spPr bwMode="auto">
            <a:xfrm>
              <a:off x="1600" y="113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Rectangle 55"/>
            <p:cNvSpPr>
              <a:spLocks noChangeArrowheads="1"/>
            </p:cNvSpPr>
            <p:nvPr/>
          </p:nvSpPr>
          <p:spPr bwMode="auto">
            <a:xfrm>
              <a:off x="1766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1" name="Rectangle 56"/>
            <p:cNvSpPr>
              <a:spLocks noChangeArrowheads="1"/>
            </p:cNvSpPr>
            <p:nvPr/>
          </p:nvSpPr>
          <p:spPr bwMode="auto">
            <a:xfrm>
              <a:off x="1933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2" name="Rectangle 57"/>
            <p:cNvSpPr>
              <a:spLocks noChangeArrowheads="1"/>
            </p:cNvSpPr>
            <p:nvPr/>
          </p:nvSpPr>
          <p:spPr bwMode="auto">
            <a:xfrm>
              <a:off x="2100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3" name="Rectangle 58"/>
            <p:cNvSpPr>
              <a:spLocks noChangeArrowheads="1"/>
            </p:cNvSpPr>
            <p:nvPr/>
          </p:nvSpPr>
          <p:spPr bwMode="auto">
            <a:xfrm>
              <a:off x="2267" y="113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4" name="Rectangle 59"/>
            <p:cNvSpPr>
              <a:spLocks noChangeArrowheads="1"/>
            </p:cNvSpPr>
            <p:nvPr/>
          </p:nvSpPr>
          <p:spPr bwMode="auto">
            <a:xfrm>
              <a:off x="2433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5" name="Rectangle 60"/>
            <p:cNvSpPr>
              <a:spLocks noChangeArrowheads="1"/>
            </p:cNvSpPr>
            <p:nvPr/>
          </p:nvSpPr>
          <p:spPr bwMode="auto">
            <a:xfrm>
              <a:off x="2600" y="113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6" name="Rectangle 61"/>
            <p:cNvSpPr>
              <a:spLocks noChangeArrowheads="1"/>
            </p:cNvSpPr>
            <p:nvPr/>
          </p:nvSpPr>
          <p:spPr bwMode="auto">
            <a:xfrm>
              <a:off x="2767" y="113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7" name="Rectangle 62"/>
            <p:cNvSpPr>
              <a:spLocks noChangeArrowheads="1"/>
            </p:cNvSpPr>
            <p:nvPr/>
          </p:nvSpPr>
          <p:spPr bwMode="auto">
            <a:xfrm>
              <a:off x="766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8" name="Rectangle 63"/>
            <p:cNvSpPr>
              <a:spLocks noChangeArrowheads="1"/>
            </p:cNvSpPr>
            <p:nvPr/>
          </p:nvSpPr>
          <p:spPr bwMode="auto">
            <a:xfrm>
              <a:off x="933" y="131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9" name="Rectangle 64"/>
            <p:cNvSpPr>
              <a:spLocks noChangeArrowheads="1"/>
            </p:cNvSpPr>
            <p:nvPr/>
          </p:nvSpPr>
          <p:spPr bwMode="auto">
            <a:xfrm>
              <a:off x="1099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0" name="Rectangle 65"/>
            <p:cNvSpPr>
              <a:spLocks noChangeArrowheads="1"/>
            </p:cNvSpPr>
            <p:nvPr/>
          </p:nvSpPr>
          <p:spPr bwMode="auto">
            <a:xfrm>
              <a:off x="1266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1" name="Rectangle 66"/>
            <p:cNvSpPr>
              <a:spLocks noChangeArrowheads="1"/>
            </p:cNvSpPr>
            <p:nvPr/>
          </p:nvSpPr>
          <p:spPr bwMode="auto">
            <a:xfrm>
              <a:off x="1433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2" name="Rectangle 67"/>
            <p:cNvSpPr>
              <a:spLocks noChangeArrowheads="1"/>
            </p:cNvSpPr>
            <p:nvPr/>
          </p:nvSpPr>
          <p:spPr bwMode="auto">
            <a:xfrm>
              <a:off x="1600" y="131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3" name="Rectangle 68"/>
            <p:cNvSpPr>
              <a:spLocks noChangeArrowheads="1"/>
            </p:cNvSpPr>
            <p:nvPr/>
          </p:nvSpPr>
          <p:spPr bwMode="auto">
            <a:xfrm>
              <a:off x="1766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4" name="Rectangle 69"/>
            <p:cNvSpPr>
              <a:spLocks noChangeArrowheads="1"/>
            </p:cNvSpPr>
            <p:nvPr/>
          </p:nvSpPr>
          <p:spPr bwMode="auto">
            <a:xfrm>
              <a:off x="1933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5" name="Rectangle 70"/>
            <p:cNvSpPr>
              <a:spLocks noChangeArrowheads="1"/>
            </p:cNvSpPr>
            <p:nvPr/>
          </p:nvSpPr>
          <p:spPr bwMode="auto">
            <a:xfrm>
              <a:off x="2100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6" name="Rectangle 71"/>
            <p:cNvSpPr>
              <a:spLocks noChangeArrowheads="1"/>
            </p:cNvSpPr>
            <p:nvPr/>
          </p:nvSpPr>
          <p:spPr bwMode="auto">
            <a:xfrm>
              <a:off x="2267" y="131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7" name="Rectangle 72"/>
            <p:cNvSpPr>
              <a:spLocks noChangeArrowheads="1"/>
            </p:cNvSpPr>
            <p:nvPr/>
          </p:nvSpPr>
          <p:spPr bwMode="auto">
            <a:xfrm>
              <a:off x="2433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8" name="Rectangle 73"/>
            <p:cNvSpPr>
              <a:spLocks noChangeArrowheads="1"/>
            </p:cNvSpPr>
            <p:nvPr/>
          </p:nvSpPr>
          <p:spPr bwMode="auto">
            <a:xfrm>
              <a:off x="2600" y="131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" name="Rectangle 74"/>
            <p:cNvSpPr>
              <a:spLocks noChangeArrowheads="1"/>
            </p:cNvSpPr>
            <p:nvPr/>
          </p:nvSpPr>
          <p:spPr bwMode="auto">
            <a:xfrm>
              <a:off x="2767" y="131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" name="Rectangle 75"/>
            <p:cNvSpPr>
              <a:spLocks noChangeArrowheads="1"/>
            </p:cNvSpPr>
            <p:nvPr/>
          </p:nvSpPr>
          <p:spPr bwMode="auto">
            <a:xfrm>
              <a:off x="766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" name="Rectangle 76"/>
            <p:cNvSpPr>
              <a:spLocks noChangeArrowheads="1"/>
            </p:cNvSpPr>
            <p:nvPr/>
          </p:nvSpPr>
          <p:spPr bwMode="auto">
            <a:xfrm>
              <a:off x="933" y="149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2" name="Rectangle 77"/>
            <p:cNvSpPr>
              <a:spLocks noChangeArrowheads="1"/>
            </p:cNvSpPr>
            <p:nvPr/>
          </p:nvSpPr>
          <p:spPr bwMode="auto">
            <a:xfrm>
              <a:off x="1099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3" name="Rectangle 78"/>
            <p:cNvSpPr>
              <a:spLocks noChangeArrowheads="1"/>
            </p:cNvSpPr>
            <p:nvPr/>
          </p:nvSpPr>
          <p:spPr bwMode="auto">
            <a:xfrm>
              <a:off x="1266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" name="Rectangle 79"/>
            <p:cNvSpPr>
              <a:spLocks noChangeArrowheads="1"/>
            </p:cNvSpPr>
            <p:nvPr/>
          </p:nvSpPr>
          <p:spPr bwMode="auto">
            <a:xfrm>
              <a:off x="1433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" name="Rectangle 80"/>
            <p:cNvSpPr>
              <a:spLocks noChangeArrowheads="1"/>
            </p:cNvSpPr>
            <p:nvPr/>
          </p:nvSpPr>
          <p:spPr bwMode="auto">
            <a:xfrm>
              <a:off x="1600" y="149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" name="Rectangle 81"/>
            <p:cNvSpPr>
              <a:spLocks noChangeArrowheads="1"/>
            </p:cNvSpPr>
            <p:nvPr/>
          </p:nvSpPr>
          <p:spPr bwMode="auto">
            <a:xfrm>
              <a:off x="1766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" name="Rectangle 82"/>
            <p:cNvSpPr>
              <a:spLocks noChangeArrowheads="1"/>
            </p:cNvSpPr>
            <p:nvPr/>
          </p:nvSpPr>
          <p:spPr bwMode="auto">
            <a:xfrm>
              <a:off x="1933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" name="Rectangle 83"/>
            <p:cNvSpPr>
              <a:spLocks noChangeArrowheads="1"/>
            </p:cNvSpPr>
            <p:nvPr/>
          </p:nvSpPr>
          <p:spPr bwMode="auto">
            <a:xfrm>
              <a:off x="2100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" name="Rectangle 84"/>
            <p:cNvSpPr>
              <a:spLocks noChangeArrowheads="1"/>
            </p:cNvSpPr>
            <p:nvPr/>
          </p:nvSpPr>
          <p:spPr bwMode="auto">
            <a:xfrm>
              <a:off x="2267" y="149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" name="Rectangle 85"/>
            <p:cNvSpPr>
              <a:spLocks noChangeArrowheads="1"/>
            </p:cNvSpPr>
            <p:nvPr/>
          </p:nvSpPr>
          <p:spPr bwMode="auto">
            <a:xfrm>
              <a:off x="2433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" name="Rectangle 86"/>
            <p:cNvSpPr>
              <a:spLocks noChangeArrowheads="1"/>
            </p:cNvSpPr>
            <p:nvPr/>
          </p:nvSpPr>
          <p:spPr bwMode="auto">
            <a:xfrm>
              <a:off x="2600" y="149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" name="Rectangle 87"/>
            <p:cNvSpPr>
              <a:spLocks noChangeArrowheads="1"/>
            </p:cNvSpPr>
            <p:nvPr/>
          </p:nvSpPr>
          <p:spPr bwMode="auto">
            <a:xfrm>
              <a:off x="2767" y="149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3" name="Rectangle 88"/>
            <p:cNvSpPr>
              <a:spLocks noChangeArrowheads="1"/>
            </p:cNvSpPr>
            <p:nvPr/>
          </p:nvSpPr>
          <p:spPr bwMode="auto">
            <a:xfrm>
              <a:off x="766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4" name="Rectangle 89"/>
            <p:cNvSpPr>
              <a:spLocks noChangeArrowheads="1"/>
            </p:cNvSpPr>
            <p:nvPr/>
          </p:nvSpPr>
          <p:spPr bwMode="auto">
            <a:xfrm>
              <a:off x="933" y="1678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5" name="Rectangle 90"/>
            <p:cNvSpPr>
              <a:spLocks noChangeArrowheads="1"/>
            </p:cNvSpPr>
            <p:nvPr/>
          </p:nvSpPr>
          <p:spPr bwMode="auto">
            <a:xfrm>
              <a:off x="1099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6" name="Rectangle 91"/>
            <p:cNvSpPr>
              <a:spLocks noChangeArrowheads="1"/>
            </p:cNvSpPr>
            <p:nvPr/>
          </p:nvSpPr>
          <p:spPr bwMode="auto">
            <a:xfrm>
              <a:off x="1266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7" name="Rectangle 92"/>
            <p:cNvSpPr>
              <a:spLocks noChangeArrowheads="1"/>
            </p:cNvSpPr>
            <p:nvPr/>
          </p:nvSpPr>
          <p:spPr bwMode="auto">
            <a:xfrm>
              <a:off x="1433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8" name="Rectangle 93"/>
            <p:cNvSpPr>
              <a:spLocks noChangeArrowheads="1"/>
            </p:cNvSpPr>
            <p:nvPr/>
          </p:nvSpPr>
          <p:spPr bwMode="auto">
            <a:xfrm>
              <a:off x="1600" y="1678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9" name="Rectangle 94"/>
            <p:cNvSpPr>
              <a:spLocks noChangeArrowheads="1"/>
            </p:cNvSpPr>
            <p:nvPr/>
          </p:nvSpPr>
          <p:spPr bwMode="auto">
            <a:xfrm>
              <a:off x="1766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0" name="Rectangle 95"/>
            <p:cNvSpPr>
              <a:spLocks noChangeArrowheads="1"/>
            </p:cNvSpPr>
            <p:nvPr/>
          </p:nvSpPr>
          <p:spPr bwMode="auto">
            <a:xfrm>
              <a:off x="1933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1" name="Rectangle 96"/>
            <p:cNvSpPr>
              <a:spLocks noChangeArrowheads="1"/>
            </p:cNvSpPr>
            <p:nvPr/>
          </p:nvSpPr>
          <p:spPr bwMode="auto">
            <a:xfrm>
              <a:off x="2100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2" name="Rectangle 97"/>
            <p:cNvSpPr>
              <a:spLocks noChangeArrowheads="1"/>
            </p:cNvSpPr>
            <p:nvPr/>
          </p:nvSpPr>
          <p:spPr bwMode="auto">
            <a:xfrm>
              <a:off x="2267" y="1678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3" name="Rectangle 98"/>
            <p:cNvSpPr>
              <a:spLocks noChangeArrowheads="1"/>
            </p:cNvSpPr>
            <p:nvPr/>
          </p:nvSpPr>
          <p:spPr bwMode="auto">
            <a:xfrm>
              <a:off x="2433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4" name="Rectangle 99"/>
            <p:cNvSpPr>
              <a:spLocks noChangeArrowheads="1"/>
            </p:cNvSpPr>
            <p:nvPr/>
          </p:nvSpPr>
          <p:spPr bwMode="auto">
            <a:xfrm>
              <a:off x="2600" y="1678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5" name="Rectangle 100"/>
            <p:cNvSpPr>
              <a:spLocks noChangeArrowheads="1"/>
            </p:cNvSpPr>
            <p:nvPr/>
          </p:nvSpPr>
          <p:spPr bwMode="auto">
            <a:xfrm>
              <a:off x="2767" y="1678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6" name="Rectangle 101"/>
            <p:cNvSpPr>
              <a:spLocks noChangeArrowheads="1"/>
            </p:cNvSpPr>
            <p:nvPr/>
          </p:nvSpPr>
          <p:spPr bwMode="auto">
            <a:xfrm>
              <a:off x="766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7" name="Rectangle 102"/>
            <p:cNvSpPr>
              <a:spLocks noChangeArrowheads="1"/>
            </p:cNvSpPr>
            <p:nvPr/>
          </p:nvSpPr>
          <p:spPr bwMode="auto">
            <a:xfrm>
              <a:off x="933" y="1859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8" name="Rectangle 103"/>
            <p:cNvSpPr>
              <a:spLocks noChangeArrowheads="1"/>
            </p:cNvSpPr>
            <p:nvPr/>
          </p:nvSpPr>
          <p:spPr bwMode="auto">
            <a:xfrm>
              <a:off x="1099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9" name="Rectangle 104"/>
            <p:cNvSpPr>
              <a:spLocks noChangeArrowheads="1"/>
            </p:cNvSpPr>
            <p:nvPr/>
          </p:nvSpPr>
          <p:spPr bwMode="auto">
            <a:xfrm>
              <a:off x="1266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0" name="Rectangle 105"/>
            <p:cNvSpPr>
              <a:spLocks noChangeArrowheads="1"/>
            </p:cNvSpPr>
            <p:nvPr/>
          </p:nvSpPr>
          <p:spPr bwMode="auto">
            <a:xfrm>
              <a:off x="1433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1" name="Rectangle 106"/>
            <p:cNvSpPr>
              <a:spLocks noChangeArrowheads="1"/>
            </p:cNvSpPr>
            <p:nvPr/>
          </p:nvSpPr>
          <p:spPr bwMode="auto">
            <a:xfrm>
              <a:off x="1600" y="1859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2" name="Rectangle 107"/>
            <p:cNvSpPr>
              <a:spLocks noChangeArrowheads="1"/>
            </p:cNvSpPr>
            <p:nvPr/>
          </p:nvSpPr>
          <p:spPr bwMode="auto">
            <a:xfrm>
              <a:off x="1766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3" name="Rectangle 108"/>
            <p:cNvSpPr>
              <a:spLocks noChangeArrowheads="1"/>
            </p:cNvSpPr>
            <p:nvPr/>
          </p:nvSpPr>
          <p:spPr bwMode="auto">
            <a:xfrm>
              <a:off x="1933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4" name="Rectangle 109"/>
            <p:cNvSpPr>
              <a:spLocks noChangeArrowheads="1"/>
            </p:cNvSpPr>
            <p:nvPr/>
          </p:nvSpPr>
          <p:spPr bwMode="auto">
            <a:xfrm>
              <a:off x="2100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5" name="Rectangle 110"/>
            <p:cNvSpPr>
              <a:spLocks noChangeArrowheads="1"/>
            </p:cNvSpPr>
            <p:nvPr/>
          </p:nvSpPr>
          <p:spPr bwMode="auto">
            <a:xfrm>
              <a:off x="2267" y="1859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6" name="Rectangle 111"/>
            <p:cNvSpPr>
              <a:spLocks noChangeArrowheads="1"/>
            </p:cNvSpPr>
            <p:nvPr/>
          </p:nvSpPr>
          <p:spPr bwMode="auto">
            <a:xfrm>
              <a:off x="2433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7" name="Rectangle 112"/>
            <p:cNvSpPr>
              <a:spLocks noChangeArrowheads="1"/>
            </p:cNvSpPr>
            <p:nvPr/>
          </p:nvSpPr>
          <p:spPr bwMode="auto">
            <a:xfrm>
              <a:off x="2600" y="1859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8" name="Rectangle 113"/>
            <p:cNvSpPr>
              <a:spLocks noChangeArrowheads="1"/>
            </p:cNvSpPr>
            <p:nvPr/>
          </p:nvSpPr>
          <p:spPr bwMode="auto">
            <a:xfrm>
              <a:off x="2767" y="1859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9" name="Rectangle 114"/>
            <p:cNvSpPr>
              <a:spLocks noChangeArrowheads="1"/>
            </p:cNvSpPr>
            <p:nvPr/>
          </p:nvSpPr>
          <p:spPr bwMode="auto">
            <a:xfrm>
              <a:off x="766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0" name="Rectangle 115"/>
            <p:cNvSpPr>
              <a:spLocks noChangeArrowheads="1"/>
            </p:cNvSpPr>
            <p:nvPr/>
          </p:nvSpPr>
          <p:spPr bwMode="auto">
            <a:xfrm>
              <a:off x="933" y="204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1" name="Rectangle 116"/>
            <p:cNvSpPr>
              <a:spLocks noChangeArrowheads="1"/>
            </p:cNvSpPr>
            <p:nvPr/>
          </p:nvSpPr>
          <p:spPr bwMode="auto">
            <a:xfrm>
              <a:off x="1099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2" name="Rectangle 117"/>
            <p:cNvSpPr>
              <a:spLocks noChangeArrowheads="1"/>
            </p:cNvSpPr>
            <p:nvPr/>
          </p:nvSpPr>
          <p:spPr bwMode="auto">
            <a:xfrm>
              <a:off x="1266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3" name="Rectangle 118"/>
            <p:cNvSpPr>
              <a:spLocks noChangeArrowheads="1"/>
            </p:cNvSpPr>
            <p:nvPr/>
          </p:nvSpPr>
          <p:spPr bwMode="auto">
            <a:xfrm>
              <a:off x="1433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4" name="Rectangle 119"/>
            <p:cNvSpPr>
              <a:spLocks noChangeArrowheads="1"/>
            </p:cNvSpPr>
            <p:nvPr/>
          </p:nvSpPr>
          <p:spPr bwMode="auto">
            <a:xfrm>
              <a:off x="1600" y="204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5" name="Rectangle 120"/>
            <p:cNvSpPr>
              <a:spLocks noChangeArrowheads="1"/>
            </p:cNvSpPr>
            <p:nvPr/>
          </p:nvSpPr>
          <p:spPr bwMode="auto">
            <a:xfrm>
              <a:off x="1766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6" name="Rectangle 121"/>
            <p:cNvSpPr>
              <a:spLocks noChangeArrowheads="1"/>
            </p:cNvSpPr>
            <p:nvPr/>
          </p:nvSpPr>
          <p:spPr bwMode="auto">
            <a:xfrm>
              <a:off x="1933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7" name="Rectangle 122"/>
            <p:cNvSpPr>
              <a:spLocks noChangeArrowheads="1"/>
            </p:cNvSpPr>
            <p:nvPr/>
          </p:nvSpPr>
          <p:spPr bwMode="auto">
            <a:xfrm>
              <a:off x="2100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8" name="Rectangle 123"/>
            <p:cNvSpPr>
              <a:spLocks noChangeArrowheads="1"/>
            </p:cNvSpPr>
            <p:nvPr/>
          </p:nvSpPr>
          <p:spPr bwMode="auto">
            <a:xfrm>
              <a:off x="2267" y="204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9" name="Rectangle 124"/>
            <p:cNvSpPr>
              <a:spLocks noChangeArrowheads="1"/>
            </p:cNvSpPr>
            <p:nvPr/>
          </p:nvSpPr>
          <p:spPr bwMode="auto">
            <a:xfrm>
              <a:off x="2433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0" name="Rectangle 125"/>
            <p:cNvSpPr>
              <a:spLocks noChangeArrowheads="1"/>
            </p:cNvSpPr>
            <p:nvPr/>
          </p:nvSpPr>
          <p:spPr bwMode="auto">
            <a:xfrm>
              <a:off x="2600" y="2041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1" name="Rectangle 126"/>
            <p:cNvSpPr>
              <a:spLocks noChangeArrowheads="1"/>
            </p:cNvSpPr>
            <p:nvPr/>
          </p:nvSpPr>
          <p:spPr bwMode="auto">
            <a:xfrm>
              <a:off x="2767" y="204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2" name="Rectangle 127"/>
            <p:cNvSpPr>
              <a:spLocks noChangeArrowheads="1"/>
            </p:cNvSpPr>
            <p:nvPr/>
          </p:nvSpPr>
          <p:spPr bwMode="auto">
            <a:xfrm>
              <a:off x="766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3" name="Rectangle 128"/>
            <p:cNvSpPr>
              <a:spLocks noChangeArrowheads="1"/>
            </p:cNvSpPr>
            <p:nvPr/>
          </p:nvSpPr>
          <p:spPr bwMode="auto">
            <a:xfrm>
              <a:off x="933" y="222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4" name="Rectangle 129"/>
            <p:cNvSpPr>
              <a:spLocks noChangeArrowheads="1"/>
            </p:cNvSpPr>
            <p:nvPr/>
          </p:nvSpPr>
          <p:spPr bwMode="auto">
            <a:xfrm>
              <a:off x="1099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5" name="Rectangle 130"/>
            <p:cNvSpPr>
              <a:spLocks noChangeArrowheads="1"/>
            </p:cNvSpPr>
            <p:nvPr/>
          </p:nvSpPr>
          <p:spPr bwMode="auto">
            <a:xfrm>
              <a:off x="1266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6" name="Rectangle 131"/>
            <p:cNvSpPr>
              <a:spLocks noChangeArrowheads="1"/>
            </p:cNvSpPr>
            <p:nvPr/>
          </p:nvSpPr>
          <p:spPr bwMode="auto">
            <a:xfrm>
              <a:off x="1433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7" name="Rectangle 132"/>
            <p:cNvSpPr>
              <a:spLocks noChangeArrowheads="1"/>
            </p:cNvSpPr>
            <p:nvPr/>
          </p:nvSpPr>
          <p:spPr bwMode="auto">
            <a:xfrm>
              <a:off x="1600" y="222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8" name="Rectangle 133"/>
            <p:cNvSpPr>
              <a:spLocks noChangeArrowheads="1"/>
            </p:cNvSpPr>
            <p:nvPr/>
          </p:nvSpPr>
          <p:spPr bwMode="auto">
            <a:xfrm>
              <a:off x="1766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9" name="Rectangle 134"/>
            <p:cNvSpPr>
              <a:spLocks noChangeArrowheads="1"/>
            </p:cNvSpPr>
            <p:nvPr/>
          </p:nvSpPr>
          <p:spPr bwMode="auto">
            <a:xfrm>
              <a:off x="1933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0" name="Rectangle 135"/>
            <p:cNvSpPr>
              <a:spLocks noChangeArrowheads="1"/>
            </p:cNvSpPr>
            <p:nvPr/>
          </p:nvSpPr>
          <p:spPr bwMode="auto">
            <a:xfrm>
              <a:off x="2100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1" name="Rectangle 136"/>
            <p:cNvSpPr>
              <a:spLocks noChangeArrowheads="1"/>
            </p:cNvSpPr>
            <p:nvPr/>
          </p:nvSpPr>
          <p:spPr bwMode="auto">
            <a:xfrm>
              <a:off x="2267" y="222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2" name="Rectangle 137"/>
            <p:cNvSpPr>
              <a:spLocks noChangeArrowheads="1"/>
            </p:cNvSpPr>
            <p:nvPr/>
          </p:nvSpPr>
          <p:spPr bwMode="auto">
            <a:xfrm>
              <a:off x="2433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3" name="Rectangle 138"/>
            <p:cNvSpPr>
              <a:spLocks noChangeArrowheads="1"/>
            </p:cNvSpPr>
            <p:nvPr/>
          </p:nvSpPr>
          <p:spPr bwMode="auto">
            <a:xfrm>
              <a:off x="2600" y="2222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4" name="Rectangle 139"/>
            <p:cNvSpPr>
              <a:spLocks noChangeArrowheads="1"/>
            </p:cNvSpPr>
            <p:nvPr/>
          </p:nvSpPr>
          <p:spPr bwMode="auto">
            <a:xfrm>
              <a:off x="2767" y="222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5" name="Rectangle 140"/>
            <p:cNvSpPr>
              <a:spLocks noChangeArrowheads="1"/>
            </p:cNvSpPr>
            <p:nvPr/>
          </p:nvSpPr>
          <p:spPr bwMode="auto">
            <a:xfrm>
              <a:off x="766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6" name="Rectangle 141"/>
            <p:cNvSpPr>
              <a:spLocks noChangeArrowheads="1"/>
            </p:cNvSpPr>
            <p:nvPr/>
          </p:nvSpPr>
          <p:spPr bwMode="auto">
            <a:xfrm>
              <a:off x="933" y="240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7" name="Rectangle 142"/>
            <p:cNvSpPr>
              <a:spLocks noChangeArrowheads="1"/>
            </p:cNvSpPr>
            <p:nvPr/>
          </p:nvSpPr>
          <p:spPr bwMode="auto">
            <a:xfrm>
              <a:off x="1099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8" name="Rectangle 143"/>
            <p:cNvSpPr>
              <a:spLocks noChangeArrowheads="1"/>
            </p:cNvSpPr>
            <p:nvPr/>
          </p:nvSpPr>
          <p:spPr bwMode="auto">
            <a:xfrm>
              <a:off x="1266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9" name="Rectangle 144"/>
            <p:cNvSpPr>
              <a:spLocks noChangeArrowheads="1"/>
            </p:cNvSpPr>
            <p:nvPr/>
          </p:nvSpPr>
          <p:spPr bwMode="auto">
            <a:xfrm>
              <a:off x="1433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0" name="Rectangle 145"/>
            <p:cNvSpPr>
              <a:spLocks noChangeArrowheads="1"/>
            </p:cNvSpPr>
            <p:nvPr/>
          </p:nvSpPr>
          <p:spPr bwMode="auto">
            <a:xfrm>
              <a:off x="1600" y="240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1" name="Rectangle 146"/>
            <p:cNvSpPr>
              <a:spLocks noChangeArrowheads="1"/>
            </p:cNvSpPr>
            <p:nvPr/>
          </p:nvSpPr>
          <p:spPr bwMode="auto">
            <a:xfrm>
              <a:off x="1766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2" name="Rectangle 147"/>
            <p:cNvSpPr>
              <a:spLocks noChangeArrowheads="1"/>
            </p:cNvSpPr>
            <p:nvPr/>
          </p:nvSpPr>
          <p:spPr bwMode="auto">
            <a:xfrm>
              <a:off x="1933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3" name="Rectangle 148"/>
            <p:cNvSpPr>
              <a:spLocks noChangeArrowheads="1"/>
            </p:cNvSpPr>
            <p:nvPr/>
          </p:nvSpPr>
          <p:spPr bwMode="auto">
            <a:xfrm>
              <a:off x="2100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4" name="Rectangle 149"/>
            <p:cNvSpPr>
              <a:spLocks noChangeArrowheads="1"/>
            </p:cNvSpPr>
            <p:nvPr/>
          </p:nvSpPr>
          <p:spPr bwMode="auto">
            <a:xfrm>
              <a:off x="2267" y="240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5" name="Rectangle 150"/>
            <p:cNvSpPr>
              <a:spLocks noChangeArrowheads="1"/>
            </p:cNvSpPr>
            <p:nvPr/>
          </p:nvSpPr>
          <p:spPr bwMode="auto">
            <a:xfrm>
              <a:off x="2433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6" name="Rectangle 151"/>
            <p:cNvSpPr>
              <a:spLocks noChangeArrowheads="1"/>
            </p:cNvSpPr>
            <p:nvPr/>
          </p:nvSpPr>
          <p:spPr bwMode="auto">
            <a:xfrm>
              <a:off x="2600" y="2404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7" name="Rectangle 152"/>
            <p:cNvSpPr>
              <a:spLocks noChangeArrowheads="1"/>
            </p:cNvSpPr>
            <p:nvPr/>
          </p:nvSpPr>
          <p:spPr bwMode="auto">
            <a:xfrm>
              <a:off x="2767" y="240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8" name="Rectangle 153"/>
            <p:cNvSpPr>
              <a:spLocks noChangeArrowheads="1"/>
            </p:cNvSpPr>
            <p:nvPr/>
          </p:nvSpPr>
          <p:spPr bwMode="auto">
            <a:xfrm>
              <a:off x="766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9" name="Rectangle 154"/>
            <p:cNvSpPr>
              <a:spLocks noChangeArrowheads="1"/>
            </p:cNvSpPr>
            <p:nvPr/>
          </p:nvSpPr>
          <p:spPr bwMode="auto">
            <a:xfrm>
              <a:off x="933" y="258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0" name="Rectangle 155"/>
            <p:cNvSpPr>
              <a:spLocks noChangeArrowheads="1"/>
            </p:cNvSpPr>
            <p:nvPr/>
          </p:nvSpPr>
          <p:spPr bwMode="auto">
            <a:xfrm>
              <a:off x="1099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1" name="Rectangle 156"/>
            <p:cNvSpPr>
              <a:spLocks noChangeArrowheads="1"/>
            </p:cNvSpPr>
            <p:nvPr/>
          </p:nvSpPr>
          <p:spPr bwMode="auto">
            <a:xfrm>
              <a:off x="1266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2" name="Rectangle 157"/>
            <p:cNvSpPr>
              <a:spLocks noChangeArrowheads="1"/>
            </p:cNvSpPr>
            <p:nvPr/>
          </p:nvSpPr>
          <p:spPr bwMode="auto">
            <a:xfrm>
              <a:off x="1433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3" name="Rectangle 158"/>
            <p:cNvSpPr>
              <a:spLocks noChangeArrowheads="1"/>
            </p:cNvSpPr>
            <p:nvPr/>
          </p:nvSpPr>
          <p:spPr bwMode="auto">
            <a:xfrm>
              <a:off x="1600" y="258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4" name="Rectangle 159"/>
            <p:cNvSpPr>
              <a:spLocks noChangeArrowheads="1"/>
            </p:cNvSpPr>
            <p:nvPr/>
          </p:nvSpPr>
          <p:spPr bwMode="auto">
            <a:xfrm>
              <a:off x="1766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5" name="Rectangle 160"/>
            <p:cNvSpPr>
              <a:spLocks noChangeArrowheads="1"/>
            </p:cNvSpPr>
            <p:nvPr/>
          </p:nvSpPr>
          <p:spPr bwMode="auto">
            <a:xfrm>
              <a:off x="1933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6" name="Rectangle 161"/>
            <p:cNvSpPr>
              <a:spLocks noChangeArrowheads="1"/>
            </p:cNvSpPr>
            <p:nvPr/>
          </p:nvSpPr>
          <p:spPr bwMode="auto">
            <a:xfrm>
              <a:off x="2100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7" name="Rectangle 162"/>
            <p:cNvSpPr>
              <a:spLocks noChangeArrowheads="1"/>
            </p:cNvSpPr>
            <p:nvPr/>
          </p:nvSpPr>
          <p:spPr bwMode="auto">
            <a:xfrm>
              <a:off x="2267" y="258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8" name="Rectangle 163"/>
            <p:cNvSpPr>
              <a:spLocks noChangeArrowheads="1"/>
            </p:cNvSpPr>
            <p:nvPr/>
          </p:nvSpPr>
          <p:spPr bwMode="auto">
            <a:xfrm>
              <a:off x="2433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9" name="Rectangle 164"/>
            <p:cNvSpPr>
              <a:spLocks noChangeArrowheads="1"/>
            </p:cNvSpPr>
            <p:nvPr/>
          </p:nvSpPr>
          <p:spPr bwMode="auto">
            <a:xfrm>
              <a:off x="2600" y="2585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0" name="Rectangle 165"/>
            <p:cNvSpPr>
              <a:spLocks noChangeArrowheads="1"/>
            </p:cNvSpPr>
            <p:nvPr/>
          </p:nvSpPr>
          <p:spPr bwMode="auto">
            <a:xfrm>
              <a:off x="2767" y="258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1" name="Rectangle 166"/>
            <p:cNvSpPr>
              <a:spLocks noChangeArrowheads="1"/>
            </p:cNvSpPr>
            <p:nvPr/>
          </p:nvSpPr>
          <p:spPr bwMode="auto">
            <a:xfrm>
              <a:off x="766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2" name="Rectangle 167"/>
            <p:cNvSpPr>
              <a:spLocks noChangeArrowheads="1"/>
            </p:cNvSpPr>
            <p:nvPr/>
          </p:nvSpPr>
          <p:spPr bwMode="auto">
            <a:xfrm>
              <a:off x="933" y="276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3" name="Rectangle 168"/>
            <p:cNvSpPr>
              <a:spLocks noChangeArrowheads="1"/>
            </p:cNvSpPr>
            <p:nvPr/>
          </p:nvSpPr>
          <p:spPr bwMode="auto">
            <a:xfrm>
              <a:off x="1099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4" name="Rectangle 169"/>
            <p:cNvSpPr>
              <a:spLocks noChangeArrowheads="1"/>
            </p:cNvSpPr>
            <p:nvPr/>
          </p:nvSpPr>
          <p:spPr bwMode="auto">
            <a:xfrm>
              <a:off x="1266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5" name="Rectangle 170"/>
            <p:cNvSpPr>
              <a:spLocks noChangeArrowheads="1"/>
            </p:cNvSpPr>
            <p:nvPr/>
          </p:nvSpPr>
          <p:spPr bwMode="auto">
            <a:xfrm>
              <a:off x="1433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6" name="Rectangle 171"/>
            <p:cNvSpPr>
              <a:spLocks noChangeArrowheads="1"/>
            </p:cNvSpPr>
            <p:nvPr/>
          </p:nvSpPr>
          <p:spPr bwMode="auto">
            <a:xfrm>
              <a:off x="1600" y="276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7" name="Rectangle 172"/>
            <p:cNvSpPr>
              <a:spLocks noChangeArrowheads="1"/>
            </p:cNvSpPr>
            <p:nvPr/>
          </p:nvSpPr>
          <p:spPr bwMode="auto">
            <a:xfrm>
              <a:off x="1766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8" name="Rectangle 173"/>
            <p:cNvSpPr>
              <a:spLocks noChangeArrowheads="1"/>
            </p:cNvSpPr>
            <p:nvPr/>
          </p:nvSpPr>
          <p:spPr bwMode="auto">
            <a:xfrm>
              <a:off x="1933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9" name="Rectangle 174"/>
            <p:cNvSpPr>
              <a:spLocks noChangeArrowheads="1"/>
            </p:cNvSpPr>
            <p:nvPr/>
          </p:nvSpPr>
          <p:spPr bwMode="auto">
            <a:xfrm>
              <a:off x="2100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0" name="Rectangle 175"/>
            <p:cNvSpPr>
              <a:spLocks noChangeArrowheads="1"/>
            </p:cNvSpPr>
            <p:nvPr/>
          </p:nvSpPr>
          <p:spPr bwMode="auto">
            <a:xfrm>
              <a:off x="2267" y="276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" name="Rectangle 176"/>
            <p:cNvSpPr>
              <a:spLocks noChangeArrowheads="1"/>
            </p:cNvSpPr>
            <p:nvPr/>
          </p:nvSpPr>
          <p:spPr bwMode="auto">
            <a:xfrm>
              <a:off x="2433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" name="Rectangle 177"/>
            <p:cNvSpPr>
              <a:spLocks noChangeArrowheads="1"/>
            </p:cNvSpPr>
            <p:nvPr/>
          </p:nvSpPr>
          <p:spPr bwMode="auto">
            <a:xfrm>
              <a:off x="2600" y="276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" name="Rectangle 178"/>
            <p:cNvSpPr>
              <a:spLocks noChangeArrowheads="1"/>
            </p:cNvSpPr>
            <p:nvPr/>
          </p:nvSpPr>
          <p:spPr bwMode="auto">
            <a:xfrm>
              <a:off x="2767" y="276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" name="Rectangle 179"/>
            <p:cNvSpPr>
              <a:spLocks noChangeArrowheads="1"/>
            </p:cNvSpPr>
            <p:nvPr/>
          </p:nvSpPr>
          <p:spPr bwMode="auto">
            <a:xfrm>
              <a:off x="766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" name="Rectangle 180"/>
            <p:cNvSpPr>
              <a:spLocks noChangeArrowheads="1"/>
            </p:cNvSpPr>
            <p:nvPr/>
          </p:nvSpPr>
          <p:spPr bwMode="auto">
            <a:xfrm>
              <a:off x="933" y="294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" name="Rectangle 181"/>
            <p:cNvSpPr>
              <a:spLocks noChangeArrowheads="1"/>
            </p:cNvSpPr>
            <p:nvPr/>
          </p:nvSpPr>
          <p:spPr bwMode="auto">
            <a:xfrm>
              <a:off x="1099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" name="Rectangle 182"/>
            <p:cNvSpPr>
              <a:spLocks noChangeArrowheads="1"/>
            </p:cNvSpPr>
            <p:nvPr/>
          </p:nvSpPr>
          <p:spPr bwMode="auto">
            <a:xfrm>
              <a:off x="1266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8" name="Rectangle 183"/>
            <p:cNvSpPr>
              <a:spLocks noChangeArrowheads="1"/>
            </p:cNvSpPr>
            <p:nvPr/>
          </p:nvSpPr>
          <p:spPr bwMode="auto">
            <a:xfrm>
              <a:off x="1433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9" name="Rectangle 184"/>
            <p:cNvSpPr>
              <a:spLocks noChangeArrowheads="1"/>
            </p:cNvSpPr>
            <p:nvPr/>
          </p:nvSpPr>
          <p:spPr bwMode="auto">
            <a:xfrm>
              <a:off x="1600" y="294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0" name="Rectangle 185"/>
            <p:cNvSpPr>
              <a:spLocks noChangeArrowheads="1"/>
            </p:cNvSpPr>
            <p:nvPr/>
          </p:nvSpPr>
          <p:spPr bwMode="auto">
            <a:xfrm>
              <a:off x="1766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" name="Rectangle 186"/>
            <p:cNvSpPr>
              <a:spLocks noChangeArrowheads="1"/>
            </p:cNvSpPr>
            <p:nvPr/>
          </p:nvSpPr>
          <p:spPr bwMode="auto">
            <a:xfrm>
              <a:off x="1933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" name="Rectangle 187"/>
            <p:cNvSpPr>
              <a:spLocks noChangeArrowheads="1"/>
            </p:cNvSpPr>
            <p:nvPr/>
          </p:nvSpPr>
          <p:spPr bwMode="auto">
            <a:xfrm>
              <a:off x="2100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" name="Rectangle 188"/>
            <p:cNvSpPr>
              <a:spLocks noChangeArrowheads="1"/>
            </p:cNvSpPr>
            <p:nvPr/>
          </p:nvSpPr>
          <p:spPr bwMode="auto">
            <a:xfrm>
              <a:off x="2267" y="294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4" name="Rectangle 189"/>
            <p:cNvSpPr>
              <a:spLocks noChangeArrowheads="1"/>
            </p:cNvSpPr>
            <p:nvPr/>
          </p:nvSpPr>
          <p:spPr bwMode="auto">
            <a:xfrm>
              <a:off x="2433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5" name="Rectangle 190"/>
            <p:cNvSpPr>
              <a:spLocks noChangeArrowheads="1"/>
            </p:cNvSpPr>
            <p:nvPr/>
          </p:nvSpPr>
          <p:spPr bwMode="auto">
            <a:xfrm>
              <a:off x="2600" y="294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6" name="Rectangle 191"/>
            <p:cNvSpPr>
              <a:spLocks noChangeArrowheads="1"/>
            </p:cNvSpPr>
            <p:nvPr/>
          </p:nvSpPr>
          <p:spPr bwMode="auto">
            <a:xfrm>
              <a:off x="2767" y="294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7" name="Text Box 192"/>
            <p:cNvSpPr txBox="1">
              <a:spLocks noChangeArrowheads="1"/>
            </p:cNvSpPr>
            <p:nvPr/>
          </p:nvSpPr>
          <p:spPr bwMode="auto">
            <a:xfrm>
              <a:off x="488" y="2646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4558" name="Text Box 193"/>
            <p:cNvSpPr txBox="1">
              <a:spLocks noChangeArrowheads="1"/>
            </p:cNvSpPr>
            <p:nvPr/>
          </p:nvSpPr>
          <p:spPr bwMode="auto">
            <a:xfrm>
              <a:off x="488" y="2283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4559" name="Text Box 194"/>
            <p:cNvSpPr txBox="1">
              <a:spLocks noChangeArrowheads="1"/>
            </p:cNvSpPr>
            <p:nvPr/>
          </p:nvSpPr>
          <p:spPr bwMode="auto">
            <a:xfrm>
              <a:off x="488" y="1920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30</a:t>
              </a:r>
            </a:p>
          </p:txBody>
        </p:sp>
        <p:sp>
          <p:nvSpPr>
            <p:cNvPr id="14560" name="Text Box 195"/>
            <p:cNvSpPr txBox="1">
              <a:spLocks noChangeArrowheads="1"/>
            </p:cNvSpPr>
            <p:nvPr/>
          </p:nvSpPr>
          <p:spPr bwMode="auto">
            <a:xfrm>
              <a:off x="488" y="1557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14561" name="Text Box 196"/>
            <p:cNvSpPr txBox="1">
              <a:spLocks noChangeArrowheads="1"/>
            </p:cNvSpPr>
            <p:nvPr/>
          </p:nvSpPr>
          <p:spPr bwMode="auto">
            <a:xfrm>
              <a:off x="488" y="1194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50</a:t>
              </a:r>
            </a:p>
          </p:txBody>
        </p:sp>
        <p:sp>
          <p:nvSpPr>
            <p:cNvPr id="14562" name="Text Box 197"/>
            <p:cNvSpPr txBox="1">
              <a:spLocks noChangeArrowheads="1"/>
            </p:cNvSpPr>
            <p:nvPr/>
          </p:nvSpPr>
          <p:spPr bwMode="auto">
            <a:xfrm>
              <a:off x="488" y="831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60</a:t>
              </a:r>
            </a:p>
          </p:txBody>
        </p:sp>
        <p:sp>
          <p:nvSpPr>
            <p:cNvPr id="14563" name="Text Box 198"/>
            <p:cNvSpPr txBox="1">
              <a:spLocks noChangeArrowheads="1"/>
            </p:cNvSpPr>
            <p:nvPr/>
          </p:nvSpPr>
          <p:spPr bwMode="auto">
            <a:xfrm>
              <a:off x="488" y="495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70</a:t>
              </a:r>
            </a:p>
          </p:txBody>
        </p:sp>
        <p:sp>
          <p:nvSpPr>
            <p:cNvPr id="14564" name="Text Box 199"/>
            <p:cNvSpPr txBox="1">
              <a:spLocks noChangeArrowheads="1"/>
            </p:cNvSpPr>
            <p:nvPr/>
          </p:nvSpPr>
          <p:spPr bwMode="auto">
            <a:xfrm>
              <a:off x="488" y="3009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14565" name="Text Box 200"/>
            <p:cNvSpPr txBox="1">
              <a:spLocks noChangeArrowheads="1"/>
            </p:cNvSpPr>
            <p:nvPr/>
          </p:nvSpPr>
          <p:spPr bwMode="auto">
            <a:xfrm rot="-5400000">
              <a:off x="-635" y="1734"/>
              <a:ext cx="20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Cumulative Frequency</a:t>
              </a:r>
            </a:p>
          </p:txBody>
        </p:sp>
        <p:sp>
          <p:nvSpPr>
            <p:cNvPr id="14566" name="Text Box 201"/>
            <p:cNvSpPr txBox="1">
              <a:spLocks noChangeArrowheads="1"/>
            </p:cNvSpPr>
            <p:nvPr/>
          </p:nvSpPr>
          <p:spPr bwMode="auto">
            <a:xfrm>
              <a:off x="951" y="316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4567" name="Text Box 202"/>
            <p:cNvSpPr txBox="1">
              <a:spLocks noChangeArrowheads="1"/>
            </p:cNvSpPr>
            <p:nvPr/>
          </p:nvSpPr>
          <p:spPr bwMode="auto">
            <a:xfrm>
              <a:off x="1276" y="3158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4568" name="Text Box 203"/>
            <p:cNvSpPr txBox="1">
              <a:spLocks noChangeArrowheads="1"/>
            </p:cNvSpPr>
            <p:nvPr/>
          </p:nvSpPr>
          <p:spPr bwMode="auto">
            <a:xfrm>
              <a:off x="1618" y="3158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30</a:t>
              </a:r>
            </a:p>
          </p:txBody>
        </p:sp>
        <p:sp>
          <p:nvSpPr>
            <p:cNvPr id="14569" name="Text Box 204"/>
            <p:cNvSpPr txBox="1">
              <a:spLocks noChangeArrowheads="1"/>
            </p:cNvSpPr>
            <p:nvPr/>
          </p:nvSpPr>
          <p:spPr bwMode="auto">
            <a:xfrm>
              <a:off x="1939" y="3146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14570" name="Text Box 205"/>
            <p:cNvSpPr txBox="1">
              <a:spLocks noChangeArrowheads="1"/>
            </p:cNvSpPr>
            <p:nvPr/>
          </p:nvSpPr>
          <p:spPr bwMode="auto">
            <a:xfrm>
              <a:off x="2281" y="3150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50</a:t>
              </a:r>
            </a:p>
          </p:txBody>
        </p:sp>
        <p:sp>
          <p:nvSpPr>
            <p:cNvPr id="14571" name="Text Box 206"/>
            <p:cNvSpPr txBox="1">
              <a:spLocks noChangeArrowheads="1"/>
            </p:cNvSpPr>
            <p:nvPr/>
          </p:nvSpPr>
          <p:spPr bwMode="auto">
            <a:xfrm>
              <a:off x="2602" y="3158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60</a:t>
              </a:r>
            </a:p>
          </p:txBody>
        </p:sp>
        <p:sp>
          <p:nvSpPr>
            <p:cNvPr id="14572" name="Text Box 207"/>
            <p:cNvSpPr txBox="1">
              <a:spLocks noChangeArrowheads="1"/>
            </p:cNvSpPr>
            <p:nvPr/>
          </p:nvSpPr>
          <p:spPr bwMode="auto">
            <a:xfrm>
              <a:off x="2936" y="3158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70</a:t>
              </a:r>
            </a:p>
          </p:txBody>
        </p:sp>
        <p:sp>
          <p:nvSpPr>
            <p:cNvPr id="14573" name="Text Box 208"/>
            <p:cNvSpPr txBox="1">
              <a:spLocks noChangeArrowheads="1"/>
            </p:cNvSpPr>
            <p:nvPr/>
          </p:nvSpPr>
          <p:spPr bwMode="auto">
            <a:xfrm>
              <a:off x="1318" y="3377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Minutes Late</a:t>
              </a:r>
            </a:p>
          </p:txBody>
        </p:sp>
        <p:sp>
          <p:nvSpPr>
            <p:cNvPr id="14574" name="Rectangle 209"/>
            <p:cNvSpPr>
              <a:spLocks noChangeArrowheads="1"/>
            </p:cNvSpPr>
            <p:nvPr/>
          </p:nvSpPr>
          <p:spPr bwMode="auto">
            <a:xfrm>
              <a:off x="2933" y="58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5" name="Rectangle 210"/>
            <p:cNvSpPr>
              <a:spLocks noChangeArrowheads="1"/>
            </p:cNvSpPr>
            <p:nvPr/>
          </p:nvSpPr>
          <p:spPr bwMode="auto">
            <a:xfrm>
              <a:off x="2933" y="77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6" name="Rectangle 211"/>
            <p:cNvSpPr>
              <a:spLocks noChangeArrowheads="1"/>
            </p:cNvSpPr>
            <p:nvPr/>
          </p:nvSpPr>
          <p:spPr bwMode="auto">
            <a:xfrm>
              <a:off x="2933" y="95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7" name="Rectangle 212"/>
            <p:cNvSpPr>
              <a:spLocks noChangeArrowheads="1"/>
            </p:cNvSpPr>
            <p:nvPr/>
          </p:nvSpPr>
          <p:spPr bwMode="auto">
            <a:xfrm>
              <a:off x="2933" y="113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8" name="Rectangle 213"/>
            <p:cNvSpPr>
              <a:spLocks noChangeArrowheads="1"/>
            </p:cNvSpPr>
            <p:nvPr/>
          </p:nvSpPr>
          <p:spPr bwMode="auto">
            <a:xfrm>
              <a:off x="2933" y="131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9" name="Rectangle 214"/>
            <p:cNvSpPr>
              <a:spLocks noChangeArrowheads="1"/>
            </p:cNvSpPr>
            <p:nvPr/>
          </p:nvSpPr>
          <p:spPr bwMode="auto">
            <a:xfrm>
              <a:off x="2933" y="149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0" name="Rectangle 215"/>
            <p:cNvSpPr>
              <a:spLocks noChangeArrowheads="1"/>
            </p:cNvSpPr>
            <p:nvPr/>
          </p:nvSpPr>
          <p:spPr bwMode="auto">
            <a:xfrm>
              <a:off x="2933" y="1678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1" name="Rectangle 216"/>
            <p:cNvSpPr>
              <a:spLocks noChangeArrowheads="1"/>
            </p:cNvSpPr>
            <p:nvPr/>
          </p:nvSpPr>
          <p:spPr bwMode="auto">
            <a:xfrm>
              <a:off x="2933" y="1859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2" name="Rectangle 217"/>
            <p:cNvSpPr>
              <a:spLocks noChangeArrowheads="1"/>
            </p:cNvSpPr>
            <p:nvPr/>
          </p:nvSpPr>
          <p:spPr bwMode="auto">
            <a:xfrm>
              <a:off x="2933" y="2041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3" name="Rectangle 218"/>
            <p:cNvSpPr>
              <a:spLocks noChangeArrowheads="1"/>
            </p:cNvSpPr>
            <p:nvPr/>
          </p:nvSpPr>
          <p:spPr bwMode="auto">
            <a:xfrm>
              <a:off x="2933" y="2222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4" name="Rectangle 219"/>
            <p:cNvSpPr>
              <a:spLocks noChangeArrowheads="1"/>
            </p:cNvSpPr>
            <p:nvPr/>
          </p:nvSpPr>
          <p:spPr bwMode="auto">
            <a:xfrm>
              <a:off x="2933" y="2404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5" name="Rectangle 220"/>
            <p:cNvSpPr>
              <a:spLocks noChangeArrowheads="1"/>
            </p:cNvSpPr>
            <p:nvPr/>
          </p:nvSpPr>
          <p:spPr bwMode="auto">
            <a:xfrm>
              <a:off x="2933" y="2585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6" name="Rectangle 221"/>
            <p:cNvSpPr>
              <a:spLocks noChangeArrowheads="1"/>
            </p:cNvSpPr>
            <p:nvPr/>
          </p:nvSpPr>
          <p:spPr bwMode="auto">
            <a:xfrm>
              <a:off x="2933" y="276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7" name="Rectangle 222"/>
            <p:cNvSpPr>
              <a:spLocks noChangeArrowheads="1"/>
            </p:cNvSpPr>
            <p:nvPr/>
          </p:nvSpPr>
          <p:spPr bwMode="auto">
            <a:xfrm>
              <a:off x="2933" y="294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8" name="Line 223"/>
            <p:cNvSpPr>
              <a:spLocks noChangeShapeType="1"/>
            </p:cNvSpPr>
            <p:nvPr/>
          </p:nvSpPr>
          <p:spPr bwMode="auto">
            <a:xfrm>
              <a:off x="1684" y="2040"/>
              <a:ext cx="0" cy="109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Text Box 224"/>
            <p:cNvSpPr txBox="1">
              <a:spLocks noChangeArrowheads="1"/>
            </p:cNvSpPr>
            <p:nvPr/>
          </p:nvSpPr>
          <p:spPr bwMode="auto">
            <a:xfrm rot="-5400000">
              <a:off x="1448" y="2632"/>
              <a:ext cx="784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Median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27</a:t>
              </a:r>
            </a:p>
          </p:txBody>
        </p:sp>
        <p:sp>
          <p:nvSpPr>
            <p:cNvPr id="14590" name="Line 225"/>
            <p:cNvSpPr>
              <a:spLocks noChangeShapeType="1"/>
            </p:cNvSpPr>
            <p:nvPr/>
          </p:nvSpPr>
          <p:spPr bwMode="auto">
            <a:xfrm>
              <a:off x="1460" y="2588"/>
              <a:ext cx="0" cy="5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Text Box 226"/>
            <p:cNvSpPr txBox="1">
              <a:spLocks noChangeArrowheads="1"/>
            </p:cNvSpPr>
            <p:nvPr/>
          </p:nvSpPr>
          <p:spPr bwMode="auto">
            <a:xfrm rot="-5400000">
              <a:off x="970" y="2776"/>
              <a:ext cx="552" cy="1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LQ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21</a:t>
              </a:r>
            </a:p>
          </p:txBody>
        </p:sp>
        <p:sp>
          <p:nvSpPr>
            <p:cNvPr id="14592" name="Line 227"/>
            <p:cNvSpPr>
              <a:spLocks noChangeShapeType="1"/>
            </p:cNvSpPr>
            <p:nvPr/>
          </p:nvSpPr>
          <p:spPr bwMode="auto">
            <a:xfrm>
              <a:off x="2016" y="150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Text Box 228"/>
            <p:cNvSpPr txBox="1">
              <a:spLocks noChangeArrowheads="1"/>
            </p:cNvSpPr>
            <p:nvPr/>
          </p:nvSpPr>
          <p:spPr bwMode="auto">
            <a:xfrm rot="-5400000">
              <a:off x="1872" y="2728"/>
              <a:ext cx="606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UQ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38</a:t>
              </a:r>
            </a:p>
          </p:txBody>
        </p:sp>
        <p:sp>
          <p:nvSpPr>
            <p:cNvPr id="14594" name="Text Box 229"/>
            <p:cNvSpPr txBox="1">
              <a:spLocks noChangeArrowheads="1"/>
            </p:cNvSpPr>
            <p:nvPr/>
          </p:nvSpPr>
          <p:spPr bwMode="auto">
            <a:xfrm>
              <a:off x="2119" y="1890"/>
              <a:ext cx="899" cy="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CC"/>
                  </a:solidFill>
                  <a:latin typeface="Comic Sans MS" pitchFamily="66" charset="0"/>
                </a:rPr>
                <a:t>IQR  = 38 – 21       = </a:t>
              </a:r>
              <a:r>
                <a:rPr lang="en-GB" sz="1400" b="1">
                  <a:solidFill>
                    <a:schemeClr val="bg1"/>
                  </a:solidFill>
                  <a:latin typeface="Comic Sans MS" pitchFamily="66" charset="0"/>
                </a:rPr>
                <a:t>17 mins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14595" name="Line 230"/>
            <p:cNvSpPr>
              <a:spLocks noChangeShapeType="1"/>
            </p:cNvSpPr>
            <p:nvPr/>
          </p:nvSpPr>
          <p:spPr bwMode="auto">
            <a:xfrm flipV="1">
              <a:off x="1452" y="3176"/>
              <a:ext cx="5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Line 231"/>
            <p:cNvSpPr>
              <a:spLocks noChangeShapeType="1"/>
            </p:cNvSpPr>
            <p:nvPr/>
          </p:nvSpPr>
          <p:spPr bwMode="auto">
            <a:xfrm>
              <a:off x="772" y="2040"/>
              <a:ext cx="912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Text Box 232"/>
            <p:cNvSpPr txBox="1">
              <a:spLocks noChangeArrowheads="1"/>
            </p:cNvSpPr>
            <p:nvPr/>
          </p:nvSpPr>
          <p:spPr bwMode="auto">
            <a:xfrm>
              <a:off x="846" y="1776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½ </a:t>
              </a:r>
            </a:p>
          </p:txBody>
        </p:sp>
        <p:sp>
          <p:nvSpPr>
            <p:cNvPr id="14598" name="Line 233"/>
            <p:cNvSpPr>
              <a:spLocks noChangeShapeType="1"/>
            </p:cNvSpPr>
            <p:nvPr/>
          </p:nvSpPr>
          <p:spPr bwMode="auto">
            <a:xfrm>
              <a:off x="772" y="2584"/>
              <a:ext cx="6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Text Box 234"/>
            <p:cNvSpPr txBox="1">
              <a:spLocks noChangeArrowheads="1"/>
            </p:cNvSpPr>
            <p:nvPr/>
          </p:nvSpPr>
          <p:spPr bwMode="auto">
            <a:xfrm>
              <a:off x="846" y="2322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¼  </a:t>
              </a:r>
            </a:p>
          </p:txBody>
        </p:sp>
        <p:sp>
          <p:nvSpPr>
            <p:cNvPr id="14600" name="Line 235"/>
            <p:cNvSpPr>
              <a:spLocks noChangeShapeType="1"/>
            </p:cNvSpPr>
            <p:nvPr/>
          </p:nvSpPr>
          <p:spPr bwMode="auto">
            <a:xfrm>
              <a:off x="768" y="1500"/>
              <a:ext cx="1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Text Box 236"/>
            <p:cNvSpPr txBox="1">
              <a:spLocks noChangeArrowheads="1"/>
            </p:cNvSpPr>
            <p:nvPr/>
          </p:nvSpPr>
          <p:spPr bwMode="auto">
            <a:xfrm>
              <a:off x="852" y="1230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¾   </a:t>
              </a:r>
            </a:p>
          </p:txBody>
        </p:sp>
      </p:grpSp>
      <p:sp>
        <p:nvSpPr>
          <p:cNvPr id="17645" name="Line 237"/>
          <p:cNvSpPr>
            <a:spLocks noChangeShapeType="1"/>
          </p:cNvSpPr>
          <p:nvPr/>
        </p:nvSpPr>
        <p:spPr bwMode="auto">
          <a:xfrm flipV="1">
            <a:off x="4192588" y="5853113"/>
            <a:ext cx="0" cy="390525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6" name="Rectangle 238"/>
          <p:cNvSpPr>
            <a:spLocks noChangeArrowheads="1"/>
          </p:cNvSpPr>
          <p:nvPr/>
        </p:nvSpPr>
        <p:spPr bwMode="auto">
          <a:xfrm>
            <a:off x="3513138" y="5862638"/>
            <a:ext cx="1909762" cy="390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9"/>
          <p:cNvGrpSpPr>
            <a:grpSpLocks/>
          </p:cNvGrpSpPr>
          <p:nvPr/>
        </p:nvGrpSpPr>
        <p:grpSpPr bwMode="auto">
          <a:xfrm>
            <a:off x="1100138" y="5951538"/>
            <a:ext cx="2397125" cy="241300"/>
            <a:chOff x="1387" y="3460"/>
            <a:chExt cx="572" cy="152"/>
          </a:xfrm>
        </p:grpSpPr>
        <p:sp>
          <p:nvSpPr>
            <p:cNvPr id="14366" name="Line 240"/>
            <p:cNvSpPr>
              <a:spLocks noChangeShapeType="1"/>
            </p:cNvSpPr>
            <p:nvPr/>
          </p:nvSpPr>
          <p:spPr bwMode="auto">
            <a:xfrm>
              <a:off x="1387" y="3538"/>
              <a:ext cx="5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241"/>
            <p:cNvSpPr>
              <a:spLocks noChangeShapeType="1"/>
            </p:cNvSpPr>
            <p:nvPr/>
          </p:nvSpPr>
          <p:spPr bwMode="auto">
            <a:xfrm>
              <a:off x="1388" y="3460"/>
              <a:ext cx="0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2"/>
          <p:cNvGrpSpPr>
            <a:grpSpLocks/>
          </p:cNvGrpSpPr>
          <p:nvPr/>
        </p:nvGrpSpPr>
        <p:grpSpPr bwMode="auto">
          <a:xfrm>
            <a:off x="5429250" y="5919788"/>
            <a:ext cx="2386013" cy="279400"/>
            <a:chOff x="3290" y="3166"/>
            <a:chExt cx="1748" cy="176"/>
          </a:xfrm>
        </p:grpSpPr>
        <p:sp>
          <p:nvSpPr>
            <p:cNvPr id="14364" name="Line 243"/>
            <p:cNvSpPr>
              <a:spLocks noChangeShapeType="1"/>
            </p:cNvSpPr>
            <p:nvPr/>
          </p:nvSpPr>
          <p:spPr bwMode="auto">
            <a:xfrm>
              <a:off x="3290" y="3252"/>
              <a:ext cx="17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244"/>
            <p:cNvSpPr>
              <a:spLocks noChangeShapeType="1"/>
            </p:cNvSpPr>
            <p:nvPr/>
          </p:nvSpPr>
          <p:spPr bwMode="auto">
            <a:xfrm>
              <a:off x="5031" y="3166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5"/>
          <p:cNvGrpSpPr>
            <a:grpSpLocks/>
          </p:cNvGrpSpPr>
          <p:nvPr/>
        </p:nvGrpSpPr>
        <p:grpSpPr bwMode="auto">
          <a:xfrm>
            <a:off x="928688" y="6411913"/>
            <a:ext cx="7205662" cy="446087"/>
            <a:chOff x="242" y="3973"/>
            <a:chExt cx="4539" cy="281"/>
          </a:xfrm>
        </p:grpSpPr>
        <p:sp>
          <p:nvSpPr>
            <p:cNvPr id="14345" name="Text Box 246"/>
            <p:cNvSpPr txBox="1">
              <a:spLocks noChangeArrowheads="1"/>
            </p:cNvSpPr>
            <p:nvPr/>
          </p:nvSpPr>
          <p:spPr bwMode="auto">
            <a:xfrm>
              <a:off x="242" y="4042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14346" name="Text Box 247"/>
            <p:cNvSpPr txBox="1">
              <a:spLocks noChangeArrowheads="1"/>
            </p:cNvSpPr>
            <p:nvPr/>
          </p:nvSpPr>
          <p:spPr bwMode="auto">
            <a:xfrm>
              <a:off x="880" y="4042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4347" name="Text Box 248"/>
            <p:cNvSpPr txBox="1">
              <a:spLocks noChangeArrowheads="1"/>
            </p:cNvSpPr>
            <p:nvPr/>
          </p:nvSpPr>
          <p:spPr bwMode="auto">
            <a:xfrm>
              <a:off x="1626" y="4034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4348" name="Text Box 249"/>
            <p:cNvSpPr txBox="1">
              <a:spLocks noChangeArrowheads="1"/>
            </p:cNvSpPr>
            <p:nvPr/>
          </p:nvSpPr>
          <p:spPr bwMode="auto">
            <a:xfrm>
              <a:off x="2284" y="4042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latin typeface="Comic Sans MS" pitchFamily="66" charset="0"/>
                </a:rPr>
                <a:t>30</a:t>
              </a:r>
            </a:p>
          </p:txBody>
        </p:sp>
        <p:sp>
          <p:nvSpPr>
            <p:cNvPr id="14349" name="Text Box 250"/>
            <p:cNvSpPr txBox="1">
              <a:spLocks noChangeArrowheads="1"/>
            </p:cNvSpPr>
            <p:nvPr/>
          </p:nvSpPr>
          <p:spPr bwMode="auto">
            <a:xfrm>
              <a:off x="2989" y="4042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14350" name="Text Box 251"/>
            <p:cNvSpPr txBox="1">
              <a:spLocks noChangeArrowheads="1"/>
            </p:cNvSpPr>
            <p:nvPr/>
          </p:nvSpPr>
          <p:spPr bwMode="auto">
            <a:xfrm>
              <a:off x="3693" y="4042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latin typeface="Comic Sans MS" pitchFamily="66" charset="0"/>
                </a:rPr>
                <a:t>50</a:t>
              </a:r>
            </a:p>
          </p:txBody>
        </p:sp>
        <p:sp>
          <p:nvSpPr>
            <p:cNvPr id="14351" name="Text Box 252"/>
            <p:cNvSpPr txBox="1">
              <a:spLocks noChangeArrowheads="1"/>
            </p:cNvSpPr>
            <p:nvPr/>
          </p:nvSpPr>
          <p:spPr bwMode="auto">
            <a:xfrm>
              <a:off x="4401" y="4042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>
                  <a:latin typeface="Comic Sans MS" pitchFamily="66" charset="0"/>
                </a:rPr>
                <a:t>60</a:t>
              </a:r>
            </a:p>
          </p:txBody>
        </p:sp>
        <p:sp>
          <p:nvSpPr>
            <p:cNvPr id="14352" name="Rectangle 253"/>
            <p:cNvSpPr>
              <a:spLocks noChangeArrowheads="1"/>
            </p:cNvSpPr>
            <p:nvPr/>
          </p:nvSpPr>
          <p:spPr bwMode="auto">
            <a:xfrm flipV="1">
              <a:off x="1065" y="3973"/>
              <a:ext cx="352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Rectangle 254"/>
            <p:cNvSpPr>
              <a:spLocks noChangeArrowheads="1"/>
            </p:cNvSpPr>
            <p:nvPr/>
          </p:nvSpPr>
          <p:spPr bwMode="auto">
            <a:xfrm flipV="1">
              <a:off x="1417" y="3973"/>
              <a:ext cx="352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Rectangle 255"/>
            <p:cNvSpPr>
              <a:spLocks noChangeArrowheads="1"/>
            </p:cNvSpPr>
            <p:nvPr/>
          </p:nvSpPr>
          <p:spPr bwMode="auto">
            <a:xfrm flipV="1">
              <a:off x="1769" y="3973"/>
              <a:ext cx="353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Rectangle 256"/>
            <p:cNvSpPr>
              <a:spLocks noChangeArrowheads="1"/>
            </p:cNvSpPr>
            <p:nvPr/>
          </p:nvSpPr>
          <p:spPr bwMode="auto">
            <a:xfrm flipV="1">
              <a:off x="2122" y="3973"/>
              <a:ext cx="352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Rectangle 257"/>
            <p:cNvSpPr>
              <a:spLocks noChangeArrowheads="1"/>
            </p:cNvSpPr>
            <p:nvPr/>
          </p:nvSpPr>
          <p:spPr bwMode="auto">
            <a:xfrm flipV="1">
              <a:off x="2474" y="3973"/>
              <a:ext cx="352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Rectangle 258"/>
            <p:cNvSpPr>
              <a:spLocks noChangeArrowheads="1"/>
            </p:cNvSpPr>
            <p:nvPr/>
          </p:nvSpPr>
          <p:spPr bwMode="auto">
            <a:xfrm flipV="1">
              <a:off x="2826" y="3973"/>
              <a:ext cx="353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Rectangle 259"/>
            <p:cNvSpPr>
              <a:spLocks noChangeArrowheads="1"/>
            </p:cNvSpPr>
            <p:nvPr/>
          </p:nvSpPr>
          <p:spPr bwMode="auto">
            <a:xfrm flipV="1">
              <a:off x="3179" y="3973"/>
              <a:ext cx="352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Rectangle 260"/>
            <p:cNvSpPr>
              <a:spLocks noChangeArrowheads="1"/>
            </p:cNvSpPr>
            <p:nvPr/>
          </p:nvSpPr>
          <p:spPr bwMode="auto">
            <a:xfrm flipV="1">
              <a:off x="3531" y="3973"/>
              <a:ext cx="352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Rectangle 261"/>
            <p:cNvSpPr>
              <a:spLocks noChangeArrowheads="1"/>
            </p:cNvSpPr>
            <p:nvPr/>
          </p:nvSpPr>
          <p:spPr bwMode="auto">
            <a:xfrm flipV="1">
              <a:off x="3887" y="3973"/>
              <a:ext cx="352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Rectangle 262"/>
            <p:cNvSpPr>
              <a:spLocks noChangeArrowheads="1"/>
            </p:cNvSpPr>
            <p:nvPr/>
          </p:nvSpPr>
          <p:spPr bwMode="auto">
            <a:xfrm flipV="1">
              <a:off x="4239" y="3973"/>
              <a:ext cx="352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Rectangle 263"/>
            <p:cNvSpPr>
              <a:spLocks noChangeArrowheads="1"/>
            </p:cNvSpPr>
            <p:nvPr/>
          </p:nvSpPr>
          <p:spPr bwMode="auto">
            <a:xfrm flipV="1">
              <a:off x="712" y="3973"/>
              <a:ext cx="353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264"/>
            <p:cNvSpPr>
              <a:spLocks noChangeArrowheads="1"/>
            </p:cNvSpPr>
            <p:nvPr/>
          </p:nvSpPr>
          <p:spPr bwMode="auto">
            <a:xfrm flipV="1">
              <a:off x="359" y="3973"/>
              <a:ext cx="353" cy="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73" name="Text Box 265"/>
          <p:cNvSpPr txBox="1">
            <a:spLocks noChangeArrowheads="1"/>
          </p:cNvSpPr>
          <p:nvPr/>
        </p:nvSpPr>
        <p:spPr bwMode="auto">
          <a:xfrm>
            <a:off x="1600200" y="247650"/>
            <a:ext cx="6248400" cy="406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6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latin typeface="Comic Sans MS" pitchFamily="66" charset="0"/>
              </a:rPr>
              <a:t>Box Plot from Cumulative Frequency Curve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45" grpId="0" animBg="1"/>
      <p:bldP spid="176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61"/>
          <p:cNvGrpSpPr>
            <a:grpSpLocks/>
          </p:cNvGrpSpPr>
          <p:nvPr/>
        </p:nvGrpSpPr>
        <p:grpSpPr bwMode="auto">
          <a:xfrm>
            <a:off x="476250" y="995363"/>
            <a:ext cx="8229600" cy="4972050"/>
            <a:chOff x="300" y="483"/>
            <a:chExt cx="5184" cy="3132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5040" y="2748"/>
              <a:ext cx="4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6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4344" y="2748"/>
              <a:ext cx="6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&lt; 60</a:t>
              </a: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3942" y="2748"/>
              <a:ext cx="40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336" y="2748"/>
              <a:ext cx="60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50 - 60</a:t>
              </a: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5040" y="2516"/>
              <a:ext cx="4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6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4344" y="2516"/>
              <a:ext cx="6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&lt; 50</a:t>
              </a: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3942" y="2516"/>
              <a:ext cx="40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8</a:t>
              </a: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3336" y="2516"/>
              <a:ext cx="60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40 - 50</a:t>
              </a: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5040" y="2284"/>
              <a:ext cx="4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6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4344" y="2284"/>
              <a:ext cx="6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&lt; 40</a:t>
              </a: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3942" y="2284"/>
              <a:ext cx="40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12</a:t>
              </a: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3336" y="2284"/>
              <a:ext cx="60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30 - 40</a:t>
              </a: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5040" y="2052"/>
              <a:ext cx="4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6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344" y="2052"/>
              <a:ext cx="6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&lt; 30</a:t>
              </a: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3942" y="2052"/>
              <a:ext cx="40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22</a:t>
              </a: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3336" y="2052"/>
              <a:ext cx="60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20 - 30</a:t>
              </a: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5040" y="1820"/>
              <a:ext cx="4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6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344" y="1820"/>
              <a:ext cx="6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&lt; 20</a:t>
              </a: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3942" y="1820"/>
              <a:ext cx="40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8</a:t>
              </a: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3336" y="1820"/>
              <a:ext cx="60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10 - 20</a:t>
              </a:r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5040" y="1588"/>
              <a:ext cx="4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GB" sz="1600">
                <a:solidFill>
                  <a:srgbClr val="FF5050"/>
                </a:solidFill>
                <a:latin typeface="Comic Sans MS" pitchFamily="66" charset="0"/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4344" y="1588"/>
              <a:ext cx="6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&lt; 10</a:t>
              </a: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3942" y="1588"/>
              <a:ext cx="40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3336" y="1588"/>
              <a:ext cx="60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>
                  <a:latin typeface="Comic Sans MS" pitchFamily="66" charset="0"/>
                </a:rPr>
                <a:t>0 - 10</a:t>
              </a:r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5040" y="1192"/>
              <a:ext cx="44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latin typeface="Comic Sans MS" pitchFamily="66" charset="0"/>
                </a:rPr>
                <a:t>CF</a:t>
              </a:r>
            </a:p>
          </p:txBody>
        </p:sp>
        <p:sp>
          <p:nvSpPr>
            <p:cNvPr id="15389" name="Rectangle 29"/>
            <p:cNvSpPr>
              <a:spLocks noChangeArrowheads="1"/>
            </p:cNvSpPr>
            <p:nvPr/>
          </p:nvSpPr>
          <p:spPr bwMode="auto">
            <a:xfrm>
              <a:off x="4344" y="1192"/>
              <a:ext cx="6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latin typeface="Comic Sans MS" pitchFamily="66" charset="0"/>
                </a:rPr>
                <a:t>Upper Limit</a:t>
              </a:r>
            </a:p>
          </p:txBody>
        </p:sp>
        <p:sp>
          <p:nvSpPr>
            <p:cNvPr id="15390" name="Rectangle 30"/>
            <p:cNvSpPr>
              <a:spLocks noChangeArrowheads="1"/>
            </p:cNvSpPr>
            <p:nvPr/>
          </p:nvSpPr>
          <p:spPr bwMode="auto">
            <a:xfrm>
              <a:off x="3942" y="1192"/>
              <a:ext cx="40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latin typeface="Comic Sans MS" pitchFamily="66" charset="0"/>
                </a:rPr>
                <a:t>f</a:t>
              </a:r>
            </a:p>
          </p:txBody>
        </p:sp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3336" y="1192"/>
              <a:ext cx="60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GB" sz="1600" b="1">
                  <a:latin typeface="Comic Sans MS" pitchFamily="66" charset="0"/>
                </a:rPr>
                <a:t>Mins</a:t>
              </a:r>
            </a:p>
            <a:p>
              <a:pPr algn="ctr">
                <a:spcBef>
                  <a:spcPct val="20000"/>
                </a:spcBef>
              </a:pPr>
              <a:r>
                <a:rPr lang="en-GB" sz="1600" b="1">
                  <a:latin typeface="Comic Sans MS" pitchFamily="66" charset="0"/>
                </a:rPr>
                <a:t>Late</a:t>
              </a:r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3336" y="1192"/>
              <a:ext cx="21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>
              <a:off x="3336" y="1588"/>
              <a:ext cx="2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3336" y="1820"/>
              <a:ext cx="2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3336" y="2052"/>
              <a:ext cx="2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>
              <a:off x="3336" y="2284"/>
              <a:ext cx="2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3336" y="2516"/>
              <a:ext cx="2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>
              <a:off x="3336" y="2748"/>
              <a:ext cx="2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>
              <a:off x="3336" y="2980"/>
              <a:ext cx="21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>
              <a:off x="3336" y="1192"/>
              <a:ext cx="0" cy="17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>
              <a:off x="3942" y="1192"/>
              <a:ext cx="0" cy="17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42"/>
            <p:cNvSpPr>
              <a:spLocks noChangeShapeType="1"/>
            </p:cNvSpPr>
            <p:nvPr/>
          </p:nvSpPr>
          <p:spPr bwMode="auto">
            <a:xfrm>
              <a:off x="4344" y="1192"/>
              <a:ext cx="0" cy="17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43"/>
            <p:cNvSpPr>
              <a:spLocks noChangeShapeType="1"/>
            </p:cNvSpPr>
            <p:nvPr/>
          </p:nvSpPr>
          <p:spPr bwMode="auto">
            <a:xfrm>
              <a:off x="5040" y="1192"/>
              <a:ext cx="0" cy="17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44"/>
            <p:cNvSpPr>
              <a:spLocks noChangeShapeType="1"/>
            </p:cNvSpPr>
            <p:nvPr/>
          </p:nvSpPr>
          <p:spPr bwMode="auto">
            <a:xfrm>
              <a:off x="5484" y="1192"/>
              <a:ext cx="0" cy="17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878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Rectangle 46"/>
            <p:cNvSpPr>
              <a:spLocks noChangeArrowheads="1"/>
            </p:cNvSpPr>
            <p:nvPr/>
          </p:nvSpPr>
          <p:spPr bwMode="auto">
            <a:xfrm>
              <a:off x="1045" y="57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Rectangle 47"/>
            <p:cNvSpPr>
              <a:spLocks noChangeArrowheads="1"/>
            </p:cNvSpPr>
            <p:nvPr/>
          </p:nvSpPr>
          <p:spPr bwMode="auto">
            <a:xfrm>
              <a:off x="1211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1378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1545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Rectangle 50"/>
            <p:cNvSpPr>
              <a:spLocks noChangeArrowheads="1"/>
            </p:cNvSpPr>
            <p:nvPr/>
          </p:nvSpPr>
          <p:spPr bwMode="auto">
            <a:xfrm>
              <a:off x="1712" y="57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1878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2045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3" name="Rectangle 53"/>
            <p:cNvSpPr>
              <a:spLocks noChangeArrowheads="1"/>
            </p:cNvSpPr>
            <p:nvPr/>
          </p:nvSpPr>
          <p:spPr bwMode="auto">
            <a:xfrm>
              <a:off x="2212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2379" y="57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>
              <a:off x="2545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Rectangle 56"/>
            <p:cNvSpPr>
              <a:spLocks noChangeArrowheads="1"/>
            </p:cNvSpPr>
            <p:nvPr/>
          </p:nvSpPr>
          <p:spPr bwMode="auto">
            <a:xfrm>
              <a:off x="2712" y="577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2879" y="57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878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1045" y="75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Rectangle 60"/>
            <p:cNvSpPr>
              <a:spLocks noChangeArrowheads="1"/>
            </p:cNvSpPr>
            <p:nvPr/>
          </p:nvSpPr>
          <p:spPr bwMode="auto">
            <a:xfrm>
              <a:off x="1211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1378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Rectangle 62"/>
            <p:cNvSpPr>
              <a:spLocks noChangeArrowheads="1"/>
            </p:cNvSpPr>
            <p:nvPr/>
          </p:nvSpPr>
          <p:spPr bwMode="auto">
            <a:xfrm>
              <a:off x="1545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3" name="Rectangle 63"/>
            <p:cNvSpPr>
              <a:spLocks noChangeArrowheads="1"/>
            </p:cNvSpPr>
            <p:nvPr/>
          </p:nvSpPr>
          <p:spPr bwMode="auto">
            <a:xfrm>
              <a:off x="1712" y="75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4" name="Rectangle 64"/>
            <p:cNvSpPr>
              <a:spLocks noChangeArrowheads="1"/>
            </p:cNvSpPr>
            <p:nvPr/>
          </p:nvSpPr>
          <p:spPr bwMode="auto">
            <a:xfrm>
              <a:off x="1878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5" name="Rectangle 65"/>
            <p:cNvSpPr>
              <a:spLocks noChangeArrowheads="1"/>
            </p:cNvSpPr>
            <p:nvPr/>
          </p:nvSpPr>
          <p:spPr bwMode="auto">
            <a:xfrm>
              <a:off x="2045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Rectangle 66"/>
            <p:cNvSpPr>
              <a:spLocks noChangeArrowheads="1"/>
            </p:cNvSpPr>
            <p:nvPr/>
          </p:nvSpPr>
          <p:spPr bwMode="auto">
            <a:xfrm>
              <a:off x="2212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7" name="Rectangle 67"/>
            <p:cNvSpPr>
              <a:spLocks noChangeArrowheads="1"/>
            </p:cNvSpPr>
            <p:nvPr/>
          </p:nvSpPr>
          <p:spPr bwMode="auto">
            <a:xfrm>
              <a:off x="2379" y="75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8" name="Rectangle 68"/>
            <p:cNvSpPr>
              <a:spLocks noChangeArrowheads="1"/>
            </p:cNvSpPr>
            <p:nvPr/>
          </p:nvSpPr>
          <p:spPr bwMode="auto">
            <a:xfrm>
              <a:off x="2545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Rectangle 69"/>
            <p:cNvSpPr>
              <a:spLocks noChangeArrowheads="1"/>
            </p:cNvSpPr>
            <p:nvPr/>
          </p:nvSpPr>
          <p:spPr bwMode="auto">
            <a:xfrm>
              <a:off x="2712" y="758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0" name="Rectangle 70"/>
            <p:cNvSpPr>
              <a:spLocks noChangeArrowheads="1"/>
            </p:cNvSpPr>
            <p:nvPr/>
          </p:nvSpPr>
          <p:spPr bwMode="auto">
            <a:xfrm>
              <a:off x="2879" y="75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1" name="Rectangle 71"/>
            <p:cNvSpPr>
              <a:spLocks noChangeArrowheads="1"/>
            </p:cNvSpPr>
            <p:nvPr/>
          </p:nvSpPr>
          <p:spPr bwMode="auto">
            <a:xfrm>
              <a:off x="878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2" name="Rectangle 72"/>
            <p:cNvSpPr>
              <a:spLocks noChangeArrowheads="1"/>
            </p:cNvSpPr>
            <p:nvPr/>
          </p:nvSpPr>
          <p:spPr bwMode="auto">
            <a:xfrm>
              <a:off x="1045" y="94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3" name="Rectangle 73"/>
            <p:cNvSpPr>
              <a:spLocks noChangeArrowheads="1"/>
            </p:cNvSpPr>
            <p:nvPr/>
          </p:nvSpPr>
          <p:spPr bwMode="auto">
            <a:xfrm>
              <a:off x="1211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4" name="Rectangle 74"/>
            <p:cNvSpPr>
              <a:spLocks noChangeArrowheads="1"/>
            </p:cNvSpPr>
            <p:nvPr/>
          </p:nvSpPr>
          <p:spPr bwMode="auto">
            <a:xfrm>
              <a:off x="1378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5" name="Rectangle 75"/>
            <p:cNvSpPr>
              <a:spLocks noChangeArrowheads="1"/>
            </p:cNvSpPr>
            <p:nvPr/>
          </p:nvSpPr>
          <p:spPr bwMode="auto">
            <a:xfrm>
              <a:off x="1545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6" name="Rectangle 76"/>
            <p:cNvSpPr>
              <a:spLocks noChangeArrowheads="1"/>
            </p:cNvSpPr>
            <p:nvPr/>
          </p:nvSpPr>
          <p:spPr bwMode="auto">
            <a:xfrm>
              <a:off x="1712" y="94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Rectangle 77"/>
            <p:cNvSpPr>
              <a:spLocks noChangeArrowheads="1"/>
            </p:cNvSpPr>
            <p:nvPr/>
          </p:nvSpPr>
          <p:spPr bwMode="auto">
            <a:xfrm>
              <a:off x="1878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8" name="Rectangle 78"/>
            <p:cNvSpPr>
              <a:spLocks noChangeArrowheads="1"/>
            </p:cNvSpPr>
            <p:nvPr/>
          </p:nvSpPr>
          <p:spPr bwMode="auto">
            <a:xfrm>
              <a:off x="2045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9" name="Rectangle 79"/>
            <p:cNvSpPr>
              <a:spLocks noChangeArrowheads="1"/>
            </p:cNvSpPr>
            <p:nvPr/>
          </p:nvSpPr>
          <p:spPr bwMode="auto">
            <a:xfrm>
              <a:off x="2212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0" name="Rectangle 80"/>
            <p:cNvSpPr>
              <a:spLocks noChangeArrowheads="1"/>
            </p:cNvSpPr>
            <p:nvPr/>
          </p:nvSpPr>
          <p:spPr bwMode="auto">
            <a:xfrm>
              <a:off x="2379" y="94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1" name="Rectangle 81"/>
            <p:cNvSpPr>
              <a:spLocks noChangeArrowheads="1"/>
            </p:cNvSpPr>
            <p:nvPr/>
          </p:nvSpPr>
          <p:spPr bwMode="auto">
            <a:xfrm>
              <a:off x="2545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2" name="Rectangle 82"/>
            <p:cNvSpPr>
              <a:spLocks noChangeArrowheads="1"/>
            </p:cNvSpPr>
            <p:nvPr/>
          </p:nvSpPr>
          <p:spPr bwMode="auto">
            <a:xfrm>
              <a:off x="2712" y="940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3" name="Rectangle 83"/>
            <p:cNvSpPr>
              <a:spLocks noChangeArrowheads="1"/>
            </p:cNvSpPr>
            <p:nvPr/>
          </p:nvSpPr>
          <p:spPr bwMode="auto">
            <a:xfrm>
              <a:off x="2879" y="94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4" name="Rectangle 84"/>
            <p:cNvSpPr>
              <a:spLocks noChangeArrowheads="1"/>
            </p:cNvSpPr>
            <p:nvPr/>
          </p:nvSpPr>
          <p:spPr bwMode="auto">
            <a:xfrm>
              <a:off x="878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5" name="Rectangle 85"/>
            <p:cNvSpPr>
              <a:spLocks noChangeArrowheads="1"/>
            </p:cNvSpPr>
            <p:nvPr/>
          </p:nvSpPr>
          <p:spPr bwMode="auto">
            <a:xfrm>
              <a:off x="1045" y="112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6" name="Rectangle 86"/>
            <p:cNvSpPr>
              <a:spLocks noChangeArrowheads="1"/>
            </p:cNvSpPr>
            <p:nvPr/>
          </p:nvSpPr>
          <p:spPr bwMode="auto">
            <a:xfrm>
              <a:off x="1211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Rectangle 87"/>
            <p:cNvSpPr>
              <a:spLocks noChangeArrowheads="1"/>
            </p:cNvSpPr>
            <p:nvPr/>
          </p:nvSpPr>
          <p:spPr bwMode="auto">
            <a:xfrm>
              <a:off x="1378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8" name="Rectangle 88"/>
            <p:cNvSpPr>
              <a:spLocks noChangeArrowheads="1"/>
            </p:cNvSpPr>
            <p:nvPr/>
          </p:nvSpPr>
          <p:spPr bwMode="auto">
            <a:xfrm>
              <a:off x="1545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9" name="Rectangle 89"/>
            <p:cNvSpPr>
              <a:spLocks noChangeArrowheads="1"/>
            </p:cNvSpPr>
            <p:nvPr/>
          </p:nvSpPr>
          <p:spPr bwMode="auto">
            <a:xfrm>
              <a:off x="1712" y="112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0" name="Rectangle 90"/>
            <p:cNvSpPr>
              <a:spLocks noChangeArrowheads="1"/>
            </p:cNvSpPr>
            <p:nvPr/>
          </p:nvSpPr>
          <p:spPr bwMode="auto">
            <a:xfrm>
              <a:off x="1878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1" name="Rectangle 91"/>
            <p:cNvSpPr>
              <a:spLocks noChangeArrowheads="1"/>
            </p:cNvSpPr>
            <p:nvPr/>
          </p:nvSpPr>
          <p:spPr bwMode="auto">
            <a:xfrm>
              <a:off x="2045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" name="Rectangle 92"/>
            <p:cNvSpPr>
              <a:spLocks noChangeArrowheads="1"/>
            </p:cNvSpPr>
            <p:nvPr/>
          </p:nvSpPr>
          <p:spPr bwMode="auto">
            <a:xfrm>
              <a:off x="2212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" name="Rectangle 93"/>
            <p:cNvSpPr>
              <a:spLocks noChangeArrowheads="1"/>
            </p:cNvSpPr>
            <p:nvPr/>
          </p:nvSpPr>
          <p:spPr bwMode="auto">
            <a:xfrm>
              <a:off x="2379" y="112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4" name="Rectangle 94"/>
            <p:cNvSpPr>
              <a:spLocks noChangeArrowheads="1"/>
            </p:cNvSpPr>
            <p:nvPr/>
          </p:nvSpPr>
          <p:spPr bwMode="auto">
            <a:xfrm>
              <a:off x="2545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ectangle 95"/>
            <p:cNvSpPr>
              <a:spLocks noChangeArrowheads="1"/>
            </p:cNvSpPr>
            <p:nvPr/>
          </p:nvSpPr>
          <p:spPr bwMode="auto">
            <a:xfrm>
              <a:off x="2712" y="1121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6" name="Rectangle 96"/>
            <p:cNvSpPr>
              <a:spLocks noChangeArrowheads="1"/>
            </p:cNvSpPr>
            <p:nvPr/>
          </p:nvSpPr>
          <p:spPr bwMode="auto">
            <a:xfrm>
              <a:off x="2879" y="112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7" name="Rectangle 97"/>
            <p:cNvSpPr>
              <a:spLocks noChangeArrowheads="1"/>
            </p:cNvSpPr>
            <p:nvPr/>
          </p:nvSpPr>
          <p:spPr bwMode="auto">
            <a:xfrm>
              <a:off x="878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8" name="Rectangle 98"/>
            <p:cNvSpPr>
              <a:spLocks noChangeArrowheads="1"/>
            </p:cNvSpPr>
            <p:nvPr/>
          </p:nvSpPr>
          <p:spPr bwMode="auto">
            <a:xfrm>
              <a:off x="1045" y="130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9" name="Rectangle 99"/>
            <p:cNvSpPr>
              <a:spLocks noChangeArrowheads="1"/>
            </p:cNvSpPr>
            <p:nvPr/>
          </p:nvSpPr>
          <p:spPr bwMode="auto">
            <a:xfrm>
              <a:off x="1211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0" name="Rectangle 100"/>
            <p:cNvSpPr>
              <a:spLocks noChangeArrowheads="1"/>
            </p:cNvSpPr>
            <p:nvPr/>
          </p:nvSpPr>
          <p:spPr bwMode="auto">
            <a:xfrm>
              <a:off x="1378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1" name="Rectangle 101"/>
            <p:cNvSpPr>
              <a:spLocks noChangeArrowheads="1"/>
            </p:cNvSpPr>
            <p:nvPr/>
          </p:nvSpPr>
          <p:spPr bwMode="auto">
            <a:xfrm>
              <a:off x="1545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" name="Rectangle 102"/>
            <p:cNvSpPr>
              <a:spLocks noChangeArrowheads="1"/>
            </p:cNvSpPr>
            <p:nvPr/>
          </p:nvSpPr>
          <p:spPr bwMode="auto">
            <a:xfrm>
              <a:off x="1712" y="130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" name="Rectangle 103"/>
            <p:cNvSpPr>
              <a:spLocks noChangeArrowheads="1"/>
            </p:cNvSpPr>
            <p:nvPr/>
          </p:nvSpPr>
          <p:spPr bwMode="auto">
            <a:xfrm>
              <a:off x="1878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" name="Rectangle 104"/>
            <p:cNvSpPr>
              <a:spLocks noChangeArrowheads="1"/>
            </p:cNvSpPr>
            <p:nvPr/>
          </p:nvSpPr>
          <p:spPr bwMode="auto">
            <a:xfrm>
              <a:off x="2045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" name="Rectangle 105"/>
            <p:cNvSpPr>
              <a:spLocks noChangeArrowheads="1"/>
            </p:cNvSpPr>
            <p:nvPr/>
          </p:nvSpPr>
          <p:spPr bwMode="auto">
            <a:xfrm>
              <a:off x="2212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" name="Rectangle 106"/>
            <p:cNvSpPr>
              <a:spLocks noChangeArrowheads="1"/>
            </p:cNvSpPr>
            <p:nvPr/>
          </p:nvSpPr>
          <p:spPr bwMode="auto">
            <a:xfrm>
              <a:off x="2379" y="130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" name="Rectangle 107"/>
            <p:cNvSpPr>
              <a:spLocks noChangeArrowheads="1"/>
            </p:cNvSpPr>
            <p:nvPr/>
          </p:nvSpPr>
          <p:spPr bwMode="auto">
            <a:xfrm>
              <a:off x="2545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" name="Rectangle 108"/>
            <p:cNvSpPr>
              <a:spLocks noChangeArrowheads="1"/>
            </p:cNvSpPr>
            <p:nvPr/>
          </p:nvSpPr>
          <p:spPr bwMode="auto">
            <a:xfrm>
              <a:off x="2712" y="1303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9" name="Rectangle 109"/>
            <p:cNvSpPr>
              <a:spLocks noChangeArrowheads="1"/>
            </p:cNvSpPr>
            <p:nvPr/>
          </p:nvSpPr>
          <p:spPr bwMode="auto">
            <a:xfrm>
              <a:off x="2879" y="130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0" name="Rectangle 110"/>
            <p:cNvSpPr>
              <a:spLocks noChangeArrowheads="1"/>
            </p:cNvSpPr>
            <p:nvPr/>
          </p:nvSpPr>
          <p:spPr bwMode="auto">
            <a:xfrm>
              <a:off x="878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1" name="Rectangle 111"/>
            <p:cNvSpPr>
              <a:spLocks noChangeArrowheads="1"/>
            </p:cNvSpPr>
            <p:nvPr/>
          </p:nvSpPr>
          <p:spPr bwMode="auto">
            <a:xfrm>
              <a:off x="1045" y="148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2" name="Rectangle 112"/>
            <p:cNvSpPr>
              <a:spLocks noChangeArrowheads="1"/>
            </p:cNvSpPr>
            <p:nvPr/>
          </p:nvSpPr>
          <p:spPr bwMode="auto">
            <a:xfrm>
              <a:off x="1211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3" name="Rectangle 113"/>
            <p:cNvSpPr>
              <a:spLocks noChangeArrowheads="1"/>
            </p:cNvSpPr>
            <p:nvPr/>
          </p:nvSpPr>
          <p:spPr bwMode="auto">
            <a:xfrm>
              <a:off x="1378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4" name="Rectangle 114"/>
            <p:cNvSpPr>
              <a:spLocks noChangeArrowheads="1"/>
            </p:cNvSpPr>
            <p:nvPr/>
          </p:nvSpPr>
          <p:spPr bwMode="auto">
            <a:xfrm>
              <a:off x="1545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5" name="Rectangle 115"/>
            <p:cNvSpPr>
              <a:spLocks noChangeArrowheads="1"/>
            </p:cNvSpPr>
            <p:nvPr/>
          </p:nvSpPr>
          <p:spPr bwMode="auto">
            <a:xfrm>
              <a:off x="1712" y="148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6" name="Rectangle 116"/>
            <p:cNvSpPr>
              <a:spLocks noChangeArrowheads="1"/>
            </p:cNvSpPr>
            <p:nvPr/>
          </p:nvSpPr>
          <p:spPr bwMode="auto">
            <a:xfrm>
              <a:off x="1878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7" name="Rectangle 117"/>
            <p:cNvSpPr>
              <a:spLocks noChangeArrowheads="1"/>
            </p:cNvSpPr>
            <p:nvPr/>
          </p:nvSpPr>
          <p:spPr bwMode="auto">
            <a:xfrm>
              <a:off x="2045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8" name="Rectangle 118"/>
            <p:cNvSpPr>
              <a:spLocks noChangeArrowheads="1"/>
            </p:cNvSpPr>
            <p:nvPr/>
          </p:nvSpPr>
          <p:spPr bwMode="auto">
            <a:xfrm>
              <a:off x="2212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9" name="Rectangle 119"/>
            <p:cNvSpPr>
              <a:spLocks noChangeArrowheads="1"/>
            </p:cNvSpPr>
            <p:nvPr/>
          </p:nvSpPr>
          <p:spPr bwMode="auto">
            <a:xfrm>
              <a:off x="2379" y="148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0" name="Rectangle 120"/>
            <p:cNvSpPr>
              <a:spLocks noChangeArrowheads="1"/>
            </p:cNvSpPr>
            <p:nvPr/>
          </p:nvSpPr>
          <p:spPr bwMode="auto">
            <a:xfrm>
              <a:off x="2545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1" name="Rectangle 121"/>
            <p:cNvSpPr>
              <a:spLocks noChangeArrowheads="1"/>
            </p:cNvSpPr>
            <p:nvPr/>
          </p:nvSpPr>
          <p:spPr bwMode="auto">
            <a:xfrm>
              <a:off x="2712" y="1484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2" name="Rectangle 122"/>
            <p:cNvSpPr>
              <a:spLocks noChangeArrowheads="1"/>
            </p:cNvSpPr>
            <p:nvPr/>
          </p:nvSpPr>
          <p:spPr bwMode="auto">
            <a:xfrm>
              <a:off x="2879" y="148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3" name="Rectangle 123"/>
            <p:cNvSpPr>
              <a:spLocks noChangeArrowheads="1"/>
            </p:cNvSpPr>
            <p:nvPr/>
          </p:nvSpPr>
          <p:spPr bwMode="auto">
            <a:xfrm>
              <a:off x="878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4" name="Rectangle 124"/>
            <p:cNvSpPr>
              <a:spLocks noChangeArrowheads="1"/>
            </p:cNvSpPr>
            <p:nvPr/>
          </p:nvSpPr>
          <p:spPr bwMode="auto">
            <a:xfrm>
              <a:off x="1045" y="166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5" name="Rectangle 125"/>
            <p:cNvSpPr>
              <a:spLocks noChangeArrowheads="1"/>
            </p:cNvSpPr>
            <p:nvPr/>
          </p:nvSpPr>
          <p:spPr bwMode="auto">
            <a:xfrm>
              <a:off x="1211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6" name="Rectangle 126"/>
            <p:cNvSpPr>
              <a:spLocks noChangeArrowheads="1"/>
            </p:cNvSpPr>
            <p:nvPr/>
          </p:nvSpPr>
          <p:spPr bwMode="auto">
            <a:xfrm>
              <a:off x="1378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7" name="Rectangle 127"/>
            <p:cNvSpPr>
              <a:spLocks noChangeArrowheads="1"/>
            </p:cNvSpPr>
            <p:nvPr/>
          </p:nvSpPr>
          <p:spPr bwMode="auto">
            <a:xfrm>
              <a:off x="1545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8" name="Rectangle 128"/>
            <p:cNvSpPr>
              <a:spLocks noChangeArrowheads="1"/>
            </p:cNvSpPr>
            <p:nvPr/>
          </p:nvSpPr>
          <p:spPr bwMode="auto">
            <a:xfrm>
              <a:off x="1712" y="166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9" name="Rectangle 129"/>
            <p:cNvSpPr>
              <a:spLocks noChangeArrowheads="1"/>
            </p:cNvSpPr>
            <p:nvPr/>
          </p:nvSpPr>
          <p:spPr bwMode="auto">
            <a:xfrm>
              <a:off x="1878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0" name="Rectangle 130"/>
            <p:cNvSpPr>
              <a:spLocks noChangeArrowheads="1"/>
            </p:cNvSpPr>
            <p:nvPr/>
          </p:nvSpPr>
          <p:spPr bwMode="auto">
            <a:xfrm>
              <a:off x="2045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1" name="Rectangle 131"/>
            <p:cNvSpPr>
              <a:spLocks noChangeArrowheads="1"/>
            </p:cNvSpPr>
            <p:nvPr/>
          </p:nvSpPr>
          <p:spPr bwMode="auto">
            <a:xfrm>
              <a:off x="2212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2" name="Rectangle 132"/>
            <p:cNvSpPr>
              <a:spLocks noChangeArrowheads="1"/>
            </p:cNvSpPr>
            <p:nvPr/>
          </p:nvSpPr>
          <p:spPr bwMode="auto">
            <a:xfrm>
              <a:off x="2379" y="166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3" name="Rectangle 133"/>
            <p:cNvSpPr>
              <a:spLocks noChangeArrowheads="1"/>
            </p:cNvSpPr>
            <p:nvPr/>
          </p:nvSpPr>
          <p:spPr bwMode="auto">
            <a:xfrm>
              <a:off x="2545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4" name="Rectangle 134"/>
            <p:cNvSpPr>
              <a:spLocks noChangeArrowheads="1"/>
            </p:cNvSpPr>
            <p:nvPr/>
          </p:nvSpPr>
          <p:spPr bwMode="auto">
            <a:xfrm>
              <a:off x="2712" y="1666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5" name="Rectangle 135"/>
            <p:cNvSpPr>
              <a:spLocks noChangeArrowheads="1"/>
            </p:cNvSpPr>
            <p:nvPr/>
          </p:nvSpPr>
          <p:spPr bwMode="auto">
            <a:xfrm>
              <a:off x="2879" y="166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6" name="Rectangle 136"/>
            <p:cNvSpPr>
              <a:spLocks noChangeArrowheads="1"/>
            </p:cNvSpPr>
            <p:nvPr/>
          </p:nvSpPr>
          <p:spPr bwMode="auto">
            <a:xfrm>
              <a:off x="878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7" name="Rectangle 137"/>
            <p:cNvSpPr>
              <a:spLocks noChangeArrowheads="1"/>
            </p:cNvSpPr>
            <p:nvPr/>
          </p:nvSpPr>
          <p:spPr bwMode="auto">
            <a:xfrm>
              <a:off x="1045" y="184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8" name="Rectangle 138"/>
            <p:cNvSpPr>
              <a:spLocks noChangeArrowheads="1"/>
            </p:cNvSpPr>
            <p:nvPr/>
          </p:nvSpPr>
          <p:spPr bwMode="auto">
            <a:xfrm>
              <a:off x="1211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9" name="Rectangle 139"/>
            <p:cNvSpPr>
              <a:spLocks noChangeArrowheads="1"/>
            </p:cNvSpPr>
            <p:nvPr/>
          </p:nvSpPr>
          <p:spPr bwMode="auto">
            <a:xfrm>
              <a:off x="1378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0" name="Rectangle 140"/>
            <p:cNvSpPr>
              <a:spLocks noChangeArrowheads="1"/>
            </p:cNvSpPr>
            <p:nvPr/>
          </p:nvSpPr>
          <p:spPr bwMode="auto">
            <a:xfrm>
              <a:off x="1545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1" name="Rectangle 141"/>
            <p:cNvSpPr>
              <a:spLocks noChangeArrowheads="1"/>
            </p:cNvSpPr>
            <p:nvPr/>
          </p:nvSpPr>
          <p:spPr bwMode="auto">
            <a:xfrm>
              <a:off x="1712" y="184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2" name="Rectangle 142"/>
            <p:cNvSpPr>
              <a:spLocks noChangeArrowheads="1"/>
            </p:cNvSpPr>
            <p:nvPr/>
          </p:nvSpPr>
          <p:spPr bwMode="auto">
            <a:xfrm>
              <a:off x="1878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3" name="Rectangle 143"/>
            <p:cNvSpPr>
              <a:spLocks noChangeArrowheads="1"/>
            </p:cNvSpPr>
            <p:nvPr/>
          </p:nvSpPr>
          <p:spPr bwMode="auto">
            <a:xfrm>
              <a:off x="2045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4" name="Rectangle 144"/>
            <p:cNvSpPr>
              <a:spLocks noChangeArrowheads="1"/>
            </p:cNvSpPr>
            <p:nvPr/>
          </p:nvSpPr>
          <p:spPr bwMode="auto">
            <a:xfrm>
              <a:off x="2212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5" name="Rectangle 145"/>
            <p:cNvSpPr>
              <a:spLocks noChangeArrowheads="1"/>
            </p:cNvSpPr>
            <p:nvPr/>
          </p:nvSpPr>
          <p:spPr bwMode="auto">
            <a:xfrm>
              <a:off x="2379" y="184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6" name="Rectangle 146"/>
            <p:cNvSpPr>
              <a:spLocks noChangeArrowheads="1"/>
            </p:cNvSpPr>
            <p:nvPr/>
          </p:nvSpPr>
          <p:spPr bwMode="auto">
            <a:xfrm>
              <a:off x="2545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7" name="Rectangle 147"/>
            <p:cNvSpPr>
              <a:spLocks noChangeArrowheads="1"/>
            </p:cNvSpPr>
            <p:nvPr/>
          </p:nvSpPr>
          <p:spPr bwMode="auto">
            <a:xfrm>
              <a:off x="2712" y="1847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8" name="Rectangle 148"/>
            <p:cNvSpPr>
              <a:spLocks noChangeArrowheads="1"/>
            </p:cNvSpPr>
            <p:nvPr/>
          </p:nvSpPr>
          <p:spPr bwMode="auto">
            <a:xfrm>
              <a:off x="2879" y="184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9" name="Rectangle 149"/>
            <p:cNvSpPr>
              <a:spLocks noChangeArrowheads="1"/>
            </p:cNvSpPr>
            <p:nvPr/>
          </p:nvSpPr>
          <p:spPr bwMode="auto">
            <a:xfrm>
              <a:off x="878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0" name="Rectangle 150"/>
            <p:cNvSpPr>
              <a:spLocks noChangeArrowheads="1"/>
            </p:cNvSpPr>
            <p:nvPr/>
          </p:nvSpPr>
          <p:spPr bwMode="auto">
            <a:xfrm>
              <a:off x="1045" y="202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1" name="Rectangle 151"/>
            <p:cNvSpPr>
              <a:spLocks noChangeArrowheads="1"/>
            </p:cNvSpPr>
            <p:nvPr/>
          </p:nvSpPr>
          <p:spPr bwMode="auto">
            <a:xfrm>
              <a:off x="1211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2" name="Rectangle 152"/>
            <p:cNvSpPr>
              <a:spLocks noChangeArrowheads="1"/>
            </p:cNvSpPr>
            <p:nvPr/>
          </p:nvSpPr>
          <p:spPr bwMode="auto">
            <a:xfrm>
              <a:off x="1378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3" name="Rectangle 153"/>
            <p:cNvSpPr>
              <a:spLocks noChangeArrowheads="1"/>
            </p:cNvSpPr>
            <p:nvPr/>
          </p:nvSpPr>
          <p:spPr bwMode="auto">
            <a:xfrm>
              <a:off x="1545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4" name="Rectangle 154"/>
            <p:cNvSpPr>
              <a:spLocks noChangeArrowheads="1"/>
            </p:cNvSpPr>
            <p:nvPr/>
          </p:nvSpPr>
          <p:spPr bwMode="auto">
            <a:xfrm>
              <a:off x="1712" y="202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5" name="Rectangle 155"/>
            <p:cNvSpPr>
              <a:spLocks noChangeArrowheads="1"/>
            </p:cNvSpPr>
            <p:nvPr/>
          </p:nvSpPr>
          <p:spPr bwMode="auto">
            <a:xfrm>
              <a:off x="1878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6" name="Rectangle 156"/>
            <p:cNvSpPr>
              <a:spLocks noChangeArrowheads="1"/>
            </p:cNvSpPr>
            <p:nvPr/>
          </p:nvSpPr>
          <p:spPr bwMode="auto">
            <a:xfrm>
              <a:off x="2045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7" name="Rectangle 157"/>
            <p:cNvSpPr>
              <a:spLocks noChangeArrowheads="1"/>
            </p:cNvSpPr>
            <p:nvPr/>
          </p:nvSpPr>
          <p:spPr bwMode="auto">
            <a:xfrm>
              <a:off x="2212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8" name="Rectangle 158"/>
            <p:cNvSpPr>
              <a:spLocks noChangeArrowheads="1"/>
            </p:cNvSpPr>
            <p:nvPr/>
          </p:nvSpPr>
          <p:spPr bwMode="auto">
            <a:xfrm>
              <a:off x="2379" y="202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9" name="Rectangle 159"/>
            <p:cNvSpPr>
              <a:spLocks noChangeArrowheads="1"/>
            </p:cNvSpPr>
            <p:nvPr/>
          </p:nvSpPr>
          <p:spPr bwMode="auto">
            <a:xfrm>
              <a:off x="2545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0" name="Rectangle 160"/>
            <p:cNvSpPr>
              <a:spLocks noChangeArrowheads="1"/>
            </p:cNvSpPr>
            <p:nvPr/>
          </p:nvSpPr>
          <p:spPr bwMode="auto">
            <a:xfrm>
              <a:off x="2712" y="2029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1" name="Rectangle 161"/>
            <p:cNvSpPr>
              <a:spLocks noChangeArrowheads="1"/>
            </p:cNvSpPr>
            <p:nvPr/>
          </p:nvSpPr>
          <p:spPr bwMode="auto">
            <a:xfrm>
              <a:off x="2879" y="202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2" name="Rectangle 162"/>
            <p:cNvSpPr>
              <a:spLocks noChangeArrowheads="1"/>
            </p:cNvSpPr>
            <p:nvPr/>
          </p:nvSpPr>
          <p:spPr bwMode="auto">
            <a:xfrm>
              <a:off x="878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3" name="Rectangle 163"/>
            <p:cNvSpPr>
              <a:spLocks noChangeArrowheads="1"/>
            </p:cNvSpPr>
            <p:nvPr/>
          </p:nvSpPr>
          <p:spPr bwMode="auto">
            <a:xfrm>
              <a:off x="1045" y="221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4" name="Rectangle 164"/>
            <p:cNvSpPr>
              <a:spLocks noChangeArrowheads="1"/>
            </p:cNvSpPr>
            <p:nvPr/>
          </p:nvSpPr>
          <p:spPr bwMode="auto">
            <a:xfrm>
              <a:off x="1211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5" name="Rectangle 165"/>
            <p:cNvSpPr>
              <a:spLocks noChangeArrowheads="1"/>
            </p:cNvSpPr>
            <p:nvPr/>
          </p:nvSpPr>
          <p:spPr bwMode="auto">
            <a:xfrm>
              <a:off x="1378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6" name="Rectangle 166"/>
            <p:cNvSpPr>
              <a:spLocks noChangeArrowheads="1"/>
            </p:cNvSpPr>
            <p:nvPr/>
          </p:nvSpPr>
          <p:spPr bwMode="auto">
            <a:xfrm>
              <a:off x="1545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7" name="Rectangle 167"/>
            <p:cNvSpPr>
              <a:spLocks noChangeArrowheads="1"/>
            </p:cNvSpPr>
            <p:nvPr/>
          </p:nvSpPr>
          <p:spPr bwMode="auto">
            <a:xfrm>
              <a:off x="1712" y="221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8" name="Rectangle 168"/>
            <p:cNvSpPr>
              <a:spLocks noChangeArrowheads="1"/>
            </p:cNvSpPr>
            <p:nvPr/>
          </p:nvSpPr>
          <p:spPr bwMode="auto">
            <a:xfrm>
              <a:off x="1878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9" name="Rectangle 169"/>
            <p:cNvSpPr>
              <a:spLocks noChangeArrowheads="1"/>
            </p:cNvSpPr>
            <p:nvPr/>
          </p:nvSpPr>
          <p:spPr bwMode="auto">
            <a:xfrm>
              <a:off x="2045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0" name="Rectangle 170"/>
            <p:cNvSpPr>
              <a:spLocks noChangeArrowheads="1"/>
            </p:cNvSpPr>
            <p:nvPr/>
          </p:nvSpPr>
          <p:spPr bwMode="auto">
            <a:xfrm>
              <a:off x="2212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1" name="Rectangle 171"/>
            <p:cNvSpPr>
              <a:spLocks noChangeArrowheads="1"/>
            </p:cNvSpPr>
            <p:nvPr/>
          </p:nvSpPr>
          <p:spPr bwMode="auto">
            <a:xfrm>
              <a:off x="2379" y="221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2" name="Rectangle 172"/>
            <p:cNvSpPr>
              <a:spLocks noChangeArrowheads="1"/>
            </p:cNvSpPr>
            <p:nvPr/>
          </p:nvSpPr>
          <p:spPr bwMode="auto">
            <a:xfrm>
              <a:off x="2545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3" name="Rectangle 173"/>
            <p:cNvSpPr>
              <a:spLocks noChangeArrowheads="1"/>
            </p:cNvSpPr>
            <p:nvPr/>
          </p:nvSpPr>
          <p:spPr bwMode="auto">
            <a:xfrm>
              <a:off x="2712" y="2210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" name="Rectangle 174"/>
            <p:cNvSpPr>
              <a:spLocks noChangeArrowheads="1"/>
            </p:cNvSpPr>
            <p:nvPr/>
          </p:nvSpPr>
          <p:spPr bwMode="auto">
            <a:xfrm>
              <a:off x="2879" y="221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5" name="Rectangle 175"/>
            <p:cNvSpPr>
              <a:spLocks noChangeArrowheads="1"/>
            </p:cNvSpPr>
            <p:nvPr/>
          </p:nvSpPr>
          <p:spPr bwMode="auto">
            <a:xfrm>
              <a:off x="878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6" name="Rectangle 176"/>
            <p:cNvSpPr>
              <a:spLocks noChangeArrowheads="1"/>
            </p:cNvSpPr>
            <p:nvPr/>
          </p:nvSpPr>
          <p:spPr bwMode="auto">
            <a:xfrm>
              <a:off x="1045" y="239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7" name="Rectangle 177"/>
            <p:cNvSpPr>
              <a:spLocks noChangeArrowheads="1"/>
            </p:cNvSpPr>
            <p:nvPr/>
          </p:nvSpPr>
          <p:spPr bwMode="auto">
            <a:xfrm>
              <a:off x="1211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8" name="Rectangle 178"/>
            <p:cNvSpPr>
              <a:spLocks noChangeArrowheads="1"/>
            </p:cNvSpPr>
            <p:nvPr/>
          </p:nvSpPr>
          <p:spPr bwMode="auto">
            <a:xfrm>
              <a:off x="1378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9" name="Rectangle 179"/>
            <p:cNvSpPr>
              <a:spLocks noChangeArrowheads="1"/>
            </p:cNvSpPr>
            <p:nvPr/>
          </p:nvSpPr>
          <p:spPr bwMode="auto">
            <a:xfrm>
              <a:off x="1545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0" name="Rectangle 180"/>
            <p:cNvSpPr>
              <a:spLocks noChangeArrowheads="1"/>
            </p:cNvSpPr>
            <p:nvPr/>
          </p:nvSpPr>
          <p:spPr bwMode="auto">
            <a:xfrm>
              <a:off x="1712" y="239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1" name="Rectangle 181"/>
            <p:cNvSpPr>
              <a:spLocks noChangeArrowheads="1"/>
            </p:cNvSpPr>
            <p:nvPr/>
          </p:nvSpPr>
          <p:spPr bwMode="auto">
            <a:xfrm>
              <a:off x="1878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2" name="Rectangle 182"/>
            <p:cNvSpPr>
              <a:spLocks noChangeArrowheads="1"/>
            </p:cNvSpPr>
            <p:nvPr/>
          </p:nvSpPr>
          <p:spPr bwMode="auto">
            <a:xfrm>
              <a:off x="2045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3" name="Rectangle 183"/>
            <p:cNvSpPr>
              <a:spLocks noChangeArrowheads="1"/>
            </p:cNvSpPr>
            <p:nvPr/>
          </p:nvSpPr>
          <p:spPr bwMode="auto">
            <a:xfrm>
              <a:off x="2212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4" name="Rectangle 184"/>
            <p:cNvSpPr>
              <a:spLocks noChangeArrowheads="1"/>
            </p:cNvSpPr>
            <p:nvPr/>
          </p:nvSpPr>
          <p:spPr bwMode="auto">
            <a:xfrm>
              <a:off x="2379" y="239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5" name="Rectangle 185"/>
            <p:cNvSpPr>
              <a:spLocks noChangeArrowheads="1"/>
            </p:cNvSpPr>
            <p:nvPr/>
          </p:nvSpPr>
          <p:spPr bwMode="auto">
            <a:xfrm>
              <a:off x="2545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6" name="Rectangle 186"/>
            <p:cNvSpPr>
              <a:spLocks noChangeArrowheads="1"/>
            </p:cNvSpPr>
            <p:nvPr/>
          </p:nvSpPr>
          <p:spPr bwMode="auto">
            <a:xfrm>
              <a:off x="2712" y="2392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7" name="Rectangle 187"/>
            <p:cNvSpPr>
              <a:spLocks noChangeArrowheads="1"/>
            </p:cNvSpPr>
            <p:nvPr/>
          </p:nvSpPr>
          <p:spPr bwMode="auto">
            <a:xfrm>
              <a:off x="2879" y="239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8" name="Rectangle 188"/>
            <p:cNvSpPr>
              <a:spLocks noChangeArrowheads="1"/>
            </p:cNvSpPr>
            <p:nvPr/>
          </p:nvSpPr>
          <p:spPr bwMode="auto">
            <a:xfrm>
              <a:off x="878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9" name="Rectangle 189"/>
            <p:cNvSpPr>
              <a:spLocks noChangeArrowheads="1"/>
            </p:cNvSpPr>
            <p:nvPr/>
          </p:nvSpPr>
          <p:spPr bwMode="auto">
            <a:xfrm>
              <a:off x="1045" y="257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0" name="Rectangle 190"/>
            <p:cNvSpPr>
              <a:spLocks noChangeArrowheads="1"/>
            </p:cNvSpPr>
            <p:nvPr/>
          </p:nvSpPr>
          <p:spPr bwMode="auto">
            <a:xfrm>
              <a:off x="1211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1" name="Rectangle 191"/>
            <p:cNvSpPr>
              <a:spLocks noChangeArrowheads="1"/>
            </p:cNvSpPr>
            <p:nvPr/>
          </p:nvSpPr>
          <p:spPr bwMode="auto">
            <a:xfrm>
              <a:off x="1378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2" name="Rectangle 192"/>
            <p:cNvSpPr>
              <a:spLocks noChangeArrowheads="1"/>
            </p:cNvSpPr>
            <p:nvPr/>
          </p:nvSpPr>
          <p:spPr bwMode="auto">
            <a:xfrm>
              <a:off x="1545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3" name="Rectangle 193"/>
            <p:cNvSpPr>
              <a:spLocks noChangeArrowheads="1"/>
            </p:cNvSpPr>
            <p:nvPr/>
          </p:nvSpPr>
          <p:spPr bwMode="auto">
            <a:xfrm>
              <a:off x="1712" y="257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4" name="Rectangle 194"/>
            <p:cNvSpPr>
              <a:spLocks noChangeArrowheads="1"/>
            </p:cNvSpPr>
            <p:nvPr/>
          </p:nvSpPr>
          <p:spPr bwMode="auto">
            <a:xfrm>
              <a:off x="1878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5" name="Rectangle 195"/>
            <p:cNvSpPr>
              <a:spLocks noChangeArrowheads="1"/>
            </p:cNvSpPr>
            <p:nvPr/>
          </p:nvSpPr>
          <p:spPr bwMode="auto">
            <a:xfrm>
              <a:off x="2045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6" name="Rectangle 196"/>
            <p:cNvSpPr>
              <a:spLocks noChangeArrowheads="1"/>
            </p:cNvSpPr>
            <p:nvPr/>
          </p:nvSpPr>
          <p:spPr bwMode="auto">
            <a:xfrm>
              <a:off x="2212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7" name="Rectangle 197"/>
            <p:cNvSpPr>
              <a:spLocks noChangeArrowheads="1"/>
            </p:cNvSpPr>
            <p:nvPr/>
          </p:nvSpPr>
          <p:spPr bwMode="auto">
            <a:xfrm>
              <a:off x="2379" y="257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8" name="Rectangle 198"/>
            <p:cNvSpPr>
              <a:spLocks noChangeArrowheads="1"/>
            </p:cNvSpPr>
            <p:nvPr/>
          </p:nvSpPr>
          <p:spPr bwMode="auto">
            <a:xfrm>
              <a:off x="2545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9" name="Rectangle 199"/>
            <p:cNvSpPr>
              <a:spLocks noChangeArrowheads="1"/>
            </p:cNvSpPr>
            <p:nvPr/>
          </p:nvSpPr>
          <p:spPr bwMode="auto">
            <a:xfrm>
              <a:off x="2712" y="2573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0" name="Rectangle 200"/>
            <p:cNvSpPr>
              <a:spLocks noChangeArrowheads="1"/>
            </p:cNvSpPr>
            <p:nvPr/>
          </p:nvSpPr>
          <p:spPr bwMode="auto">
            <a:xfrm>
              <a:off x="2879" y="257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1" name="Rectangle 201"/>
            <p:cNvSpPr>
              <a:spLocks noChangeArrowheads="1"/>
            </p:cNvSpPr>
            <p:nvPr/>
          </p:nvSpPr>
          <p:spPr bwMode="auto">
            <a:xfrm>
              <a:off x="878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2" name="Rectangle 202"/>
            <p:cNvSpPr>
              <a:spLocks noChangeArrowheads="1"/>
            </p:cNvSpPr>
            <p:nvPr/>
          </p:nvSpPr>
          <p:spPr bwMode="auto">
            <a:xfrm>
              <a:off x="1045" y="275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3" name="Rectangle 203"/>
            <p:cNvSpPr>
              <a:spLocks noChangeArrowheads="1"/>
            </p:cNvSpPr>
            <p:nvPr/>
          </p:nvSpPr>
          <p:spPr bwMode="auto">
            <a:xfrm>
              <a:off x="1211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4" name="Rectangle 204"/>
            <p:cNvSpPr>
              <a:spLocks noChangeArrowheads="1"/>
            </p:cNvSpPr>
            <p:nvPr/>
          </p:nvSpPr>
          <p:spPr bwMode="auto">
            <a:xfrm>
              <a:off x="1378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" name="Rectangle 205"/>
            <p:cNvSpPr>
              <a:spLocks noChangeArrowheads="1"/>
            </p:cNvSpPr>
            <p:nvPr/>
          </p:nvSpPr>
          <p:spPr bwMode="auto">
            <a:xfrm>
              <a:off x="1545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" name="Rectangle 206"/>
            <p:cNvSpPr>
              <a:spLocks noChangeArrowheads="1"/>
            </p:cNvSpPr>
            <p:nvPr/>
          </p:nvSpPr>
          <p:spPr bwMode="auto">
            <a:xfrm>
              <a:off x="1712" y="275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" name="Rectangle 207"/>
            <p:cNvSpPr>
              <a:spLocks noChangeArrowheads="1"/>
            </p:cNvSpPr>
            <p:nvPr/>
          </p:nvSpPr>
          <p:spPr bwMode="auto">
            <a:xfrm>
              <a:off x="1878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" name="Rectangle 208"/>
            <p:cNvSpPr>
              <a:spLocks noChangeArrowheads="1"/>
            </p:cNvSpPr>
            <p:nvPr/>
          </p:nvSpPr>
          <p:spPr bwMode="auto">
            <a:xfrm>
              <a:off x="2045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" name="Rectangle 209"/>
            <p:cNvSpPr>
              <a:spLocks noChangeArrowheads="1"/>
            </p:cNvSpPr>
            <p:nvPr/>
          </p:nvSpPr>
          <p:spPr bwMode="auto">
            <a:xfrm>
              <a:off x="2212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0" name="Rectangle 210"/>
            <p:cNvSpPr>
              <a:spLocks noChangeArrowheads="1"/>
            </p:cNvSpPr>
            <p:nvPr/>
          </p:nvSpPr>
          <p:spPr bwMode="auto">
            <a:xfrm>
              <a:off x="2379" y="275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1" name="Rectangle 211"/>
            <p:cNvSpPr>
              <a:spLocks noChangeArrowheads="1"/>
            </p:cNvSpPr>
            <p:nvPr/>
          </p:nvSpPr>
          <p:spPr bwMode="auto">
            <a:xfrm>
              <a:off x="2545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2" name="Rectangle 212"/>
            <p:cNvSpPr>
              <a:spLocks noChangeArrowheads="1"/>
            </p:cNvSpPr>
            <p:nvPr/>
          </p:nvSpPr>
          <p:spPr bwMode="auto">
            <a:xfrm>
              <a:off x="2712" y="2755"/>
              <a:ext cx="167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3" name="Rectangle 213"/>
            <p:cNvSpPr>
              <a:spLocks noChangeArrowheads="1"/>
            </p:cNvSpPr>
            <p:nvPr/>
          </p:nvSpPr>
          <p:spPr bwMode="auto">
            <a:xfrm>
              <a:off x="2879" y="275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4" name="Rectangle 214"/>
            <p:cNvSpPr>
              <a:spLocks noChangeArrowheads="1"/>
            </p:cNvSpPr>
            <p:nvPr/>
          </p:nvSpPr>
          <p:spPr bwMode="auto">
            <a:xfrm>
              <a:off x="878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5" name="Rectangle 215"/>
            <p:cNvSpPr>
              <a:spLocks noChangeArrowheads="1"/>
            </p:cNvSpPr>
            <p:nvPr/>
          </p:nvSpPr>
          <p:spPr bwMode="auto">
            <a:xfrm>
              <a:off x="1045" y="293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6" name="Rectangle 216"/>
            <p:cNvSpPr>
              <a:spLocks noChangeArrowheads="1"/>
            </p:cNvSpPr>
            <p:nvPr/>
          </p:nvSpPr>
          <p:spPr bwMode="auto">
            <a:xfrm>
              <a:off x="1211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7" name="Rectangle 217"/>
            <p:cNvSpPr>
              <a:spLocks noChangeArrowheads="1"/>
            </p:cNvSpPr>
            <p:nvPr/>
          </p:nvSpPr>
          <p:spPr bwMode="auto">
            <a:xfrm>
              <a:off x="1378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8" name="Rectangle 218"/>
            <p:cNvSpPr>
              <a:spLocks noChangeArrowheads="1"/>
            </p:cNvSpPr>
            <p:nvPr/>
          </p:nvSpPr>
          <p:spPr bwMode="auto">
            <a:xfrm>
              <a:off x="1545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9" name="Rectangle 219"/>
            <p:cNvSpPr>
              <a:spLocks noChangeArrowheads="1"/>
            </p:cNvSpPr>
            <p:nvPr/>
          </p:nvSpPr>
          <p:spPr bwMode="auto">
            <a:xfrm>
              <a:off x="1712" y="293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0" name="Rectangle 220"/>
            <p:cNvSpPr>
              <a:spLocks noChangeArrowheads="1"/>
            </p:cNvSpPr>
            <p:nvPr/>
          </p:nvSpPr>
          <p:spPr bwMode="auto">
            <a:xfrm>
              <a:off x="1878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1" name="Rectangle 221"/>
            <p:cNvSpPr>
              <a:spLocks noChangeArrowheads="1"/>
            </p:cNvSpPr>
            <p:nvPr/>
          </p:nvSpPr>
          <p:spPr bwMode="auto">
            <a:xfrm>
              <a:off x="2045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2" name="Rectangle 222"/>
            <p:cNvSpPr>
              <a:spLocks noChangeArrowheads="1"/>
            </p:cNvSpPr>
            <p:nvPr/>
          </p:nvSpPr>
          <p:spPr bwMode="auto">
            <a:xfrm>
              <a:off x="2212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3" name="Rectangle 223"/>
            <p:cNvSpPr>
              <a:spLocks noChangeArrowheads="1"/>
            </p:cNvSpPr>
            <p:nvPr/>
          </p:nvSpPr>
          <p:spPr bwMode="auto">
            <a:xfrm>
              <a:off x="2379" y="293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4" name="Rectangle 224"/>
            <p:cNvSpPr>
              <a:spLocks noChangeArrowheads="1"/>
            </p:cNvSpPr>
            <p:nvPr/>
          </p:nvSpPr>
          <p:spPr bwMode="auto">
            <a:xfrm>
              <a:off x="2545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5" name="Rectangle 225"/>
            <p:cNvSpPr>
              <a:spLocks noChangeArrowheads="1"/>
            </p:cNvSpPr>
            <p:nvPr/>
          </p:nvSpPr>
          <p:spPr bwMode="auto">
            <a:xfrm>
              <a:off x="2712" y="2936"/>
              <a:ext cx="167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6" name="Rectangle 226"/>
            <p:cNvSpPr>
              <a:spLocks noChangeArrowheads="1"/>
            </p:cNvSpPr>
            <p:nvPr/>
          </p:nvSpPr>
          <p:spPr bwMode="auto">
            <a:xfrm>
              <a:off x="2879" y="293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7" name="Text Box 227"/>
            <p:cNvSpPr txBox="1">
              <a:spLocks noChangeArrowheads="1"/>
            </p:cNvSpPr>
            <p:nvPr/>
          </p:nvSpPr>
          <p:spPr bwMode="auto">
            <a:xfrm>
              <a:off x="600" y="2634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5588" name="Text Box 228"/>
            <p:cNvSpPr txBox="1">
              <a:spLocks noChangeArrowheads="1"/>
            </p:cNvSpPr>
            <p:nvPr/>
          </p:nvSpPr>
          <p:spPr bwMode="auto">
            <a:xfrm>
              <a:off x="600" y="2271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5589" name="Text Box 229"/>
            <p:cNvSpPr txBox="1">
              <a:spLocks noChangeArrowheads="1"/>
            </p:cNvSpPr>
            <p:nvPr/>
          </p:nvSpPr>
          <p:spPr bwMode="auto">
            <a:xfrm>
              <a:off x="600" y="1908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30</a:t>
              </a:r>
            </a:p>
          </p:txBody>
        </p:sp>
        <p:sp>
          <p:nvSpPr>
            <p:cNvPr id="15590" name="Text Box 230"/>
            <p:cNvSpPr txBox="1">
              <a:spLocks noChangeArrowheads="1"/>
            </p:cNvSpPr>
            <p:nvPr/>
          </p:nvSpPr>
          <p:spPr bwMode="auto">
            <a:xfrm>
              <a:off x="600" y="1545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15591" name="Text Box 231"/>
            <p:cNvSpPr txBox="1">
              <a:spLocks noChangeArrowheads="1"/>
            </p:cNvSpPr>
            <p:nvPr/>
          </p:nvSpPr>
          <p:spPr bwMode="auto">
            <a:xfrm>
              <a:off x="600" y="118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50</a:t>
              </a:r>
            </a:p>
          </p:txBody>
        </p:sp>
        <p:sp>
          <p:nvSpPr>
            <p:cNvPr id="15592" name="Text Box 232"/>
            <p:cNvSpPr txBox="1">
              <a:spLocks noChangeArrowheads="1"/>
            </p:cNvSpPr>
            <p:nvPr/>
          </p:nvSpPr>
          <p:spPr bwMode="auto">
            <a:xfrm>
              <a:off x="600" y="819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60</a:t>
              </a:r>
            </a:p>
          </p:txBody>
        </p:sp>
        <p:sp>
          <p:nvSpPr>
            <p:cNvPr id="15593" name="Text Box 233"/>
            <p:cNvSpPr txBox="1">
              <a:spLocks noChangeArrowheads="1"/>
            </p:cNvSpPr>
            <p:nvPr/>
          </p:nvSpPr>
          <p:spPr bwMode="auto">
            <a:xfrm>
              <a:off x="600" y="483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70</a:t>
              </a:r>
            </a:p>
          </p:txBody>
        </p:sp>
        <p:sp>
          <p:nvSpPr>
            <p:cNvPr id="15594" name="Text Box 234"/>
            <p:cNvSpPr txBox="1">
              <a:spLocks noChangeArrowheads="1"/>
            </p:cNvSpPr>
            <p:nvPr/>
          </p:nvSpPr>
          <p:spPr bwMode="auto">
            <a:xfrm>
              <a:off x="600" y="2997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0</a:t>
              </a:r>
            </a:p>
          </p:txBody>
        </p:sp>
        <p:sp>
          <p:nvSpPr>
            <p:cNvPr id="15595" name="Text Box 235"/>
            <p:cNvSpPr txBox="1">
              <a:spLocks noChangeArrowheads="1"/>
            </p:cNvSpPr>
            <p:nvPr/>
          </p:nvSpPr>
          <p:spPr bwMode="auto">
            <a:xfrm rot="-5400000">
              <a:off x="-595" y="1710"/>
              <a:ext cx="20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Cumulative Frequency</a:t>
              </a:r>
            </a:p>
          </p:txBody>
        </p:sp>
        <p:sp>
          <p:nvSpPr>
            <p:cNvPr id="15596" name="Text Box 236"/>
            <p:cNvSpPr txBox="1">
              <a:spLocks noChangeArrowheads="1"/>
            </p:cNvSpPr>
            <p:nvPr/>
          </p:nvSpPr>
          <p:spPr bwMode="auto">
            <a:xfrm>
              <a:off x="1063" y="3150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5597" name="Text Box 237"/>
            <p:cNvSpPr txBox="1">
              <a:spLocks noChangeArrowheads="1"/>
            </p:cNvSpPr>
            <p:nvPr/>
          </p:nvSpPr>
          <p:spPr bwMode="auto">
            <a:xfrm>
              <a:off x="1388" y="3146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5598" name="Text Box 238"/>
            <p:cNvSpPr txBox="1">
              <a:spLocks noChangeArrowheads="1"/>
            </p:cNvSpPr>
            <p:nvPr/>
          </p:nvSpPr>
          <p:spPr bwMode="auto">
            <a:xfrm>
              <a:off x="1730" y="3146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30</a:t>
              </a:r>
            </a:p>
          </p:txBody>
        </p:sp>
        <p:sp>
          <p:nvSpPr>
            <p:cNvPr id="15599" name="Text Box 239"/>
            <p:cNvSpPr txBox="1">
              <a:spLocks noChangeArrowheads="1"/>
            </p:cNvSpPr>
            <p:nvPr/>
          </p:nvSpPr>
          <p:spPr bwMode="auto">
            <a:xfrm>
              <a:off x="2051" y="3134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40</a:t>
              </a:r>
            </a:p>
          </p:txBody>
        </p:sp>
        <p:sp>
          <p:nvSpPr>
            <p:cNvPr id="15600" name="Text Box 240"/>
            <p:cNvSpPr txBox="1">
              <a:spLocks noChangeArrowheads="1"/>
            </p:cNvSpPr>
            <p:nvPr/>
          </p:nvSpPr>
          <p:spPr bwMode="auto">
            <a:xfrm>
              <a:off x="2393" y="3138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50</a:t>
              </a:r>
            </a:p>
          </p:txBody>
        </p:sp>
        <p:sp>
          <p:nvSpPr>
            <p:cNvPr id="15601" name="Text Box 241"/>
            <p:cNvSpPr txBox="1">
              <a:spLocks noChangeArrowheads="1"/>
            </p:cNvSpPr>
            <p:nvPr/>
          </p:nvSpPr>
          <p:spPr bwMode="auto">
            <a:xfrm>
              <a:off x="2714" y="3146"/>
              <a:ext cx="3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60</a:t>
              </a:r>
            </a:p>
          </p:txBody>
        </p:sp>
        <p:sp>
          <p:nvSpPr>
            <p:cNvPr id="15602" name="Text Box 242"/>
            <p:cNvSpPr txBox="1">
              <a:spLocks noChangeArrowheads="1"/>
            </p:cNvSpPr>
            <p:nvPr/>
          </p:nvSpPr>
          <p:spPr bwMode="auto">
            <a:xfrm>
              <a:off x="3048" y="3146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omic Sans MS" pitchFamily="66" charset="0"/>
                </a:rPr>
                <a:t>70</a:t>
              </a:r>
            </a:p>
          </p:txBody>
        </p:sp>
        <p:sp>
          <p:nvSpPr>
            <p:cNvPr id="15603" name="Text Box 243"/>
            <p:cNvSpPr txBox="1">
              <a:spLocks noChangeArrowheads="1"/>
            </p:cNvSpPr>
            <p:nvPr/>
          </p:nvSpPr>
          <p:spPr bwMode="auto">
            <a:xfrm>
              <a:off x="1430" y="3365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Comic Sans MS" pitchFamily="66" charset="0"/>
                </a:rPr>
                <a:t>Minutes Late</a:t>
              </a:r>
            </a:p>
          </p:txBody>
        </p:sp>
        <p:sp>
          <p:nvSpPr>
            <p:cNvPr id="15604" name="Rectangle 244"/>
            <p:cNvSpPr>
              <a:spLocks noChangeArrowheads="1"/>
            </p:cNvSpPr>
            <p:nvPr/>
          </p:nvSpPr>
          <p:spPr bwMode="auto">
            <a:xfrm>
              <a:off x="3045" y="577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5" name="Rectangle 245"/>
            <p:cNvSpPr>
              <a:spLocks noChangeArrowheads="1"/>
            </p:cNvSpPr>
            <p:nvPr/>
          </p:nvSpPr>
          <p:spPr bwMode="auto">
            <a:xfrm>
              <a:off x="3045" y="758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6" name="Rectangle 246"/>
            <p:cNvSpPr>
              <a:spLocks noChangeArrowheads="1"/>
            </p:cNvSpPr>
            <p:nvPr/>
          </p:nvSpPr>
          <p:spPr bwMode="auto">
            <a:xfrm>
              <a:off x="3045" y="940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7" name="Rectangle 247"/>
            <p:cNvSpPr>
              <a:spLocks noChangeArrowheads="1"/>
            </p:cNvSpPr>
            <p:nvPr/>
          </p:nvSpPr>
          <p:spPr bwMode="auto">
            <a:xfrm>
              <a:off x="3045" y="1121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8" name="Rectangle 248"/>
            <p:cNvSpPr>
              <a:spLocks noChangeArrowheads="1"/>
            </p:cNvSpPr>
            <p:nvPr/>
          </p:nvSpPr>
          <p:spPr bwMode="auto">
            <a:xfrm>
              <a:off x="3045" y="1303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9" name="Rectangle 249"/>
            <p:cNvSpPr>
              <a:spLocks noChangeArrowheads="1"/>
            </p:cNvSpPr>
            <p:nvPr/>
          </p:nvSpPr>
          <p:spPr bwMode="auto">
            <a:xfrm>
              <a:off x="3045" y="1484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0" name="Rectangle 250"/>
            <p:cNvSpPr>
              <a:spLocks noChangeArrowheads="1"/>
            </p:cNvSpPr>
            <p:nvPr/>
          </p:nvSpPr>
          <p:spPr bwMode="auto">
            <a:xfrm>
              <a:off x="3045" y="1666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1" name="Rectangle 251"/>
            <p:cNvSpPr>
              <a:spLocks noChangeArrowheads="1"/>
            </p:cNvSpPr>
            <p:nvPr/>
          </p:nvSpPr>
          <p:spPr bwMode="auto">
            <a:xfrm>
              <a:off x="3045" y="1847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2" name="Rectangle 252"/>
            <p:cNvSpPr>
              <a:spLocks noChangeArrowheads="1"/>
            </p:cNvSpPr>
            <p:nvPr/>
          </p:nvSpPr>
          <p:spPr bwMode="auto">
            <a:xfrm>
              <a:off x="3045" y="2029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3" name="Rectangle 253"/>
            <p:cNvSpPr>
              <a:spLocks noChangeArrowheads="1"/>
            </p:cNvSpPr>
            <p:nvPr/>
          </p:nvSpPr>
          <p:spPr bwMode="auto">
            <a:xfrm>
              <a:off x="3045" y="2210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4" name="Rectangle 254"/>
            <p:cNvSpPr>
              <a:spLocks noChangeArrowheads="1"/>
            </p:cNvSpPr>
            <p:nvPr/>
          </p:nvSpPr>
          <p:spPr bwMode="auto">
            <a:xfrm>
              <a:off x="3045" y="2392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5" name="Rectangle 255"/>
            <p:cNvSpPr>
              <a:spLocks noChangeArrowheads="1"/>
            </p:cNvSpPr>
            <p:nvPr/>
          </p:nvSpPr>
          <p:spPr bwMode="auto">
            <a:xfrm>
              <a:off x="3045" y="2573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6" name="Rectangle 256"/>
            <p:cNvSpPr>
              <a:spLocks noChangeArrowheads="1"/>
            </p:cNvSpPr>
            <p:nvPr/>
          </p:nvSpPr>
          <p:spPr bwMode="auto">
            <a:xfrm>
              <a:off x="3045" y="2755"/>
              <a:ext cx="166" cy="181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7" name="Rectangle 257"/>
            <p:cNvSpPr>
              <a:spLocks noChangeArrowheads="1"/>
            </p:cNvSpPr>
            <p:nvPr/>
          </p:nvSpPr>
          <p:spPr bwMode="auto">
            <a:xfrm>
              <a:off x="3045" y="2936"/>
              <a:ext cx="166" cy="182"/>
            </a:xfrm>
            <a:prstGeom prst="rect">
              <a:avLst/>
            </a:prstGeom>
            <a:noFill/>
            <a:ln w="317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Text Box 262"/>
          <p:cNvSpPr txBox="1">
            <a:spLocks noChangeArrowheads="1"/>
          </p:cNvSpPr>
          <p:nvPr/>
        </p:nvSpPr>
        <p:spPr bwMode="auto">
          <a:xfrm>
            <a:off x="1543050" y="552450"/>
            <a:ext cx="1828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Example 1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11"/>
          <p:cNvGrpSpPr>
            <a:grpSpLocks/>
          </p:cNvGrpSpPr>
          <p:nvPr/>
        </p:nvGrpSpPr>
        <p:grpSpPr bwMode="auto">
          <a:xfrm>
            <a:off x="0" y="647700"/>
            <a:ext cx="8562975" cy="5635625"/>
            <a:chOff x="0" y="408"/>
            <a:chExt cx="5394" cy="3550"/>
          </a:xfrm>
        </p:grpSpPr>
        <p:grpSp>
          <p:nvGrpSpPr>
            <p:cNvPr id="16387" name="Group 309"/>
            <p:cNvGrpSpPr>
              <a:grpSpLocks/>
            </p:cNvGrpSpPr>
            <p:nvPr/>
          </p:nvGrpSpPr>
          <p:grpSpPr bwMode="auto">
            <a:xfrm>
              <a:off x="0" y="780"/>
              <a:ext cx="5394" cy="3178"/>
              <a:chOff x="144" y="468"/>
              <a:chExt cx="5394" cy="3178"/>
            </a:xfrm>
          </p:grpSpPr>
          <p:sp>
            <p:nvSpPr>
              <p:cNvPr id="16389" name="Rectangle 3"/>
              <p:cNvSpPr>
                <a:spLocks noChangeArrowheads="1"/>
              </p:cNvSpPr>
              <p:nvPr/>
            </p:nvSpPr>
            <p:spPr bwMode="auto">
              <a:xfrm>
                <a:off x="722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0" name="Rectangle 4"/>
              <p:cNvSpPr>
                <a:spLocks noChangeArrowheads="1"/>
              </p:cNvSpPr>
              <p:nvPr/>
            </p:nvSpPr>
            <p:spPr bwMode="auto">
              <a:xfrm>
                <a:off x="889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1" name="Rectangle 5"/>
              <p:cNvSpPr>
                <a:spLocks noChangeArrowheads="1"/>
              </p:cNvSpPr>
              <p:nvPr/>
            </p:nvSpPr>
            <p:spPr bwMode="auto">
              <a:xfrm>
                <a:off x="1055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2" name="Rectangle 6"/>
              <p:cNvSpPr>
                <a:spLocks noChangeArrowheads="1"/>
              </p:cNvSpPr>
              <p:nvPr/>
            </p:nvSpPr>
            <p:spPr bwMode="auto">
              <a:xfrm>
                <a:off x="1222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3" name="Rectangle 7"/>
              <p:cNvSpPr>
                <a:spLocks noChangeArrowheads="1"/>
              </p:cNvSpPr>
              <p:nvPr/>
            </p:nvSpPr>
            <p:spPr bwMode="auto">
              <a:xfrm>
                <a:off x="1389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Rectangle 8"/>
              <p:cNvSpPr>
                <a:spLocks noChangeArrowheads="1"/>
              </p:cNvSpPr>
              <p:nvPr/>
            </p:nvSpPr>
            <p:spPr bwMode="auto">
              <a:xfrm>
                <a:off x="1556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Rectangle 9"/>
              <p:cNvSpPr>
                <a:spLocks noChangeArrowheads="1"/>
              </p:cNvSpPr>
              <p:nvPr/>
            </p:nvSpPr>
            <p:spPr bwMode="auto">
              <a:xfrm>
                <a:off x="1722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Rectangle 10"/>
              <p:cNvSpPr>
                <a:spLocks noChangeArrowheads="1"/>
              </p:cNvSpPr>
              <p:nvPr/>
            </p:nvSpPr>
            <p:spPr bwMode="auto">
              <a:xfrm>
                <a:off x="1889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Rectangle 11"/>
              <p:cNvSpPr>
                <a:spLocks noChangeArrowheads="1"/>
              </p:cNvSpPr>
              <p:nvPr/>
            </p:nvSpPr>
            <p:spPr bwMode="auto">
              <a:xfrm>
                <a:off x="2056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Rectangle 12"/>
              <p:cNvSpPr>
                <a:spLocks noChangeArrowheads="1"/>
              </p:cNvSpPr>
              <p:nvPr/>
            </p:nvSpPr>
            <p:spPr bwMode="auto">
              <a:xfrm>
                <a:off x="2223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Rectangle 13"/>
              <p:cNvSpPr>
                <a:spLocks noChangeArrowheads="1"/>
              </p:cNvSpPr>
              <p:nvPr/>
            </p:nvSpPr>
            <p:spPr bwMode="auto">
              <a:xfrm>
                <a:off x="2389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Rectangle 14"/>
              <p:cNvSpPr>
                <a:spLocks noChangeArrowheads="1"/>
              </p:cNvSpPr>
              <p:nvPr/>
            </p:nvSpPr>
            <p:spPr bwMode="auto">
              <a:xfrm>
                <a:off x="2556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Rectangle 15"/>
              <p:cNvSpPr>
                <a:spLocks noChangeArrowheads="1"/>
              </p:cNvSpPr>
              <p:nvPr/>
            </p:nvSpPr>
            <p:spPr bwMode="auto">
              <a:xfrm>
                <a:off x="2723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Rectangle 16"/>
              <p:cNvSpPr>
                <a:spLocks noChangeArrowheads="1"/>
              </p:cNvSpPr>
              <p:nvPr/>
            </p:nvSpPr>
            <p:spPr bwMode="auto">
              <a:xfrm>
                <a:off x="2889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Rectangle 17"/>
              <p:cNvSpPr>
                <a:spLocks noChangeArrowheads="1"/>
              </p:cNvSpPr>
              <p:nvPr/>
            </p:nvSpPr>
            <p:spPr bwMode="auto">
              <a:xfrm>
                <a:off x="3056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Rectangle 18"/>
              <p:cNvSpPr>
                <a:spLocks noChangeArrowheads="1"/>
              </p:cNvSpPr>
              <p:nvPr/>
            </p:nvSpPr>
            <p:spPr bwMode="auto">
              <a:xfrm>
                <a:off x="3223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Rectangle 19"/>
              <p:cNvSpPr>
                <a:spLocks noChangeArrowheads="1"/>
              </p:cNvSpPr>
              <p:nvPr/>
            </p:nvSpPr>
            <p:spPr bwMode="auto">
              <a:xfrm>
                <a:off x="722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Rectangle 20"/>
              <p:cNvSpPr>
                <a:spLocks noChangeArrowheads="1"/>
              </p:cNvSpPr>
              <p:nvPr/>
            </p:nvSpPr>
            <p:spPr bwMode="auto">
              <a:xfrm>
                <a:off x="889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Rectangle 21"/>
              <p:cNvSpPr>
                <a:spLocks noChangeArrowheads="1"/>
              </p:cNvSpPr>
              <p:nvPr/>
            </p:nvSpPr>
            <p:spPr bwMode="auto">
              <a:xfrm>
                <a:off x="1055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Rectangle 22"/>
              <p:cNvSpPr>
                <a:spLocks noChangeArrowheads="1"/>
              </p:cNvSpPr>
              <p:nvPr/>
            </p:nvSpPr>
            <p:spPr bwMode="auto">
              <a:xfrm>
                <a:off x="1222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Rectangle 23"/>
              <p:cNvSpPr>
                <a:spLocks noChangeArrowheads="1"/>
              </p:cNvSpPr>
              <p:nvPr/>
            </p:nvSpPr>
            <p:spPr bwMode="auto">
              <a:xfrm>
                <a:off x="1389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Rectangle 24"/>
              <p:cNvSpPr>
                <a:spLocks noChangeArrowheads="1"/>
              </p:cNvSpPr>
              <p:nvPr/>
            </p:nvSpPr>
            <p:spPr bwMode="auto">
              <a:xfrm>
                <a:off x="1556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1" name="Rectangle 25"/>
              <p:cNvSpPr>
                <a:spLocks noChangeArrowheads="1"/>
              </p:cNvSpPr>
              <p:nvPr/>
            </p:nvSpPr>
            <p:spPr bwMode="auto">
              <a:xfrm>
                <a:off x="1722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Rectangle 26"/>
              <p:cNvSpPr>
                <a:spLocks noChangeArrowheads="1"/>
              </p:cNvSpPr>
              <p:nvPr/>
            </p:nvSpPr>
            <p:spPr bwMode="auto">
              <a:xfrm>
                <a:off x="1889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Rectangle 27"/>
              <p:cNvSpPr>
                <a:spLocks noChangeArrowheads="1"/>
              </p:cNvSpPr>
              <p:nvPr/>
            </p:nvSpPr>
            <p:spPr bwMode="auto">
              <a:xfrm>
                <a:off x="2056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Rectangle 28"/>
              <p:cNvSpPr>
                <a:spLocks noChangeArrowheads="1"/>
              </p:cNvSpPr>
              <p:nvPr/>
            </p:nvSpPr>
            <p:spPr bwMode="auto">
              <a:xfrm>
                <a:off x="2223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Rectangle 29"/>
              <p:cNvSpPr>
                <a:spLocks noChangeArrowheads="1"/>
              </p:cNvSpPr>
              <p:nvPr/>
            </p:nvSpPr>
            <p:spPr bwMode="auto">
              <a:xfrm>
                <a:off x="2389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Rectangle 30"/>
              <p:cNvSpPr>
                <a:spLocks noChangeArrowheads="1"/>
              </p:cNvSpPr>
              <p:nvPr/>
            </p:nvSpPr>
            <p:spPr bwMode="auto">
              <a:xfrm>
                <a:off x="2556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Rectangle 31"/>
              <p:cNvSpPr>
                <a:spLocks noChangeArrowheads="1"/>
              </p:cNvSpPr>
              <p:nvPr/>
            </p:nvSpPr>
            <p:spPr bwMode="auto">
              <a:xfrm>
                <a:off x="2723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Rectangle 32"/>
              <p:cNvSpPr>
                <a:spLocks noChangeArrowheads="1"/>
              </p:cNvSpPr>
              <p:nvPr/>
            </p:nvSpPr>
            <p:spPr bwMode="auto">
              <a:xfrm>
                <a:off x="2889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Rectangle 33"/>
              <p:cNvSpPr>
                <a:spLocks noChangeArrowheads="1"/>
              </p:cNvSpPr>
              <p:nvPr/>
            </p:nvSpPr>
            <p:spPr bwMode="auto">
              <a:xfrm>
                <a:off x="3056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0" name="Rectangle 34"/>
              <p:cNvSpPr>
                <a:spLocks noChangeArrowheads="1"/>
              </p:cNvSpPr>
              <p:nvPr/>
            </p:nvSpPr>
            <p:spPr bwMode="auto">
              <a:xfrm>
                <a:off x="3223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1" name="Rectangle 35"/>
              <p:cNvSpPr>
                <a:spLocks noChangeArrowheads="1"/>
              </p:cNvSpPr>
              <p:nvPr/>
            </p:nvSpPr>
            <p:spPr bwMode="auto">
              <a:xfrm>
                <a:off x="722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2" name="Rectangle 36"/>
              <p:cNvSpPr>
                <a:spLocks noChangeArrowheads="1"/>
              </p:cNvSpPr>
              <p:nvPr/>
            </p:nvSpPr>
            <p:spPr bwMode="auto">
              <a:xfrm>
                <a:off x="889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3" name="Rectangle 37"/>
              <p:cNvSpPr>
                <a:spLocks noChangeArrowheads="1"/>
              </p:cNvSpPr>
              <p:nvPr/>
            </p:nvSpPr>
            <p:spPr bwMode="auto">
              <a:xfrm>
                <a:off x="1055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4" name="Rectangle 38"/>
              <p:cNvSpPr>
                <a:spLocks noChangeArrowheads="1"/>
              </p:cNvSpPr>
              <p:nvPr/>
            </p:nvSpPr>
            <p:spPr bwMode="auto">
              <a:xfrm>
                <a:off x="1222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5" name="Rectangle 39"/>
              <p:cNvSpPr>
                <a:spLocks noChangeArrowheads="1"/>
              </p:cNvSpPr>
              <p:nvPr/>
            </p:nvSpPr>
            <p:spPr bwMode="auto">
              <a:xfrm>
                <a:off x="1389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6" name="Rectangle 40"/>
              <p:cNvSpPr>
                <a:spLocks noChangeArrowheads="1"/>
              </p:cNvSpPr>
              <p:nvPr/>
            </p:nvSpPr>
            <p:spPr bwMode="auto">
              <a:xfrm>
                <a:off x="1556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Rectangle 41"/>
              <p:cNvSpPr>
                <a:spLocks noChangeArrowheads="1"/>
              </p:cNvSpPr>
              <p:nvPr/>
            </p:nvSpPr>
            <p:spPr bwMode="auto">
              <a:xfrm>
                <a:off x="1722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8" name="Rectangle 42"/>
              <p:cNvSpPr>
                <a:spLocks noChangeArrowheads="1"/>
              </p:cNvSpPr>
              <p:nvPr/>
            </p:nvSpPr>
            <p:spPr bwMode="auto">
              <a:xfrm>
                <a:off x="1889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Rectangle 43"/>
              <p:cNvSpPr>
                <a:spLocks noChangeArrowheads="1"/>
              </p:cNvSpPr>
              <p:nvPr/>
            </p:nvSpPr>
            <p:spPr bwMode="auto">
              <a:xfrm>
                <a:off x="2056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0" name="Rectangle 44"/>
              <p:cNvSpPr>
                <a:spLocks noChangeArrowheads="1"/>
              </p:cNvSpPr>
              <p:nvPr/>
            </p:nvSpPr>
            <p:spPr bwMode="auto">
              <a:xfrm>
                <a:off x="2223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1" name="Rectangle 45"/>
              <p:cNvSpPr>
                <a:spLocks noChangeArrowheads="1"/>
              </p:cNvSpPr>
              <p:nvPr/>
            </p:nvSpPr>
            <p:spPr bwMode="auto">
              <a:xfrm>
                <a:off x="2389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2" name="Rectangle 46"/>
              <p:cNvSpPr>
                <a:spLocks noChangeArrowheads="1"/>
              </p:cNvSpPr>
              <p:nvPr/>
            </p:nvSpPr>
            <p:spPr bwMode="auto">
              <a:xfrm>
                <a:off x="2556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3" name="Rectangle 47"/>
              <p:cNvSpPr>
                <a:spLocks noChangeArrowheads="1"/>
              </p:cNvSpPr>
              <p:nvPr/>
            </p:nvSpPr>
            <p:spPr bwMode="auto">
              <a:xfrm>
                <a:off x="2723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Rectangle 48"/>
              <p:cNvSpPr>
                <a:spLocks noChangeArrowheads="1"/>
              </p:cNvSpPr>
              <p:nvPr/>
            </p:nvSpPr>
            <p:spPr bwMode="auto">
              <a:xfrm>
                <a:off x="2889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5" name="Rectangle 49"/>
              <p:cNvSpPr>
                <a:spLocks noChangeArrowheads="1"/>
              </p:cNvSpPr>
              <p:nvPr/>
            </p:nvSpPr>
            <p:spPr bwMode="auto">
              <a:xfrm>
                <a:off x="3056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6" name="Rectangle 50"/>
              <p:cNvSpPr>
                <a:spLocks noChangeArrowheads="1"/>
              </p:cNvSpPr>
              <p:nvPr/>
            </p:nvSpPr>
            <p:spPr bwMode="auto">
              <a:xfrm>
                <a:off x="3223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Rectangle 51"/>
              <p:cNvSpPr>
                <a:spLocks noChangeArrowheads="1"/>
              </p:cNvSpPr>
              <p:nvPr/>
            </p:nvSpPr>
            <p:spPr bwMode="auto">
              <a:xfrm>
                <a:off x="722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Rectangle 52"/>
              <p:cNvSpPr>
                <a:spLocks noChangeArrowheads="1"/>
              </p:cNvSpPr>
              <p:nvPr/>
            </p:nvSpPr>
            <p:spPr bwMode="auto">
              <a:xfrm>
                <a:off x="889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9" name="Rectangle 53"/>
              <p:cNvSpPr>
                <a:spLocks noChangeArrowheads="1"/>
              </p:cNvSpPr>
              <p:nvPr/>
            </p:nvSpPr>
            <p:spPr bwMode="auto">
              <a:xfrm>
                <a:off x="1055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0" name="Rectangle 54"/>
              <p:cNvSpPr>
                <a:spLocks noChangeArrowheads="1"/>
              </p:cNvSpPr>
              <p:nvPr/>
            </p:nvSpPr>
            <p:spPr bwMode="auto">
              <a:xfrm>
                <a:off x="1222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1" name="Rectangle 55"/>
              <p:cNvSpPr>
                <a:spLocks noChangeArrowheads="1"/>
              </p:cNvSpPr>
              <p:nvPr/>
            </p:nvSpPr>
            <p:spPr bwMode="auto">
              <a:xfrm>
                <a:off x="1389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2" name="Rectangle 56"/>
              <p:cNvSpPr>
                <a:spLocks noChangeArrowheads="1"/>
              </p:cNvSpPr>
              <p:nvPr/>
            </p:nvSpPr>
            <p:spPr bwMode="auto">
              <a:xfrm>
                <a:off x="1556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3" name="Rectangle 57"/>
              <p:cNvSpPr>
                <a:spLocks noChangeArrowheads="1"/>
              </p:cNvSpPr>
              <p:nvPr/>
            </p:nvSpPr>
            <p:spPr bwMode="auto">
              <a:xfrm>
                <a:off x="1722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4" name="Rectangle 58"/>
              <p:cNvSpPr>
                <a:spLocks noChangeArrowheads="1"/>
              </p:cNvSpPr>
              <p:nvPr/>
            </p:nvSpPr>
            <p:spPr bwMode="auto">
              <a:xfrm>
                <a:off x="1889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5" name="Rectangle 59"/>
              <p:cNvSpPr>
                <a:spLocks noChangeArrowheads="1"/>
              </p:cNvSpPr>
              <p:nvPr/>
            </p:nvSpPr>
            <p:spPr bwMode="auto">
              <a:xfrm>
                <a:off x="2056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6" name="Rectangle 60"/>
              <p:cNvSpPr>
                <a:spLocks noChangeArrowheads="1"/>
              </p:cNvSpPr>
              <p:nvPr/>
            </p:nvSpPr>
            <p:spPr bwMode="auto">
              <a:xfrm>
                <a:off x="2223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7" name="Rectangle 61"/>
              <p:cNvSpPr>
                <a:spLocks noChangeArrowheads="1"/>
              </p:cNvSpPr>
              <p:nvPr/>
            </p:nvSpPr>
            <p:spPr bwMode="auto">
              <a:xfrm>
                <a:off x="2389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8" name="Rectangle 62"/>
              <p:cNvSpPr>
                <a:spLocks noChangeArrowheads="1"/>
              </p:cNvSpPr>
              <p:nvPr/>
            </p:nvSpPr>
            <p:spPr bwMode="auto">
              <a:xfrm>
                <a:off x="2556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9" name="Rectangle 63"/>
              <p:cNvSpPr>
                <a:spLocks noChangeArrowheads="1"/>
              </p:cNvSpPr>
              <p:nvPr/>
            </p:nvSpPr>
            <p:spPr bwMode="auto">
              <a:xfrm>
                <a:off x="2723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0" name="Rectangle 64"/>
              <p:cNvSpPr>
                <a:spLocks noChangeArrowheads="1"/>
              </p:cNvSpPr>
              <p:nvPr/>
            </p:nvSpPr>
            <p:spPr bwMode="auto">
              <a:xfrm>
                <a:off x="2889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1" name="Rectangle 65"/>
              <p:cNvSpPr>
                <a:spLocks noChangeArrowheads="1"/>
              </p:cNvSpPr>
              <p:nvPr/>
            </p:nvSpPr>
            <p:spPr bwMode="auto">
              <a:xfrm>
                <a:off x="3056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2" name="Rectangle 66"/>
              <p:cNvSpPr>
                <a:spLocks noChangeArrowheads="1"/>
              </p:cNvSpPr>
              <p:nvPr/>
            </p:nvSpPr>
            <p:spPr bwMode="auto">
              <a:xfrm>
                <a:off x="3223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Rectangle 67"/>
              <p:cNvSpPr>
                <a:spLocks noChangeArrowheads="1"/>
              </p:cNvSpPr>
              <p:nvPr/>
            </p:nvSpPr>
            <p:spPr bwMode="auto">
              <a:xfrm>
                <a:off x="722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4" name="Rectangle 68"/>
              <p:cNvSpPr>
                <a:spLocks noChangeArrowheads="1"/>
              </p:cNvSpPr>
              <p:nvPr/>
            </p:nvSpPr>
            <p:spPr bwMode="auto">
              <a:xfrm>
                <a:off x="889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5" name="Rectangle 69"/>
              <p:cNvSpPr>
                <a:spLocks noChangeArrowheads="1"/>
              </p:cNvSpPr>
              <p:nvPr/>
            </p:nvSpPr>
            <p:spPr bwMode="auto">
              <a:xfrm>
                <a:off x="1055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6" name="Rectangle 70"/>
              <p:cNvSpPr>
                <a:spLocks noChangeArrowheads="1"/>
              </p:cNvSpPr>
              <p:nvPr/>
            </p:nvSpPr>
            <p:spPr bwMode="auto">
              <a:xfrm>
                <a:off x="1222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Rectangle 71"/>
              <p:cNvSpPr>
                <a:spLocks noChangeArrowheads="1"/>
              </p:cNvSpPr>
              <p:nvPr/>
            </p:nvSpPr>
            <p:spPr bwMode="auto">
              <a:xfrm>
                <a:off x="1389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8" name="Rectangle 72"/>
              <p:cNvSpPr>
                <a:spLocks noChangeArrowheads="1"/>
              </p:cNvSpPr>
              <p:nvPr/>
            </p:nvSpPr>
            <p:spPr bwMode="auto">
              <a:xfrm>
                <a:off x="1556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9" name="Rectangle 73"/>
              <p:cNvSpPr>
                <a:spLocks noChangeArrowheads="1"/>
              </p:cNvSpPr>
              <p:nvPr/>
            </p:nvSpPr>
            <p:spPr bwMode="auto">
              <a:xfrm>
                <a:off x="1722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Rectangle 74"/>
              <p:cNvSpPr>
                <a:spLocks noChangeArrowheads="1"/>
              </p:cNvSpPr>
              <p:nvPr/>
            </p:nvSpPr>
            <p:spPr bwMode="auto">
              <a:xfrm>
                <a:off x="1889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1" name="Rectangle 75"/>
              <p:cNvSpPr>
                <a:spLocks noChangeArrowheads="1"/>
              </p:cNvSpPr>
              <p:nvPr/>
            </p:nvSpPr>
            <p:spPr bwMode="auto">
              <a:xfrm>
                <a:off x="2056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2" name="Rectangle 76"/>
              <p:cNvSpPr>
                <a:spLocks noChangeArrowheads="1"/>
              </p:cNvSpPr>
              <p:nvPr/>
            </p:nvSpPr>
            <p:spPr bwMode="auto">
              <a:xfrm>
                <a:off x="2223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3" name="Rectangle 77"/>
              <p:cNvSpPr>
                <a:spLocks noChangeArrowheads="1"/>
              </p:cNvSpPr>
              <p:nvPr/>
            </p:nvSpPr>
            <p:spPr bwMode="auto">
              <a:xfrm>
                <a:off x="2389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4" name="Rectangle 78"/>
              <p:cNvSpPr>
                <a:spLocks noChangeArrowheads="1"/>
              </p:cNvSpPr>
              <p:nvPr/>
            </p:nvSpPr>
            <p:spPr bwMode="auto">
              <a:xfrm>
                <a:off x="2556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5" name="Rectangle 79"/>
              <p:cNvSpPr>
                <a:spLocks noChangeArrowheads="1"/>
              </p:cNvSpPr>
              <p:nvPr/>
            </p:nvSpPr>
            <p:spPr bwMode="auto">
              <a:xfrm>
                <a:off x="2723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6" name="Rectangle 80"/>
              <p:cNvSpPr>
                <a:spLocks noChangeArrowheads="1"/>
              </p:cNvSpPr>
              <p:nvPr/>
            </p:nvSpPr>
            <p:spPr bwMode="auto">
              <a:xfrm>
                <a:off x="2889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7" name="Rectangle 81"/>
              <p:cNvSpPr>
                <a:spLocks noChangeArrowheads="1"/>
              </p:cNvSpPr>
              <p:nvPr/>
            </p:nvSpPr>
            <p:spPr bwMode="auto">
              <a:xfrm>
                <a:off x="3056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8" name="Rectangle 82"/>
              <p:cNvSpPr>
                <a:spLocks noChangeArrowheads="1"/>
              </p:cNvSpPr>
              <p:nvPr/>
            </p:nvSpPr>
            <p:spPr bwMode="auto">
              <a:xfrm>
                <a:off x="3223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9" name="Rectangle 83"/>
              <p:cNvSpPr>
                <a:spLocks noChangeArrowheads="1"/>
              </p:cNvSpPr>
              <p:nvPr/>
            </p:nvSpPr>
            <p:spPr bwMode="auto">
              <a:xfrm>
                <a:off x="722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0" name="Rectangle 84"/>
              <p:cNvSpPr>
                <a:spLocks noChangeArrowheads="1"/>
              </p:cNvSpPr>
              <p:nvPr/>
            </p:nvSpPr>
            <p:spPr bwMode="auto">
              <a:xfrm>
                <a:off x="889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1" name="Rectangle 85"/>
              <p:cNvSpPr>
                <a:spLocks noChangeArrowheads="1"/>
              </p:cNvSpPr>
              <p:nvPr/>
            </p:nvSpPr>
            <p:spPr bwMode="auto">
              <a:xfrm>
                <a:off x="1055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2" name="Rectangle 86"/>
              <p:cNvSpPr>
                <a:spLocks noChangeArrowheads="1"/>
              </p:cNvSpPr>
              <p:nvPr/>
            </p:nvSpPr>
            <p:spPr bwMode="auto">
              <a:xfrm>
                <a:off x="1222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3" name="Rectangle 87"/>
              <p:cNvSpPr>
                <a:spLocks noChangeArrowheads="1"/>
              </p:cNvSpPr>
              <p:nvPr/>
            </p:nvSpPr>
            <p:spPr bwMode="auto">
              <a:xfrm>
                <a:off x="1389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4" name="Rectangle 88"/>
              <p:cNvSpPr>
                <a:spLocks noChangeArrowheads="1"/>
              </p:cNvSpPr>
              <p:nvPr/>
            </p:nvSpPr>
            <p:spPr bwMode="auto">
              <a:xfrm>
                <a:off x="1556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5" name="Rectangle 89"/>
              <p:cNvSpPr>
                <a:spLocks noChangeArrowheads="1"/>
              </p:cNvSpPr>
              <p:nvPr/>
            </p:nvSpPr>
            <p:spPr bwMode="auto">
              <a:xfrm>
                <a:off x="1722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6" name="Rectangle 90"/>
              <p:cNvSpPr>
                <a:spLocks noChangeArrowheads="1"/>
              </p:cNvSpPr>
              <p:nvPr/>
            </p:nvSpPr>
            <p:spPr bwMode="auto">
              <a:xfrm>
                <a:off x="1889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7" name="Rectangle 91"/>
              <p:cNvSpPr>
                <a:spLocks noChangeArrowheads="1"/>
              </p:cNvSpPr>
              <p:nvPr/>
            </p:nvSpPr>
            <p:spPr bwMode="auto">
              <a:xfrm>
                <a:off x="2056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8" name="Rectangle 92"/>
              <p:cNvSpPr>
                <a:spLocks noChangeArrowheads="1"/>
              </p:cNvSpPr>
              <p:nvPr/>
            </p:nvSpPr>
            <p:spPr bwMode="auto">
              <a:xfrm>
                <a:off x="2223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9" name="Rectangle 93"/>
              <p:cNvSpPr>
                <a:spLocks noChangeArrowheads="1"/>
              </p:cNvSpPr>
              <p:nvPr/>
            </p:nvSpPr>
            <p:spPr bwMode="auto">
              <a:xfrm>
                <a:off x="2389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Rectangle 94"/>
              <p:cNvSpPr>
                <a:spLocks noChangeArrowheads="1"/>
              </p:cNvSpPr>
              <p:nvPr/>
            </p:nvSpPr>
            <p:spPr bwMode="auto">
              <a:xfrm>
                <a:off x="2556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1" name="Rectangle 95"/>
              <p:cNvSpPr>
                <a:spLocks noChangeArrowheads="1"/>
              </p:cNvSpPr>
              <p:nvPr/>
            </p:nvSpPr>
            <p:spPr bwMode="auto">
              <a:xfrm>
                <a:off x="2723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2" name="Rectangle 96"/>
              <p:cNvSpPr>
                <a:spLocks noChangeArrowheads="1"/>
              </p:cNvSpPr>
              <p:nvPr/>
            </p:nvSpPr>
            <p:spPr bwMode="auto">
              <a:xfrm>
                <a:off x="2889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3" name="Rectangle 97"/>
              <p:cNvSpPr>
                <a:spLocks noChangeArrowheads="1"/>
              </p:cNvSpPr>
              <p:nvPr/>
            </p:nvSpPr>
            <p:spPr bwMode="auto">
              <a:xfrm>
                <a:off x="3056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4" name="Rectangle 98"/>
              <p:cNvSpPr>
                <a:spLocks noChangeArrowheads="1"/>
              </p:cNvSpPr>
              <p:nvPr/>
            </p:nvSpPr>
            <p:spPr bwMode="auto">
              <a:xfrm>
                <a:off x="3223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5" name="Rectangle 99"/>
              <p:cNvSpPr>
                <a:spLocks noChangeArrowheads="1"/>
              </p:cNvSpPr>
              <p:nvPr/>
            </p:nvSpPr>
            <p:spPr bwMode="auto">
              <a:xfrm>
                <a:off x="722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6" name="Rectangle 100"/>
              <p:cNvSpPr>
                <a:spLocks noChangeArrowheads="1"/>
              </p:cNvSpPr>
              <p:nvPr/>
            </p:nvSpPr>
            <p:spPr bwMode="auto">
              <a:xfrm>
                <a:off x="889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" name="Rectangle 101"/>
              <p:cNvSpPr>
                <a:spLocks noChangeArrowheads="1"/>
              </p:cNvSpPr>
              <p:nvPr/>
            </p:nvSpPr>
            <p:spPr bwMode="auto">
              <a:xfrm>
                <a:off x="1055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" name="Rectangle 102"/>
              <p:cNvSpPr>
                <a:spLocks noChangeArrowheads="1"/>
              </p:cNvSpPr>
              <p:nvPr/>
            </p:nvSpPr>
            <p:spPr bwMode="auto">
              <a:xfrm>
                <a:off x="1222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" name="Rectangle 103"/>
              <p:cNvSpPr>
                <a:spLocks noChangeArrowheads="1"/>
              </p:cNvSpPr>
              <p:nvPr/>
            </p:nvSpPr>
            <p:spPr bwMode="auto">
              <a:xfrm>
                <a:off x="1389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" name="Rectangle 104"/>
              <p:cNvSpPr>
                <a:spLocks noChangeArrowheads="1"/>
              </p:cNvSpPr>
              <p:nvPr/>
            </p:nvSpPr>
            <p:spPr bwMode="auto">
              <a:xfrm>
                <a:off x="1556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" name="Rectangle 105"/>
              <p:cNvSpPr>
                <a:spLocks noChangeArrowheads="1"/>
              </p:cNvSpPr>
              <p:nvPr/>
            </p:nvSpPr>
            <p:spPr bwMode="auto">
              <a:xfrm>
                <a:off x="1722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" name="Rectangle 106"/>
              <p:cNvSpPr>
                <a:spLocks noChangeArrowheads="1"/>
              </p:cNvSpPr>
              <p:nvPr/>
            </p:nvSpPr>
            <p:spPr bwMode="auto">
              <a:xfrm>
                <a:off x="1889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" name="Rectangle 107"/>
              <p:cNvSpPr>
                <a:spLocks noChangeArrowheads="1"/>
              </p:cNvSpPr>
              <p:nvPr/>
            </p:nvSpPr>
            <p:spPr bwMode="auto">
              <a:xfrm>
                <a:off x="2056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" name="Rectangle 108"/>
              <p:cNvSpPr>
                <a:spLocks noChangeArrowheads="1"/>
              </p:cNvSpPr>
              <p:nvPr/>
            </p:nvSpPr>
            <p:spPr bwMode="auto">
              <a:xfrm>
                <a:off x="2223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" name="Rectangle 109"/>
              <p:cNvSpPr>
                <a:spLocks noChangeArrowheads="1"/>
              </p:cNvSpPr>
              <p:nvPr/>
            </p:nvSpPr>
            <p:spPr bwMode="auto">
              <a:xfrm>
                <a:off x="2389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" name="Rectangle 110"/>
              <p:cNvSpPr>
                <a:spLocks noChangeArrowheads="1"/>
              </p:cNvSpPr>
              <p:nvPr/>
            </p:nvSpPr>
            <p:spPr bwMode="auto">
              <a:xfrm>
                <a:off x="2556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" name="Rectangle 111"/>
              <p:cNvSpPr>
                <a:spLocks noChangeArrowheads="1"/>
              </p:cNvSpPr>
              <p:nvPr/>
            </p:nvSpPr>
            <p:spPr bwMode="auto">
              <a:xfrm>
                <a:off x="2723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" name="Rectangle 112"/>
              <p:cNvSpPr>
                <a:spLocks noChangeArrowheads="1"/>
              </p:cNvSpPr>
              <p:nvPr/>
            </p:nvSpPr>
            <p:spPr bwMode="auto">
              <a:xfrm>
                <a:off x="2889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" name="Rectangle 113"/>
              <p:cNvSpPr>
                <a:spLocks noChangeArrowheads="1"/>
              </p:cNvSpPr>
              <p:nvPr/>
            </p:nvSpPr>
            <p:spPr bwMode="auto">
              <a:xfrm>
                <a:off x="3056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0" name="Rectangle 114"/>
              <p:cNvSpPr>
                <a:spLocks noChangeArrowheads="1"/>
              </p:cNvSpPr>
              <p:nvPr/>
            </p:nvSpPr>
            <p:spPr bwMode="auto">
              <a:xfrm>
                <a:off x="3223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Rectangle 115"/>
              <p:cNvSpPr>
                <a:spLocks noChangeArrowheads="1"/>
              </p:cNvSpPr>
              <p:nvPr/>
            </p:nvSpPr>
            <p:spPr bwMode="auto">
              <a:xfrm>
                <a:off x="722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2" name="Rectangle 116"/>
              <p:cNvSpPr>
                <a:spLocks noChangeArrowheads="1"/>
              </p:cNvSpPr>
              <p:nvPr/>
            </p:nvSpPr>
            <p:spPr bwMode="auto">
              <a:xfrm>
                <a:off x="889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3" name="Rectangle 117"/>
              <p:cNvSpPr>
                <a:spLocks noChangeArrowheads="1"/>
              </p:cNvSpPr>
              <p:nvPr/>
            </p:nvSpPr>
            <p:spPr bwMode="auto">
              <a:xfrm>
                <a:off x="1055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4" name="Rectangle 118"/>
              <p:cNvSpPr>
                <a:spLocks noChangeArrowheads="1"/>
              </p:cNvSpPr>
              <p:nvPr/>
            </p:nvSpPr>
            <p:spPr bwMode="auto">
              <a:xfrm>
                <a:off x="1222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5" name="Rectangle 119"/>
              <p:cNvSpPr>
                <a:spLocks noChangeArrowheads="1"/>
              </p:cNvSpPr>
              <p:nvPr/>
            </p:nvSpPr>
            <p:spPr bwMode="auto">
              <a:xfrm>
                <a:off x="1389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6" name="Rectangle 120"/>
              <p:cNvSpPr>
                <a:spLocks noChangeArrowheads="1"/>
              </p:cNvSpPr>
              <p:nvPr/>
            </p:nvSpPr>
            <p:spPr bwMode="auto">
              <a:xfrm>
                <a:off x="1556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7" name="Rectangle 121"/>
              <p:cNvSpPr>
                <a:spLocks noChangeArrowheads="1"/>
              </p:cNvSpPr>
              <p:nvPr/>
            </p:nvSpPr>
            <p:spPr bwMode="auto">
              <a:xfrm>
                <a:off x="1722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8" name="Rectangle 122"/>
              <p:cNvSpPr>
                <a:spLocks noChangeArrowheads="1"/>
              </p:cNvSpPr>
              <p:nvPr/>
            </p:nvSpPr>
            <p:spPr bwMode="auto">
              <a:xfrm>
                <a:off x="1889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9" name="Rectangle 123"/>
              <p:cNvSpPr>
                <a:spLocks noChangeArrowheads="1"/>
              </p:cNvSpPr>
              <p:nvPr/>
            </p:nvSpPr>
            <p:spPr bwMode="auto">
              <a:xfrm>
                <a:off x="2056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0" name="Rectangle 124"/>
              <p:cNvSpPr>
                <a:spLocks noChangeArrowheads="1"/>
              </p:cNvSpPr>
              <p:nvPr/>
            </p:nvSpPr>
            <p:spPr bwMode="auto">
              <a:xfrm>
                <a:off x="2223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1" name="Rectangle 125"/>
              <p:cNvSpPr>
                <a:spLocks noChangeArrowheads="1"/>
              </p:cNvSpPr>
              <p:nvPr/>
            </p:nvSpPr>
            <p:spPr bwMode="auto">
              <a:xfrm>
                <a:off x="2389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2" name="Rectangle 126"/>
              <p:cNvSpPr>
                <a:spLocks noChangeArrowheads="1"/>
              </p:cNvSpPr>
              <p:nvPr/>
            </p:nvSpPr>
            <p:spPr bwMode="auto">
              <a:xfrm>
                <a:off x="2556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3" name="Rectangle 127"/>
              <p:cNvSpPr>
                <a:spLocks noChangeArrowheads="1"/>
              </p:cNvSpPr>
              <p:nvPr/>
            </p:nvSpPr>
            <p:spPr bwMode="auto">
              <a:xfrm>
                <a:off x="2723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4" name="Rectangle 128"/>
              <p:cNvSpPr>
                <a:spLocks noChangeArrowheads="1"/>
              </p:cNvSpPr>
              <p:nvPr/>
            </p:nvSpPr>
            <p:spPr bwMode="auto">
              <a:xfrm>
                <a:off x="2889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5" name="Rectangle 129"/>
              <p:cNvSpPr>
                <a:spLocks noChangeArrowheads="1"/>
              </p:cNvSpPr>
              <p:nvPr/>
            </p:nvSpPr>
            <p:spPr bwMode="auto">
              <a:xfrm>
                <a:off x="3056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Rectangle 130"/>
              <p:cNvSpPr>
                <a:spLocks noChangeArrowheads="1"/>
              </p:cNvSpPr>
              <p:nvPr/>
            </p:nvSpPr>
            <p:spPr bwMode="auto">
              <a:xfrm>
                <a:off x="3223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7" name="Rectangle 131"/>
              <p:cNvSpPr>
                <a:spLocks noChangeArrowheads="1"/>
              </p:cNvSpPr>
              <p:nvPr/>
            </p:nvSpPr>
            <p:spPr bwMode="auto">
              <a:xfrm>
                <a:off x="722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8" name="Rectangle 132"/>
              <p:cNvSpPr>
                <a:spLocks noChangeArrowheads="1"/>
              </p:cNvSpPr>
              <p:nvPr/>
            </p:nvSpPr>
            <p:spPr bwMode="auto">
              <a:xfrm>
                <a:off x="889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9" name="Rectangle 133"/>
              <p:cNvSpPr>
                <a:spLocks noChangeArrowheads="1"/>
              </p:cNvSpPr>
              <p:nvPr/>
            </p:nvSpPr>
            <p:spPr bwMode="auto">
              <a:xfrm>
                <a:off x="1055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0" name="Rectangle 134"/>
              <p:cNvSpPr>
                <a:spLocks noChangeArrowheads="1"/>
              </p:cNvSpPr>
              <p:nvPr/>
            </p:nvSpPr>
            <p:spPr bwMode="auto">
              <a:xfrm>
                <a:off x="1222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1" name="Rectangle 135"/>
              <p:cNvSpPr>
                <a:spLocks noChangeArrowheads="1"/>
              </p:cNvSpPr>
              <p:nvPr/>
            </p:nvSpPr>
            <p:spPr bwMode="auto">
              <a:xfrm>
                <a:off x="1389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2" name="Rectangle 136"/>
              <p:cNvSpPr>
                <a:spLocks noChangeArrowheads="1"/>
              </p:cNvSpPr>
              <p:nvPr/>
            </p:nvSpPr>
            <p:spPr bwMode="auto">
              <a:xfrm>
                <a:off x="1556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3" name="Rectangle 137"/>
              <p:cNvSpPr>
                <a:spLocks noChangeArrowheads="1"/>
              </p:cNvSpPr>
              <p:nvPr/>
            </p:nvSpPr>
            <p:spPr bwMode="auto">
              <a:xfrm>
                <a:off x="1722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4" name="Rectangle 138"/>
              <p:cNvSpPr>
                <a:spLocks noChangeArrowheads="1"/>
              </p:cNvSpPr>
              <p:nvPr/>
            </p:nvSpPr>
            <p:spPr bwMode="auto">
              <a:xfrm>
                <a:off x="1889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5" name="Rectangle 139"/>
              <p:cNvSpPr>
                <a:spLocks noChangeArrowheads="1"/>
              </p:cNvSpPr>
              <p:nvPr/>
            </p:nvSpPr>
            <p:spPr bwMode="auto">
              <a:xfrm>
                <a:off x="2056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6" name="Rectangle 140"/>
              <p:cNvSpPr>
                <a:spLocks noChangeArrowheads="1"/>
              </p:cNvSpPr>
              <p:nvPr/>
            </p:nvSpPr>
            <p:spPr bwMode="auto">
              <a:xfrm>
                <a:off x="2223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7" name="Rectangle 141"/>
              <p:cNvSpPr>
                <a:spLocks noChangeArrowheads="1"/>
              </p:cNvSpPr>
              <p:nvPr/>
            </p:nvSpPr>
            <p:spPr bwMode="auto">
              <a:xfrm>
                <a:off x="2389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8" name="Rectangle 142"/>
              <p:cNvSpPr>
                <a:spLocks noChangeArrowheads="1"/>
              </p:cNvSpPr>
              <p:nvPr/>
            </p:nvSpPr>
            <p:spPr bwMode="auto">
              <a:xfrm>
                <a:off x="2556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9" name="Rectangle 143"/>
              <p:cNvSpPr>
                <a:spLocks noChangeArrowheads="1"/>
              </p:cNvSpPr>
              <p:nvPr/>
            </p:nvSpPr>
            <p:spPr bwMode="auto">
              <a:xfrm>
                <a:off x="2723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0" name="Rectangle 144"/>
              <p:cNvSpPr>
                <a:spLocks noChangeArrowheads="1"/>
              </p:cNvSpPr>
              <p:nvPr/>
            </p:nvSpPr>
            <p:spPr bwMode="auto">
              <a:xfrm>
                <a:off x="2889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1" name="Rectangle 145"/>
              <p:cNvSpPr>
                <a:spLocks noChangeArrowheads="1"/>
              </p:cNvSpPr>
              <p:nvPr/>
            </p:nvSpPr>
            <p:spPr bwMode="auto">
              <a:xfrm>
                <a:off x="3056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2" name="Rectangle 146"/>
              <p:cNvSpPr>
                <a:spLocks noChangeArrowheads="1"/>
              </p:cNvSpPr>
              <p:nvPr/>
            </p:nvSpPr>
            <p:spPr bwMode="auto">
              <a:xfrm>
                <a:off x="3223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3" name="Rectangle 147"/>
              <p:cNvSpPr>
                <a:spLocks noChangeArrowheads="1"/>
              </p:cNvSpPr>
              <p:nvPr/>
            </p:nvSpPr>
            <p:spPr bwMode="auto">
              <a:xfrm>
                <a:off x="722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4" name="Rectangle 148"/>
              <p:cNvSpPr>
                <a:spLocks noChangeArrowheads="1"/>
              </p:cNvSpPr>
              <p:nvPr/>
            </p:nvSpPr>
            <p:spPr bwMode="auto">
              <a:xfrm>
                <a:off x="889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5" name="Rectangle 149"/>
              <p:cNvSpPr>
                <a:spLocks noChangeArrowheads="1"/>
              </p:cNvSpPr>
              <p:nvPr/>
            </p:nvSpPr>
            <p:spPr bwMode="auto">
              <a:xfrm>
                <a:off x="1055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6" name="Rectangle 150"/>
              <p:cNvSpPr>
                <a:spLocks noChangeArrowheads="1"/>
              </p:cNvSpPr>
              <p:nvPr/>
            </p:nvSpPr>
            <p:spPr bwMode="auto">
              <a:xfrm>
                <a:off x="1222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7" name="Rectangle 151"/>
              <p:cNvSpPr>
                <a:spLocks noChangeArrowheads="1"/>
              </p:cNvSpPr>
              <p:nvPr/>
            </p:nvSpPr>
            <p:spPr bwMode="auto">
              <a:xfrm>
                <a:off x="1389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8" name="Rectangle 152"/>
              <p:cNvSpPr>
                <a:spLocks noChangeArrowheads="1"/>
              </p:cNvSpPr>
              <p:nvPr/>
            </p:nvSpPr>
            <p:spPr bwMode="auto">
              <a:xfrm>
                <a:off x="1556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9" name="Rectangle 153"/>
              <p:cNvSpPr>
                <a:spLocks noChangeArrowheads="1"/>
              </p:cNvSpPr>
              <p:nvPr/>
            </p:nvSpPr>
            <p:spPr bwMode="auto">
              <a:xfrm>
                <a:off x="1722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0" name="Rectangle 154"/>
              <p:cNvSpPr>
                <a:spLocks noChangeArrowheads="1"/>
              </p:cNvSpPr>
              <p:nvPr/>
            </p:nvSpPr>
            <p:spPr bwMode="auto">
              <a:xfrm>
                <a:off x="1889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1" name="Rectangle 155"/>
              <p:cNvSpPr>
                <a:spLocks noChangeArrowheads="1"/>
              </p:cNvSpPr>
              <p:nvPr/>
            </p:nvSpPr>
            <p:spPr bwMode="auto">
              <a:xfrm>
                <a:off x="2056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2" name="Rectangle 156"/>
              <p:cNvSpPr>
                <a:spLocks noChangeArrowheads="1"/>
              </p:cNvSpPr>
              <p:nvPr/>
            </p:nvSpPr>
            <p:spPr bwMode="auto">
              <a:xfrm>
                <a:off x="2223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3" name="Rectangle 157"/>
              <p:cNvSpPr>
                <a:spLocks noChangeArrowheads="1"/>
              </p:cNvSpPr>
              <p:nvPr/>
            </p:nvSpPr>
            <p:spPr bwMode="auto">
              <a:xfrm>
                <a:off x="2389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4" name="Rectangle 158"/>
              <p:cNvSpPr>
                <a:spLocks noChangeArrowheads="1"/>
              </p:cNvSpPr>
              <p:nvPr/>
            </p:nvSpPr>
            <p:spPr bwMode="auto">
              <a:xfrm>
                <a:off x="2556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5" name="Rectangle 159"/>
              <p:cNvSpPr>
                <a:spLocks noChangeArrowheads="1"/>
              </p:cNvSpPr>
              <p:nvPr/>
            </p:nvSpPr>
            <p:spPr bwMode="auto">
              <a:xfrm>
                <a:off x="2723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6" name="Rectangle 160"/>
              <p:cNvSpPr>
                <a:spLocks noChangeArrowheads="1"/>
              </p:cNvSpPr>
              <p:nvPr/>
            </p:nvSpPr>
            <p:spPr bwMode="auto">
              <a:xfrm>
                <a:off x="2889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7" name="Rectangle 161"/>
              <p:cNvSpPr>
                <a:spLocks noChangeArrowheads="1"/>
              </p:cNvSpPr>
              <p:nvPr/>
            </p:nvSpPr>
            <p:spPr bwMode="auto">
              <a:xfrm>
                <a:off x="3056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8" name="Rectangle 162"/>
              <p:cNvSpPr>
                <a:spLocks noChangeArrowheads="1"/>
              </p:cNvSpPr>
              <p:nvPr/>
            </p:nvSpPr>
            <p:spPr bwMode="auto">
              <a:xfrm>
                <a:off x="3223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9" name="Rectangle 163"/>
              <p:cNvSpPr>
                <a:spLocks noChangeArrowheads="1"/>
              </p:cNvSpPr>
              <p:nvPr/>
            </p:nvSpPr>
            <p:spPr bwMode="auto">
              <a:xfrm>
                <a:off x="722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0" name="Rectangle 164"/>
              <p:cNvSpPr>
                <a:spLocks noChangeArrowheads="1"/>
              </p:cNvSpPr>
              <p:nvPr/>
            </p:nvSpPr>
            <p:spPr bwMode="auto">
              <a:xfrm>
                <a:off x="889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1" name="Rectangle 165"/>
              <p:cNvSpPr>
                <a:spLocks noChangeArrowheads="1"/>
              </p:cNvSpPr>
              <p:nvPr/>
            </p:nvSpPr>
            <p:spPr bwMode="auto">
              <a:xfrm>
                <a:off x="1055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2" name="Rectangle 166"/>
              <p:cNvSpPr>
                <a:spLocks noChangeArrowheads="1"/>
              </p:cNvSpPr>
              <p:nvPr/>
            </p:nvSpPr>
            <p:spPr bwMode="auto">
              <a:xfrm>
                <a:off x="1222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3" name="Rectangle 167"/>
              <p:cNvSpPr>
                <a:spLocks noChangeArrowheads="1"/>
              </p:cNvSpPr>
              <p:nvPr/>
            </p:nvSpPr>
            <p:spPr bwMode="auto">
              <a:xfrm>
                <a:off x="1389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4" name="Rectangle 168"/>
              <p:cNvSpPr>
                <a:spLocks noChangeArrowheads="1"/>
              </p:cNvSpPr>
              <p:nvPr/>
            </p:nvSpPr>
            <p:spPr bwMode="auto">
              <a:xfrm>
                <a:off x="1556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5" name="Rectangle 169"/>
              <p:cNvSpPr>
                <a:spLocks noChangeArrowheads="1"/>
              </p:cNvSpPr>
              <p:nvPr/>
            </p:nvSpPr>
            <p:spPr bwMode="auto">
              <a:xfrm>
                <a:off x="1722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6" name="Rectangle 170"/>
              <p:cNvSpPr>
                <a:spLocks noChangeArrowheads="1"/>
              </p:cNvSpPr>
              <p:nvPr/>
            </p:nvSpPr>
            <p:spPr bwMode="auto">
              <a:xfrm>
                <a:off x="1889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7" name="Rectangle 171"/>
              <p:cNvSpPr>
                <a:spLocks noChangeArrowheads="1"/>
              </p:cNvSpPr>
              <p:nvPr/>
            </p:nvSpPr>
            <p:spPr bwMode="auto">
              <a:xfrm>
                <a:off x="2056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8" name="Rectangle 172"/>
              <p:cNvSpPr>
                <a:spLocks noChangeArrowheads="1"/>
              </p:cNvSpPr>
              <p:nvPr/>
            </p:nvSpPr>
            <p:spPr bwMode="auto">
              <a:xfrm>
                <a:off x="2223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9" name="Rectangle 173"/>
              <p:cNvSpPr>
                <a:spLocks noChangeArrowheads="1"/>
              </p:cNvSpPr>
              <p:nvPr/>
            </p:nvSpPr>
            <p:spPr bwMode="auto">
              <a:xfrm>
                <a:off x="2389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0" name="Rectangle 174"/>
              <p:cNvSpPr>
                <a:spLocks noChangeArrowheads="1"/>
              </p:cNvSpPr>
              <p:nvPr/>
            </p:nvSpPr>
            <p:spPr bwMode="auto">
              <a:xfrm>
                <a:off x="2556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1" name="Rectangle 175"/>
              <p:cNvSpPr>
                <a:spLocks noChangeArrowheads="1"/>
              </p:cNvSpPr>
              <p:nvPr/>
            </p:nvSpPr>
            <p:spPr bwMode="auto">
              <a:xfrm>
                <a:off x="2723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2" name="Rectangle 176"/>
              <p:cNvSpPr>
                <a:spLocks noChangeArrowheads="1"/>
              </p:cNvSpPr>
              <p:nvPr/>
            </p:nvSpPr>
            <p:spPr bwMode="auto">
              <a:xfrm>
                <a:off x="2889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3" name="Rectangle 177"/>
              <p:cNvSpPr>
                <a:spLocks noChangeArrowheads="1"/>
              </p:cNvSpPr>
              <p:nvPr/>
            </p:nvSpPr>
            <p:spPr bwMode="auto">
              <a:xfrm>
                <a:off x="3056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4" name="Rectangle 178"/>
              <p:cNvSpPr>
                <a:spLocks noChangeArrowheads="1"/>
              </p:cNvSpPr>
              <p:nvPr/>
            </p:nvSpPr>
            <p:spPr bwMode="auto">
              <a:xfrm>
                <a:off x="3223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5" name="Rectangle 179"/>
              <p:cNvSpPr>
                <a:spLocks noChangeArrowheads="1"/>
              </p:cNvSpPr>
              <p:nvPr/>
            </p:nvSpPr>
            <p:spPr bwMode="auto">
              <a:xfrm>
                <a:off x="722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6" name="Rectangle 180"/>
              <p:cNvSpPr>
                <a:spLocks noChangeArrowheads="1"/>
              </p:cNvSpPr>
              <p:nvPr/>
            </p:nvSpPr>
            <p:spPr bwMode="auto">
              <a:xfrm>
                <a:off x="889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7" name="Rectangle 181"/>
              <p:cNvSpPr>
                <a:spLocks noChangeArrowheads="1"/>
              </p:cNvSpPr>
              <p:nvPr/>
            </p:nvSpPr>
            <p:spPr bwMode="auto">
              <a:xfrm>
                <a:off x="1055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8" name="Rectangle 182"/>
              <p:cNvSpPr>
                <a:spLocks noChangeArrowheads="1"/>
              </p:cNvSpPr>
              <p:nvPr/>
            </p:nvSpPr>
            <p:spPr bwMode="auto">
              <a:xfrm>
                <a:off x="1222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9" name="Rectangle 183"/>
              <p:cNvSpPr>
                <a:spLocks noChangeArrowheads="1"/>
              </p:cNvSpPr>
              <p:nvPr/>
            </p:nvSpPr>
            <p:spPr bwMode="auto">
              <a:xfrm>
                <a:off x="1389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0" name="Rectangle 184"/>
              <p:cNvSpPr>
                <a:spLocks noChangeArrowheads="1"/>
              </p:cNvSpPr>
              <p:nvPr/>
            </p:nvSpPr>
            <p:spPr bwMode="auto">
              <a:xfrm>
                <a:off x="1556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1" name="Rectangle 185"/>
              <p:cNvSpPr>
                <a:spLocks noChangeArrowheads="1"/>
              </p:cNvSpPr>
              <p:nvPr/>
            </p:nvSpPr>
            <p:spPr bwMode="auto">
              <a:xfrm>
                <a:off x="1722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2" name="Rectangle 186"/>
              <p:cNvSpPr>
                <a:spLocks noChangeArrowheads="1"/>
              </p:cNvSpPr>
              <p:nvPr/>
            </p:nvSpPr>
            <p:spPr bwMode="auto">
              <a:xfrm>
                <a:off x="1889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3" name="Rectangle 187"/>
              <p:cNvSpPr>
                <a:spLocks noChangeArrowheads="1"/>
              </p:cNvSpPr>
              <p:nvPr/>
            </p:nvSpPr>
            <p:spPr bwMode="auto">
              <a:xfrm>
                <a:off x="2056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4" name="Rectangle 188"/>
              <p:cNvSpPr>
                <a:spLocks noChangeArrowheads="1"/>
              </p:cNvSpPr>
              <p:nvPr/>
            </p:nvSpPr>
            <p:spPr bwMode="auto">
              <a:xfrm>
                <a:off x="2223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5" name="Rectangle 189"/>
              <p:cNvSpPr>
                <a:spLocks noChangeArrowheads="1"/>
              </p:cNvSpPr>
              <p:nvPr/>
            </p:nvSpPr>
            <p:spPr bwMode="auto">
              <a:xfrm>
                <a:off x="2389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6" name="Rectangle 190"/>
              <p:cNvSpPr>
                <a:spLocks noChangeArrowheads="1"/>
              </p:cNvSpPr>
              <p:nvPr/>
            </p:nvSpPr>
            <p:spPr bwMode="auto">
              <a:xfrm>
                <a:off x="2556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7" name="Rectangle 191"/>
              <p:cNvSpPr>
                <a:spLocks noChangeArrowheads="1"/>
              </p:cNvSpPr>
              <p:nvPr/>
            </p:nvSpPr>
            <p:spPr bwMode="auto">
              <a:xfrm>
                <a:off x="2723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8" name="Rectangle 192"/>
              <p:cNvSpPr>
                <a:spLocks noChangeArrowheads="1"/>
              </p:cNvSpPr>
              <p:nvPr/>
            </p:nvSpPr>
            <p:spPr bwMode="auto">
              <a:xfrm>
                <a:off x="2889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9" name="Rectangle 193"/>
              <p:cNvSpPr>
                <a:spLocks noChangeArrowheads="1"/>
              </p:cNvSpPr>
              <p:nvPr/>
            </p:nvSpPr>
            <p:spPr bwMode="auto">
              <a:xfrm>
                <a:off x="3056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0" name="Rectangle 194"/>
              <p:cNvSpPr>
                <a:spLocks noChangeArrowheads="1"/>
              </p:cNvSpPr>
              <p:nvPr/>
            </p:nvSpPr>
            <p:spPr bwMode="auto">
              <a:xfrm>
                <a:off x="3223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1" name="Rectangle 195"/>
              <p:cNvSpPr>
                <a:spLocks noChangeArrowheads="1"/>
              </p:cNvSpPr>
              <p:nvPr/>
            </p:nvSpPr>
            <p:spPr bwMode="auto">
              <a:xfrm>
                <a:off x="722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2" name="Rectangle 196"/>
              <p:cNvSpPr>
                <a:spLocks noChangeArrowheads="1"/>
              </p:cNvSpPr>
              <p:nvPr/>
            </p:nvSpPr>
            <p:spPr bwMode="auto">
              <a:xfrm>
                <a:off x="889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3" name="Rectangle 197"/>
              <p:cNvSpPr>
                <a:spLocks noChangeArrowheads="1"/>
              </p:cNvSpPr>
              <p:nvPr/>
            </p:nvSpPr>
            <p:spPr bwMode="auto">
              <a:xfrm>
                <a:off x="1055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4" name="Rectangle 198"/>
              <p:cNvSpPr>
                <a:spLocks noChangeArrowheads="1"/>
              </p:cNvSpPr>
              <p:nvPr/>
            </p:nvSpPr>
            <p:spPr bwMode="auto">
              <a:xfrm>
                <a:off x="1222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5" name="Rectangle 199"/>
              <p:cNvSpPr>
                <a:spLocks noChangeArrowheads="1"/>
              </p:cNvSpPr>
              <p:nvPr/>
            </p:nvSpPr>
            <p:spPr bwMode="auto">
              <a:xfrm>
                <a:off x="1389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6" name="Rectangle 200"/>
              <p:cNvSpPr>
                <a:spLocks noChangeArrowheads="1"/>
              </p:cNvSpPr>
              <p:nvPr/>
            </p:nvSpPr>
            <p:spPr bwMode="auto">
              <a:xfrm>
                <a:off x="1556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7" name="Rectangle 201"/>
              <p:cNvSpPr>
                <a:spLocks noChangeArrowheads="1"/>
              </p:cNvSpPr>
              <p:nvPr/>
            </p:nvSpPr>
            <p:spPr bwMode="auto">
              <a:xfrm>
                <a:off x="1722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8" name="Rectangle 202"/>
              <p:cNvSpPr>
                <a:spLocks noChangeArrowheads="1"/>
              </p:cNvSpPr>
              <p:nvPr/>
            </p:nvSpPr>
            <p:spPr bwMode="auto">
              <a:xfrm>
                <a:off x="1889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9" name="Rectangle 203"/>
              <p:cNvSpPr>
                <a:spLocks noChangeArrowheads="1"/>
              </p:cNvSpPr>
              <p:nvPr/>
            </p:nvSpPr>
            <p:spPr bwMode="auto">
              <a:xfrm>
                <a:off x="2056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0" name="Rectangle 204"/>
              <p:cNvSpPr>
                <a:spLocks noChangeArrowheads="1"/>
              </p:cNvSpPr>
              <p:nvPr/>
            </p:nvSpPr>
            <p:spPr bwMode="auto">
              <a:xfrm>
                <a:off x="2223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1" name="Rectangle 205"/>
              <p:cNvSpPr>
                <a:spLocks noChangeArrowheads="1"/>
              </p:cNvSpPr>
              <p:nvPr/>
            </p:nvSpPr>
            <p:spPr bwMode="auto">
              <a:xfrm>
                <a:off x="2389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2" name="Rectangle 206"/>
              <p:cNvSpPr>
                <a:spLocks noChangeArrowheads="1"/>
              </p:cNvSpPr>
              <p:nvPr/>
            </p:nvSpPr>
            <p:spPr bwMode="auto">
              <a:xfrm>
                <a:off x="2556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3" name="Rectangle 207"/>
              <p:cNvSpPr>
                <a:spLocks noChangeArrowheads="1"/>
              </p:cNvSpPr>
              <p:nvPr/>
            </p:nvSpPr>
            <p:spPr bwMode="auto">
              <a:xfrm>
                <a:off x="2723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4" name="Rectangle 208"/>
              <p:cNvSpPr>
                <a:spLocks noChangeArrowheads="1"/>
              </p:cNvSpPr>
              <p:nvPr/>
            </p:nvSpPr>
            <p:spPr bwMode="auto">
              <a:xfrm>
                <a:off x="2889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5" name="Rectangle 209"/>
              <p:cNvSpPr>
                <a:spLocks noChangeArrowheads="1"/>
              </p:cNvSpPr>
              <p:nvPr/>
            </p:nvSpPr>
            <p:spPr bwMode="auto">
              <a:xfrm>
                <a:off x="3056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" name="Rectangle 210"/>
              <p:cNvSpPr>
                <a:spLocks noChangeArrowheads="1"/>
              </p:cNvSpPr>
              <p:nvPr/>
            </p:nvSpPr>
            <p:spPr bwMode="auto">
              <a:xfrm>
                <a:off x="3223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" name="Rectangle 211"/>
              <p:cNvSpPr>
                <a:spLocks noChangeArrowheads="1"/>
              </p:cNvSpPr>
              <p:nvPr/>
            </p:nvSpPr>
            <p:spPr bwMode="auto">
              <a:xfrm>
                <a:off x="722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8" name="Rectangle 212"/>
              <p:cNvSpPr>
                <a:spLocks noChangeArrowheads="1"/>
              </p:cNvSpPr>
              <p:nvPr/>
            </p:nvSpPr>
            <p:spPr bwMode="auto">
              <a:xfrm>
                <a:off x="889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" name="Rectangle 213"/>
              <p:cNvSpPr>
                <a:spLocks noChangeArrowheads="1"/>
              </p:cNvSpPr>
              <p:nvPr/>
            </p:nvSpPr>
            <p:spPr bwMode="auto">
              <a:xfrm>
                <a:off x="1055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0" name="Rectangle 214"/>
              <p:cNvSpPr>
                <a:spLocks noChangeArrowheads="1"/>
              </p:cNvSpPr>
              <p:nvPr/>
            </p:nvSpPr>
            <p:spPr bwMode="auto">
              <a:xfrm>
                <a:off x="1222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1" name="Rectangle 215"/>
              <p:cNvSpPr>
                <a:spLocks noChangeArrowheads="1"/>
              </p:cNvSpPr>
              <p:nvPr/>
            </p:nvSpPr>
            <p:spPr bwMode="auto">
              <a:xfrm>
                <a:off x="1389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2" name="Rectangle 216"/>
              <p:cNvSpPr>
                <a:spLocks noChangeArrowheads="1"/>
              </p:cNvSpPr>
              <p:nvPr/>
            </p:nvSpPr>
            <p:spPr bwMode="auto">
              <a:xfrm>
                <a:off x="1556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3" name="Rectangle 217"/>
              <p:cNvSpPr>
                <a:spLocks noChangeArrowheads="1"/>
              </p:cNvSpPr>
              <p:nvPr/>
            </p:nvSpPr>
            <p:spPr bwMode="auto">
              <a:xfrm>
                <a:off x="1722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4" name="Rectangle 218"/>
              <p:cNvSpPr>
                <a:spLocks noChangeArrowheads="1"/>
              </p:cNvSpPr>
              <p:nvPr/>
            </p:nvSpPr>
            <p:spPr bwMode="auto">
              <a:xfrm>
                <a:off x="1889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5" name="Rectangle 219"/>
              <p:cNvSpPr>
                <a:spLocks noChangeArrowheads="1"/>
              </p:cNvSpPr>
              <p:nvPr/>
            </p:nvSpPr>
            <p:spPr bwMode="auto">
              <a:xfrm>
                <a:off x="2056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6" name="Rectangle 220"/>
              <p:cNvSpPr>
                <a:spLocks noChangeArrowheads="1"/>
              </p:cNvSpPr>
              <p:nvPr/>
            </p:nvSpPr>
            <p:spPr bwMode="auto">
              <a:xfrm>
                <a:off x="2223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7" name="Rectangle 221"/>
              <p:cNvSpPr>
                <a:spLocks noChangeArrowheads="1"/>
              </p:cNvSpPr>
              <p:nvPr/>
            </p:nvSpPr>
            <p:spPr bwMode="auto">
              <a:xfrm>
                <a:off x="2389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8" name="Rectangle 222"/>
              <p:cNvSpPr>
                <a:spLocks noChangeArrowheads="1"/>
              </p:cNvSpPr>
              <p:nvPr/>
            </p:nvSpPr>
            <p:spPr bwMode="auto">
              <a:xfrm>
                <a:off x="2556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9" name="Rectangle 223"/>
              <p:cNvSpPr>
                <a:spLocks noChangeArrowheads="1"/>
              </p:cNvSpPr>
              <p:nvPr/>
            </p:nvSpPr>
            <p:spPr bwMode="auto">
              <a:xfrm>
                <a:off x="2723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0" name="Rectangle 224"/>
              <p:cNvSpPr>
                <a:spLocks noChangeArrowheads="1"/>
              </p:cNvSpPr>
              <p:nvPr/>
            </p:nvSpPr>
            <p:spPr bwMode="auto">
              <a:xfrm>
                <a:off x="2889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1" name="Rectangle 225"/>
              <p:cNvSpPr>
                <a:spLocks noChangeArrowheads="1"/>
              </p:cNvSpPr>
              <p:nvPr/>
            </p:nvSpPr>
            <p:spPr bwMode="auto">
              <a:xfrm>
                <a:off x="3056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2" name="Rectangle 226"/>
              <p:cNvSpPr>
                <a:spLocks noChangeArrowheads="1"/>
              </p:cNvSpPr>
              <p:nvPr/>
            </p:nvSpPr>
            <p:spPr bwMode="auto">
              <a:xfrm>
                <a:off x="3223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3" name="Text Box 227"/>
              <p:cNvSpPr txBox="1">
                <a:spLocks noChangeArrowheads="1"/>
              </p:cNvSpPr>
              <p:nvPr/>
            </p:nvSpPr>
            <p:spPr bwMode="auto">
              <a:xfrm>
                <a:off x="444" y="264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10</a:t>
                </a:r>
              </a:p>
            </p:txBody>
          </p:sp>
          <p:sp>
            <p:nvSpPr>
              <p:cNvPr id="16614" name="Text Box 228"/>
              <p:cNvSpPr txBox="1">
                <a:spLocks noChangeArrowheads="1"/>
              </p:cNvSpPr>
              <p:nvPr/>
            </p:nvSpPr>
            <p:spPr bwMode="auto">
              <a:xfrm>
                <a:off x="444" y="2283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20</a:t>
                </a:r>
              </a:p>
            </p:txBody>
          </p:sp>
          <p:sp>
            <p:nvSpPr>
              <p:cNvPr id="16615" name="Text Box 229"/>
              <p:cNvSpPr txBox="1">
                <a:spLocks noChangeArrowheads="1"/>
              </p:cNvSpPr>
              <p:nvPr/>
            </p:nvSpPr>
            <p:spPr bwMode="auto">
              <a:xfrm>
                <a:off x="444" y="19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30</a:t>
                </a:r>
              </a:p>
            </p:txBody>
          </p:sp>
          <p:sp>
            <p:nvSpPr>
              <p:cNvPr id="16616" name="Text Box 230"/>
              <p:cNvSpPr txBox="1">
                <a:spLocks noChangeArrowheads="1"/>
              </p:cNvSpPr>
              <p:nvPr/>
            </p:nvSpPr>
            <p:spPr bwMode="auto">
              <a:xfrm>
                <a:off x="444" y="1557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40</a:t>
                </a:r>
              </a:p>
            </p:txBody>
          </p:sp>
          <p:sp>
            <p:nvSpPr>
              <p:cNvPr id="16617" name="Text Box 231"/>
              <p:cNvSpPr txBox="1">
                <a:spLocks noChangeArrowheads="1"/>
              </p:cNvSpPr>
              <p:nvPr/>
            </p:nvSpPr>
            <p:spPr bwMode="auto">
              <a:xfrm>
                <a:off x="444" y="1194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50</a:t>
                </a:r>
              </a:p>
            </p:txBody>
          </p:sp>
          <p:sp>
            <p:nvSpPr>
              <p:cNvPr id="16618" name="Text Box 232"/>
              <p:cNvSpPr txBox="1">
                <a:spLocks noChangeArrowheads="1"/>
              </p:cNvSpPr>
              <p:nvPr/>
            </p:nvSpPr>
            <p:spPr bwMode="auto">
              <a:xfrm>
                <a:off x="444" y="831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60</a:t>
                </a:r>
              </a:p>
            </p:txBody>
          </p:sp>
          <p:sp>
            <p:nvSpPr>
              <p:cNvPr id="16619" name="Text Box 233"/>
              <p:cNvSpPr txBox="1">
                <a:spLocks noChangeArrowheads="1"/>
              </p:cNvSpPr>
              <p:nvPr/>
            </p:nvSpPr>
            <p:spPr bwMode="auto">
              <a:xfrm>
                <a:off x="444" y="468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70</a:t>
                </a:r>
              </a:p>
            </p:txBody>
          </p:sp>
          <p:sp>
            <p:nvSpPr>
              <p:cNvPr id="16620" name="Text Box 234"/>
              <p:cNvSpPr txBox="1">
                <a:spLocks noChangeArrowheads="1"/>
              </p:cNvSpPr>
              <p:nvPr/>
            </p:nvSpPr>
            <p:spPr bwMode="auto">
              <a:xfrm>
                <a:off x="444" y="3009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0</a:t>
                </a:r>
              </a:p>
            </p:txBody>
          </p:sp>
          <p:sp>
            <p:nvSpPr>
              <p:cNvPr id="16621" name="Text Box 235"/>
              <p:cNvSpPr txBox="1">
                <a:spLocks noChangeArrowheads="1"/>
              </p:cNvSpPr>
              <p:nvPr/>
            </p:nvSpPr>
            <p:spPr bwMode="auto">
              <a:xfrm>
                <a:off x="551" y="319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180</a:t>
                </a:r>
              </a:p>
            </p:txBody>
          </p:sp>
          <p:sp>
            <p:nvSpPr>
              <p:cNvPr id="16622" name="Text Box 236"/>
              <p:cNvSpPr txBox="1">
                <a:spLocks noChangeArrowheads="1"/>
              </p:cNvSpPr>
              <p:nvPr/>
            </p:nvSpPr>
            <p:spPr bwMode="auto">
              <a:xfrm>
                <a:off x="884" y="3190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190</a:t>
                </a:r>
              </a:p>
            </p:txBody>
          </p:sp>
          <p:sp>
            <p:nvSpPr>
              <p:cNvPr id="16623" name="Text Box 237"/>
              <p:cNvSpPr txBox="1">
                <a:spLocks noChangeArrowheads="1"/>
              </p:cNvSpPr>
              <p:nvPr/>
            </p:nvSpPr>
            <p:spPr bwMode="auto">
              <a:xfrm>
                <a:off x="1218" y="319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200</a:t>
                </a:r>
              </a:p>
            </p:txBody>
          </p:sp>
          <p:sp>
            <p:nvSpPr>
              <p:cNvPr id="16624" name="Text Box 238"/>
              <p:cNvSpPr txBox="1">
                <a:spLocks noChangeArrowheads="1"/>
              </p:cNvSpPr>
              <p:nvPr/>
            </p:nvSpPr>
            <p:spPr bwMode="auto">
              <a:xfrm>
                <a:off x="1551" y="3190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210</a:t>
                </a:r>
              </a:p>
            </p:txBody>
          </p:sp>
          <p:sp>
            <p:nvSpPr>
              <p:cNvPr id="16625" name="Text Box 239"/>
              <p:cNvSpPr txBox="1">
                <a:spLocks noChangeArrowheads="1"/>
              </p:cNvSpPr>
              <p:nvPr/>
            </p:nvSpPr>
            <p:spPr bwMode="auto">
              <a:xfrm>
                <a:off x="1885" y="319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220</a:t>
                </a:r>
              </a:p>
            </p:txBody>
          </p:sp>
          <p:sp>
            <p:nvSpPr>
              <p:cNvPr id="16626" name="Text Box 240"/>
              <p:cNvSpPr txBox="1">
                <a:spLocks noChangeArrowheads="1"/>
              </p:cNvSpPr>
              <p:nvPr/>
            </p:nvSpPr>
            <p:spPr bwMode="auto">
              <a:xfrm>
                <a:off x="2218" y="3190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230</a:t>
                </a:r>
              </a:p>
            </p:txBody>
          </p:sp>
          <p:sp>
            <p:nvSpPr>
              <p:cNvPr id="16627" name="Text Box 241"/>
              <p:cNvSpPr txBox="1">
                <a:spLocks noChangeArrowheads="1"/>
              </p:cNvSpPr>
              <p:nvPr/>
            </p:nvSpPr>
            <p:spPr bwMode="auto">
              <a:xfrm>
                <a:off x="2552" y="319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240</a:t>
                </a:r>
              </a:p>
            </p:txBody>
          </p:sp>
          <p:sp>
            <p:nvSpPr>
              <p:cNvPr id="16628" name="Text Box 242"/>
              <p:cNvSpPr txBox="1">
                <a:spLocks noChangeArrowheads="1"/>
              </p:cNvSpPr>
              <p:nvPr/>
            </p:nvSpPr>
            <p:spPr bwMode="auto">
              <a:xfrm>
                <a:off x="2885" y="3190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250</a:t>
                </a:r>
              </a:p>
            </p:txBody>
          </p:sp>
          <p:sp>
            <p:nvSpPr>
              <p:cNvPr id="16629" name="Text Box 243"/>
              <p:cNvSpPr txBox="1">
                <a:spLocks noChangeArrowheads="1"/>
              </p:cNvSpPr>
              <p:nvPr/>
            </p:nvSpPr>
            <p:spPr bwMode="auto">
              <a:xfrm>
                <a:off x="3219" y="319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260</a:t>
                </a:r>
              </a:p>
            </p:txBody>
          </p:sp>
          <p:sp>
            <p:nvSpPr>
              <p:cNvPr id="16630" name="Text Box 244"/>
              <p:cNvSpPr txBox="1">
                <a:spLocks noChangeArrowheads="1"/>
              </p:cNvSpPr>
              <p:nvPr/>
            </p:nvSpPr>
            <p:spPr bwMode="auto">
              <a:xfrm rot="-5400000">
                <a:off x="-751" y="1722"/>
                <a:ext cx="20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Cumulative Frequency</a:t>
                </a:r>
              </a:p>
            </p:txBody>
          </p:sp>
          <p:sp>
            <p:nvSpPr>
              <p:cNvPr id="16631" name="Text Box 245"/>
              <p:cNvSpPr txBox="1">
                <a:spLocks noChangeArrowheads="1"/>
              </p:cNvSpPr>
              <p:nvPr/>
            </p:nvSpPr>
            <p:spPr bwMode="auto">
              <a:xfrm>
                <a:off x="1104" y="3396"/>
                <a:ext cx="19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Distance jumped (cm)</a:t>
                </a:r>
              </a:p>
            </p:txBody>
          </p:sp>
          <p:grpSp>
            <p:nvGrpSpPr>
              <p:cNvPr id="16632" name="Group 246"/>
              <p:cNvGrpSpPr>
                <a:grpSpLocks/>
              </p:cNvGrpSpPr>
              <p:nvPr/>
            </p:nvGrpSpPr>
            <p:grpSpPr bwMode="auto">
              <a:xfrm>
                <a:off x="3474" y="1005"/>
                <a:ext cx="2064" cy="1513"/>
                <a:chOff x="2544" y="1360"/>
                <a:chExt cx="2808" cy="2053"/>
              </a:xfrm>
            </p:grpSpPr>
            <p:sp>
              <p:nvSpPr>
                <p:cNvPr id="16633" name="Rectangle 247"/>
                <p:cNvSpPr>
                  <a:spLocks noChangeArrowheads="1"/>
                </p:cNvSpPr>
                <p:nvPr/>
              </p:nvSpPr>
              <p:spPr bwMode="auto">
                <a:xfrm>
                  <a:off x="4416" y="3202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endParaRPr lang="en-GB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34" name="Rectangle 248"/>
                <p:cNvSpPr>
                  <a:spLocks noChangeArrowheads="1"/>
                </p:cNvSpPr>
                <p:nvPr/>
              </p:nvSpPr>
              <p:spPr bwMode="auto">
                <a:xfrm>
                  <a:off x="3480" y="3202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/>
                    <a:t>5</a:t>
                  </a:r>
                </a:p>
              </p:txBody>
            </p:sp>
            <p:sp>
              <p:nvSpPr>
                <p:cNvPr id="16635" name="Rectangle 249"/>
                <p:cNvSpPr>
                  <a:spLocks noChangeArrowheads="1"/>
                </p:cNvSpPr>
                <p:nvPr/>
              </p:nvSpPr>
              <p:spPr bwMode="auto">
                <a:xfrm>
                  <a:off x="2544" y="3202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sym typeface="Symbol" pitchFamily="18" charset="2"/>
                    </a:rPr>
                    <a:t>250 </a:t>
                  </a:r>
                  <a:r>
                    <a:rPr lang="en-US" sz="1200" u="sng">
                      <a:sym typeface="Symbol" pitchFamily="18" charset="2"/>
                    </a:rPr>
                    <a:t></a:t>
                  </a:r>
                  <a:r>
                    <a:rPr lang="en-US" sz="1200">
                      <a:sym typeface="Symbol" pitchFamily="18" charset="2"/>
                    </a:rPr>
                    <a:t>  d  260</a:t>
                  </a:r>
                  <a:endParaRPr lang="en-US" sz="1200"/>
                </a:p>
              </p:txBody>
            </p:sp>
            <p:sp>
              <p:nvSpPr>
                <p:cNvPr id="16636" name="Rectangle 250"/>
                <p:cNvSpPr>
                  <a:spLocks noChangeArrowheads="1"/>
                </p:cNvSpPr>
                <p:nvPr/>
              </p:nvSpPr>
              <p:spPr bwMode="auto">
                <a:xfrm>
                  <a:off x="4416" y="2991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endParaRPr lang="en-GB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37" name="Rectangle 251"/>
                <p:cNvSpPr>
                  <a:spLocks noChangeArrowheads="1"/>
                </p:cNvSpPr>
                <p:nvPr/>
              </p:nvSpPr>
              <p:spPr bwMode="auto">
                <a:xfrm>
                  <a:off x="3480" y="2991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/>
                    <a:t>8</a:t>
                  </a:r>
                </a:p>
              </p:txBody>
            </p:sp>
            <p:sp>
              <p:nvSpPr>
                <p:cNvPr id="16638" name="Rectangle 252"/>
                <p:cNvSpPr>
                  <a:spLocks noChangeArrowheads="1"/>
                </p:cNvSpPr>
                <p:nvPr/>
              </p:nvSpPr>
              <p:spPr bwMode="auto">
                <a:xfrm>
                  <a:off x="2544" y="2991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sym typeface="Symbol" pitchFamily="18" charset="2"/>
                    </a:rPr>
                    <a:t>240 </a:t>
                  </a:r>
                  <a:r>
                    <a:rPr lang="en-US" sz="1200" u="sng">
                      <a:sym typeface="Symbol" pitchFamily="18" charset="2"/>
                    </a:rPr>
                    <a:t>  </a:t>
                  </a:r>
                  <a:r>
                    <a:rPr lang="en-US" sz="1200">
                      <a:sym typeface="Symbol" pitchFamily="18" charset="2"/>
                    </a:rPr>
                    <a:t>d  250</a:t>
                  </a:r>
                  <a:endParaRPr lang="en-US" sz="1200"/>
                </a:p>
              </p:txBody>
            </p:sp>
            <p:sp>
              <p:nvSpPr>
                <p:cNvPr id="16639" name="Rectangle 253"/>
                <p:cNvSpPr>
                  <a:spLocks noChangeArrowheads="1"/>
                </p:cNvSpPr>
                <p:nvPr/>
              </p:nvSpPr>
              <p:spPr bwMode="auto">
                <a:xfrm>
                  <a:off x="4416" y="2780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endParaRPr lang="en-GB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40" name="Rectangle 254"/>
                <p:cNvSpPr>
                  <a:spLocks noChangeArrowheads="1"/>
                </p:cNvSpPr>
                <p:nvPr/>
              </p:nvSpPr>
              <p:spPr bwMode="auto">
                <a:xfrm>
                  <a:off x="3480" y="2780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/>
                    <a:t>18</a:t>
                  </a:r>
                </a:p>
              </p:txBody>
            </p:sp>
            <p:sp>
              <p:nvSpPr>
                <p:cNvPr id="1664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544" y="2780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sym typeface="Symbol" pitchFamily="18" charset="2"/>
                    </a:rPr>
                    <a:t>230 </a:t>
                  </a:r>
                  <a:r>
                    <a:rPr lang="en-US" sz="1200" u="sng">
                      <a:sym typeface="Symbol" pitchFamily="18" charset="2"/>
                    </a:rPr>
                    <a:t></a:t>
                  </a:r>
                  <a:r>
                    <a:rPr lang="en-US" sz="1200">
                      <a:sym typeface="Symbol" pitchFamily="18" charset="2"/>
                    </a:rPr>
                    <a:t>  d  240</a:t>
                  </a:r>
                  <a:endParaRPr lang="en-US" sz="1200"/>
                </a:p>
              </p:txBody>
            </p:sp>
            <p:sp>
              <p:nvSpPr>
                <p:cNvPr id="16642" name="Rectangle 256"/>
                <p:cNvSpPr>
                  <a:spLocks noChangeArrowheads="1"/>
                </p:cNvSpPr>
                <p:nvPr/>
              </p:nvSpPr>
              <p:spPr bwMode="auto">
                <a:xfrm>
                  <a:off x="4416" y="2569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endParaRPr lang="en-GB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43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80" y="2569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/>
                    <a:t>15</a:t>
                  </a:r>
                </a:p>
              </p:txBody>
            </p:sp>
            <p:sp>
              <p:nvSpPr>
                <p:cNvPr id="16644" name="Rectangle 258"/>
                <p:cNvSpPr>
                  <a:spLocks noChangeArrowheads="1"/>
                </p:cNvSpPr>
                <p:nvPr/>
              </p:nvSpPr>
              <p:spPr bwMode="auto">
                <a:xfrm>
                  <a:off x="2544" y="2569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sym typeface="Symbol" pitchFamily="18" charset="2"/>
                    </a:rPr>
                    <a:t>220 </a:t>
                  </a:r>
                  <a:r>
                    <a:rPr lang="en-US" sz="1200" u="sng">
                      <a:sym typeface="Symbol" pitchFamily="18" charset="2"/>
                    </a:rPr>
                    <a:t></a:t>
                  </a:r>
                  <a:r>
                    <a:rPr lang="en-US" sz="1200">
                      <a:sym typeface="Symbol" pitchFamily="18" charset="2"/>
                    </a:rPr>
                    <a:t>  d  230</a:t>
                  </a:r>
                  <a:endParaRPr lang="en-US" sz="1200"/>
                </a:p>
              </p:txBody>
            </p:sp>
            <p:sp>
              <p:nvSpPr>
                <p:cNvPr id="16645" name="Rectangle 259"/>
                <p:cNvSpPr>
                  <a:spLocks noChangeArrowheads="1"/>
                </p:cNvSpPr>
                <p:nvPr/>
              </p:nvSpPr>
              <p:spPr bwMode="auto">
                <a:xfrm>
                  <a:off x="4416" y="2358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endParaRPr lang="en-GB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46" name="Rectangle 260"/>
                <p:cNvSpPr>
                  <a:spLocks noChangeArrowheads="1"/>
                </p:cNvSpPr>
                <p:nvPr/>
              </p:nvSpPr>
              <p:spPr bwMode="auto">
                <a:xfrm>
                  <a:off x="3480" y="2358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/>
                    <a:t>7</a:t>
                  </a:r>
                </a:p>
              </p:txBody>
            </p:sp>
            <p:sp>
              <p:nvSpPr>
                <p:cNvPr id="16647" name="Rectangle 261"/>
                <p:cNvSpPr>
                  <a:spLocks noChangeArrowheads="1"/>
                </p:cNvSpPr>
                <p:nvPr/>
              </p:nvSpPr>
              <p:spPr bwMode="auto">
                <a:xfrm>
                  <a:off x="2544" y="2358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sym typeface="Symbol" pitchFamily="18" charset="2"/>
                    </a:rPr>
                    <a:t>210 </a:t>
                  </a:r>
                  <a:r>
                    <a:rPr lang="en-US" sz="1200" u="sng">
                      <a:sym typeface="Symbol" pitchFamily="18" charset="2"/>
                    </a:rPr>
                    <a:t></a:t>
                  </a:r>
                  <a:r>
                    <a:rPr lang="en-US" sz="1200">
                      <a:sym typeface="Symbol" pitchFamily="18" charset="2"/>
                    </a:rPr>
                    <a:t>  d  220</a:t>
                  </a:r>
                  <a:endParaRPr lang="en-US" sz="1200"/>
                </a:p>
              </p:txBody>
            </p:sp>
            <p:sp>
              <p:nvSpPr>
                <p:cNvPr id="1664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416" y="2147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endParaRPr lang="en-GB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49" name="Rectangle 263"/>
                <p:cNvSpPr>
                  <a:spLocks noChangeArrowheads="1"/>
                </p:cNvSpPr>
                <p:nvPr/>
              </p:nvSpPr>
              <p:spPr bwMode="auto">
                <a:xfrm>
                  <a:off x="3480" y="2147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/>
                    <a:t>9</a:t>
                  </a:r>
                </a:p>
              </p:txBody>
            </p:sp>
            <p:sp>
              <p:nvSpPr>
                <p:cNvPr id="16650" name="Rectangle 264"/>
                <p:cNvSpPr>
                  <a:spLocks noChangeArrowheads="1"/>
                </p:cNvSpPr>
                <p:nvPr/>
              </p:nvSpPr>
              <p:spPr bwMode="auto">
                <a:xfrm>
                  <a:off x="2544" y="2147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sym typeface="Symbol" pitchFamily="18" charset="2"/>
                    </a:rPr>
                    <a:t>200 </a:t>
                  </a:r>
                  <a:r>
                    <a:rPr lang="en-US" sz="1200" u="sng">
                      <a:sym typeface="Symbol" pitchFamily="18" charset="2"/>
                    </a:rPr>
                    <a:t></a:t>
                  </a:r>
                  <a:r>
                    <a:rPr lang="en-US" sz="1200">
                      <a:sym typeface="Symbol" pitchFamily="18" charset="2"/>
                    </a:rPr>
                    <a:t>  d  210</a:t>
                  </a:r>
                  <a:endParaRPr lang="en-US" sz="1200"/>
                </a:p>
              </p:txBody>
            </p:sp>
            <p:sp>
              <p:nvSpPr>
                <p:cNvPr id="16651" name="Rectangle 265"/>
                <p:cNvSpPr>
                  <a:spLocks noChangeArrowheads="1"/>
                </p:cNvSpPr>
                <p:nvPr/>
              </p:nvSpPr>
              <p:spPr bwMode="auto">
                <a:xfrm>
                  <a:off x="4416" y="1936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endParaRPr lang="en-GB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52" name="Rectangle 266"/>
                <p:cNvSpPr>
                  <a:spLocks noChangeArrowheads="1"/>
                </p:cNvSpPr>
                <p:nvPr/>
              </p:nvSpPr>
              <p:spPr bwMode="auto">
                <a:xfrm>
                  <a:off x="3480" y="1936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/>
                    <a:t>6</a:t>
                  </a:r>
                </a:p>
              </p:txBody>
            </p:sp>
            <p:sp>
              <p:nvSpPr>
                <p:cNvPr id="16653" name="Rectangle 267"/>
                <p:cNvSpPr>
                  <a:spLocks noChangeArrowheads="1"/>
                </p:cNvSpPr>
                <p:nvPr/>
              </p:nvSpPr>
              <p:spPr bwMode="auto">
                <a:xfrm>
                  <a:off x="2544" y="1936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sym typeface="Symbol" pitchFamily="18" charset="2"/>
                    </a:rPr>
                    <a:t>190 </a:t>
                  </a:r>
                  <a:r>
                    <a:rPr lang="en-US" sz="1200" u="sng">
                      <a:sym typeface="Symbol" pitchFamily="18" charset="2"/>
                    </a:rPr>
                    <a:t></a:t>
                  </a:r>
                  <a:r>
                    <a:rPr lang="en-US" sz="1200">
                      <a:sym typeface="Symbol" pitchFamily="18" charset="2"/>
                    </a:rPr>
                    <a:t>  d  200</a:t>
                  </a:r>
                  <a:endParaRPr lang="en-US" sz="1200"/>
                </a:p>
              </p:txBody>
            </p:sp>
            <p:sp>
              <p:nvSpPr>
                <p:cNvPr id="16654" name="Rectangle 268"/>
                <p:cNvSpPr>
                  <a:spLocks noChangeArrowheads="1"/>
                </p:cNvSpPr>
                <p:nvPr/>
              </p:nvSpPr>
              <p:spPr bwMode="auto">
                <a:xfrm>
                  <a:off x="4416" y="1725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endParaRPr lang="en-GB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55" name="Rectangle 269"/>
                <p:cNvSpPr>
                  <a:spLocks noChangeArrowheads="1"/>
                </p:cNvSpPr>
                <p:nvPr/>
              </p:nvSpPr>
              <p:spPr bwMode="auto">
                <a:xfrm>
                  <a:off x="3480" y="1725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/>
                    <a:t>2</a:t>
                  </a:r>
                </a:p>
              </p:txBody>
            </p:sp>
            <p:sp>
              <p:nvSpPr>
                <p:cNvPr id="1665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544" y="1725"/>
                  <a:ext cx="93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sym typeface="Symbol" pitchFamily="18" charset="2"/>
                    </a:rPr>
                    <a:t>180 </a:t>
                  </a:r>
                  <a:r>
                    <a:rPr lang="en-US" sz="1200" u="sng">
                      <a:sym typeface="Symbol" pitchFamily="18" charset="2"/>
                    </a:rPr>
                    <a:t></a:t>
                  </a:r>
                  <a:r>
                    <a:rPr lang="en-US" sz="1200">
                      <a:sym typeface="Symbol" pitchFamily="18" charset="2"/>
                    </a:rPr>
                    <a:t> d   190</a:t>
                  </a:r>
                </a:p>
              </p:txBody>
            </p:sp>
            <p:sp>
              <p:nvSpPr>
                <p:cNvPr id="16657" name="Rectangle 271"/>
                <p:cNvSpPr>
                  <a:spLocks noChangeArrowheads="1"/>
                </p:cNvSpPr>
                <p:nvPr/>
              </p:nvSpPr>
              <p:spPr bwMode="auto">
                <a:xfrm>
                  <a:off x="4416" y="1360"/>
                  <a:ext cx="93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latin typeface="Comic Sans MS" pitchFamily="66" charset="0"/>
                    </a:rPr>
                    <a:t>Cumulative Frequency</a:t>
                  </a:r>
                </a:p>
              </p:txBody>
            </p:sp>
            <p:sp>
              <p:nvSpPr>
                <p:cNvPr id="16658" name="Rectangle 272"/>
                <p:cNvSpPr>
                  <a:spLocks noChangeArrowheads="1"/>
                </p:cNvSpPr>
                <p:nvPr/>
              </p:nvSpPr>
              <p:spPr bwMode="auto">
                <a:xfrm>
                  <a:off x="3480" y="1360"/>
                  <a:ext cx="93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latin typeface="Comic Sans MS" pitchFamily="66" charset="0"/>
                    </a:rPr>
                    <a:t>Number of pupils </a:t>
                  </a:r>
                </a:p>
              </p:txBody>
            </p:sp>
            <p:sp>
              <p:nvSpPr>
                <p:cNvPr id="16659" name="Rectangle 273"/>
                <p:cNvSpPr>
                  <a:spLocks noChangeArrowheads="1"/>
                </p:cNvSpPr>
                <p:nvPr/>
              </p:nvSpPr>
              <p:spPr bwMode="auto">
                <a:xfrm>
                  <a:off x="2544" y="1360"/>
                  <a:ext cx="93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sz="1200">
                      <a:latin typeface="Comic Sans MS" pitchFamily="66" charset="0"/>
                    </a:rPr>
                    <a:t>Distance jumped (cm)</a:t>
                  </a:r>
                </a:p>
              </p:txBody>
            </p:sp>
            <p:sp>
              <p:nvSpPr>
                <p:cNvPr id="16660" name="Line 274"/>
                <p:cNvSpPr>
                  <a:spLocks noChangeShapeType="1"/>
                </p:cNvSpPr>
                <p:nvPr/>
              </p:nvSpPr>
              <p:spPr bwMode="auto">
                <a:xfrm>
                  <a:off x="2544" y="1360"/>
                  <a:ext cx="280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1" name="Line 275"/>
                <p:cNvSpPr>
                  <a:spLocks noChangeShapeType="1"/>
                </p:cNvSpPr>
                <p:nvPr/>
              </p:nvSpPr>
              <p:spPr bwMode="auto">
                <a:xfrm>
                  <a:off x="2544" y="1725"/>
                  <a:ext cx="28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2" name="Line 276"/>
                <p:cNvSpPr>
                  <a:spLocks noChangeShapeType="1"/>
                </p:cNvSpPr>
                <p:nvPr/>
              </p:nvSpPr>
              <p:spPr bwMode="auto">
                <a:xfrm>
                  <a:off x="2544" y="1936"/>
                  <a:ext cx="28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3" name="Line 277"/>
                <p:cNvSpPr>
                  <a:spLocks noChangeShapeType="1"/>
                </p:cNvSpPr>
                <p:nvPr/>
              </p:nvSpPr>
              <p:spPr bwMode="auto">
                <a:xfrm>
                  <a:off x="2544" y="2147"/>
                  <a:ext cx="28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4" name="Line 278"/>
                <p:cNvSpPr>
                  <a:spLocks noChangeShapeType="1"/>
                </p:cNvSpPr>
                <p:nvPr/>
              </p:nvSpPr>
              <p:spPr bwMode="auto">
                <a:xfrm>
                  <a:off x="2544" y="2358"/>
                  <a:ext cx="28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5" name="Line 279"/>
                <p:cNvSpPr>
                  <a:spLocks noChangeShapeType="1"/>
                </p:cNvSpPr>
                <p:nvPr/>
              </p:nvSpPr>
              <p:spPr bwMode="auto">
                <a:xfrm>
                  <a:off x="2544" y="2569"/>
                  <a:ext cx="28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6" name="Line 280"/>
                <p:cNvSpPr>
                  <a:spLocks noChangeShapeType="1"/>
                </p:cNvSpPr>
                <p:nvPr/>
              </p:nvSpPr>
              <p:spPr bwMode="auto">
                <a:xfrm>
                  <a:off x="2544" y="2780"/>
                  <a:ext cx="28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7" name="Line 281"/>
                <p:cNvSpPr>
                  <a:spLocks noChangeShapeType="1"/>
                </p:cNvSpPr>
                <p:nvPr/>
              </p:nvSpPr>
              <p:spPr bwMode="auto">
                <a:xfrm>
                  <a:off x="2544" y="2991"/>
                  <a:ext cx="28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8" name="Line 282"/>
                <p:cNvSpPr>
                  <a:spLocks noChangeShapeType="1"/>
                </p:cNvSpPr>
                <p:nvPr/>
              </p:nvSpPr>
              <p:spPr bwMode="auto">
                <a:xfrm>
                  <a:off x="2544" y="3202"/>
                  <a:ext cx="280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9" name="Line 283"/>
                <p:cNvSpPr>
                  <a:spLocks noChangeShapeType="1"/>
                </p:cNvSpPr>
                <p:nvPr/>
              </p:nvSpPr>
              <p:spPr bwMode="auto">
                <a:xfrm>
                  <a:off x="2544" y="3413"/>
                  <a:ext cx="2808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0" name="Line 284"/>
                <p:cNvSpPr>
                  <a:spLocks noChangeShapeType="1"/>
                </p:cNvSpPr>
                <p:nvPr/>
              </p:nvSpPr>
              <p:spPr bwMode="auto">
                <a:xfrm>
                  <a:off x="2544" y="1360"/>
                  <a:ext cx="0" cy="2053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1" name="Line 285"/>
                <p:cNvSpPr>
                  <a:spLocks noChangeShapeType="1"/>
                </p:cNvSpPr>
                <p:nvPr/>
              </p:nvSpPr>
              <p:spPr bwMode="auto">
                <a:xfrm>
                  <a:off x="3480" y="1360"/>
                  <a:ext cx="0" cy="20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2" name="Line 286"/>
                <p:cNvSpPr>
                  <a:spLocks noChangeShapeType="1"/>
                </p:cNvSpPr>
                <p:nvPr/>
              </p:nvSpPr>
              <p:spPr bwMode="auto">
                <a:xfrm>
                  <a:off x="4416" y="1360"/>
                  <a:ext cx="0" cy="20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3" name="Line 287"/>
                <p:cNvSpPr>
                  <a:spLocks noChangeShapeType="1"/>
                </p:cNvSpPr>
                <p:nvPr/>
              </p:nvSpPr>
              <p:spPr bwMode="auto">
                <a:xfrm>
                  <a:off x="5352" y="1360"/>
                  <a:ext cx="0" cy="2053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88" name="Text Box 310"/>
            <p:cNvSpPr txBox="1">
              <a:spLocks noChangeArrowheads="1"/>
            </p:cNvSpPr>
            <p:nvPr/>
          </p:nvSpPr>
          <p:spPr bwMode="auto">
            <a:xfrm>
              <a:off x="588" y="408"/>
              <a:ext cx="121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Example 2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69900" y="381000"/>
            <a:ext cx="8445500" cy="5681663"/>
            <a:chOff x="296" y="240"/>
            <a:chExt cx="5320" cy="3579"/>
          </a:xfrm>
        </p:grpSpPr>
        <p:sp>
          <p:nvSpPr>
            <p:cNvPr id="17411" name="Freeform 3"/>
            <p:cNvSpPr>
              <a:spLocks/>
            </p:cNvSpPr>
            <p:nvPr/>
          </p:nvSpPr>
          <p:spPr bwMode="auto">
            <a:xfrm>
              <a:off x="798" y="1146"/>
              <a:ext cx="1998" cy="2178"/>
            </a:xfrm>
            <a:custGeom>
              <a:avLst/>
              <a:gdLst>
                <a:gd name="T0" fmla="*/ 0 w 1998"/>
                <a:gd name="T1" fmla="*/ 2178 h 2178"/>
                <a:gd name="T2" fmla="*/ 336 w 1998"/>
                <a:gd name="T3" fmla="*/ 1998 h 2178"/>
                <a:gd name="T4" fmla="*/ 666 w 1998"/>
                <a:gd name="T5" fmla="*/ 1692 h 2178"/>
                <a:gd name="T6" fmla="*/ 1002 w 1998"/>
                <a:gd name="T7" fmla="*/ 912 h 2178"/>
                <a:gd name="T8" fmla="*/ 1332 w 1998"/>
                <a:gd name="T9" fmla="*/ 462 h 2178"/>
                <a:gd name="T10" fmla="*/ 1668 w 1998"/>
                <a:gd name="T11" fmla="*/ 168 h 2178"/>
                <a:gd name="T12" fmla="*/ 1998 w 1998"/>
                <a:gd name="T13" fmla="*/ 0 h 2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8"/>
                <a:gd name="T22" fmla="*/ 0 h 2178"/>
                <a:gd name="T23" fmla="*/ 1998 w 1998"/>
                <a:gd name="T24" fmla="*/ 2178 h 2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8" h="2178">
                  <a:moveTo>
                    <a:pt x="0" y="2178"/>
                  </a:moveTo>
                  <a:cubicBezTo>
                    <a:pt x="112" y="2128"/>
                    <a:pt x="225" y="2079"/>
                    <a:pt x="336" y="1998"/>
                  </a:cubicBezTo>
                  <a:cubicBezTo>
                    <a:pt x="447" y="1917"/>
                    <a:pt x="555" y="1873"/>
                    <a:pt x="666" y="1692"/>
                  </a:cubicBezTo>
                  <a:cubicBezTo>
                    <a:pt x="777" y="1511"/>
                    <a:pt x="891" y="1117"/>
                    <a:pt x="1002" y="912"/>
                  </a:cubicBezTo>
                  <a:cubicBezTo>
                    <a:pt x="1113" y="707"/>
                    <a:pt x="1221" y="586"/>
                    <a:pt x="1332" y="462"/>
                  </a:cubicBezTo>
                  <a:cubicBezTo>
                    <a:pt x="1443" y="338"/>
                    <a:pt x="1557" y="245"/>
                    <a:pt x="1668" y="168"/>
                  </a:cubicBezTo>
                  <a:cubicBezTo>
                    <a:pt x="1779" y="91"/>
                    <a:pt x="1929" y="35"/>
                    <a:pt x="1998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296" y="687"/>
              <a:ext cx="3009" cy="3132"/>
              <a:chOff x="204" y="495"/>
              <a:chExt cx="3009" cy="3132"/>
            </a:xfrm>
          </p:grpSpPr>
          <p:sp>
            <p:nvSpPr>
              <p:cNvPr id="17415" name="Rectangle 5"/>
              <p:cNvSpPr>
                <a:spLocks noChangeArrowheads="1"/>
              </p:cNvSpPr>
              <p:nvPr/>
            </p:nvSpPr>
            <p:spPr bwMode="auto">
              <a:xfrm>
                <a:off x="710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6" name="Rectangle 6"/>
              <p:cNvSpPr>
                <a:spLocks noChangeArrowheads="1"/>
              </p:cNvSpPr>
              <p:nvPr/>
            </p:nvSpPr>
            <p:spPr bwMode="auto">
              <a:xfrm>
                <a:off x="877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7" name="Rectangle 7"/>
              <p:cNvSpPr>
                <a:spLocks noChangeArrowheads="1"/>
              </p:cNvSpPr>
              <p:nvPr/>
            </p:nvSpPr>
            <p:spPr bwMode="auto">
              <a:xfrm>
                <a:off x="1043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Rectangle 8"/>
              <p:cNvSpPr>
                <a:spLocks noChangeArrowheads="1"/>
              </p:cNvSpPr>
              <p:nvPr/>
            </p:nvSpPr>
            <p:spPr bwMode="auto">
              <a:xfrm>
                <a:off x="1210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9" name="Rectangle 9"/>
              <p:cNvSpPr>
                <a:spLocks noChangeArrowheads="1"/>
              </p:cNvSpPr>
              <p:nvPr/>
            </p:nvSpPr>
            <p:spPr bwMode="auto">
              <a:xfrm>
                <a:off x="1377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" name="Rectangle 10"/>
              <p:cNvSpPr>
                <a:spLocks noChangeArrowheads="1"/>
              </p:cNvSpPr>
              <p:nvPr/>
            </p:nvSpPr>
            <p:spPr bwMode="auto">
              <a:xfrm>
                <a:off x="1544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Rectangle 11"/>
              <p:cNvSpPr>
                <a:spLocks noChangeArrowheads="1"/>
              </p:cNvSpPr>
              <p:nvPr/>
            </p:nvSpPr>
            <p:spPr bwMode="auto">
              <a:xfrm>
                <a:off x="1710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Rectangle 12"/>
              <p:cNvSpPr>
                <a:spLocks noChangeArrowheads="1"/>
              </p:cNvSpPr>
              <p:nvPr/>
            </p:nvSpPr>
            <p:spPr bwMode="auto">
              <a:xfrm>
                <a:off x="1877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Rectangle 13"/>
              <p:cNvSpPr>
                <a:spLocks noChangeArrowheads="1"/>
              </p:cNvSpPr>
              <p:nvPr/>
            </p:nvSpPr>
            <p:spPr bwMode="auto">
              <a:xfrm>
                <a:off x="2044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Rectangle 14"/>
              <p:cNvSpPr>
                <a:spLocks noChangeArrowheads="1"/>
              </p:cNvSpPr>
              <p:nvPr/>
            </p:nvSpPr>
            <p:spPr bwMode="auto">
              <a:xfrm>
                <a:off x="2211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Rectangle 15"/>
              <p:cNvSpPr>
                <a:spLocks noChangeArrowheads="1"/>
              </p:cNvSpPr>
              <p:nvPr/>
            </p:nvSpPr>
            <p:spPr bwMode="auto">
              <a:xfrm>
                <a:off x="2377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Rectangle 16"/>
              <p:cNvSpPr>
                <a:spLocks noChangeArrowheads="1"/>
              </p:cNvSpPr>
              <p:nvPr/>
            </p:nvSpPr>
            <p:spPr bwMode="auto">
              <a:xfrm>
                <a:off x="2544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Rectangle 17"/>
              <p:cNvSpPr>
                <a:spLocks noChangeArrowheads="1"/>
              </p:cNvSpPr>
              <p:nvPr/>
            </p:nvSpPr>
            <p:spPr bwMode="auto">
              <a:xfrm>
                <a:off x="2711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8" name="Rectangle 18"/>
              <p:cNvSpPr>
                <a:spLocks noChangeArrowheads="1"/>
              </p:cNvSpPr>
              <p:nvPr/>
            </p:nvSpPr>
            <p:spPr bwMode="auto">
              <a:xfrm>
                <a:off x="710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Rectangle 19"/>
              <p:cNvSpPr>
                <a:spLocks noChangeArrowheads="1"/>
              </p:cNvSpPr>
              <p:nvPr/>
            </p:nvSpPr>
            <p:spPr bwMode="auto">
              <a:xfrm>
                <a:off x="877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Rectangle 20"/>
              <p:cNvSpPr>
                <a:spLocks noChangeArrowheads="1"/>
              </p:cNvSpPr>
              <p:nvPr/>
            </p:nvSpPr>
            <p:spPr bwMode="auto">
              <a:xfrm>
                <a:off x="1043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Rectangle 21"/>
              <p:cNvSpPr>
                <a:spLocks noChangeArrowheads="1"/>
              </p:cNvSpPr>
              <p:nvPr/>
            </p:nvSpPr>
            <p:spPr bwMode="auto">
              <a:xfrm>
                <a:off x="1210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2" name="Rectangle 22"/>
              <p:cNvSpPr>
                <a:spLocks noChangeArrowheads="1"/>
              </p:cNvSpPr>
              <p:nvPr/>
            </p:nvSpPr>
            <p:spPr bwMode="auto">
              <a:xfrm>
                <a:off x="1377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3" name="Rectangle 23"/>
              <p:cNvSpPr>
                <a:spLocks noChangeArrowheads="1"/>
              </p:cNvSpPr>
              <p:nvPr/>
            </p:nvSpPr>
            <p:spPr bwMode="auto">
              <a:xfrm>
                <a:off x="1544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Rectangle 24"/>
              <p:cNvSpPr>
                <a:spLocks noChangeArrowheads="1"/>
              </p:cNvSpPr>
              <p:nvPr/>
            </p:nvSpPr>
            <p:spPr bwMode="auto">
              <a:xfrm>
                <a:off x="1710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5" name="Rectangle 25"/>
              <p:cNvSpPr>
                <a:spLocks noChangeArrowheads="1"/>
              </p:cNvSpPr>
              <p:nvPr/>
            </p:nvSpPr>
            <p:spPr bwMode="auto">
              <a:xfrm>
                <a:off x="1877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6" name="Rectangle 26"/>
              <p:cNvSpPr>
                <a:spLocks noChangeArrowheads="1"/>
              </p:cNvSpPr>
              <p:nvPr/>
            </p:nvSpPr>
            <p:spPr bwMode="auto">
              <a:xfrm>
                <a:off x="2044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Rectangle 27"/>
              <p:cNvSpPr>
                <a:spLocks noChangeArrowheads="1"/>
              </p:cNvSpPr>
              <p:nvPr/>
            </p:nvSpPr>
            <p:spPr bwMode="auto">
              <a:xfrm>
                <a:off x="2211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Rectangle 28"/>
              <p:cNvSpPr>
                <a:spLocks noChangeArrowheads="1"/>
              </p:cNvSpPr>
              <p:nvPr/>
            </p:nvSpPr>
            <p:spPr bwMode="auto">
              <a:xfrm>
                <a:off x="2377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Rectangle 29"/>
              <p:cNvSpPr>
                <a:spLocks noChangeArrowheads="1"/>
              </p:cNvSpPr>
              <p:nvPr/>
            </p:nvSpPr>
            <p:spPr bwMode="auto">
              <a:xfrm>
                <a:off x="2544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Rectangle 30"/>
              <p:cNvSpPr>
                <a:spLocks noChangeArrowheads="1"/>
              </p:cNvSpPr>
              <p:nvPr/>
            </p:nvSpPr>
            <p:spPr bwMode="auto">
              <a:xfrm>
                <a:off x="2711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31"/>
              <p:cNvSpPr>
                <a:spLocks noChangeArrowheads="1"/>
              </p:cNvSpPr>
              <p:nvPr/>
            </p:nvSpPr>
            <p:spPr bwMode="auto">
              <a:xfrm>
                <a:off x="710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Rectangle 32"/>
              <p:cNvSpPr>
                <a:spLocks noChangeArrowheads="1"/>
              </p:cNvSpPr>
              <p:nvPr/>
            </p:nvSpPr>
            <p:spPr bwMode="auto">
              <a:xfrm>
                <a:off x="877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Rectangle 33"/>
              <p:cNvSpPr>
                <a:spLocks noChangeArrowheads="1"/>
              </p:cNvSpPr>
              <p:nvPr/>
            </p:nvSpPr>
            <p:spPr bwMode="auto">
              <a:xfrm>
                <a:off x="1043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34"/>
              <p:cNvSpPr>
                <a:spLocks noChangeArrowheads="1"/>
              </p:cNvSpPr>
              <p:nvPr/>
            </p:nvSpPr>
            <p:spPr bwMode="auto">
              <a:xfrm>
                <a:off x="1210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Rectangle 35"/>
              <p:cNvSpPr>
                <a:spLocks noChangeArrowheads="1"/>
              </p:cNvSpPr>
              <p:nvPr/>
            </p:nvSpPr>
            <p:spPr bwMode="auto">
              <a:xfrm>
                <a:off x="1377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6" name="Rectangle 36"/>
              <p:cNvSpPr>
                <a:spLocks noChangeArrowheads="1"/>
              </p:cNvSpPr>
              <p:nvPr/>
            </p:nvSpPr>
            <p:spPr bwMode="auto">
              <a:xfrm>
                <a:off x="1544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Rectangle 37"/>
              <p:cNvSpPr>
                <a:spLocks noChangeArrowheads="1"/>
              </p:cNvSpPr>
              <p:nvPr/>
            </p:nvSpPr>
            <p:spPr bwMode="auto">
              <a:xfrm>
                <a:off x="1710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Rectangle 38"/>
              <p:cNvSpPr>
                <a:spLocks noChangeArrowheads="1"/>
              </p:cNvSpPr>
              <p:nvPr/>
            </p:nvSpPr>
            <p:spPr bwMode="auto">
              <a:xfrm>
                <a:off x="1877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9" name="Rectangle 39"/>
              <p:cNvSpPr>
                <a:spLocks noChangeArrowheads="1"/>
              </p:cNvSpPr>
              <p:nvPr/>
            </p:nvSpPr>
            <p:spPr bwMode="auto">
              <a:xfrm>
                <a:off x="2044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Rectangle 40"/>
              <p:cNvSpPr>
                <a:spLocks noChangeArrowheads="1"/>
              </p:cNvSpPr>
              <p:nvPr/>
            </p:nvSpPr>
            <p:spPr bwMode="auto">
              <a:xfrm>
                <a:off x="2211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1" name="Rectangle 41"/>
              <p:cNvSpPr>
                <a:spLocks noChangeArrowheads="1"/>
              </p:cNvSpPr>
              <p:nvPr/>
            </p:nvSpPr>
            <p:spPr bwMode="auto">
              <a:xfrm>
                <a:off x="2377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Rectangle 42"/>
              <p:cNvSpPr>
                <a:spLocks noChangeArrowheads="1"/>
              </p:cNvSpPr>
              <p:nvPr/>
            </p:nvSpPr>
            <p:spPr bwMode="auto">
              <a:xfrm>
                <a:off x="2544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Rectangle 43"/>
              <p:cNvSpPr>
                <a:spLocks noChangeArrowheads="1"/>
              </p:cNvSpPr>
              <p:nvPr/>
            </p:nvSpPr>
            <p:spPr bwMode="auto">
              <a:xfrm>
                <a:off x="2711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Rectangle 44"/>
              <p:cNvSpPr>
                <a:spLocks noChangeArrowheads="1"/>
              </p:cNvSpPr>
              <p:nvPr/>
            </p:nvSpPr>
            <p:spPr bwMode="auto">
              <a:xfrm>
                <a:off x="710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Rectangle 45"/>
              <p:cNvSpPr>
                <a:spLocks noChangeArrowheads="1"/>
              </p:cNvSpPr>
              <p:nvPr/>
            </p:nvSpPr>
            <p:spPr bwMode="auto">
              <a:xfrm>
                <a:off x="877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Rectangle 46"/>
              <p:cNvSpPr>
                <a:spLocks noChangeArrowheads="1"/>
              </p:cNvSpPr>
              <p:nvPr/>
            </p:nvSpPr>
            <p:spPr bwMode="auto">
              <a:xfrm>
                <a:off x="1043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7" name="Rectangle 47"/>
              <p:cNvSpPr>
                <a:spLocks noChangeArrowheads="1"/>
              </p:cNvSpPr>
              <p:nvPr/>
            </p:nvSpPr>
            <p:spPr bwMode="auto">
              <a:xfrm>
                <a:off x="1210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Rectangle 48"/>
              <p:cNvSpPr>
                <a:spLocks noChangeArrowheads="1"/>
              </p:cNvSpPr>
              <p:nvPr/>
            </p:nvSpPr>
            <p:spPr bwMode="auto">
              <a:xfrm>
                <a:off x="1377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Rectangle 49"/>
              <p:cNvSpPr>
                <a:spLocks noChangeArrowheads="1"/>
              </p:cNvSpPr>
              <p:nvPr/>
            </p:nvSpPr>
            <p:spPr bwMode="auto">
              <a:xfrm>
                <a:off x="1544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Rectangle 50"/>
              <p:cNvSpPr>
                <a:spLocks noChangeArrowheads="1"/>
              </p:cNvSpPr>
              <p:nvPr/>
            </p:nvSpPr>
            <p:spPr bwMode="auto">
              <a:xfrm>
                <a:off x="1710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1" name="Rectangle 51"/>
              <p:cNvSpPr>
                <a:spLocks noChangeArrowheads="1"/>
              </p:cNvSpPr>
              <p:nvPr/>
            </p:nvSpPr>
            <p:spPr bwMode="auto">
              <a:xfrm>
                <a:off x="1877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Rectangle 52"/>
              <p:cNvSpPr>
                <a:spLocks noChangeArrowheads="1"/>
              </p:cNvSpPr>
              <p:nvPr/>
            </p:nvSpPr>
            <p:spPr bwMode="auto">
              <a:xfrm>
                <a:off x="2044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3" name="Rectangle 53"/>
              <p:cNvSpPr>
                <a:spLocks noChangeArrowheads="1"/>
              </p:cNvSpPr>
              <p:nvPr/>
            </p:nvSpPr>
            <p:spPr bwMode="auto">
              <a:xfrm>
                <a:off x="2211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Rectangle 54"/>
              <p:cNvSpPr>
                <a:spLocks noChangeArrowheads="1"/>
              </p:cNvSpPr>
              <p:nvPr/>
            </p:nvSpPr>
            <p:spPr bwMode="auto">
              <a:xfrm>
                <a:off x="2377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Rectangle 55"/>
              <p:cNvSpPr>
                <a:spLocks noChangeArrowheads="1"/>
              </p:cNvSpPr>
              <p:nvPr/>
            </p:nvSpPr>
            <p:spPr bwMode="auto">
              <a:xfrm>
                <a:off x="2544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6" name="Rectangle 56"/>
              <p:cNvSpPr>
                <a:spLocks noChangeArrowheads="1"/>
              </p:cNvSpPr>
              <p:nvPr/>
            </p:nvSpPr>
            <p:spPr bwMode="auto">
              <a:xfrm>
                <a:off x="2711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7" name="Rectangle 57"/>
              <p:cNvSpPr>
                <a:spLocks noChangeArrowheads="1"/>
              </p:cNvSpPr>
              <p:nvPr/>
            </p:nvSpPr>
            <p:spPr bwMode="auto">
              <a:xfrm>
                <a:off x="710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Rectangle 58"/>
              <p:cNvSpPr>
                <a:spLocks noChangeArrowheads="1"/>
              </p:cNvSpPr>
              <p:nvPr/>
            </p:nvSpPr>
            <p:spPr bwMode="auto">
              <a:xfrm>
                <a:off x="877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Rectangle 59"/>
              <p:cNvSpPr>
                <a:spLocks noChangeArrowheads="1"/>
              </p:cNvSpPr>
              <p:nvPr/>
            </p:nvSpPr>
            <p:spPr bwMode="auto">
              <a:xfrm>
                <a:off x="1043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Rectangle 60"/>
              <p:cNvSpPr>
                <a:spLocks noChangeArrowheads="1"/>
              </p:cNvSpPr>
              <p:nvPr/>
            </p:nvSpPr>
            <p:spPr bwMode="auto">
              <a:xfrm>
                <a:off x="1210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Rectangle 61"/>
              <p:cNvSpPr>
                <a:spLocks noChangeArrowheads="1"/>
              </p:cNvSpPr>
              <p:nvPr/>
            </p:nvSpPr>
            <p:spPr bwMode="auto">
              <a:xfrm>
                <a:off x="1377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Rectangle 62"/>
              <p:cNvSpPr>
                <a:spLocks noChangeArrowheads="1"/>
              </p:cNvSpPr>
              <p:nvPr/>
            </p:nvSpPr>
            <p:spPr bwMode="auto">
              <a:xfrm>
                <a:off x="1544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Rectangle 63"/>
              <p:cNvSpPr>
                <a:spLocks noChangeArrowheads="1"/>
              </p:cNvSpPr>
              <p:nvPr/>
            </p:nvSpPr>
            <p:spPr bwMode="auto">
              <a:xfrm>
                <a:off x="1710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64"/>
              <p:cNvSpPr>
                <a:spLocks noChangeArrowheads="1"/>
              </p:cNvSpPr>
              <p:nvPr/>
            </p:nvSpPr>
            <p:spPr bwMode="auto">
              <a:xfrm>
                <a:off x="1877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Rectangle 65"/>
              <p:cNvSpPr>
                <a:spLocks noChangeArrowheads="1"/>
              </p:cNvSpPr>
              <p:nvPr/>
            </p:nvSpPr>
            <p:spPr bwMode="auto">
              <a:xfrm>
                <a:off x="2044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Rectangle 66"/>
              <p:cNvSpPr>
                <a:spLocks noChangeArrowheads="1"/>
              </p:cNvSpPr>
              <p:nvPr/>
            </p:nvSpPr>
            <p:spPr bwMode="auto">
              <a:xfrm>
                <a:off x="2211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Rectangle 67"/>
              <p:cNvSpPr>
                <a:spLocks noChangeArrowheads="1"/>
              </p:cNvSpPr>
              <p:nvPr/>
            </p:nvSpPr>
            <p:spPr bwMode="auto">
              <a:xfrm>
                <a:off x="2377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Rectangle 68"/>
              <p:cNvSpPr>
                <a:spLocks noChangeArrowheads="1"/>
              </p:cNvSpPr>
              <p:nvPr/>
            </p:nvSpPr>
            <p:spPr bwMode="auto">
              <a:xfrm>
                <a:off x="2544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9" name="Rectangle 69"/>
              <p:cNvSpPr>
                <a:spLocks noChangeArrowheads="1"/>
              </p:cNvSpPr>
              <p:nvPr/>
            </p:nvSpPr>
            <p:spPr bwMode="auto">
              <a:xfrm>
                <a:off x="2711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Rectangle 70"/>
              <p:cNvSpPr>
                <a:spLocks noChangeArrowheads="1"/>
              </p:cNvSpPr>
              <p:nvPr/>
            </p:nvSpPr>
            <p:spPr bwMode="auto">
              <a:xfrm>
                <a:off x="710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Rectangle 71"/>
              <p:cNvSpPr>
                <a:spLocks noChangeArrowheads="1"/>
              </p:cNvSpPr>
              <p:nvPr/>
            </p:nvSpPr>
            <p:spPr bwMode="auto">
              <a:xfrm>
                <a:off x="877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2" name="Rectangle 72"/>
              <p:cNvSpPr>
                <a:spLocks noChangeArrowheads="1"/>
              </p:cNvSpPr>
              <p:nvPr/>
            </p:nvSpPr>
            <p:spPr bwMode="auto">
              <a:xfrm>
                <a:off x="1043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3" name="Rectangle 73"/>
              <p:cNvSpPr>
                <a:spLocks noChangeArrowheads="1"/>
              </p:cNvSpPr>
              <p:nvPr/>
            </p:nvSpPr>
            <p:spPr bwMode="auto">
              <a:xfrm>
                <a:off x="1210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Rectangle 74"/>
              <p:cNvSpPr>
                <a:spLocks noChangeArrowheads="1"/>
              </p:cNvSpPr>
              <p:nvPr/>
            </p:nvSpPr>
            <p:spPr bwMode="auto">
              <a:xfrm>
                <a:off x="1377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5" name="Rectangle 75"/>
              <p:cNvSpPr>
                <a:spLocks noChangeArrowheads="1"/>
              </p:cNvSpPr>
              <p:nvPr/>
            </p:nvSpPr>
            <p:spPr bwMode="auto">
              <a:xfrm>
                <a:off x="1544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6" name="Rectangle 76"/>
              <p:cNvSpPr>
                <a:spLocks noChangeArrowheads="1"/>
              </p:cNvSpPr>
              <p:nvPr/>
            </p:nvSpPr>
            <p:spPr bwMode="auto">
              <a:xfrm>
                <a:off x="1710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7" name="Rectangle 77"/>
              <p:cNvSpPr>
                <a:spLocks noChangeArrowheads="1"/>
              </p:cNvSpPr>
              <p:nvPr/>
            </p:nvSpPr>
            <p:spPr bwMode="auto">
              <a:xfrm>
                <a:off x="1877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8" name="Rectangle 78"/>
              <p:cNvSpPr>
                <a:spLocks noChangeArrowheads="1"/>
              </p:cNvSpPr>
              <p:nvPr/>
            </p:nvSpPr>
            <p:spPr bwMode="auto">
              <a:xfrm>
                <a:off x="2044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Rectangle 79"/>
              <p:cNvSpPr>
                <a:spLocks noChangeArrowheads="1"/>
              </p:cNvSpPr>
              <p:nvPr/>
            </p:nvSpPr>
            <p:spPr bwMode="auto">
              <a:xfrm>
                <a:off x="2211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0" name="Rectangle 80"/>
              <p:cNvSpPr>
                <a:spLocks noChangeArrowheads="1"/>
              </p:cNvSpPr>
              <p:nvPr/>
            </p:nvSpPr>
            <p:spPr bwMode="auto">
              <a:xfrm>
                <a:off x="2377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1" name="Rectangle 81"/>
              <p:cNvSpPr>
                <a:spLocks noChangeArrowheads="1"/>
              </p:cNvSpPr>
              <p:nvPr/>
            </p:nvSpPr>
            <p:spPr bwMode="auto">
              <a:xfrm>
                <a:off x="2544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Rectangle 82"/>
              <p:cNvSpPr>
                <a:spLocks noChangeArrowheads="1"/>
              </p:cNvSpPr>
              <p:nvPr/>
            </p:nvSpPr>
            <p:spPr bwMode="auto">
              <a:xfrm>
                <a:off x="2711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3" name="Rectangle 83"/>
              <p:cNvSpPr>
                <a:spLocks noChangeArrowheads="1"/>
              </p:cNvSpPr>
              <p:nvPr/>
            </p:nvSpPr>
            <p:spPr bwMode="auto">
              <a:xfrm>
                <a:off x="710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4" name="Rectangle 84"/>
              <p:cNvSpPr>
                <a:spLocks noChangeArrowheads="1"/>
              </p:cNvSpPr>
              <p:nvPr/>
            </p:nvSpPr>
            <p:spPr bwMode="auto">
              <a:xfrm>
                <a:off x="877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5" name="Rectangle 85"/>
              <p:cNvSpPr>
                <a:spLocks noChangeArrowheads="1"/>
              </p:cNvSpPr>
              <p:nvPr/>
            </p:nvSpPr>
            <p:spPr bwMode="auto">
              <a:xfrm>
                <a:off x="1043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6" name="Rectangle 86"/>
              <p:cNvSpPr>
                <a:spLocks noChangeArrowheads="1"/>
              </p:cNvSpPr>
              <p:nvPr/>
            </p:nvSpPr>
            <p:spPr bwMode="auto">
              <a:xfrm>
                <a:off x="1210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7" name="Rectangle 87"/>
              <p:cNvSpPr>
                <a:spLocks noChangeArrowheads="1"/>
              </p:cNvSpPr>
              <p:nvPr/>
            </p:nvSpPr>
            <p:spPr bwMode="auto">
              <a:xfrm>
                <a:off x="1377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8" name="Rectangle 88"/>
              <p:cNvSpPr>
                <a:spLocks noChangeArrowheads="1"/>
              </p:cNvSpPr>
              <p:nvPr/>
            </p:nvSpPr>
            <p:spPr bwMode="auto">
              <a:xfrm>
                <a:off x="1544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9" name="Rectangle 89"/>
              <p:cNvSpPr>
                <a:spLocks noChangeArrowheads="1"/>
              </p:cNvSpPr>
              <p:nvPr/>
            </p:nvSpPr>
            <p:spPr bwMode="auto">
              <a:xfrm>
                <a:off x="1710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0" name="Rectangle 90"/>
              <p:cNvSpPr>
                <a:spLocks noChangeArrowheads="1"/>
              </p:cNvSpPr>
              <p:nvPr/>
            </p:nvSpPr>
            <p:spPr bwMode="auto">
              <a:xfrm>
                <a:off x="1877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1" name="Rectangle 91"/>
              <p:cNvSpPr>
                <a:spLocks noChangeArrowheads="1"/>
              </p:cNvSpPr>
              <p:nvPr/>
            </p:nvSpPr>
            <p:spPr bwMode="auto">
              <a:xfrm>
                <a:off x="2044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Rectangle 92"/>
              <p:cNvSpPr>
                <a:spLocks noChangeArrowheads="1"/>
              </p:cNvSpPr>
              <p:nvPr/>
            </p:nvSpPr>
            <p:spPr bwMode="auto">
              <a:xfrm>
                <a:off x="2211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Rectangle 93"/>
              <p:cNvSpPr>
                <a:spLocks noChangeArrowheads="1"/>
              </p:cNvSpPr>
              <p:nvPr/>
            </p:nvSpPr>
            <p:spPr bwMode="auto">
              <a:xfrm>
                <a:off x="2377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Rectangle 94"/>
              <p:cNvSpPr>
                <a:spLocks noChangeArrowheads="1"/>
              </p:cNvSpPr>
              <p:nvPr/>
            </p:nvSpPr>
            <p:spPr bwMode="auto">
              <a:xfrm>
                <a:off x="2544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Rectangle 95"/>
              <p:cNvSpPr>
                <a:spLocks noChangeArrowheads="1"/>
              </p:cNvSpPr>
              <p:nvPr/>
            </p:nvSpPr>
            <p:spPr bwMode="auto">
              <a:xfrm>
                <a:off x="2711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Rectangle 96"/>
              <p:cNvSpPr>
                <a:spLocks noChangeArrowheads="1"/>
              </p:cNvSpPr>
              <p:nvPr/>
            </p:nvSpPr>
            <p:spPr bwMode="auto">
              <a:xfrm>
                <a:off x="710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Rectangle 97"/>
              <p:cNvSpPr>
                <a:spLocks noChangeArrowheads="1"/>
              </p:cNvSpPr>
              <p:nvPr/>
            </p:nvSpPr>
            <p:spPr bwMode="auto">
              <a:xfrm>
                <a:off x="877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8" name="Rectangle 98"/>
              <p:cNvSpPr>
                <a:spLocks noChangeArrowheads="1"/>
              </p:cNvSpPr>
              <p:nvPr/>
            </p:nvSpPr>
            <p:spPr bwMode="auto">
              <a:xfrm>
                <a:off x="1043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9" name="Rectangle 99"/>
              <p:cNvSpPr>
                <a:spLocks noChangeArrowheads="1"/>
              </p:cNvSpPr>
              <p:nvPr/>
            </p:nvSpPr>
            <p:spPr bwMode="auto">
              <a:xfrm>
                <a:off x="1210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0" name="Rectangle 100"/>
              <p:cNvSpPr>
                <a:spLocks noChangeArrowheads="1"/>
              </p:cNvSpPr>
              <p:nvPr/>
            </p:nvSpPr>
            <p:spPr bwMode="auto">
              <a:xfrm>
                <a:off x="1377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" name="Rectangle 101"/>
              <p:cNvSpPr>
                <a:spLocks noChangeArrowheads="1"/>
              </p:cNvSpPr>
              <p:nvPr/>
            </p:nvSpPr>
            <p:spPr bwMode="auto">
              <a:xfrm>
                <a:off x="1544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2" name="Rectangle 102"/>
              <p:cNvSpPr>
                <a:spLocks noChangeArrowheads="1"/>
              </p:cNvSpPr>
              <p:nvPr/>
            </p:nvSpPr>
            <p:spPr bwMode="auto">
              <a:xfrm>
                <a:off x="1710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3" name="Rectangle 103"/>
              <p:cNvSpPr>
                <a:spLocks noChangeArrowheads="1"/>
              </p:cNvSpPr>
              <p:nvPr/>
            </p:nvSpPr>
            <p:spPr bwMode="auto">
              <a:xfrm>
                <a:off x="1877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4" name="Rectangle 104"/>
              <p:cNvSpPr>
                <a:spLocks noChangeArrowheads="1"/>
              </p:cNvSpPr>
              <p:nvPr/>
            </p:nvSpPr>
            <p:spPr bwMode="auto">
              <a:xfrm>
                <a:off x="2044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5" name="Rectangle 105"/>
              <p:cNvSpPr>
                <a:spLocks noChangeArrowheads="1"/>
              </p:cNvSpPr>
              <p:nvPr/>
            </p:nvSpPr>
            <p:spPr bwMode="auto">
              <a:xfrm>
                <a:off x="2211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6" name="Rectangle 106"/>
              <p:cNvSpPr>
                <a:spLocks noChangeArrowheads="1"/>
              </p:cNvSpPr>
              <p:nvPr/>
            </p:nvSpPr>
            <p:spPr bwMode="auto">
              <a:xfrm>
                <a:off x="2377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7" name="Rectangle 107"/>
              <p:cNvSpPr>
                <a:spLocks noChangeArrowheads="1"/>
              </p:cNvSpPr>
              <p:nvPr/>
            </p:nvSpPr>
            <p:spPr bwMode="auto">
              <a:xfrm>
                <a:off x="2544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8" name="Rectangle 108"/>
              <p:cNvSpPr>
                <a:spLocks noChangeArrowheads="1"/>
              </p:cNvSpPr>
              <p:nvPr/>
            </p:nvSpPr>
            <p:spPr bwMode="auto">
              <a:xfrm>
                <a:off x="2711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9" name="Rectangle 109"/>
              <p:cNvSpPr>
                <a:spLocks noChangeArrowheads="1"/>
              </p:cNvSpPr>
              <p:nvPr/>
            </p:nvSpPr>
            <p:spPr bwMode="auto">
              <a:xfrm>
                <a:off x="710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0" name="Rectangle 110"/>
              <p:cNvSpPr>
                <a:spLocks noChangeArrowheads="1"/>
              </p:cNvSpPr>
              <p:nvPr/>
            </p:nvSpPr>
            <p:spPr bwMode="auto">
              <a:xfrm>
                <a:off x="877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1" name="Rectangle 111"/>
              <p:cNvSpPr>
                <a:spLocks noChangeArrowheads="1"/>
              </p:cNvSpPr>
              <p:nvPr/>
            </p:nvSpPr>
            <p:spPr bwMode="auto">
              <a:xfrm>
                <a:off x="1043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2" name="Rectangle 112"/>
              <p:cNvSpPr>
                <a:spLocks noChangeArrowheads="1"/>
              </p:cNvSpPr>
              <p:nvPr/>
            </p:nvSpPr>
            <p:spPr bwMode="auto">
              <a:xfrm>
                <a:off x="1210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3" name="Rectangle 113"/>
              <p:cNvSpPr>
                <a:spLocks noChangeArrowheads="1"/>
              </p:cNvSpPr>
              <p:nvPr/>
            </p:nvSpPr>
            <p:spPr bwMode="auto">
              <a:xfrm>
                <a:off x="1377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4" name="Rectangle 114"/>
              <p:cNvSpPr>
                <a:spLocks noChangeArrowheads="1"/>
              </p:cNvSpPr>
              <p:nvPr/>
            </p:nvSpPr>
            <p:spPr bwMode="auto">
              <a:xfrm>
                <a:off x="1544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5" name="Rectangle 115"/>
              <p:cNvSpPr>
                <a:spLocks noChangeArrowheads="1"/>
              </p:cNvSpPr>
              <p:nvPr/>
            </p:nvSpPr>
            <p:spPr bwMode="auto">
              <a:xfrm>
                <a:off x="1710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6" name="Rectangle 116"/>
              <p:cNvSpPr>
                <a:spLocks noChangeArrowheads="1"/>
              </p:cNvSpPr>
              <p:nvPr/>
            </p:nvSpPr>
            <p:spPr bwMode="auto">
              <a:xfrm>
                <a:off x="1877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7" name="Rectangle 117"/>
              <p:cNvSpPr>
                <a:spLocks noChangeArrowheads="1"/>
              </p:cNvSpPr>
              <p:nvPr/>
            </p:nvSpPr>
            <p:spPr bwMode="auto">
              <a:xfrm>
                <a:off x="2044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8" name="Rectangle 118"/>
              <p:cNvSpPr>
                <a:spLocks noChangeArrowheads="1"/>
              </p:cNvSpPr>
              <p:nvPr/>
            </p:nvSpPr>
            <p:spPr bwMode="auto">
              <a:xfrm>
                <a:off x="2211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9" name="Rectangle 119"/>
              <p:cNvSpPr>
                <a:spLocks noChangeArrowheads="1"/>
              </p:cNvSpPr>
              <p:nvPr/>
            </p:nvSpPr>
            <p:spPr bwMode="auto">
              <a:xfrm>
                <a:off x="2377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0" name="Rectangle 120"/>
              <p:cNvSpPr>
                <a:spLocks noChangeArrowheads="1"/>
              </p:cNvSpPr>
              <p:nvPr/>
            </p:nvSpPr>
            <p:spPr bwMode="auto">
              <a:xfrm>
                <a:off x="2544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" name="Rectangle 121"/>
              <p:cNvSpPr>
                <a:spLocks noChangeArrowheads="1"/>
              </p:cNvSpPr>
              <p:nvPr/>
            </p:nvSpPr>
            <p:spPr bwMode="auto">
              <a:xfrm>
                <a:off x="2711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" name="Rectangle 122"/>
              <p:cNvSpPr>
                <a:spLocks noChangeArrowheads="1"/>
              </p:cNvSpPr>
              <p:nvPr/>
            </p:nvSpPr>
            <p:spPr bwMode="auto">
              <a:xfrm>
                <a:off x="710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3" name="Rectangle 123"/>
              <p:cNvSpPr>
                <a:spLocks noChangeArrowheads="1"/>
              </p:cNvSpPr>
              <p:nvPr/>
            </p:nvSpPr>
            <p:spPr bwMode="auto">
              <a:xfrm>
                <a:off x="877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" name="Rectangle 124"/>
              <p:cNvSpPr>
                <a:spLocks noChangeArrowheads="1"/>
              </p:cNvSpPr>
              <p:nvPr/>
            </p:nvSpPr>
            <p:spPr bwMode="auto">
              <a:xfrm>
                <a:off x="1043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Rectangle 125"/>
              <p:cNvSpPr>
                <a:spLocks noChangeArrowheads="1"/>
              </p:cNvSpPr>
              <p:nvPr/>
            </p:nvSpPr>
            <p:spPr bwMode="auto">
              <a:xfrm>
                <a:off x="1210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Rectangle 126"/>
              <p:cNvSpPr>
                <a:spLocks noChangeArrowheads="1"/>
              </p:cNvSpPr>
              <p:nvPr/>
            </p:nvSpPr>
            <p:spPr bwMode="auto">
              <a:xfrm>
                <a:off x="1377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" name="Rectangle 127"/>
              <p:cNvSpPr>
                <a:spLocks noChangeArrowheads="1"/>
              </p:cNvSpPr>
              <p:nvPr/>
            </p:nvSpPr>
            <p:spPr bwMode="auto">
              <a:xfrm>
                <a:off x="1544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" name="Rectangle 128"/>
              <p:cNvSpPr>
                <a:spLocks noChangeArrowheads="1"/>
              </p:cNvSpPr>
              <p:nvPr/>
            </p:nvSpPr>
            <p:spPr bwMode="auto">
              <a:xfrm>
                <a:off x="1710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9" name="Rectangle 129"/>
              <p:cNvSpPr>
                <a:spLocks noChangeArrowheads="1"/>
              </p:cNvSpPr>
              <p:nvPr/>
            </p:nvSpPr>
            <p:spPr bwMode="auto">
              <a:xfrm>
                <a:off x="1877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Rectangle 130"/>
              <p:cNvSpPr>
                <a:spLocks noChangeArrowheads="1"/>
              </p:cNvSpPr>
              <p:nvPr/>
            </p:nvSpPr>
            <p:spPr bwMode="auto">
              <a:xfrm>
                <a:off x="2044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Rectangle 131"/>
              <p:cNvSpPr>
                <a:spLocks noChangeArrowheads="1"/>
              </p:cNvSpPr>
              <p:nvPr/>
            </p:nvSpPr>
            <p:spPr bwMode="auto">
              <a:xfrm>
                <a:off x="2211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2" name="Rectangle 132"/>
              <p:cNvSpPr>
                <a:spLocks noChangeArrowheads="1"/>
              </p:cNvSpPr>
              <p:nvPr/>
            </p:nvSpPr>
            <p:spPr bwMode="auto">
              <a:xfrm>
                <a:off x="2377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3" name="Rectangle 133"/>
              <p:cNvSpPr>
                <a:spLocks noChangeArrowheads="1"/>
              </p:cNvSpPr>
              <p:nvPr/>
            </p:nvSpPr>
            <p:spPr bwMode="auto">
              <a:xfrm>
                <a:off x="2544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4" name="Rectangle 134"/>
              <p:cNvSpPr>
                <a:spLocks noChangeArrowheads="1"/>
              </p:cNvSpPr>
              <p:nvPr/>
            </p:nvSpPr>
            <p:spPr bwMode="auto">
              <a:xfrm>
                <a:off x="2711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5" name="Rectangle 135"/>
              <p:cNvSpPr>
                <a:spLocks noChangeArrowheads="1"/>
              </p:cNvSpPr>
              <p:nvPr/>
            </p:nvSpPr>
            <p:spPr bwMode="auto">
              <a:xfrm>
                <a:off x="710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Rectangle 136"/>
              <p:cNvSpPr>
                <a:spLocks noChangeArrowheads="1"/>
              </p:cNvSpPr>
              <p:nvPr/>
            </p:nvSpPr>
            <p:spPr bwMode="auto">
              <a:xfrm>
                <a:off x="877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7" name="Rectangle 137"/>
              <p:cNvSpPr>
                <a:spLocks noChangeArrowheads="1"/>
              </p:cNvSpPr>
              <p:nvPr/>
            </p:nvSpPr>
            <p:spPr bwMode="auto">
              <a:xfrm>
                <a:off x="1043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8" name="Rectangle 138"/>
              <p:cNvSpPr>
                <a:spLocks noChangeArrowheads="1"/>
              </p:cNvSpPr>
              <p:nvPr/>
            </p:nvSpPr>
            <p:spPr bwMode="auto">
              <a:xfrm>
                <a:off x="1210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9" name="Rectangle 139"/>
              <p:cNvSpPr>
                <a:spLocks noChangeArrowheads="1"/>
              </p:cNvSpPr>
              <p:nvPr/>
            </p:nvSpPr>
            <p:spPr bwMode="auto">
              <a:xfrm>
                <a:off x="1377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0" name="Rectangle 140"/>
              <p:cNvSpPr>
                <a:spLocks noChangeArrowheads="1"/>
              </p:cNvSpPr>
              <p:nvPr/>
            </p:nvSpPr>
            <p:spPr bwMode="auto">
              <a:xfrm>
                <a:off x="1544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1" name="Rectangle 141"/>
              <p:cNvSpPr>
                <a:spLocks noChangeArrowheads="1"/>
              </p:cNvSpPr>
              <p:nvPr/>
            </p:nvSpPr>
            <p:spPr bwMode="auto">
              <a:xfrm>
                <a:off x="1710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2" name="Rectangle 142"/>
              <p:cNvSpPr>
                <a:spLocks noChangeArrowheads="1"/>
              </p:cNvSpPr>
              <p:nvPr/>
            </p:nvSpPr>
            <p:spPr bwMode="auto">
              <a:xfrm>
                <a:off x="1877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3" name="Rectangle 143"/>
              <p:cNvSpPr>
                <a:spLocks noChangeArrowheads="1"/>
              </p:cNvSpPr>
              <p:nvPr/>
            </p:nvSpPr>
            <p:spPr bwMode="auto">
              <a:xfrm>
                <a:off x="2044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4" name="Rectangle 144"/>
              <p:cNvSpPr>
                <a:spLocks noChangeArrowheads="1"/>
              </p:cNvSpPr>
              <p:nvPr/>
            </p:nvSpPr>
            <p:spPr bwMode="auto">
              <a:xfrm>
                <a:off x="2211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5" name="Rectangle 145"/>
              <p:cNvSpPr>
                <a:spLocks noChangeArrowheads="1"/>
              </p:cNvSpPr>
              <p:nvPr/>
            </p:nvSpPr>
            <p:spPr bwMode="auto">
              <a:xfrm>
                <a:off x="2377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6" name="Rectangle 146"/>
              <p:cNvSpPr>
                <a:spLocks noChangeArrowheads="1"/>
              </p:cNvSpPr>
              <p:nvPr/>
            </p:nvSpPr>
            <p:spPr bwMode="auto">
              <a:xfrm>
                <a:off x="2544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7" name="Rectangle 147"/>
              <p:cNvSpPr>
                <a:spLocks noChangeArrowheads="1"/>
              </p:cNvSpPr>
              <p:nvPr/>
            </p:nvSpPr>
            <p:spPr bwMode="auto">
              <a:xfrm>
                <a:off x="2711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8" name="Rectangle 148"/>
              <p:cNvSpPr>
                <a:spLocks noChangeArrowheads="1"/>
              </p:cNvSpPr>
              <p:nvPr/>
            </p:nvSpPr>
            <p:spPr bwMode="auto">
              <a:xfrm>
                <a:off x="710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9" name="Rectangle 149"/>
              <p:cNvSpPr>
                <a:spLocks noChangeArrowheads="1"/>
              </p:cNvSpPr>
              <p:nvPr/>
            </p:nvSpPr>
            <p:spPr bwMode="auto">
              <a:xfrm>
                <a:off x="877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0" name="Rectangle 150"/>
              <p:cNvSpPr>
                <a:spLocks noChangeArrowheads="1"/>
              </p:cNvSpPr>
              <p:nvPr/>
            </p:nvSpPr>
            <p:spPr bwMode="auto">
              <a:xfrm>
                <a:off x="1043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1" name="Rectangle 151"/>
              <p:cNvSpPr>
                <a:spLocks noChangeArrowheads="1"/>
              </p:cNvSpPr>
              <p:nvPr/>
            </p:nvSpPr>
            <p:spPr bwMode="auto">
              <a:xfrm>
                <a:off x="1210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2" name="Rectangle 152"/>
              <p:cNvSpPr>
                <a:spLocks noChangeArrowheads="1"/>
              </p:cNvSpPr>
              <p:nvPr/>
            </p:nvSpPr>
            <p:spPr bwMode="auto">
              <a:xfrm>
                <a:off x="1377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3" name="Rectangle 153"/>
              <p:cNvSpPr>
                <a:spLocks noChangeArrowheads="1"/>
              </p:cNvSpPr>
              <p:nvPr/>
            </p:nvSpPr>
            <p:spPr bwMode="auto">
              <a:xfrm>
                <a:off x="1544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4" name="Rectangle 154"/>
              <p:cNvSpPr>
                <a:spLocks noChangeArrowheads="1"/>
              </p:cNvSpPr>
              <p:nvPr/>
            </p:nvSpPr>
            <p:spPr bwMode="auto">
              <a:xfrm>
                <a:off x="1710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5" name="Rectangle 155"/>
              <p:cNvSpPr>
                <a:spLocks noChangeArrowheads="1"/>
              </p:cNvSpPr>
              <p:nvPr/>
            </p:nvSpPr>
            <p:spPr bwMode="auto">
              <a:xfrm>
                <a:off x="1877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6" name="Rectangle 156"/>
              <p:cNvSpPr>
                <a:spLocks noChangeArrowheads="1"/>
              </p:cNvSpPr>
              <p:nvPr/>
            </p:nvSpPr>
            <p:spPr bwMode="auto">
              <a:xfrm>
                <a:off x="2044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7" name="Rectangle 157"/>
              <p:cNvSpPr>
                <a:spLocks noChangeArrowheads="1"/>
              </p:cNvSpPr>
              <p:nvPr/>
            </p:nvSpPr>
            <p:spPr bwMode="auto">
              <a:xfrm>
                <a:off x="2211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8" name="Rectangle 158"/>
              <p:cNvSpPr>
                <a:spLocks noChangeArrowheads="1"/>
              </p:cNvSpPr>
              <p:nvPr/>
            </p:nvSpPr>
            <p:spPr bwMode="auto">
              <a:xfrm>
                <a:off x="2377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9" name="Rectangle 159"/>
              <p:cNvSpPr>
                <a:spLocks noChangeArrowheads="1"/>
              </p:cNvSpPr>
              <p:nvPr/>
            </p:nvSpPr>
            <p:spPr bwMode="auto">
              <a:xfrm>
                <a:off x="2544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0" name="Rectangle 160"/>
              <p:cNvSpPr>
                <a:spLocks noChangeArrowheads="1"/>
              </p:cNvSpPr>
              <p:nvPr/>
            </p:nvSpPr>
            <p:spPr bwMode="auto">
              <a:xfrm>
                <a:off x="2711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1" name="Rectangle 161"/>
              <p:cNvSpPr>
                <a:spLocks noChangeArrowheads="1"/>
              </p:cNvSpPr>
              <p:nvPr/>
            </p:nvSpPr>
            <p:spPr bwMode="auto">
              <a:xfrm>
                <a:off x="710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2" name="Rectangle 162"/>
              <p:cNvSpPr>
                <a:spLocks noChangeArrowheads="1"/>
              </p:cNvSpPr>
              <p:nvPr/>
            </p:nvSpPr>
            <p:spPr bwMode="auto">
              <a:xfrm>
                <a:off x="877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3" name="Rectangle 163"/>
              <p:cNvSpPr>
                <a:spLocks noChangeArrowheads="1"/>
              </p:cNvSpPr>
              <p:nvPr/>
            </p:nvSpPr>
            <p:spPr bwMode="auto">
              <a:xfrm>
                <a:off x="1043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4" name="Rectangle 164"/>
              <p:cNvSpPr>
                <a:spLocks noChangeArrowheads="1"/>
              </p:cNvSpPr>
              <p:nvPr/>
            </p:nvSpPr>
            <p:spPr bwMode="auto">
              <a:xfrm>
                <a:off x="1210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5" name="Rectangle 165"/>
              <p:cNvSpPr>
                <a:spLocks noChangeArrowheads="1"/>
              </p:cNvSpPr>
              <p:nvPr/>
            </p:nvSpPr>
            <p:spPr bwMode="auto">
              <a:xfrm>
                <a:off x="1377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6" name="Rectangle 166"/>
              <p:cNvSpPr>
                <a:spLocks noChangeArrowheads="1"/>
              </p:cNvSpPr>
              <p:nvPr/>
            </p:nvSpPr>
            <p:spPr bwMode="auto">
              <a:xfrm>
                <a:off x="1544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7" name="Rectangle 167"/>
              <p:cNvSpPr>
                <a:spLocks noChangeArrowheads="1"/>
              </p:cNvSpPr>
              <p:nvPr/>
            </p:nvSpPr>
            <p:spPr bwMode="auto">
              <a:xfrm>
                <a:off x="1710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8" name="Rectangle 168"/>
              <p:cNvSpPr>
                <a:spLocks noChangeArrowheads="1"/>
              </p:cNvSpPr>
              <p:nvPr/>
            </p:nvSpPr>
            <p:spPr bwMode="auto">
              <a:xfrm>
                <a:off x="1877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9" name="Rectangle 169"/>
              <p:cNvSpPr>
                <a:spLocks noChangeArrowheads="1"/>
              </p:cNvSpPr>
              <p:nvPr/>
            </p:nvSpPr>
            <p:spPr bwMode="auto">
              <a:xfrm>
                <a:off x="2044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0" name="Rectangle 170"/>
              <p:cNvSpPr>
                <a:spLocks noChangeArrowheads="1"/>
              </p:cNvSpPr>
              <p:nvPr/>
            </p:nvSpPr>
            <p:spPr bwMode="auto">
              <a:xfrm>
                <a:off x="2211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1" name="Rectangle 171"/>
              <p:cNvSpPr>
                <a:spLocks noChangeArrowheads="1"/>
              </p:cNvSpPr>
              <p:nvPr/>
            </p:nvSpPr>
            <p:spPr bwMode="auto">
              <a:xfrm>
                <a:off x="2377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2" name="Rectangle 172"/>
              <p:cNvSpPr>
                <a:spLocks noChangeArrowheads="1"/>
              </p:cNvSpPr>
              <p:nvPr/>
            </p:nvSpPr>
            <p:spPr bwMode="auto">
              <a:xfrm>
                <a:off x="2544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3" name="Rectangle 173"/>
              <p:cNvSpPr>
                <a:spLocks noChangeArrowheads="1"/>
              </p:cNvSpPr>
              <p:nvPr/>
            </p:nvSpPr>
            <p:spPr bwMode="auto">
              <a:xfrm>
                <a:off x="2711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4" name="Rectangle 174"/>
              <p:cNvSpPr>
                <a:spLocks noChangeArrowheads="1"/>
              </p:cNvSpPr>
              <p:nvPr/>
            </p:nvSpPr>
            <p:spPr bwMode="auto">
              <a:xfrm>
                <a:off x="710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5" name="Rectangle 175"/>
              <p:cNvSpPr>
                <a:spLocks noChangeArrowheads="1"/>
              </p:cNvSpPr>
              <p:nvPr/>
            </p:nvSpPr>
            <p:spPr bwMode="auto">
              <a:xfrm>
                <a:off x="877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6" name="Rectangle 176"/>
              <p:cNvSpPr>
                <a:spLocks noChangeArrowheads="1"/>
              </p:cNvSpPr>
              <p:nvPr/>
            </p:nvSpPr>
            <p:spPr bwMode="auto">
              <a:xfrm>
                <a:off x="1043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7" name="Rectangle 177"/>
              <p:cNvSpPr>
                <a:spLocks noChangeArrowheads="1"/>
              </p:cNvSpPr>
              <p:nvPr/>
            </p:nvSpPr>
            <p:spPr bwMode="auto">
              <a:xfrm>
                <a:off x="1210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8" name="Rectangle 178"/>
              <p:cNvSpPr>
                <a:spLocks noChangeArrowheads="1"/>
              </p:cNvSpPr>
              <p:nvPr/>
            </p:nvSpPr>
            <p:spPr bwMode="auto">
              <a:xfrm>
                <a:off x="1377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9" name="Rectangle 179"/>
              <p:cNvSpPr>
                <a:spLocks noChangeArrowheads="1"/>
              </p:cNvSpPr>
              <p:nvPr/>
            </p:nvSpPr>
            <p:spPr bwMode="auto">
              <a:xfrm>
                <a:off x="1544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0" name="Rectangle 180"/>
              <p:cNvSpPr>
                <a:spLocks noChangeArrowheads="1"/>
              </p:cNvSpPr>
              <p:nvPr/>
            </p:nvSpPr>
            <p:spPr bwMode="auto">
              <a:xfrm>
                <a:off x="1710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1" name="Rectangle 181"/>
              <p:cNvSpPr>
                <a:spLocks noChangeArrowheads="1"/>
              </p:cNvSpPr>
              <p:nvPr/>
            </p:nvSpPr>
            <p:spPr bwMode="auto">
              <a:xfrm>
                <a:off x="1877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2" name="Rectangle 182"/>
              <p:cNvSpPr>
                <a:spLocks noChangeArrowheads="1"/>
              </p:cNvSpPr>
              <p:nvPr/>
            </p:nvSpPr>
            <p:spPr bwMode="auto">
              <a:xfrm>
                <a:off x="2044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3" name="Rectangle 183"/>
              <p:cNvSpPr>
                <a:spLocks noChangeArrowheads="1"/>
              </p:cNvSpPr>
              <p:nvPr/>
            </p:nvSpPr>
            <p:spPr bwMode="auto">
              <a:xfrm>
                <a:off x="2211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4" name="Rectangle 184"/>
              <p:cNvSpPr>
                <a:spLocks noChangeArrowheads="1"/>
              </p:cNvSpPr>
              <p:nvPr/>
            </p:nvSpPr>
            <p:spPr bwMode="auto">
              <a:xfrm>
                <a:off x="2377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5" name="Rectangle 185"/>
              <p:cNvSpPr>
                <a:spLocks noChangeArrowheads="1"/>
              </p:cNvSpPr>
              <p:nvPr/>
            </p:nvSpPr>
            <p:spPr bwMode="auto">
              <a:xfrm>
                <a:off x="2544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6" name="Rectangle 186"/>
              <p:cNvSpPr>
                <a:spLocks noChangeArrowheads="1"/>
              </p:cNvSpPr>
              <p:nvPr/>
            </p:nvSpPr>
            <p:spPr bwMode="auto">
              <a:xfrm>
                <a:off x="2711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7" name="Text Box 187"/>
              <p:cNvSpPr txBox="1">
                <a:spLocks noChangeArrowheads="1"/>
              </p:cNvSpPr>
              <p:nvPr/>
            </p:nvSpPr>
            <p:spPr bwMode="auto">
              <a:xfrm>
                <a:off x="432" y="264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17598" name="Text Box 188"/>
              <p:cNvSpPr txBox="1">
                <a:spLocks noChangeArrowheads="1"/>
              </p:cNvSpPr>
              <p:nvPr/>
            </p:nvSpPr>
            <p:spPr bwMode="auto">
              <a:xfrm>
                <a:off x="432" y="2283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20</a:t>
                </a:r>
              </a:p>
            </p:txBody>
          </p:sp>
          <p:sp>
            <p:nvSpPr>
              <p:cNvPr id="17599" name="Text Box 189"/>
              <p:cNvSpPr txBox="1">
                <a:spLocks noChangeArrowheads="1"/>
              </p:cNvSpPr>
              <p:nvPr/>
            </p:nvSpPr>
            <p:spPr bwMode="auto">
              <a:xfrm>
                <a:off x="432" y="19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30</a:t>
                </a:r>
              </a:p>
            </p:txBody>
          </p:sp>
          <p:sp>
            <p:nvSpPr>
              <p:cNvPr id="17600" name="Text Box 190"/>
              <p:cNvSpPr txBox="1">
                <a:spLocks noChangeArrowheads="1"/>
              </p:cNvSpPr>
              <p:nvPr/>
            </p:nvSpPr>
            <p:spPr bwMode="auto">
              <a:xfrm>
                <a:off x="432" y="1557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40</a:t>
                </a:r>
              </a:p>
            </p:txBody>
          </p:sp>
          <p:sp>
            <p:nvSpPr>
              <p:cNvPr id="17601" name="Text Box 191"/>
              <p:cNvSpPr txBox="1">
                <a:spLocks noChangeArrowheads="1"/>
              </p:cNvSpPr>
              <p:nvPr/>
            </p:nvSpPr>
            <p:spPr bwMode="auto">
              <a:xfrm>
                <a:off x="432" y="1194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50</a:t>
                </a:r>
              </a:p>
            </p:txBody>
          </p:sp>
          <p:sp>
            <p:nvSpPr>
              <p:cNvPr id="17602" name="Text Box 192"/>
              <p:cNvSpPr txBox="1">
                <a:spLocks noChangeArrowheads="1"/>
              </p:cNvSpPr>
              <p:nvPr/>
            </p:nvSpPr>
            <p:spPr bwMode="auto">
              <a:xfrm>
                <a:off x="432" y="831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17603" name="Text Box 193"/>
              <p:cNvSpPr txBox="1">
                <a:spLocks noChangeArrowheads="1"/>
              </p:cNvSpPr>
              <p:nvPr/>
            </p:nvSpPr>
            <p:spPr bwMode="auto">
              <a:xfrm>
                <a:off x="432" y="495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70</a:t>
                </a:r>
              </a:p>
            </p:txBody>
          </p:sp>
          <p:sp>
            <p:nvSpPr>
              <p:cNvPr id="17604" name="Text Box 194"/>
              <p:cNvSpPr txBox="1">
                <a:spLocks noChangeArrowheads="1"/>
              </p:cNvSpPr>
              <p:nvPr/>
            </p:nvSpPr>
            <p:spPr bwMode="auto">
              <a:xfrm>
                <a:off x="432" y="3009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0</a:t>
                </a:r>
              </a:p>
            </p:txBody>
          </p:sp>
          <p:sp>
            <p:nvSpPr>
              <p:cNvPr id="17605" name="Text Box 195"/>
              <p:cNvSpPr txBox="1">
                <a:spLocks noChangeArrowheads="1"/>
              </p:cNvSpPr>
              <p:nvPr/>
            </p:nvSpPr>
            <p:spPr bwMode="auto">
              <a:xfrm rot="-5400000">
                <a:off x="-691" y="1734"/>
                <a:ext cx="20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Cumulative Frequency</a:t>
                </a:r>
              </a:p>
            </p:txBody>
          </p:sp>
          <p:sp>
            <p:nvSpPr>
              <p:cNvPr id="17606" name="Text Box 196"/>
              <p:cNvSpPr txBox="1">
                <a:spLocks noChangeArrowheads="1"/>
              </p:cNvSpPr>
              <p:nvPr/>
            </p:nvSpPr>
            <p:spPr bwMode="auto">
              <a:xfrm>
                <a:off x="895" y="3162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17607" name="Text Box 197"/>
              <p:cNvSpPr txBox="1">
                <a:spLocks noChangeArrowheads="1"/>
              </p:cNvSpPr>
              <p:nvPr/>
            </p:nvSpPr>
            <p:spPr bwMode="auto">
              <a:xfrm>
                <a:off x="1220" y="3158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20</a:t>
                </a:r>
              </a:p>
            </p:txBody>
          </p:sp>
          <p:sp>
            <p:nvSpPr>
              <p:cNvPr id="17608" name="Text Box 198"/>
              <p:cNvSpPr txBox="1">
                <a:spLocks noChangeArrowheads="1"/>
              </p:cNvSpPr>
              <p:nvPr/>
            </p:nvSpPr>
            <p:spPr bwMode="auto">
              <a:xfrm>
                <a:off x="1562" y="3158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30</a:t>
                </a:r>
              </a:p>
            </p:txBody>
          </p:sp>
          <p:sp>
            <p:nvSpPr>
              <p:cNvPr id="17609" name="Text Box 199"/>
              <p:cNvSpPr txBox="1">
                <a:spLocks noChangeArrowheads="1"/>
              </p:cNvSpPr>
              <p:nvPr/>
            </p:nvSpPr>
            <p:spPr bwMode="auto">
              <a:xfrm>
                <a:off x="1883" y="314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40</a:t>
                </a:r>
              </a:p>
            </p:txBody>
          </p:sp>
          <p:sp>
            <p:nvSpPr>
              <p:cNvPr id="17610" name="Text Box 200"/>
              <p:cNvSpPr txBox="1">
                <a:spLocks noChangeArrowheads="1"/>
              </p:cNvSpPr>
              <p:nvPr/>
            </p:nvSpPr>
            <p:spPr bwMode="auto">
              <a:xfrm>
                <a:off x="2225" y="315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50</a:t>
                </a:r>
              </a:p>
            </p:txBody>
          </p:sp>
          <p:sp>
            <p:nvSpPr>
              <p:cNvPr id="17611" name="Text Box 201"/>
              <p:cNvSpPr txBox="1">
                <a:spLocks noChangeArrowheads="1"/>
              </p:cNvSpPr>
              <p:nvPr/>
            </p:nvSpPr>
            <p:spPr bwMode="auto">
              <a:xfrm>
                <a:off x="2546" y="3158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17612" name="Text Box 202"/>
              <p:cNvSpPr txBox="1">
                <a:spLocks noChangeArrowheads="1"/>
              </p:cNvSpPr>
              <p:nvPr/>
            </p:nvSpPr>
            <p:spPr bwMode="auto">
              <a:xfrm>
                <a:off x="2880" y="3158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70</a:t>
                </a:r>
              </a:p>
            </p:txBody>
          </p:sp>
          <p:sp>
            <p:nvSpPr>
              <p:cNvPr id="17613" name="Text Box 203"/>
              <p:cNvSpPr txBox="1">
                <a:spLocks noChangeArrowheads="1"/>
              </p:cNvSpPr>
              <p:nvPr/>
            </p:nvSpPr>
            <p:spPr bwMode="auto">
              <a:xfrm>
                <a:off x="1262" y="3377"/>
                <a:ext cx="1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Minutes Late</a:t>
                </a:r>
              </a:p>
            </p:txBody>
          </p:sp>
          <p:sp>
            <p:nvSpPr>
              <p:cNvPr id="17614" name="Rectangle 204"/>
              <p:cNvSpPr>
                <a:spLocks noChangeArrowheads="1"/>
              </p:cNvSpPr>
              <p:nvPr/>
            </p:nvSpPr>
            <p:spPr bwMode="auto">
              <a:xfrm>
                <a:off x="2877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5" name="Rectangle 205"/>
              <p:cNvSpPr>
                <a:spLocks noChangeArrowheads="1"/>
              </p:cNvSpPr>
              <p:nvPr/>
            </p:nvSpPr>
            <p:spPr bwMode="auto">
              <a:xfrm>
                <a:off x="2877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6" name="Rectangle 206"/>
              <p:cNvSpPr>
                <a:spLocks noChangeArrowheads="1"/>
              </p:cNvSpPr>
              <p:nvPr/>
            </p:nvSpPr>
            <p:spPr bwMode="auto">
              <a:xfrm>
                <a:off x="2877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7" name="Rectangle 207"/>
              <p:cNvSpPr>
                <a:spLocks noChangeArrowheads="1"/>
              </p:cNvSpPr>
              <p:nvPr/>
            </p:nvSpPr>
            <p:spPr bwMode="auto">
              <a:xfrm>
                <a:off x="2877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" name="Rectangle 208"/>
              <p:cNvSpPr>
                <a:spLocks noChangeArrowheads="1"/>
              </p:cNvSpPr>
              <p:nvPr/>
            </p:nvSpPr>
            <p:spPr bwMode="auto">
              <a:xfrm>
                <a:off x="2877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9" name="Rectangle 209"/>
              <p:cNvSpPr>
                <a:spLocks noChangeArrowheads="1"/>
              </p:cNvSpPr>
              <p:nvPr/>
            </p:nvSpPr>
            <p:spPr bwMode="auto">
              <a:xfrm>
                <a:off x="2877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0" name="Rectangle 210"/>
              <p:cNvSpPr>
                <a:spLocks noChangeArrowheads="1"/>
              </p:cNvSpPr>
              <p:nvPr/>
            </p:nvSpPr>
            <p:spPr bwMode="auto">
              <a:xfrm>
                <a:off x="2877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1" name="Rectangle 211"/>
              <p:cNvSpPr>
                <a:spLocks noChangeArrowheads="1"/>
              </p:cNvSpPr>
              <p:nvPr/>
            </p:nvSpPr>
            <p:spPr bwMode="auto">
              <a:xfrm>
                <a:off x="2877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2" name="Rectangle 212"/>
              <p:cNvSpPr>
                <a:spLocks noChangeArrowheads="1"/>
              </p:cNvSpPr>
              <p:nvPr/>
            </p:nvSpPr>
            <p:spPr bwMode="auto">
              <a:xfrm>
                <a:off x="2877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3" name="Rectangle 213"/>
              <p:cNvSpPr>
                <a:spLocks noChangeArrowheads="1"/>
              </p:cNvSpPr>
              <p:nvPr/>
            </p:nvSpPr>
            <p:spPr bwMode="auto">
              <a:xfrm>
                <a:off x="2877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4" name="Rectangle 214"/>
              <p:cNvSpPr>
                <a:spLocks noChangeArrowheads="1"/>
              </p:cNvSpPr>
              <p:nvPr/>
            </p:nvSpPr>
            <p:spPr bwMode="auto">
              <a:xfrm>
                <a:off x="2877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5" name="Rectangle 215"/>
              <p:cNvSpPr>
                <a:spLocks noChangeArrowheads="1"/>
              </p:cNvSpPr>
              <p:nvPr/>
            </p:nvSpPr>
            <p:spPr bwMode="auto">
              <a:xfrm>
                <a:off x="2877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6" name="Rectangle 216"/>
              <p:cNvSpPr>
                <a:spLocks noChangeArrowheads="1"/>
              </p:cNvSpPr>
              <p:nvPr/>
            </p:nvSpPr>
            <p:spPr bwMode="auto">
              <a:xfrm>
                <a:off x="2877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7" name="Rectangle 217"/>
              <p:cNvSpPr>
                <a:spLocks noChangeArrowheads="1"/>
              </p:cNvSpPr>
              <p:nvPr/>
            </p:nvSpPr>
            <p:spPr bwMode="auto">
              <a:xfrm>
                <a:off x="2877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3" name="Text Box 218"/>
            <p:cNvSpPr txBox="1">
              <a:spLocks noChangeArrowheads="1"/>
            </p:cNvSpPr>
            <p:nvPr/>
          </p:nvSpPr>
          <p:spPr bwMode="auto">
            <a:xfrm>
              <a:off x="696" y="240"/>
              <a:ext cx="4452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Interpreting Cumulative Frequency Curves</a:t>
              </a:r>
            </a:p>
          </p:txBody>
        </p:sp>
        <p:sp>
          <p:nvSpPr>
            <p:cNvPr id="17414" name="Text Box 219"/>
            <p:cNvSpPr txBox="1">
              <a:spLocks noChangeArrowheads="1"/>
            </p:cNvSpPr>
            <p:nvPr/>
          </p:nvSpPr>
          <p:spPr bwMode="auto">
            <a:xfrm>
              <a:off x="3276" y="780"/>
              <a:ext cx="2340" cy="29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The cumulative frequency curve gives information on aircraft arriving late at an airport. Use the curve to find estimates to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(a)</a:t>
              </a:r>
              <a:r>
                <a:rPr lang="en-GB" sz="2000">
                  <a:latin typeface="Comic Sans MS" pitchFamily="66" charset="0"/>
                </a:rPr>
                <a:t> The median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(b)</a:t>
              </a:r>
              <a:r>
                <a:rPr lang="en-GB" sz="2000">
                  <a:latin typeface="Comic Sans MS" pitchFamily="66" charset="0"/>
                </a:rPr>
                <a:t> The inter-quartile range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(c)</a:t>
              </a:r>
              <a:r>
                <a:rPr lang="en-GB" sz="2000">
                  <a:latin typeface="Comic Sans MS" pitchFamily="66" charset="0"/>
                </a:rPr>
                <a:t> The number of aircraft arriving less than 45 minutes late.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(d)</a:t>
              </a:r>
              <a:r>
                <a:rPr lang="en-GB" sz="2000">
                  <a:latin typeface="Comic Sans MS" pitchFamily="66" charset="0"/>
                </a:rPr>
                <a:t> The number of aircraft arriving more than 25 minutes late.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56"/>
          <p:cNvGrpSpPr>
            <a:grpSpLocks/>
          </p:cNvGrpSpPr>
          <p:nvPr/>
        </p:nvGrpSpPr>
        <p:grpSpPr bwMode="auto">
          <a:xfrm>
            <a:off x="469900" y="381000"/>
            <a:ext cx="8445500" cy="5637213"/>
            <a:chOff x="296" y="240"/>
            <a:chExt cx="5320" cy="3551"/>
          </a:xfrm>
        </p:grpSpPr>
        <p:sp>
          <p:nvSpPr>
            <p:cNvPr id="18435" name="Text Box 228"/>
            <p:cNvSpPr txBox="1">
              <a:spLocks noChangeArrowheads="1"/>
            </p:cNvSpPr>
            <p:nvPr/>
          </p:nvSpPr>
          <p:spPr bwMode="auto">
            <a:xfrm>
              <a:off x="2972" y="3350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sz="1800">
                <a:latin typeface="Comic Sans MS" pitchFamily="66" charset="0"/>
              </a:endParaRPr>
            </a:p>
          </p:txBody>
        </p:sp>
        <p:grpSp>
          <p:nvGrpSpPr>
            <p:cNvPr id="18436" name="Group 229"/>
            <p:cNvGrpSpPr>
              <a:grpSpLocks/>
            </p:cNvGrpSpPr>
            <p:nvPr/>
          </p:nvGrpSpPr>
          <p:grpSpPr bwMode="auto">
            <a:xfrm>
              <a:off x="296" y="687"/>
              <a:ext cx="2839" cy="3104"/>
              <a:chOff x="296" y="687"/>
              <a:chExt cx="2839" cy="3104"/>
            </a:xfrm>
          </p:grpSpPr>
          <p:sp>
            <p:nvSpPr>
              <p:cNvPr id="18439" name="Freeform 230"/>
              <p:cNvSpPr>
                <a:spLocks/>
              </p:cNvSpPr>
              <p:nvPr/>
            </p:nvSpPr>
            <p:spPr bwMode="auto">
              <a:xfrm>
                <a:off x="798" y="1146"/>
                <a:ext cx="1998" cy="2178"/>
              </a:xfrm>
              <a:custGeom>
                <a:avLst/>
                <a:gdLst>
                  <a:gd name="T0" fmla="*/ 0 w 1998"/>
                  <a:gd name="T1" fmla="*/ 2178 h 2178"/>
                  <a:gd name="T2" fmla="*/ 336 w 1998"/>
                  <a:gd name="T3" fmla="*/ 1998 h 2178"/>
                  <a:gd name="T4" fmla="*/ 666 w 1998"/>
                  <a:gd name="T5" fmla="*/ 1692 h 2178"/>
                  <a:gd name="T6" fmla="*/ 1002 w 1998"/>
                  <a:gd name="T7" fmla="*/ 912 h 2178"/>
                  <a:gd name="T8" fmla="*/ 1332 w 1998"/>
                  <a:gd name="T9" fmla="*/ 462 h 2178"/>
                  <a:gd name="T10" fmla="*/ 1668 w 1998"/>
                  <a:gd name="T11" fmla="*/ 168 h 2178"/>
                  <a:gd name="T12" fmla="*/ 1998 w 1998"/>
                  <a:gd name="T13" fmla="*/ 0 h 2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8"/>
                  <a:gd name="T22" fmla="*/ 0 h 2178"/>
                  <a:gd name="T23" fmla="*/ 1998 w 1998"/>
                  <a:gd name="T24" fmla="*/ 2178 h 2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8" h="2178">
                    <a:moveTo>
                      <a:pt x="0" y="2178"/>
                    </a:moveTo>
                    <a:cubicBezTo>
                      <a:pt x="112" y="2128"/>
                      <a:pt x="225" y="2079"/>
                      <a:pt x="336" y="1998"/>
                    </a:cubicBezTo>
                    <a:cubicBezTo>
                      <a:pt x="447" y="1917"/>
                      <a:pt x="555" y="1873"/>
                      <a:pt x="666" y="1692"/>
                    </a:cubicBezTo>
                    <a:cubicBezTo>
                      <a:pt x="777" y="1511"/>
                      <a:pt x="891" y="1117"/>
                      <a:pt x="1002" y="912"/>
                    </a:cubicBezTo>
                    <a:cubicBezTo>
                      <a:pt x="1113" y="707"/>
                      <a:pt x="1221" y="586"/>
                      <a:pt x="1332" y="462"/>
                    </a:cubicBezTo>
                    <a:cubicBezTo>
                      <a:pt x="1443" y="338"/>
                      <a:pt x="1557" y="245"/>
                      <a:pt x="1668" y="168"/>
                    </a:cubicBezTo>
                    <a:cubicBezTo>
                      <a:pt x="1779" y="91"/>
                      <a:pt x="1929" y="35"/>
                      <a:pt x="1998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Rectangle 231"/>
              <p:cNvSpPr>
                <a:spLocks noChangeArrowheads="1"/>
              </p:cNvSpPr>
              <p:nvPr/>
            </p:nvSpPr>
            <p:spPr bwMode="auto">
              <a:xfrm>
                <a:off x="802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1" name="Rectangle 232"/>
              <p:cNvSpPr>
                <a:spLocks noChangeArrowheads="1"/>
              </p:cNvSpPr>
              <p:nvPr/>
            </p:nvSpPr>
            <p:spPr bwMode="auto">
              <a:xfrm>
                <a:off x="969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2" name="Rectangle 233"/>
              <p:cNvSpPr>
                <a:spLocks noChangeArrowheads="1"/>
              </p:cNvSpPr>
              <p:nvPr/>
            </p:nvSpPr>
            <p:spPr bwMode="auto">
              <a:xfrm>
                <a:off x="1135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3" name="Rectangle 234"/>
              <p:cNvSpPr>
                <a:spLocks noChangeArrowheads="1"/>
              </p:cNvSpPr>
              <p:nvPr/>
            </p:nvSpPr>
            <p:spPr bwMode="auto">
              <a:xfrm>
                <a:off x="1302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4" name="Rectangle 235"/>
              <p:cNvSpPr>
                <a:spLocks noChangeArrowheads="1"/>
              </p:cNvSpPr>
              <p:nvPr/>
            </p:nvSpPr>
            <p:spPr bwMode="auto">
              <a:xfrm>
                <a:off x="1469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5" name="Rectangle 236"/>
              <p:cNvSpPr>
                <a:spLocks noChangeArrowheads="1"/>
              </p:cNvSpPr>
              <p:nvPr/>
            </p:nvSpPr>
            <p:spPr bwMode="auto">
              <a:xfrm>
                <a:off x="1636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6" name="Rectangle 237"/>
              <p:cNvSpPr>
                <a:spLocks noChangeArrowheads="1"/>
              </p:cNvSpPr>
              <p:nvPr/>
            </p:nvSpPr>
            <p:spPr bwMode="auto">
              <a:xfrm>
                <a:off x="1802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Rectangle 238"/>
              <p:cNvSpPr>
                <a:spLocks noChangeArrowheads="1"/>
              </p:cNvSpPr>
              <p:nvPr/>
            </p:nvSpPr>
            <p:spPr bwMode="auto">
              <a:xfrm>
                <a:off x="1969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Rectangle 239"/>
              <p:cNvSpPr>
                <a:spLocks noChangeArrowheads="1"/>
              </p:cNvSpPr>
              <p:nvPr/>
            </p:nvSpPr>
            <p:spPr bwMode="auto">
              <a:xfrm>
                <a:off x="2136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Rectangle 240"/>
              <p:cNvSpPr>
                <a:spLocks noChangeArrowheads="1"/>
              </p:cNvSpPr>
              <p:nvPr/>
            </p:nvSpPr>
            <p:spPr bwMode="auto">
              <a:xfrm>
                <a:off x="2303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Rectangle 241"/>
              <p:cNvSpPr>
                <a:spLocks noChangeArrowheads="1"/>
              </p:cNvSpPr>
              <p:nvPr/>
            </p:nvSpPr>
            <p:spPr bwMode="auto">
              <a:xfrm>
                <a:off x="2469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Rectangle 242"/>
              <p:cNvSpPr>
                <a:spLocks noChangeArrowheads="1"/>
              </p:cNvSpPr>
              <p:nvPr/>
            </p:nvSpPr>
            <p:spPr bwMode="auto">
              <a:xfrm>
                <a:off x="2636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43"/>
              <p:cNvSpPr>
                <a:spLocks noChangeArrowheads="1"/>
              </p:cNvSpPr>
              <p:nvPr/>
            </p:nvSpPr>
            <p:spPr bwMode="auto">
              <a:xfrm>
                <a:off x="2803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44"/>
              <p:cNvSpPr>
                <a:spLocks noChangeArrowheads="1"/>
              </p:cNvSpPr>
              <p:nvPr/>
            </p:nvSpPr>
            <p:spPr bwMode="auto">
              <a:xfrm>
                <a:off x="802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Rectangle 245"/>
              <p:cNvSpPr>
                <a:spLocks noChangeArrowheads="1"/>
              </p:cNvSpPr>
              <p:nvPr/>
            </p:nvSpPr>
            <p:spPr bwMode="auto">
              <a:xfrm>
                <a:off x="969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Rectangle 246"/>
              <p:cNvSpPr>
                <a:spLocks noChangeArrowheads="1"/>
              </p:cNvSpPr>
              <p:nvPr/>
            </p:nvSpPr>
            <p:spPr bwMode="auto">
              <a:xfrm>
                <a:off x="1135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Rectangle 247"/>
              <p:cNvSpPr>
                <a:spLocks noChangeArrowheads="1"/>
              </p:cNvSpPr>
              <p:nvPr/>
            </p:nvSpPr>
            <p:spPr bwMode="auto">
              <a:xfrm>
                <a:off x="1302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Rectangle 248"/>
              <p:cNvSpPr>
                <a:spLocks noChangeArrowheads="1"/>
              </p:cNvSpPr>
              <p:nvPr/>
            </p:nvSpPr>
            <p:spPr bwMode="auto">
              <a:xfrm>
                <a:off x="1469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Rectangle 249"/>
              <p:cNvSpPr>
                <a:spLocks noChangeArrowheads="1"/>
              </p:cNvSpPr>
              <p:nvPr/>
            </p:nvSpPr>
            <p:spPr bwMode="auto">
              <a:xfrm>
                <a:off x="1636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Rectangle 250"/>
              <p:cNvSpPr>
                <a:spLocks noChangeArrowheads="1"/>
              </p:cNvSpPr>
              <p:nvPr/>
            </p:nvSpPr>
            <p:spPr bwMode="auto">
              <a:xfrm>
                <a:off x="1802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Rectangle 251"/>
              <p:cNvSpPr>
                <a:spLocks noChangeArrowheads="1"/>
              </p:cNvSpPr>
              <p:nvPr/>
            </p:nvSpPr>
            <p:spPr bwMode="auto">
              <a:xfrm>
                <a:off x="1969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Rectangle 252"/>
              <p:cNvSpPr>
                <a:spLocks noChangeArrowheads="1"/>
              </p:cNvSpPr>
              <p:nvPr/>
            </p:nvSpPr>
            <p:spPr bwMode="auto">
              <a:xfrm>
                <a:off x="2136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Rectangle 253"/>
              <p:cNvSpPr>
                <a:spLocks noChangeArrowheads="1"/>
              </p:cNvSpPr>
              <p:nvPr/>
            </p:nvSpPr>
            <p:spPr bwMode="auto">
              <a:xfrm>
                <a:off x="2303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Rectangle 254"/>
              <p:cNvSpPr>
                <a:spLocks noChangeArrowheads="1"/>
              </p:cNvSpPr>
              <p:nvPr/>
            </p:nvSpPr>
            <p:spPr bwMode="auto">
              <a:xfrm>
                <a:off x="2469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Rectangle 255"/>
              <p:cNvSpPr>
                <a:spLocks noChangeArrowheads="1"/>
              </p:cNvSpPr>
              <p:nvPr/>
            </p:nvSpPr>
            <p:spPr bwMode="auto">
              <a:xfrm>
                <a:off x="2636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Rectangle 256"/>
              <p:cNvSpPr>
                <a:spLocks noChangeArrowheads="1"/>
              </p:cNvSpPr>
              <p:nvPr/>
            </p:nvSpPr>
            <p:spPr bwMode="auto">
              <a:xfrm>
                <a:off x="2803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Rectangle 257"/>
              <p:cNvSpPr>
                <a:spLocks noChangeArrowheads="1"/>
              </p:cNvSpPr>
              <p:nvPr/>
            </p:nvSpPr>
            <p:spPr bwMode="auto">
              <a:xfrm>
                <a:off x="802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Rectangle 258"/>
              <p:cNvSpPr>
                <a:spLocks noChangeArrowheads="1"/>
              </p:cNvSpPr>
              <p:nvPr/>
            </p:nvSpPr>
            <p:spPr bwMode="auto">
              <a:xfrm>
                <a:off x="969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Rectangle 259"/>
              <p:cNvSpPr>
                <a:spLocks noChangeArrowheads="1"/>
              </p:cNvSpPr>
              <p:nvPr/>
            </p:nvSpPr>
            <p:spPr bwMode="auto">
              <a:xfrm>
                <a:off x="1135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260"/>
              <p:cNvSpPr>
                <a:spLocks noChangeArrowheads="1"/>
              </p:cNvSpPr>
              <p:nvPr/>
            </p:nvSpPr>
            <p:spPr bwMode="auto">
              <a:xfrm>
                <a:off x="1302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261"/>
              <p:cNvSpPr>
                <a:spLocks noChangeArrowheads="1"/>
              </p:cNvSpPr>
              <p:nvPr/>
            </p:nvSpPr>
            <p:spPr bwMode="auto">
              <a:xfrm>
                <a:off x="1469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262"/>
              <p:cNvSpPr>
                <a:spLocks noChangeArrowheads="1"/>
              </p:cNvSpPr>
              <p:nvPr/>
            </p:nvSpPr>
            <p:spPr bwMode="auto">
              <a:xfrm>
                <a:off x="1636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Rectangle 263"/>
              <p:cNvSpPr>
                <a:spLocks noChangeArrowheads="1"/>
              </p:cNvSpPr>
              <p:nvPr/>
            </p:nvSpPr>
            <p:spPr bwMode="auto">
              <a:xfrm>
                <a:off x="1802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Rectangle 264"/>
              <p:cNvSpPr>
                <a:spLocks noChangeArrowheads="1"/>
              </p:cNvSpPr>
              <p:nvPr/>
            </p:nvSpPr>
            <p:spPr bwMode="auto">
              <a:xfrm>
                <a:off x="1969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Rectangle 265"/>
              <p:cNvSpPr>
                <a:spLocks noChangeArrowheads="1"/>
              </p:cNvSpPr>
              <p:nvPr/>
            </p:nvSpPr>
            <p:spPr bwMode="auto">
              <a:xfrm>
                <a:off x="2136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5" name="Rectangle 266"/>
              <p:cNvSpPr>
                <a:spLocks noChangeArrowheads="1"/>
              </p:cNvSpPr>
              <p:nvPr/>
            </p:nvSpPr>
            <p:spPr bwMode="auto">
              <a:xfrm>
                <a:off x="2303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Rectangle 267"/>
              <p:cNvSpPr>
                <a:spLocks noChangeArrowheads="1"/>
              </p:cNvSpPr>
              <p:nvPr/>
            </p:nvSpPr>
            <p:spPr bwMode="auto">
              <a:xfrm>
                <a:off x="2469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Rectangle 268"/>
              <p:cNvSpPr>
                <a:spLocks noChangeArrowheads="1"/>
              </p:cNvSpPr>
              <p:nvPr/>
            </p:nvSpPr>
            <p:spPr bwMode="auto">
              <a:xfrm>
                <a:off x="2636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Rectangle 269"/>
              <p:cNvSpPr>
                <a:spLocks noChangeArrowheads="1"/>
              </p:cNvSpPr>
              <p:nvPr/>
            </p:nvSpPr>
            <p:spPr bwMode="auto">
              <a:xfrm>
                <a:off x="2803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Rectangle 270"/>
              <p:cNvSpPr>
                <a:spLocks noChangeArrowheads="1"/>
              </p:cNvSpPr>
              <p:nvPr/>
            </p:nvSpPr>
            <p:spPr bwMode="auto">
              <a:xfrm>
                <a:off x="802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Rectangle 271"/>
              <p:cNvSpPr>
                <a:spLocks noChangeArrowheads="1"/>
              </p:cNvSpPr>
              <p:nvPr/>
            </p:nvSpPr>
            <p:spPr bwMode="auto">
              <a:xfrm>
                <a:off x="969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Rectangle 272"/>
              <p:cNvSpPr>
                <a:spLocks noChangeArrowheads="1"/>
              </p:cNvSpPr>
              <p:nvPr/>
            </p:nvSpPr>
            <p:spPr bwMode="auto">
              <a:xfrm>
                <a:off x="1135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Rectangle 273"/>
              <p:cNvSpPr>
                <a:spLocks noChangeArrowheads="1"/>
              </p:cNvSpPr>
              <p:nvPr/>
            </p:nvSpPr>
            <p:spPr bwMode="auto">
              <a:xfrm>
                <a:off x="1302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Rectangle 274"/>
              <p:cNvSpPr>
                <a:spLocks noChangeArrowheads="1"/>
              </p:cNvSpPr>
              <p:nvPr/>
            </p:nvSpPr>
            <p:spPr bwMode="auto">
              <a:xfrm>
                <a:off x="1469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Rectangle 275"/>
              <p:cNvSpPr>
                <a:spLocks noChangeArrowheads="1"/>
              </p:cNvSpPr>
              <p:nvPr/>
            </p:nvSpPr>
            <p:spPr bwMode="auto">
              <a:xfrm>
                <a:off x="1636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Rectangle 276"/>
              <p:cNvSpPr>
                <a:spLocks noChangeArrowheads="1"/>
              </p:cNvSpPr>
              <p:nvPr/>
            </p:nvSpPr>
            <p:spPr bwMode="auto">
              <a:xfrm>
                <a:off x="1802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Rectangle 277"/>
              <p:cNvSpPr>
                <a:spLocks noChangeArrowheads="1"/>
              </p:cNvSpPr>
              <p:nvPr/>
            </p:nvSpPr>
            <p:spPr bwMode="auto">
              <a:xfrm>
                <a:off x="1969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Rectangle 278"/>
              <p:cNvSpPr>
                <a:spLocks noChangeArrowheads="1"/>
              </p:cNvSpPr>
              <p:nvPr/>
            </p:nvSpPr>
            <p:spPr bwMode="auto">
              <a:xfrm>
                <a:off x="2136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Rectangle 279"/>
              <p:cNvSpPr>
                <a:spLocks noChangeArrowheads="1"/>
              </p:cNvSpPr>
              <p:nvPr/>
            </p:nvSpPr>
            <p:spPr bwMode="auto">
              <a:xfrm>
                <a:off x="2303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Rectangle 280"/>
              <p:cNvSpPr>
                <a:spLocks noChangeArrowheads="1"/>
              </p:cNvSpPr>
              <p:nvPr/>
            </p:nvSpPr>
            <p:spPr bwMode="auto">
              <a:xfrm>
                <a:off x="2469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Rectangle 281"/>
              <p:cNvSpPr>
                <a:spLocks noChangeArrowheads="1"/>
              </p:cNvSpPr>
              <p:nvPr/>
            </p:nvSpPr>
            <p:spPr bwMode="auto">
              <a:xfrm>
                <a:off x="2636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Rectangle 282"/>
              <p:cNvSpPr>
                <a:spLocks noChangeArrowheads="1"/>
              </p:cNvSpPr>
              <p:nvPr/>
            </p:nvSpPr>
            <p:spPr bwMode="auto">
              <a:xfrm>
                <a:off x="2803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Rectangle 283"/>
              <p:cNvSpPr>
                <a:spLocks noChangeArrowheads="1"/>
              </p:cNvSpPr>
              <p:nvPr/>
            </p:nvSpPr>
            <p:spPr bwMode="auto">
              <a:xfrm>
                <a:off x="802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Rectangle 284"/>
              <p:cNvSpPr>
                <a:spLocks noChangeArrowheads="1"/>
              </p:cNvSpPr>
              <p:nvPr/>
            </p:nvSpPr>
            <p:spPr bwMode="auto">
              <a:xfrm>
                <a:off x="969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Rectangle 285"/>
              <p:cNvSpPr>
                <a:spLocks noChangeArrowheads="1"/>
              </p:cNvSpPr>
              <p:nvPr/>
            </p:nvSpPr>
            <p:spPr bwMode="auto">
              <a:xfrm>
                <a:off x="1135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Rectangle 286"/>
              <p:cNvSpPr>
                <a:spLocks noChangeArrowheads="1"/>
              </p:cNvSpPr>
              <p:nvPr/>
            </p:nvSpPr>
            <p:spPr bwMode="auto">
              <a:xfrm>
                <a:off x="1302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Rectangle 287"/>
              <p:cNvSpPr>
                <a:spLocks noChangeArrowheads="1"/>
              </p:cNvSpPr>
              <p:nvPr/>
            </p:nvSpPr>
            <p:spPr bwMode="auto">
              <a:xfrm>
                <a:off x="1469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Rectangle 288"/>
              <p:cNvSpPr>
                <a:spLocks noChangeArrowheads="1"/>
              </p:cNvSpPr>
              <p:nvPr/>
            </p:nvSpPr>
            <p:spPr bwMode="auto">
              <a:xfrm>
                <a:off x="1636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Rectangle 289"/>
              <p:cNvSpPr>
                <a:spLocks noChangeArrowheads="1"/>
              </p:cNvSpPr>
              <p:nvPr/>
            </p:nvSpPr>
            <p:spPr bwMode="auto">
              <a:xfrm>
                <a:off x="1802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Rectangle 290"/>
              <p:cNvSpPr>
                <a:spLocks noChangeArrowheads="1"/>
              </p:cNvSpPr>
              <p:nvPr/>
            </p:nvSpPr>
            <p:spPr bwMode="auto">
              <a:xfrm>
                <a:off x="1969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Rectangle 291"/>
              <p:cNvSpPr>
                <a:spLocks noChangeArrowheads="1"/>
              </p:cNvSpPr>
              <p:nvPr/>
            </p:nvSpPr>
            <p:spPr bwMode="auto">
              <a:xfrm>
                <a:off x="2136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Rectangle 292"/>
              <p:cNvSpPr>
                <a:spLocks noChangeArrowheads="1"/>
              </p:cNvSpPr>
              <p:nvPr/>
            </p:nvSpPr>
            <p:spPr bwMode="auto">
              <a:xfrm>
                <a:off x="2303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Rectangle 293"/>
              <p:cNvSpPr>
                <a:spLocks noChangeArrowheads="1"/>
              </p:cNvSpPr>
              <p:nvPr/>
            </p:nvSpPr>
            <p:spPr bwMode="auto">
              <a:xfrm>
                <a:off x="2469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Rectangle 294"/>
              <p:cNvSpPr>
                <a:spLocks noChangeArrowheads="1"/>
              </p:cNvSpPr>
              <p:nvPr/>
            </p:nvSpPr>
            <p:spPr bwMode="auto">
              <a:xfrm>
                <a:off x="2636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Rectangle 295"/>
              <p:cNvSpPr>
                <a:spLocks noChangeArrowheads="1"/>
              </p:cNvSpPr>
              <p:nvPr/>
            </p:nvSpPr>
            <p:spPr bwMode="auto">
              <a:xfrm>
                <a:off x="2803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Rectangle 296"/>
              <p:cNvSpPr>
                <a:spLocks noChangeArrowheads="1"/>
              </p:cNvSpPr>
              <p:nvPr/>
            </p:nvSpPr>
            <p:spPr bwMode="auto">
              <a:xfrm>
                <a:off x="802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Rectangle 297"/>
              <p:cNvSpPr>
                <a:spLocks noChangeArrowheads="1"/>
              </p:cNvSpPr>
              <p:nvPr/>
            </p:nvSpPr>
            <p:spPr bwMode="auto">
              <a:xfrm>
                <a:off x="969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7" name="Rectangle 298"/>
              <p:cNvSpPr>
                <a:spLocks noChangeArrowheads="1"/>
              </p:cNvSpPr>
              <p:nvPr/>
            </p:nvSpPr>
            <p:spPr bwMode="auto">
              <a:xfrm>
                <a:off x="1135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Rectangle 299"/>
              <p:cNvSpPr>
                <a:spLocks noChangeArrowheads="1"/>
              </p:cNvSpPr>
              <p:nvPr/>
            </p:nvSpPr>
            <p:spPr bwMode="auto">
              <a:xfrm>
                <a:off x="1302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9" name="Rectangle 300"/>
              <p:cNvSpPr>
                <a:spLocks noChangeArrowheads="1"/>
              </p:cNvSpPr>
              <p:nvPr/>
            </p:nvSpPr>
            <p:spPr bwMode="auto">
              <a:xfrm>
                <a:off x="1469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Rectangle 301"/>
              <p:cNvSpPr>
                <a:spLocks noChangeArrowheads="1"/>
              </p:cNvSpPr>
              <p:nvPr/>
            </p:nvSpPr>
            <p:spPr bwMode="auto">
              <a:xfrm>
                <a:off x="1636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1" name="Rectangle 302"/>
              <p:cNvSpPr>
                <a:spLocks noChangeArrowheads="1"/>
              </p:cNvSpPr>
              <p:nvPr/>
            </p:nvSpPr>
            <p:spPr bwMode="auto">
              <a:xfrm>
                <a:off x="1802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2" name="Rectangle 303"/>
              <p:cNvSpPr>
                <a:spLocks noChangeArrowheads="1"/>
              </p:cNvSpPr>
              <p:nvPr/>
            </p:nvSpPr>
            <p:spPr bwMode="auto">
              <a:xfrm>
                <a:off x="1969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3" name="Rectangle 304"/>
              <p:cNvSpPr>
                <a:spLocks noChangeArrowheads="1"/>
              </p:cNvSpPr>
              <p:nvPr/>
            </p:nvSpPr>
            <p:spPr bwMode="auto">
              <a:xfrm>
                <a:off x="2136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4" name="Rectangle 305"/>
              <p:cNvSpPr>
                <a:spLocks noChangeArrowheads="1"/>
              </p:cNvSpPr>
              <p:nvPr/>
            </p:nvSpPr>
            <p:spPr bwMode="auto">
              <a:xfrm>
                <a:off x="2303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Rectangle 306"/>
              <p:cNvSpPr>
                <a:spLocks noChangeArrowheads="1"/>
              </p:cNvSpPr>
              <p:nvPr/>
            </p:nvSpPr>
            <p:spPr bwMode="auto">
              <a:xfrm>
                <a:off x="2469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Rectangle 307"/>
              <p:cNvSpPr>
                <a:spLocks noChangeArrowheads="1"/>
              </p:cNvSpPr>
              <p:nvPr/>
            </p:nvSpPr>
            <p:spPr bwMode="auto">
              <a:xfrm>
                <a:off x="2636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Rectangle 308"/>
              <p:cNvSpPr>
                <a:spLocks noChangeArrowheads="1"/>
              </p:cNvSpPr>
              <p:nvPr/>
            </p:nvSpPr>
            <p:spPr bwMode="auto">
              <a:xfrm>
                <a:off x="2803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Rectangle 309"/>
              <p:cNvSpPr>
                <a:spLocks noChangeArrowheads="1"/>
              </p:cNvSpPr>
              <p:nvPr/>
            </p:nvSpPr>
            <p:spPr bwMode="auto">
              <a:xfrm>
                <a:off x="802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Rectangle 310"/>
              <p:cNvSpPr>
                <a:spLocks noChangeArrowheads="1"/>
              </p:cNvSpPr>
              <p:nvPr/>
            </p:nvSpPr>
            <p:spPr bwMode="auto">
              <a:xfrm>
                <a:off x="969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Rectangle 311"/>
              <p:cNvSpPr>
                <a:spLocks noChangeArrowheads="1"/>
              </p:cNvSpPr>
              <p:nvPr/>
            </p:nvSpPr>
            <p:spPr bwMode="auto">
              <a:xfrm>
                <a:off x="1135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Rectangle 312"/>
              <p:cNvSpPr>
                <a:spLocks noChangeArrowheads="1"/>
              </p:cNvSpPr>
              <p:nvPr/>
            </p:nvSpPr>
            <p:spPr bwMode="auto">
              <a:xfrm>
                <a:off x="1302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2" name="Rectangle 313"/>
              <p:cNvSpPr>
                <a:spLocks noChangeArrowheads="1"/>
              </p:cNvSpPr>
              <p:nvPr/>
            </p:nvSpPr>
            <p:spPr bwMode="auto">
              <a:xfrm>
                <a:off x="1469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3" name="Rectangle 314"/>
              <p:cNvSpPr>
                <a:spLocks noChangeArrowheads="1"/>
              </p:cNvSpPr>
              <p:nvPr/>
            </p:nvSpPr>
            <p:spPr bwMode="auto">
              <a:xfrm>
                <a:off x="1636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4" name="Rectangle 315"/>
              <p:cNvSpPr>
                <a:spLocks noChangeArrowheads="1"/>
              </p:cNvSpPr>
              <p:nvPr/>
            </p:nvSpPr>
            <p:spPr bwMode="auto">
              <a:xfrm>
                <a:off x="1802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5" name="Rectangle 316"/>
              <p:cNvSpPr>
                <a:spLocks noChangeArrowheads="1"/>
              </p:cNvSpPr>
              <p:nvPr/>
            </p:nvSpPr>
            <p:spPr bwMode="auto">
              <a:xfrm>
                <a:off x="1969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6" name="Rectangle 317"/>
              <p:cNvSpPr>
                <a:spLocks noChangeArrowheads="1"/>
              </p:cNvSpPr>
              <p:nvPr/>
            </p:nvSpPr>
            <p:spPr bwMode="auto">
              <a:xfrm>
                <a:off x="2136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7" name="Rectangle 318"/>
              <p:cNvSpPr>
                <a:spLocks noChangeArrowheads="1"/>
              </p:cNvSpPr>
              <p:nvPr/>
            </p:nvSpPr>
            <p:spPr bwMode="auto">
              <a:xfrm>
                <a:off x="2303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8" name="Rectangle 319"/>
              <p:cNvSpPr>
                <a:spLocks noChangeArrowheads="1"/>
              </p:cNvSpPr>
              <p:nvPr/>
            </p:nvSpPr>
            <p:spPr bwMode="auto">
              <a:xfrm>
                <a:off x="2469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9" name="Rectangle 320"/>
              <p:cNvSpPr>
                <a:spLocks noChangeArrowheads="1"/>
              </p:cNvSpPr>
              <p:nvPr/>
            </p:nvSpPr>
            <p:spPr bwMode="auto">
              <a:xfrm>
                <a:off x="2636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0" name="Rectangle 321"/>
              <p:cNvSpPr>
                <a:spLocks noChangeArrowheads="1"/>
              </p:cNvSpPr>
              <p:nvPr/>
            </p:nvSpPr>
            <p:spPr bwMode="auto">
              <a:xfrm>
                <a:off x="2803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1" name="Rectangle 322"/>
              <p:cNvSpPr>
                <a:spLocks noChangeArrowheads="1"/>
              </p:cNvSpPr>
              <p:nvPr/>
            </p:nvSpPr>
            <p:spPr bwMode="auto">
              <a:xfrm>
                <a:off x="802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2" name="Rectangle 323"/>
              <p:cNvSpPr>
                <a:spLocks noChangeArrowheads="1"/>
              </p:cNvSpPr>
              <p:nvPr/>
            </p:nvSpPr>
            <p:spPr bwMode="auto">
              <a:xfrm>
                <a:off x="969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3" name="Rectangle 324"/>
              <p:cNvSpPr>
                <a:spLocks noChangeArrowheads="1"/>
              </p:cNvSpPr>
              <p:nvPr/>
            </p:nvSpPr>
            <p:spPr bwMode="auto">
              <a:xfrm>
                <a:off x="1135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4" name="Rectangle 325"/>
              <p:cNvSpPr>
                <a:spLocks noChangeArrowheads="1"/>
              </p:cNvSpPr>
              <p:nvPr/>
            </p:nvSpPr>
            <p:spPr bwMode="auto">
              <a:xfrm>
                <a:off x="1302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" name="Rectangle 326"/>
              <p:cNvSpPr>
                <a:spLocks noChangeArrowheads="1"/>
              </p:cNvSpPr>
              <p:nvPr/>
            </p:nvSpPr>
            <p:spPr bwMode="auto">
              <a:xfrm>
                <a:off x="1469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6" name="Rectangle 327"/>
              <p:cNvSpPr>
                <a:spLocks noChangeArrowheads="1"/>
              </p:cNvSpPr>
              <p:nvPr/>
            </p:nvSpPr>
            <p:spPr bwMode="auto">
              <a:xfrm>
                <a:off x="1636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" name="Rectangle 328"/>
              <p:cNvSpPr>
                <a:spLocks noChangeArrowheads="1"/>
              </p:cNvSpPr>
              <p:nvPr/>
            </p:nvSpPr>
            <p:spPr bwMode="auto">
              <a:xfrm>
                <a:off x="1802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" name="Rectangle 329"/>
              <p:cNvSpPr>
                <a:spLocks noChangeArrowheads="1"/>
              </p:cNvSpPr>
              <p:nvPr/>
            </p:nvSpPr>
            <p:spPr bwMode="auto">
              <a:xfrm>
                <a:off x="1969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Rectangle 330"/>
              <p:cNvSpPr>
                <a:spLocks noChangeArrowheads="1"/>
              </p:cNvSpPr>
              <p:nvPr/>
            </p:nvSpPr>
            <p:spPr bwMode="auto">
              <a:xfrm>
                <a:off x="2136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Rectangle 331"/>
              <p:cNvSpPr>
                <a:spLocks noChangeArrowheads="1"/>
              </p:cNvSpPr>
              <p:nvPr/>
            </p:nvSpPr>
            <p:spPr bwMode="auto">
              <a:xfrm>
                <a:off x="2303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Rectangle 332"/>
              <p:cNvSpPr>
                <a:spLocks noChangeArrowheads="1"/>
              </p:cNvSpPr>
              <p:nvPr/>
            </p:nvSpPr>
            <p:spPr bwMode="auto">
              <a:xfrm>
                <a:off x="2469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Rectangle 333"/>
              <p:cNvSpPr>
                <a:spLocks noChangeArrowheads="1"/>
              </p:cNvSpPr>
              <p:nvPr/>
            </p:nvSpPr>
            <p:spPr bwMode="auto">
              <a:xfrm>
                <a:off x="2636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Rectangle 334"/>
              <p:cNvSpPr>
                <a:spLocks noChangeArrowheads="1"/>
              </p:cNvSpPr>
              <p:nvPr/>
            </p:nvSpPr>
            <p:spPr bwMode="auto">
              <a:xfrm>
                <a:off x="2803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Rectangle 335"/>
              <p:cNvSpPr>
                <a:spLocks noChangeArrowheads="1"/>
              </p:cNvSpPr>
              <p:nvPr/>
            </p:nvSpPr>
            <p:spPr bwMode="auto">
              <a:xfrm>
                <a:off x="802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Rectangle 336"/>
              <p:cNvSpPr>
                <a:spLocks noChangeArrowheads="1"/>
              </p:cNvSpPr>
              <p:nvPr/>
            </p:nvSpPr>
            <p:spPr bwMode="auto">
              <a:xfrm>
                <a:off x="969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Rectangle 337"/>
              <p:cNvSpPr>
                <a:spLocks noChangeArrowheads="1"/>
              </p:cNvSpPr>
              <p:nvPr/>
            </p:nvSpPr>
            <p:spPr bwMode="auto">
              <a:xfrm>
                <a:off x="1135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Rectangle 338"/>
              <p:cNvSpPr>
                <a:spLocks noChangeArrowheads="1"/>
              </p:cNvSpPr>
              <p:nvPr/>
            </p:nvSpPr>
            <p:spPr bwMode="auto">
              <a:xfrm>
                <a:off x="1302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Rectangle 339"/>
              <p:cNvSpPr>
                <a:spLocks noChangeArrowheads="1"/>
              </p:cNvSpPr>
              <p:nvPr/>
            </p:nvSpPr>
            <p:spPr bwMode="auto">
              <a:xfrm>
                <a:off x="1469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Rectangle 340"/>
              <p:cNvSpPr>
                <a:spLocks noChangeArrowheads="1"/>
              </p:cNvSpPr>
              <p:nvPr/>
            </p:nvSpPr>
            <p:spPr bwMode="auto">
              <a:xfrm>
                <a:off x="1636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Rectangle 341"/>
              <p:cNvSpPr>
                <a:spLocks noChangeArrowheads="1"/>
              </p:cNvSpPr>
              <p:nvPr/>
            </p:nvSpPr>
            <p:spPr bwMode="auto">
              <a:xfrm>
                <a:off x="1802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Rectangle 342"/>
              <p:cNvSpPr>
                <a:spLocks noChangeArrowheads="1"/>
              </p:cNvSpPr>
              <p:nvPr/>
            </p:nvSpPr>
            <p:spPr bwMode="auto">
              <a:xfrm>
                <a:off x="1969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Rectangle 343"/>
              <p:cNvSpPr>
                <a:spLocks noChangeArrowheads="1"/>
              </p:cNvSpPr>
              <p:nvPr/>
            </p:nvSpPr>
            <p:spPr bwMode="auto">
              <a:xfrm>
                <a:off x="2136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Rectangle 344"/>
              <p:cNvSpPr>
                <a:spLocks noChangeArrowheads="1"/>
              </p:cNvSpPr>
              <p:nvPr/>
            </p:nvSpPr>
            <p:spPr bwMode="auto">
              <a:xfrm>
                <a:off x="2303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Rectangle 345"/>
              <p:cNvSpPr>
                <a:spLocks noChangeArrowheads="1"/>
              </p:cNvSpPr>
              <p:nvPr/>
            </p:nvSpPr>
            <p:spPr bwMode="auto">
              <a:xfrm>
                <a:off x="2469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Rectangle 346"/>
              <p:cNvSpPr>
                <a:spLocks noChangeArrowheads="1"/>
              </p:cNvSpPr>
              <p:nvPr/>
            </p:nvSpPr>
            <p:spPr bwMode="auto">
              <a:xfrm>
                <a:off x="2636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Rectangle 347"/>
              <p:cNvSpPr>
                <a:spLocks noChangeArrowheads="1"/>
              </p:cNvSpPr>
              <p:nvPr/>
            </p:nvSpPr>
            <p:spPr bwMode="auto">
              <a:xfrm>
                <a:off x="2803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Rectangle 348"/>
              <p:cNvSpPr>
                <a:spLocks noChangeArrowheads="1"/>
              </p:cNvSpPr>
              <p:nvPr/>
            </p:nvSpPr>
            <p:spPr bwMode="auto">
              <a:xfrm>
                <a:off x="802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Rectangle 349"/>
              <p:cNvSpPr>
                <a:spLocks noChangeArrowheads="1"/>
              </p:cNvSpPr>
              <p:nvPr/>
            </p:nvSpPr>
            <p:spPr bwMode="auto">
              <a:xfrm>
                <a:off x="969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Rectangle 350"/>
              <p:cNvSpPr>
                <a:spLocks noChangeArrowheads="1"/>
              </p:cNvSpPr>
              <p:nvPr/>
            </p:nvSpPr>
            <p:spPr bwMode="auto">
              <a:xfrm>
                <a:off x="1135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0" name="Rectangle 351"/>
              <p:cNvSpPr>
                <a:spLocks noChangeArrowheads="1"/>
              </p:cNvSpPr>
              <p:nvPr/>
            </p:nvSpPr>
            <p:spPr bwMode="auto">
              <a:xfrm>
                <a:off x="1302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1" name="Rectangle 352"/>
              <p:cNvSpPr>
                <a:spLocks noChangeArrowheads="1"/>
              </p:cNvSpPr>
              <p:nvPr/>
            </p:nvSpPr>
            <p:spPr bwMode="auto">
              <a:xfrm>
                <a:off x="1469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2" name="Rectangle 353"/>
              <p:cNvSpPr>
                <a:spLocks noChangeArrowheads="1"/>
              </p:cNvSpPr>
              <p:nvPr/>
            </p:nvSpPr>
            <p:spPr bwMode="auto">
              <a:xfrm>
                <a:off x="1636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3" name="Rectangle 354"/>
              <p:cNvSpPr>
                <a:spLocks noChangeArrowheads="1"/>
              </p:cNvSpPr>
              <p:nvPr/>
            </p:nvSpPr>
            <p:spPr bwMode="auto">
              <a:xfrm>
                <a:off x="1802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4" name="Rectangle 355"/>
              <p:cNvSpPr>
                <a:spLocks noChangeArrowheads="1"/>
              </p:cNvSpPr>
              <p:nvPr/>
            </p:nvSpPr>
            <p:spPr bwMode="auto">
              <a:xfrm>
                <a:off x="1969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5" name="Rectangle 356"/>
              <p:cNvSpPr>
                <a:spLocks noChangeArrowheads="1"/>
              </p:cNvSpPr>
              <p:nvPr/>
            </p:nvSpPr>
            <p:spPr bwMode="auto">
              <a:xfrm>
                <a:off x="2136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6" name="Rectangle 357"/>
              <p:cNvSpPr>
                <a:spLocks noChangeArrowheads="1"/>
              </p:cNvSpPr>
              <p:nvPr/>
            </p:nvSpPr>
            <p:spPr bwMode="auto">
              <a:xfrm>
                <a:off x="2303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7" name="Rectangle 358"/>
              <p:cNvSpPr>
                <a:spLocks noChangeArrowheads="1"/>
              </p:cNvSpPr>
              <p:nvPr/>
            </p:nvSpPr>
            <p:spPr bwMode="auto">
              <a:xfrm>
                <a:off x="2469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8" name="Rectangle 359"/>
              <p:cNvSpPr>
                <a:spLocks noChangeArrowheads="1"/>
              </p:cNvSpPr>
              <p:nvPr/>
            </p:nvSpPr>
            <p:spPr bwMode="auto">
              <a:xfrm>
                <a:off x="2636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9" name="Rectangle 360"/>
              <p:cNvSpPr>
                <a:spLocks noChangeArrowheads="1"/>
              </p:cNvSpPr>
              <p:nvPr/>
            </p:nvSpPr>
            <p:spPr bwMode="auto">
              <a:xfrm>
                <a:off x="2803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Rectangle 361"/>
              <p:cNvSpPr>
                <a:spLocks noChangeArrowheads="1"/>
              </p:cNvSpPr>
              <p:nvPr/>
            </p:nvSpPr>
            <p:spPr bwMode="auto">
              <a:xfrm>
                <a:off x="802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1" name="Rectangle 362"/>
              <p:cNvSpPr>
                <a:spLocks noChangeArrowheads="1"/>
              </p:cNvSpPr>
              <p:nvPr/>
            </p:nvSpPr>
            <p:spPr bwMode="auto">
              <a:xfrm>
                <a:off x="969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2" name="Rectangle 363"/>
              <p:cNvSpPr>
                <a:spLocks noChangeArrowheads="1"/>
              </p:cNvSpPr>
              <p:nvPr/>
            </p:nvSpPr>
            <p:spPr bwMode="auto">
              <a:xfrm>
                <a:off x="1135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3" name="Rectangle 364"/>
              <p:cNvSpPr>
                <a:spLocks noChangeArrowheads="1"/>
              </p:cNvSpPr>
              <p:nvPr/>
            </p:nvSpPr>
            <p:spPr bwMode="auto">
              <a:xfrm>
                <a:off x="1302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4" name="Rectangle 365"/>
              <p:cNvSpPr>
                <a:spLocks noChangeArrowheads="1"/>
              </p:cNvSpPr>
              <p:nvPr/>
            </p:nvSpPr>
            <p:spPr bwMode="auto">
              <a:xfrm>
                <a:off x="1469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5" name="Rectangle 366"/>
              <p:cNvSpPr>
                <a:spLocks noChangeArrowheads="1"/>
              </p:cNvSpPr>
              <p:nvPr/>
            </p:nvSpPr>
            <p:spPr bwMode="auto">
              <a:xfrm>
                <a:off x="1636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6" name="Rectangle 367"/>
              <p:cNvSpPr>
                <a:spLocks noChangeArrowheads="1"/>
              </p:cNvSpPr>
              <p:nvPr/>
            </p:nvSpPr>
            <p:spPr bwMode="auto">
              <a:xfrm>
                <a:off x="1802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7" name="Rectangle 368"/>
              <p:cNvSpPr>
                <a:spLocks noChangeArrowheads="1"/>
              </p:cNvSpPr>
              <p:nvPr/>
            </p:nvSpPr>
            <p:spPr bwMode="auto">
              <a:xfrm>
                <a:off x="1969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8" name="Rectangle 369"/>
              <p:cNvSpPr>
                <a:spLocks noChangeArrowheads="1"/>
              </p:cNvSpPr>
              <p:nvPr/>
            </p:nvSpPr>
            <p:spPr bwMode="auto">
              <a:xfrm>
                <a:off x="2136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9" name="Rectangle 370"/>
              <p:cNvSpPr>
                <a:spLocks noChangeArrowheads="1"/>
              </p:cNvSpPr>
              <p:nvPr/>
            </p:nvSpPr>
            <p:spPr bwMode="auto">
              <a:xfrm>
                <a:off x="2303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0" name="Rectangle 371"/>
              <p:cNvSpPr>
                <a:spLocks noChangeArrowheads="1"/>
              </p:cNvSpPr>
              <p:nvPr/>
            </p:nvSpPr>
            <p:spPr bwMode="auto">
              <a:xfrm>
                <a:off x="2469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1" name="Rectangle 372"/>
              <p:cNvSpPr>
                <a:spLocks noChangeArrowheads="1"/>
              </p:cNvSpPr>
              <p:nvPr/>
            </p:nvSpPr>
            <p:spPr bwMode="auto">
              <a:xfrm>
                <a:off x="2636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2" name="Rectangle 373"/>
              <p:cNvSpPr>
                <a:spLocks noChangeArrowheads="1"/>
              </p:cNvSpPr>
              <p:nvPr/>
            </p:nvSpPr>
            <p:spPr bwMode="auto">
              <a:xfrm>
                <a:off x="2803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3" name="Rectangle 374"/>
              <p:cNvSpPr>
                <a:spLocks noChangeArrowheads="1"/>
              </p:cNvSpPr>
              <p:nvPr/>
            </p:nvSpPr>
            <p:spPr bwMode="auto">
              <a:xfrm>
                <a:off x="802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4" name="Rectangle 375"/>
              <p:cNvSpPr>
                <a:spLocks noChangeArrowheads="1"/>
              </p:cNvSpPr>
              <p:nvPr/>
            </p:nvSpPr>
            <p:spPr bwMode="auto">
              <a:xfrm>
                <a:off x="969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5" name="Rectangle 376"/>
              <p:cNvSpPr>
                <a:spLocks noChangeArrowheads="1"/>
              </p:cNvSpPr>
              <p:nvPr/>
            </p:nvSpPr>
            <p:spPr bwMode="auto">
              <a:xfrm>
                <a:off x="1135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6" name="Rectangle 377"/>
              <p:cNvSpPr>
                <a:spLocks noChangeArrowheads="1"/>
              </p:cNvSpPr>
              <p:nvPr/>
            </p:nvSpPr>
            <p:spPr bwMode="auto">
              <a:xfrm>
                <a:off x="1302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7" name="Rectangle 378"/>
              <p:cNvSpPr>
                <a:spLocks noChangeArrowheads="1"/>
              </p:cNvSpPr>
              <p:nvPr/>
            </p:nvSpPr>
            <p:spPr bwMode="auto">
              <a:xfrm>
                <a:off x="1469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8" name="Rectangle 379"/>
              <p:cNvSpPr>
                <a:spLocks noChangeArrowheads="1"/>
              </p:cNvSpPr>
              <p:nvPr/>
            </p:nvSpPr>
            <p:spPr bwMode="auto">
              <a:xfrm>
                <a:off x="1636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9" name="Rectangle 380"/>
              <p:cNvSpPr>
                <a:spLocks noChangeArrowheads="1"/>
              </p:cNvSpPr>
              <p:nvPr/>
            </p:nvSpPr>
            <p:spPr bwMode="auto">
              <a:xfrm>
                <a:off x="1802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0" name="Rectangle 381"/>
              <p:cNvSpPr>
                <a:spLocks noChangeArrowheads="1"/>
              </p:cNvSpPr>
              <p:nvPr/>
            </p:nvSpPr>
            <p:spPr bwMode="auto">
              <a:xfrm>
                <a:off x="1969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1" name="Rectangle 382"/>
              <p:cNvSpPr>
                <a:spLocks noChangeArrowheads="1"/>
              </p:cNvSpPr>
              <p:nvPr/>
            </p:nvSpPr>
            <p:spPr bwMode="auto">
              <a:xfrm>
                <a:off x="2136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2" name="Rectangle 383"/>
              <p:cNvSpPr>
                <a:spLocks noChangeArrowheads="1"/>
              </p:cNvSpPr>
              <p:nvPr/>
            </p:nvSpPr>
            <p:spPr bwMode="auto">
              <a:xfrm>
                <a:off x="2303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3" name="Rectangle 384"/>
              <p:cNvSpPr>
                <a:spLocks noChangeArrowheads="1"/>
              </p:cNvSpPr>
              <p:nvPr/>
            </p:nvSpPr>
            <p:spPr bwMode="auto">
              <a:xfrm>
                <a:off x="2469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4" name="Rectangle 385"/>
              <p:cNvSpPr>
                <a:spLocks noChangeArrowheads="1"/>
              </p:cNvSpPr>
              <p:nvPr/>
            </p:nvSpPr>
            <p:spPr bwMode="auto">
              <a:xfrm>
                <a:off x="2636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5" name="Rectangle 386"/>
              <p:cNvSpPr>
                <a:spLocks noChangeArrowheads="1"/>
              </p:cNvSpPr>
              <p:nvPr/>
            </p:nvSpPr>
            <p:spPr bwMode="auto">
              <a:xfrm>
                <a:off x="2803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6" name="Rectangle 387"/>
              <p:cNvSpPr>
                <a:spLocks noChangeArrowheads="1"/>
              </p:cNvSpPr>
              <p:nvPr/>
            </p:nvSpPr>
            <p:spPr bwMode="auto">
              <a:xfrm>
                <a:off x="802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7" name="Rectangle 388"/>
              <p:cNvSpPr>
                <a:spLocks noChangeArrowheads="1"/>
              </p:cNvSpPr>
              <p:nvPr/>
            </p:nvSpPr>
            <p:spPr bwMode="auto">
              <a:xfrm>
                <a:off x="969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8" name="Rectangle 389"/>
              <p:cNvSpPr>
                <a:spLocks noChangeArrowheads="1"/>
              </p:cNvSpPr>
              <p:nvPr/>
            </p:nvSpPr>
            <p:spPr bwMode="auto">
              <a:xfrm>
                <a:off x="1135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99" name="Rectangle 390"/>
              <p:cNvSpPr>
                <a:spLocks noChangeArrowheads="1"/>
              </p:cNvSpPr>
              <p:nvPr/>
            </p:nvSpPr>
            <p:spPr bwMode="auto">
              <a:xfrm>
                <a:off x="1302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0" name="Rectangle 391"/>
              <p:cNvSpPr>
                <a:spLocks noChangeArrowheads="1"/>
              </p:cNvSpPr>
              <p:nvPr/>
            </p:nvSpPr>
            <p:spPr bwMode="auto">
              <a:xfrm>
                <a:off x="1469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1" name="Rectangle 392"/>
              <p:cNvSpPr>
                <a:spLocks noChangeArrowheads="1"/>
              </p:cNvSpPr>
              <p:nvPr/>
            </p:nvSpPr>
            <p:spPr bwMode="auto">
              <a:xfrm>
                <a:off x="1636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2" name="Rectangle 393"/>
              <p:cNvSpPr>
                <a:spLocks noChangeArrowheads="1"/>
              </p:cNvSpPr>
              <p:nvPr/>
            </p:nvSpPr>
            <p:spPr bwMode="auto">
              <a:xfrm>
                <a:off x="1802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3" name="Rectangle 394"/>
              <p:cNvSpPr>
                <a:spLocks noChangeArrowheads="1"/>
              </p:cNvSpPr>
              <p:nvPr/>
            </p:nvSpPr>
            <p:spPr bwMode="auto">
              <a:xfrm>
                <a:off x="1969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4" name="Rectangle 395"/>
              <p:cNvSpPr>
                <a:spLocks noChangeArrowheads="1"/>
              </p:cNvSpPr>
              <p:nvPr/>
            </p:nvSpPr>
            <p:spPr bwMode="auto">
              <a:xfrm>
                <a:off x="2136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5" name="Rectangle 396"/>
              <p:cNvSpPr>
                <a:spLocks noChangeArrowheads="1"/>
              </p:cNvSpPr>
              <p:nvPr/>
            </p:nvSpPr>
            <p:spPr bwMode="auto">
              <a:xfrm>
                <a:off x="2303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6" name="Rectangle 397"/>
              <p:cNvSpPr>
                <a:spLocks noChangeArrowheads="1"/>
              </p:cNvSpPr>
              <p:nvPr/>
            </p:nvSpPr>
            <p:spPr bwMode="auto">
              <a:xfrm>
                <a:off x="2469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7" name="Rectangle 398"/>
              <p:cNvSpPr>
                <a:spLocks noChangeArrowheads="1"/>
              </p:cNvSpPr>
              <p:nvPr/>
            </p:nvSpPr>
            <p:spPr bwMode="auto">
              <a:xfrm>
                <a:off x="2636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8" name="Rectangle 399"/>
              <p:cNvSpPr>
                <a:spLocks noChangeArrowheads="1"/>
              </p:cNvSpPr>
              <p:nvPr/>
            </p:nvSpPr>
            <p:spPr bwMode="auto">
              <a:xfrm>
                <a:off x="2803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09" name="Rectangle 400"/>
              <p:cNvSpPr>
                <a:spLocks noChangeArrowheads="1"/>
              </p:cNvSpPr>
              <p:nvPr/>
            </p:nvSpPr>
            <p:spPr bwMode="auto">
              <a:xfrm>
                <a:off x="802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0" name="Rectangle 401"/>
              <p:cNvSpPr>
                <a:spLocks noChangeArrowheads="1"/>
              </p:cNvSpPr>
              <p:nvPr/>
            </p:nvSpPr>
            <p:spPr bwMode="auto">
              <a:xfrm>
                <a:off x="969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1" name="Rectangle 402"/>
              <p:cNvSpPr>
                <a:spLocks noChangeArrowheads="1"/>
              </p:cNvSpPr>
              <p:nvPr/>
            </p:nvSpPr>
            <p:spPr bwMode="auto">
              <a:xfrm>
                <a:off x="1135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2" name="Rectangle 403"/>
              <p:cNvSpPr>
                <a:spLocks noChangeArrowheads="1"/>
              </p:cNvSpPr>
              <p:nvPr/>
            </p:nvSpPr>
            <p:spPr bwMode="auto">
              <a:xfrm>
                <a:off x="1302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3" name="Rectangle 404"/>
              <p:cNvSpPr>
                <a:spLocks noChangeArrowheads="1"/>
              </p:cNvSpPr>
              <p:nvPr/>
            </p:nvSpPr>
            <p:spPr bwMode="auto">
              <a:xfrm>
                <a:off x="1469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4" name="Rectangle 405"/>
              <p:cNvSpPr>
                <a:spLocks noChangeArrowheads="1"/>
              </p:cNvSpPr>
              <p:nvPr/>
            </p:nvSpPr>
            <p:spPr bwMode="auto">
              <a:xfrm>
                <a:off x="1636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5" name="Rectangle 406"/>
              <p:cNvSpPr>
                <a:spLocks noChangeArrowheads="1"/>
              </p:cNvSpPr>
              <p:nvPr/>
            </p:nvSpPr>
            <p:spPr bwMode="auto">
              <a:xfrm>
                <a:off x="1802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6" name="Rectangle 407"/>
              <p:cNvSpPr>
                <a:spLocks noChangeArrowheads="1"/>
              </p:cNvSpPr>
              <p:nvPr/>
            </p:nvSpPr>
            <p:spPr bwMode="auto">
              <a:xfrm>
                <a:off x="1969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7" name="Rectangle 408"/>
              <p:cNvSpPr>
                <a:spLocks noChangeArrowheads="1"/>
              </p:cNvSpPr>
              <p:nvPr/>
            </p:nvSpPr>
            <p:spPr bwMode="auto">
              <a:xfrm>
                <a:off x="2136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8" name="Rectangle 409"/>
              <p:cNvSpPr>
                <a:spLocks noChangeArrowheads="1"/>
              </p:cNvSpPr>
              <p:nvPr/>
            </p:nvSpPr>
            <p:spPr bwMode="auto">
              <a:xfrm>
                <a:off x="2303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19" name="Rectangle 410"/>
              <p:cNvSpPr>
                <a:spLocks noChangeArrowheads="1"/>
              </p:cNvSpPr>
              <p:nvPr/>
            </p:nvSpPr>
            <p:spPr bwMode="auto">
              <a:xfrm>
                <a:off x="2469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0" name="Rectangle 411"/>
              <p:cNvSpPr>
                <a:spLocks noChangeArrowheads="1"/>
              </p:cNvSpPr>
              <p:nvPr/>
            </p:nvSpPr>
            <p:spPr bwMode="auto">
              <a:xfrm>
                <a:off x="2636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1" name="Rectangle 412"/>
              <p:cNvSpPr>
                <a:spLocks noChangeArrowheads="1"/>
              </p:cNvSpPr>
              <p:nvPr/>
            </p:nvSpPr>
            <p:spPr bwMode="auto">
              <a:xfrm>
                <a:off x="2803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22" name="Text Box 413"/>
              <p:cNvSpPr txBox="1">
                <a:spLocks noChangeArrowheads="1"/>
              </p:cNvSpPr>
              <p:nvPr/>
            </p:nvSpPr>
            <p:spPr bwMode="auto">
              <a:xfrm>
                <a:off x="524" y="2838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18623" name="Text Box 414"/>
              <p:cNvSpPr txBox="1">
                <a:spLocks noChangeArrowheads="1"/>
              </p:cNvSpPr>
              <p:nvPr/>
            </p:nvSpPr>
            <p:spPr bwMode="auto">
              <a:xfrm>
                <a:off x="524" y="2475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20</a:t>
                </a:r>
              </a:p>
            </p:txBody>
          </p:sp>
          <p:sp>
            <p:nvSpPr>
              <p:cNvPr id="18624" name="Text Box 415"/>
              <p:cNvSpPr txBox="1">
                <a:spLocks noChangeArrowheads="1"/>
              </p:cNvSpPr>
              <p:nvPr/>
            </p:nvSpPr>
            <p:spPr bwMode="auto">
              <a:xfrm>
                <a:off x="524" y="2112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30</a:t>
                </a:r>
              </a:p>
            </p:txBody>
          </p:sp>
          <p:sp>
            <p:nvSpPr>
              <p:cNvPr id="18625" name="Text Box 416"/>
              <p:cNvSpPr txBox="1">
                <a:spLocks noChangeArrowheads="1"/>
              </p:cNvSpPr>
              <p:nvPr/>
            </p:nvSpPr>
            <p:spPr bwMode="auto">
              <a:xfrm>
                <a:off x="524" y="1749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40</a:t>
                </a:r>
              </a:p>
            </p:txBody>
          </p:sp>
          <p:sp>
            <p:nvSpPr>
              <p:cNvPr id="18626" name="Text Box 417"/>
              <p:cNvSpPr txBox="1">
                <a:spLocks noChangeArrowheads="1"/>
              </p:cNvSpPr>
              <p:nvPr/>
            </p:nvSpPr>
            <p:spPr bwMode="auto">
              <a:xfrm>
                <a:off x="524" y="138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50</a:t>
                </a:r>
              </a:p>
            </p:txBody>
          </p:sp>
          <p:sp>
            <p:nvSpPr>
              <p:cNvPr id="18627" name="Text Box 418"/>
              <p:cNvSpPr txBox="1">
                <a:spLocks noChangeArrowheads="1"/>
              </p:cNvSpPr>
              <p:nvPr/>
            </p:nvSpPr>
            <p:spPr bwMode="auto">
              <a:xfrm>
                <a:off x="524" y="1023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18628" name="Text Box 419"/>
              <p:cNvSpPr txBox="1">
                <a:spLocks noChangeArrowheads="1"/>
              </p:cNvSpPr>
              <p:nvPr/>
            </p:nvSpPr>
            <p:spPr bwMode="auto">
              <a:xfrm>
                <a:off x="524" y="687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70</a:t>
                </a:r>
              </a:p>
            </p:txBody>
          </p:sp>
          <p:sp>
            <p:nvSpPr>
              <p:cNvPr id="18629" name="Text Box 420"/>
              <p:cNvSpPr txBox="1">
                <a:spLocks noChangeArrowheads="1"/>
              </p:cNvSpPr>
              <p:nvPr/>
            </p:nvSpPr>
            <p:spPr bwMode="auto">
              <a:xfrm>
                <a:off x="524" y="3201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0</a:t>
                </a:r>
              </a:p>
            </p:txBody>
          </p:sp>
          <p:sp>
            <p:nvSpPr>
              <p:cNvPr id="18630" name="Text Box 421"/>
              <p:cNvSpPr txBox="1">
                <a:spLocks noChangeArrowheads="1"/>
              </p:cNvSpPr>
              <p:nvPr/>
            </p:nvSpPr>
            <p:spPr bwMode="auto">
              <a:xfrm rot="-5400000">
                <a:off x="-599" y="1926"/>
                <a:ext cx="20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Cumulative Frequency</a:t>
                </a:r>
              </a:p>
            </p:txBody>
          </p:sp>
          <p:sp>
            <p:nvSpPr>
              <p:cNvPr id="18631" name="Text Box 422"/>
              <p:cNvSpPr txBox="1">
                <a:spLocks noChangeArrowheads="1"/>
              </p:cNvSpPr>
              <p:nvPr/>
            </p:nvSpPr>
            <p:spPr bwMode="auto">
              <a:xfrm>
                <a:off x="987" y="3354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18632" name="Text Box 423"/>
              <p:cNvSpPr txBox="1">
                <a:spLocks noChangeArrowheads="1"/>
              </p:cNvSpPr>
              <p:nvPr/>
            </p:nvSpPr>
            <p:spPr bwMode="auto">
              <a:xfrm>
                <a:off x="1312" y="3350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20</a:t>
                </a:r>
              </a:p>
            </p:txBody>
          </p:sp>
          <p:sp>
            <p:nvSpPr>
              <p:cNvPr id="18633" name="Text Box 424"/>
              <p:cNvSpPr txBox="1">
                <a:spLocks noChangeArrowheads="1"/>
              </p:cNvSpPr>
              <p:nvPr/>
            </p:nvSpPr>
            <p:spPr bwMode="auto">
              <a:xfrm>
                <a:off x="1654" y="335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30</a:t>
                </a:r>
              </a:p>
            </p:txBody>
          </p:sp>
          <p:sp>
            <p:nvSpPr>
              <p:cNvPr id="18634" name="Text Box 425"/>
              <p:cNvSpPr txBox="1">
                <a:spLocks noChangeArrowheads="1"/>
              </p:cNvSpPr>
              <p:nvPr/>
            </p:nvSpPr>
            <p:spPr bwMode="auto">
              <a:xfrm>
                <a:off x="1975" y="3338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40</a:t>
                </a:r>
              </a:p>
            </p:txBody>
          </p:sp>
          <p:sp>
            <p:nvSpPr>
              <p:cNvPr id="18635" name="Text Box 426"/>
              <p:cNvSpPr txBox="1">
                <a:spLocks noChangeArrowheads="1"/>
              </p:cNvSpPr>
              <p:nvPr/>
            </p:nvSpPr>
            <p:spPr bwMode="auto">
              <a:xfrm>
                <a:off x="2317" y="3342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50</a:t>
                </a:r>
              </a:p>
            </p:txBody>
          </p:sp>
          <p:sp>
            <p:nvSpPr>
              <p:cNvPr id="18636" name="Text Box 427"/>
              <p:cNvSpPr txBox="1">
                <a:spLocks noChangeArrowheads="1"/>
              </p:cNvSpPr>
              <p:nvPr/>
            </p:nvSpPr>
            <p:spPr bwMode="auto">
              <a:xfrm>
                <a:off x="2638" y="3350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18637" name="Text Box 428"/>
              <p:cNvSpPr txBox="1">
                <a:spLocks noChangeArrowheads="1"/>
              </p:cNvSpPr>
              <p:nvPr/>
            </p:nvSpPr>
            <p:spPr bwMode="auto">
              <a:xfrm>
                <a:off x="1627" y="3541"/>
                <a:ext cx="6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Marks</a:t>
                </a:r>
              </a:p>
            </p:txBody>
          </p:sp>
          <p:sp>
            <p:nvSpPr>
              <p:cNvPr id="18638" name="Rectangle 429"/>
              <p:cNvSpPr>
                <a:spLocks noChangeArrowheads="1"/>
              </p:cNvSpPr>
              <p:nvPr/>
            </p:nvSpPr>
            <p:spPr bwMode="auto">
              <a:xfrm>
                <a:off x="2969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9" name="Rectangle 430"/>
              <p:cNvSpPr>
                <a:spLocks noChangeArrowheads="1"/>
              </p:cNvSpPr>
              <p:nvPr/>
            </p:nvSpPr>
            <p:spPr bwMode="auto">
              <a:xfrm>
                <a:off x="2969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0" name="Rectangle 431"/>
              <p:cNvSpPr>
                <a:spLocks noChangeArrowheads="1"/>
              </p:cNvSpPr>
              <p:nvPr/>
            </p:nvSpPr>
            <p:spPr bwMode="auto">
              <a:xfrm>
                <a:off x="2969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1" name="Rectangle 432"/>
              <p:cNvSpPr>
                <a:spLocks noChangeArrowheads="1"/>
              </p:cNvSpPr>
              <p:nvPr/>
            </p:nvSpPr>
            <p:spPr bwMode="auto">
              <a:xfrm>
                <a:off x="2969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2" name="Rectangle 433"/>
              <p:cNvSpPr>
                <a:spLocks noChangeArrowheads="1"/>
              </p:cNvSpPr>
              <p:nvPr/>
            </p:nvSpPr>
            <p:spPr bwMode="auto">
              <a:xfrm>
                <a:off x="2969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3" name="Rectangle 434"/>
              <p:cNvSpPr>
                <a:spLocks noChangeArrowheads="1"/>
              </p:cNvSpPr>
              <p:nvPr/>
            </p:nvSpPr>
            <p:spPr bwMode="auto">
              <a:xfrm>
                <a:off x="2969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4" name="Rectangle 435"/>
              <p:cNvSpPr>
                <a:spLocks noChangeArrowheads="1"/>
              </p:cNvSpPr>
              <p:nvPr/>
            </p:nvSpPr>
            <p:spPr bwMode="auto">
              <a:xfrm>
                <a:off x="2969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5" name="Rectangle 436"/>
              <p:cNvSpPr>
                <a:spLocks noChangeArrowheads="1"/>
              </p:cNvSpPr>
              <p:nvPr/>
            </p:nvSpPr>
            <p:spPr bwMode="auto">
              <a:xfrm>
                <a:off x="2969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6" name="Rectangle 437"/>
              <p:cNvSpPr>
                <a:spLocks noChangeArrowheads="1"/>
              </p:cNvSpPr>
              <p:nvPr/>
            </p:nvSpPr>
            <p:spPr bwMode="auto">
              <a:xfrm>
                <a:off x="2969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7" name="Rectangle 438"/>
              <p:cNvSpPr>
                <a:spLocks noChangeArrowheads="1"/>
              </p:cNvSpPr>
              <p:nvPr/>
            </p:nvSpPr>
            <p:spPr bwMode="auto">
              <a:xfrm>
                <a:off x="2969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8" name="Rectangle 439"/>
              <p:cNvSpPr>
                <a:spLocks noChangeArrowheads="1"/>
              </p:cNvSpPr>
              <p:nvPr/>
            </p:nvSpPr>
            <p:spPr bwMode="auto">
              <a:xfrm>
                <a:off x="2969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9" name="Rectangle 440"/>
              <p:cNvSpPr>
                <a:spLocks noChangeArrowheads="1"/>
              </p:cNvSpPr>
              <p:nvPr/>
            </p:nvSpPr>
            <p:spPr bwMode="auto">
              <a:xfrm>
                <a:off x="2969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50" name="Rectangle 441"/>
              <p:cNvSpPr>
                <a:spLocks noChangeArrowheads="1"/>
              </p:cNvSpPr>
              <p:nvPr/>
            </p:nvSpPr>
            <p:spPr bwMode="auto">
              <a:xfrm>
                <a:off x="2969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51" name="Rectangle 442"/>
              <p:cNvSpPr>
                <a:spLocks noChangeArrowheads="1"/>
              </p:cNvSpPr>
              <p:nvPr/>
            </p:nvSpPr>
            <p:spPr bwMode="auto">
              <a:xfrm>
                <a:off x="2969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37" name="Text Box 443"/>
            <p:cNvSpPr txBox="1">
              <a:spLocks noChangeArrowheads="1"/>
            </p:cNvSpPr>
            <p:nvPr/>
          </p:nvSpPr>
          <p:spPr bwMode="auto">
            <a:xfrm>
              <a:off x="696" y="240"/>
              <a:ext cx="4452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Interpreting Cumulative Frequency Curves</a:t>
              </a:r>
            </a:p>
          </p:txBody>
        </p:sp>
        <p:sp>
          <p:nvSpPr>
            <p:cNvPr id="18438" name="Text Box 444"/>
            <p:cNvSpPr txBox="1">
              <a:spLocks noChangeArrowheads="1"/>
            </p:cNvSpPr>
            <p:nvPr/>
          </p:nvSpPr>
          <p:spPr bwMode="auto">
            <a:xfrm>
              <a:off x="3276" y="780"/>
              <a:ext cx="2340" cy="2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The graph shows the cumulative frequency curve of the marks for students in an examination. Use the graph to find: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(a)</a:t>
              </a:r>
              <a:r>
                <a:rPr lang="en-GB" sz="2000">
                  <a:latin typeface="Comic Sans MS" pitchFamily="66" charset="0"/>
                </a:rPr>
                <a:t> The median mark.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(b)</a:t>
              </a:r>
              <a:r>
                <a:rPr lang="en-GB" sz="2000">
                  <a:latin typeface="Comic Sans MS" pitchFamily="66" charset="0"/>
                </a:rPr>
                <a:t> The number of students who got less than 55 marks.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(c)</a:t>
              </a:r>
              <a:r>
                <a:rPr lang="en-GB" sz="2000">
                  <a:latin typeface="Comic Sans MS" pitchFamily="66" charset="0"/>
                </a:rPr>
                <a:t> The pass mark if ¾ of the students passed the test.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69"/>
          <p:cNvGrpSpPr>
            <a:grpSpLocks/>
          </p:cNvGrpSpPr>
          <p:nvPr/>
        </p:nvGrpSpPr>
        <p:grpSpPr bwMode="auto">
          <a:xfrm>
            <a:off x="298450" y="381000"/>
            <a:ext cx="8616950" cy="5694363"/>
            <a:chOff x="188" y="240"/>
            <a:chExt cx="5428" cy="3587"/>
          </a:xfrm>
        </p:grpSpPr>
        <p:sp>
          <p:nvSpPr>
            <p:cNvPr id="19459" name="Text Box 234"/>
            <p:cNvSpPr txBox="1">
              <a:spLocks noChangeArrowheads="1"/>
            </p:cNvSpPr>
            <p:nvPr/>
          </p:nvSpPr>
          <p:spPr bwMode="auto">
            <a:xfrm>
              <a:off x="696" y="240"/>
              <a:ext cx="4452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Interpreting Cumulative Frequency Curves</a:t>
              </a:r>
            </a:p>
          </p:txBody>
        </p:sp>
        <p:sp>
          <p:nvSpPr>
            <p:cNvPr id="19460" name="Text Box 235"/>
            <p:cNvSpPr txBox="1">
              <a:spLocks noChangeArrowheads="1"/>
            </p:cNvSpPr>
            <p:nvPr/>
          </p:nvSpPr>
          <p:spPr bwMode="auto">
            <a:xfrm>
              <a:off x="3276" y="780"/>
              <a:ext cx="2340" cy="30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>
                  <a:latin typeface="Comic Sans MS" pitchFamily="66" charset="0"/>
                </a:rPr>
                <a:t>The lifetime of 120 projector bulbs was measured in a laboratory. The graph shows the cumulative frequency curve for the results. Use the graph to find: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(a)</a:t>
              </a:r>
              <a:r>
                <a:rPr lang="en-GB" sz="1800">
                  <a:latin typeface="Comic Sans MS" pitchFamily="66" charset="0"/>
                </a:rPr>
                <a:t> The median lifetime of a bulb.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(b)</a:t>
              </a:r>
              <a:r>
                <a:rPr lang="en-GB" sz="1800">
                  <a:latin typeface="Comic Sans MS" pitchFamily="66" charset="0"/>
                </a:rPr>
                <a:t> The number of bulbs that had a lifetime of between 200 and 400 hours?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(c)</a:t>
              </a:r>
              <a:r>
                <a:rPr lang="en-GB" sz="1800">
                  <a:latin typeface="Comic Sans MS" pitchFamily="66" charset="0"/>
                </a:rPr>
                <a:t> After how many hours were 80% of the bulbs dead?.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(d)</a:t>
              </a:r>
              <a:r>
                <a:rPr lang="en-GB" sz="1800">
                  <a:latin typeface="Comic Sans MS" pitchFamily="66" charset="0"/>
                </a:rPr>
                <a:t> What was the shortest lifetime of a bulb?</a:t>
              </a:r>
              <a:endParaRPr lang="en-GB" sz="2000">
                <a:latin typeface="Comic Sans MS" pitchFamily="66" charset="0"/>
              </a:endParaRPr>
            </a:p>
          </p:txBody>
        </p:sp>
        <p:grpSp>
          <p:nvGrpSpPr>
            <p:cNvPr id="19461" name="Group 236"/>
            <p:cNvGrpSpPr>
              <a:grpSpLocks/>
            </p:cNvGrpSpPr>
            <p:nvPr/>
          </p:nvGrpSpPr>
          <p:grpSpPr bwMode="auto">
            <a:xfrm>
              <a:off x="188" y="687"/>
              <a:ext cx="3117" cy="3140"/>
              <a:chOff x="188" y="687"/>
              <a:chExt cx="3117" cy="3140"/>
            </a:xfrm>
          </p:grpSpPr>
          <p:sp>
            <p:nvSpPr>
              <p:cNvPr id="19462" name="Text Box 237"/>
              <p:cNvSpPr txBox="1">
                <a:spLocks noChangeArrowheads="1"/>
              </p:cNvSpPr>
              <p:nvPr/>
            </p:nvSpPr>
            <p:spPr bwMode="auto">
              <a:xfrm>
                <a:off x="2972" y="335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GB" sz="1800">
                  <a:latin typeface="Comic Sans MS" pitchFamily="66" charset="0"/>
                </a:endParaRPr>
              </a:p>
            </p:txBody>
          </p:sp>
          <p:sp>
            <p:nvSpPr>
              <p:cNvPr id="19463" name="Freeform 238"/>
              <p:cNvSpPr>
                <a:spLocks/>
              </p:cNvSpPr>
              <p:nvPr/>
            </p:nvSpPr>
            <p:spPr bwMode="auto">
              <a:xfrm>
                <a:off x="1143" y="1146"/>
                <a:ext cx="1662" cy="2175"/>
              </a:xfrm>
              <a:custGeom>
                <a:avLst/>
                <a:gdLst>
                  <a:gd name="T0" fmla="*/ 0 w 1662"/>
                  <a:gd name="T1" fmla="*/ 2175 h 2175"/>
                  <a:gd name="T2" fmla="*/ 277 w 1662"/>
                  <a:gd name="T3" fmla="*/ 1996 h 2175"/>
                  <a:gd name="T4" fmla="*/ 549 w 1662"/>
                  <a:gd name="T5" fmla="*/ 1691 h 2175"/>
                  <a:gd name="T6" fmla="*/ 826 w 1662"/>
                  <a:gd name="T7" fmla="*/ 914 h 2175"/>
                  <a:gd name="T8" fmla="*/ 1098 w 1662"/>
                  <a:gd name="T9" fmla="*/ 466 h 2175"/>
                  <a:gd name="T10" fmla="*/ 1375 w 1662"/>
                  <a:gd name="T11" fmla="*/ 173 h 2175"/>
                  <a:gd name="T12" fmla="*/ 1662 w 1662"/>
                  <a:gd name="T13" fmla="*/ 0 h 2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62"/>
                  <a:gd name="T22" fmla="*/ 0 h 2175"/>
                  <a:gd name="T23" fmla="*/ 1662 w 1662"/>
                  <a:gd name="T24" fmla="*/ 2175 h 2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62" h="2175">
                    <a:moveTo>
                      <a:pt x="0" y="2175"/>
                    </a:moveTo>
                    <a:cubicBezTo>
                      <a:pt x="92" y="2125"/>
                      <a:pt x="185" y="2076"/>
                      <a:pt x="277" y="1996"/>
                    </a:cubicBezTo>
                    <a:cubicBezTo>
                      <a:pt x="368" y="1915"/>
                      <a:pt x="458" y="1871"/>
                      <a:pt x="549" y="1691"/>
                    </a:cubicBezTo>
                    <a:cubicBezTo>
                      <a:pt x="641" y="1511"/>
                      <a:pt x="734" y="1118"/>
                      <a:pt x="826" y="914"/>
                    </a:cubicBezTo>
                    <a:cubicBezTo>
                      <a:pt x="917" y="710"/>
                      <a:pt x="1007" y="590"/>
                      <a:pt x="1098" y="466"/>
                    </a:cubicBezTo>
                    <a:cubicBezTo>
                      <a:pt x="1190" y="343"/>
                      <a:pt x="1281" y="251"/>
                      <a:pt x="1375" y="173"/>
                    </a:cubicBezTo>
                    <a:cubicBezTo>
                      <a:pt x="1469" y="95"/>
                      <a:pt x="1602" y="36"/>
                      <a:pt x="1662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4" name="Rectangle 239"/>
              <p:cNvSpPr>
                <a:spLocks noChangeArrowheads="1"/>
              </p:cNvSpPr>
              <p:nvPr/>
            </p:nvSpPr>
            <p:spPr bwMode="auto">
              <a:xfrm>
                <a:off x="802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5" name="Rectangle 240"/>
              <p:cNvSpPr>
                <a:spLocks noChangeArrowheads="1"/>
              </p:cNvSpPr>
              <p:nvPr/>
            </p:nvSpPr>
            <p:spPr bwMode="auto">
              <a:xfrm>
                <a:off x="969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6" name="Rectangle 241"/>
              <p:cNvSpPr>
                <a:spLocks noChangeArrowheads="1"/>
              </p:cNvSpPr>
              <p:nvPr/>
            </p:nvSpPr>
            <p:spPr bwMode="auto">
              <a:xfrm>
                <a:off x="1135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" name="Rectangle 242"/>
              <p:cNvSpPr>
                <a:spLocks noChangeArrowheads="1"/>
              </p:cNvSpPr>
              <p:nvPr/>
            </p:nvSpPr>
            <p:spPr bwMode="auto">
              <a:xfrm>
                <a:off x="1302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8" name="Rectangle 243"/>
              <p:cNvSpPr>
                <a:spLocks noChangeArrowheads="1"/>
              </p:cNvSpPr>
              <p:nvPr/>
            </p:nvSpPr>
            <p:spPr bwMode="auto">
              <a:xfrm>
                <a:off x="1469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9" name="Rectangle 244"/>
              <p:cNvSpPr>
                <a:spLocks noChangeArrowheads="1"/>
              </p:cNvSpPr>
              <p:nvPr/>
            </p:nvSpPr>
            <p:spPr bwMode="auto">
              <a:xfrm>
                <a:off x="1636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Rectangle 245"/>
              <p:cNvSpPr>
                <a:spLocks noChangeArrowheads="1"/>
              </p:cNvSpPr>
              <p:nvPr/>
            </p:nvSpPr>
            <p:spPr bwMode="auto">
              <a:xfrm>
                <a:off x="1802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Rectangle 246"/>
              <p:cNvSpPr>
                <a:spLocks noChangeArrowheads="1"/>
              </p:cNvSpPr>
              <p:nvPr/>
            </p:nvSpPr>
            <p:spPr bwMode="auto">
              <a:xfrm>
                <a:off x="1969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Rectangle 247"/>
              <p:cNvSpPr>
                <a:spLocks noChangeArrowheads="1"/>
              </p:cNvSpPr>
              <p:nvPr/>
            </p:nvSpPr>
            <p:spPr bwMode="auto">
              <a:xfrm>
                <a:off x="2136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Rectangle 248"/>
              <p:cNvSpPr>
                <a:spLocks noChangeArrowheads="1"/>
              </p:cNvSpPr>
              <p:nvPr/>
            </p:nvSpPr>
            <p:spPr bwMode="auto">
              <a:xfrm>
                <a:off x="2303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4" name="Rectangle 249"/>
              <p:cNvSpPr>
                <a:spLocks noChangeArrowheads="1"/>
              </p:cNvSpPr>
              <p:nvPr/>
            </p:nvSpPr>
            <p:spPr bwMode="auto">
              <a:xfrm>
                <a:off x="2469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Rectangle 250"/>
              <p:cNvSpPr>
                <a:spLocks noChangeArrowheads="1"/>
              </p:cNvSpPr>
              <p:nvPr/>
            </p:nvSpPr>
            <p:spPr bwMode="auto">
              <a:xfrm>
                <a:off x="2636" y="78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Rectangle 251"/>
              <p:cNvSpPr>
                <a:spLocks noChangeArrowheads="1"/>
              </p:cNvSpPr>
              <p:nvPr/>
            </p:nvSpPr>
            <p:spPr bwMode="auto">
              <a:xfrm>
                <a:off x="2803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Rectangle 252"/>
              <p:cNvSpPr>
                <a:spLocks noChangeArrowheads="1"/>
              </p:cNvSpPr>
              <p:nvPr/>
            </p:nvSpPr>
            <p:spPr bwMode="auto">
              <a:xfrm>
                <a:off x="802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Rectangle 253"/>
              <p:cNvSpPr>
                <a:spLocks noChangeArrowheads="1"/>
              </p:cNvSpPr>
              <p:nvPr/>
            </p:nvSpPr>
            <p:spPr bwMode="auto">
              <a:xfrm>
                <a:off x="969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Rectangle 254"/>
              <p:cNvSpPr>
                <a:spLocks noChangeArrowheads="1"/>
              </p:cNvSpPr>
              <p:nvPr/>
            </p:nvSpPr>
            <p:spPr bwMode="auto">
              <a:xfrm>
                <a:off x="1135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Rectangle 255"/>
              <p:cNvSpPr>
                <a:spLocks noChangeArrowheads="1"/>
              </p:cNvSpPr>
              <p:nvPr/>
            </p:nvSpPr>
            <p:spPr bwMode="auto">
              <a:xfrm>
                <a:off x="1302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Rectangle 256"/>
              <p:cNvSpPr>
                <a:spLocks noChangeArrowheads="1"/>
              </p:cNvSpPr>
              <p:nvPr/>
            </p:nvSpPr>
            <p:spPr bwMode="auto">
              <a:xfrm>
                <a:off x="1469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Rectangle 257"/>
              <p:cNvSpPr>
                <a:spLocks noChangeArrowheads="1"/>
              </p:cNvSpPr>
              <p:nvPr/>
            </p:nvSpPr>
            <p:spPr bwMode="auto">
              <a:xfrm>
                <a:off x="1636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Rectangle 258"/>
              <p:cNvSpPr>
                <a:spLocks noChangeArrowheads="1"/>
              </p:cNvSpPr>
              <p:nvPr/>
            </p:nvSpPr>
            <p:spPr bwMode="auto">
              <a:xfrm>
                <a:off x="1802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Rectangle 259"/>
              <p:cNvSpPr>
                <a:spLocks noChangeArrowheads="1"/>
              </p:cNvSpPr>
              <p:nvPr/>
            </p:nvSpPr>
            <p:spPr bwMode="auto">
              <a:xfrm>
                <a:off x="1969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Rectangle 260"/>
              <p:cNvSpPr>
                <a:spLocks noChangeArrowheads="1"/>
              </p:cNvSpPr>
              <p:nvPr/>
            </p:nvSpPr>
            <p:spPr bwMode="auto">
              <a:xfrm>
                <a:off x="2136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Rectangle 261"/>
              <p:cNvSpPr>
                <a:spLocks noChangeArrowheads="1"/>
              </p:cNvSpPr>
              <p:nvPr/>
            </p:nvSpPr>
            <p:spPr bwMode="auto">
              <a:xfrm>
                <a:off x="2303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Rectangle 262"/>
              <p:cNvSpPr>
                <a:spLocks noChangeArrowheads="1"/>
              </p:cNvSpPr>
              <p:nvPr/>
            </p:nvSpPr>
            <p:spPr bwMode="auto">
              <a:xfrm>
                <a:off x="2469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Rectangle 263"/>
              <p:cNvSpPr>
                <a:spLocks noChangeArrowheads="1"/>
              </p:cNvSpPr>
              <p:nvPr/>
            </p:nvSpPr>
            <p:spPr bwMode="auto">
              <a:xfrm>
                <a:off x="2636" y="96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Rectangle 264"/>
              <p:cNvSpPr>
                <a:spLocks noChangeArrowheads="1"/>
              </p:cNvSpPr>
              <p:nvPr/>
            </p:nvSpPr>
            <p:spPr bwMode="auto">
              <a:xfrm>
                <a:off x="2803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Rectangle 265"/>
              <p:cNvSpPr>
                <a:spLocks noChangeArrowheads="1"/>
              </p:cNvSpPr>
              <p:nvPr/>
            </p:nvSpPr>
            <p:spPr bwMode="auto">
              <a:xfrm>
                <a:off x="802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Rectangle 266"/>
              <p:cNvSpPr>
                <a:spLocks noChangeArrowheads="1"/>
              </p:cNvSpPr>
              <p:nvPr/>
            </p:nvSpPr>
            <p:spPr bwMode="auto">
              <a:xfrm>
                <a:off x="969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Rectangle 267"/>
              <p:cNvSpPr>
                <a:spLocks noChangeArrowheads="1"/>
              </p:cNvSpPr>
              <p:nvPr/>
            </p:nvSpPr>
            <p:spPr bwMode="auto">
              <a:xfrm>
                <a:off x="1135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Rectangle 268"/>
              <p:cNvSpPr>
                <a:spLocks noChangeArrowheads="1"/>
              </p:cNvSpPr>
              <p:nvPr/>
            </p:nvSpPr>
            <p:spPr bwMode="auto">
              <a:xfrm>
                <a:off x="1302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Rectangle 269"/>
              <p:cNvSpPr>
                <a:spLocks noChangeArrowheads="1"/>
              </p:cNvSpPr>
              <p:nvPr/>
            </p:nvSpPr>
            <p:spPr bwMode="auto">
              <a:xfrm>
                <a:off x="1469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Rectangle 270"/>
              <p:cNvSpPr>
                <a:spLocks noChangeArrowheads="1"/>
              </p:cNvSpPr>
              <p:nvPr/>
            </p:nvSpPr>
            <p:spPr bwMode="auto">
              <a:xfrm>
                <a:off x="1636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Rectangle 271"/>
              <p:cNvSpPr>
                <a:spLocks noChangeArrowheads="1"/>
              </p:cNvSpPr>
              <p:nvPr/>
            </p:nvSpPr>
            <p:spPr bwMode="auto">
              <a:xfrm>
                <a:off x="1802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Rectangle 272"/>
              <p:cNvSpPr>
                <a:spLocks noChangeArrowheads="1"/>
              </p:cNvSpPr>
              <p:nvPr/>
            </p:nvSpPr>
            <p:spPr bwMode="auto">
              <a:xfrm>
                <a:off x="1969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" name="Rectangle 273"/>
              <p:cNvSpPr>
                <a:spLocks noChangeArrowheads="1"/>
              </p:cNvSpPr>
              <p:nvPr/>
            </p:nvSpPr>
            <p:spPr bwMode="auto">
              <a:xfrm>
                <a:off x="2136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Rectangle 274"/>
              <p:cNvSpPr>
                <a:spLocks noChangeArrowheads="1"/>
              </p:cNvSpPr>
              <p:nvPr/>
            </p:nvSpPr>
            <p:spPr bwMode="auto">
              <a:xfrm>
                <a:off x="2303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Rectangle 275"/>
              <p:cNvSpPr>
                <a:spLocks noChangeArrowheads="1"/>
              </p:cNvSpPr>
              <p:nvPr/>
            </p:nvSpPr>
            <p:spPr bwMode="auto">
              <a:xfrm>
                <a:off x="2469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Rectangle 276"/>
              <p:cNvSpPr>
                <a:spLocks noChangeArrowheads="1"/>
              </p:cNvSpPr>
              <p:nvPr/>
            </p:nvSpPr>
            <p:spPr bwMode="auto">
              <a:xfrm>
                <a:off x="2636" y="114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Rectangle 277"/>
              <p:cNvSpPr>
                <a:spLocks noChangeArrowheads="1"/>
              </p:cNvSpPr>
              <p:nvPr/>
            </p:nvSpPr>
            <p:spPr bwMode="auto">
              <a:xfrm>
                <a:off x="2803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Rectangle 278"/>
              <p:cNvSpPr>
                <a:spLocks noChangeArrowheads="1"/>
              </p:cNvSpPr>
              <p:nvPr/>
            </p:nvSpPr>
            <p:spPr bwMode="auto">
              <a:xfrm>
                <a:off x="802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Rectangle 279"/>
              <p:cNvSpPr>
                <a:spLocks noChangeArrowheads="1"/>
              </p:cNvSpPr>
              <p:nvPr/>
            </p:nvSpPr>
            <p:spPr bwMode="auto">
              <a:xfrm>
                <a:off x="969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Rectangle 280"/>
              <p:cNvSpPr>
                <a:spLocks noChangeArrowheads="1"/>
              </p:cNvSpPr>
              <p:nvPr/>
            </p:nvSpPr>
            <p:spPr bwMode="auto">
              <a:xfrm>
                <a:off x="1135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6" name="Rectangle 281"/>
              <p:cNvSpPr>
                <a:spLocks noChangeArrowheads="1"/>
              </p:cNvSpPr>
              <p:nvPr/>
            </p:nvSpPr>
            <p:spPr bwMode="auto">
              <a:xfrm>
                <a:off x="1302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Rectangle 282"/>
              <p:cNvSpPr>
                <a:spLocks noChangeArrowheads="1"/>
              </p:cNvSpPr>
              <p:nvPr/>
            </p:nvSpPr>
            <p:spPr bwMode="auto">
              <a:xfrm>
                <a:off x="1469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8" name="Rectangle 283"/>
              <p:cNvSpPr>
                <a:spLocks noChangeArrowheads="1"/>
              </p:cNvSpPr>
              <p:nvPr/>
            </p:nvSpPr>
            <p:spPr bwMode="auto">
              <a:xfrm>
                <a:off x="1636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Rectangle 284"/>
              <p:cNvSpPr>
                <a:spLocks noChangeArrowheads="1"/>
              </p:cNvSpPr>
              <p:nvPr/>
            </p:nvSpPr>
            <p:spPr bwMode="auto">
              <a:xfrm>
                <a:off x="1802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0" name="Rectangle 285"/>
              <p:cNvSpPr>
                <a:spLocks noChangeArrowheads="1"/>
              </p:cNvSpPr>
              <p:nvPr/>
            </p:nvSpPr>
            <p:spPr bwMode="auto">
              <a:xfrm>
                <a:off x="1969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Rectangle 286"/>
              <p:cNvSpPr>
                <a:spLocks noChangeArrowheads="1"/>
              </p:cNvSpPr>
              <p:nvPr/>
            </p:nvSpPr>
            <p:spPr bwMode="auto">
              <a:xfrm>
                <a:off x="2136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Rectangle 287"/>
              <p:cNvSpPr>
                <a:spLocks noChangeArrowheads="1"/>
              </p:cNvSpPr>
              <p:nvPr/>
            </p:nvSpPr>
            <p:spPr bwMode="auto">
              <a:xfrm>
                <a:off x="2303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Rectangle 288"/>
              <p:cNvSpPr>
                <a:spLocks noChangeArrowheads="1"/>
              </p:cNvSpPr>
              <p:nvPr/>
            </p:nvSpPr>
            <p:spPr bwMode="auto">
              <a:xfrm>
                <a:off x="2469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Rectangle 289"/>
              <p:cNvSpPr>
                <a:spLocks noChangeArrowheads="1"/>
              </p:cNvSpPr>
              <p:nvPr/>
            </p:nvSpPr>
            <p:spPr bwMode="auto">
              <a:xfrm>
                <a:off x="2636" y="132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Rectangle 290"/>
              <p:cNvSpPr>
                <a:spLocks noChangeArrowheads="1"/>
              </p:cNvSpPr>
              <p:nvPr/>
            </p:nvSpPr>
            <p:spPr bwMode="auto">
              <a:xfrm>
                <a:off x="2803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6" name="Rectangle 291"/>
              <p:cNvSpPr>
                <a:spLocks noChangeArrowheads="1"/>
              </p:cNvSpPr>
              <p:nvPr/>
            </p:nvSpPr>
            <p:spPr bwMode="auto">
              <a:xfrm>
                <a:off x="802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7" name="Rectangle 292"/>
              <p:cNvSpPr>
                <a:spLocks noChangeArrowheads="1"/>
              </p:cNvSpPr>
              <p:nvPr/>
            </p:nvSpPr>
            <p:spPr bwMode="auto">
              <a:xfrm>
                <a:off x="969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8" name="Rectangle 293"/>
              <p:cNvSpPr>
                <a:spLocks noChangeArrowheads="1"/>
              </p:cNvSpPr>
              <p:nvPr/>
            </p:nvSpPr>
            <p:spPr bwMode="auto">
              <a:xfrm>
                <a:off x="1135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9" name="Rectangle 294"/>
              <p:cNvSpPr>
                <a:spLocks noChangeArrowheads="1"/>
              </p:cNvSpPr>
              <p:nvPr/>
            </p:nvSpPr>
            <p:spPr bwMode="auto">
              <a:xfrm>
                <a:off x="1302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0" name="Rectangle 295"/>
              <p:cNvSpPr>
                <a:spLocks noChangeArrowheads="1"/>
              </p:cNvSpPr>
              <p:nvPr/>
            </p:nvSpPr>
            <p:spPr bwMode="auto">
              <a:xfrm>
                <a:off x="1469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1" name="Rectangle 296"/>
              <p:cNvSpPr>
                <a:spLocks noChangeArrowheads="1"/>
              </p:cNvSpPr>
              <p:nvPr/>
            </p:nvSpPr>
            <p:spPr bwMode="auto">
              <a:xfrm>
                <a:off x="1636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2" name="Rectangle 297"/>
              <p:cNvSpPr>
                <a:spLocks noChangeArrowheads="1"/>
              </p:cNvSpPr>
              <p:nvPr/>
            </p:nvSpPr>
            <p:spPr bwMode="auto">
              <a:xfrm>
                <a:off x="1802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3" name="Rectangle 298"/>
              <p:cNvSpPr>
                <a:spLocks noChangeArrowheads="1"/>
              </p:cNvSpPr>
              <p:nvPr/>
            </p:nvSpPr>
            <p:spPr bwMode="auto">
              <a:xfrm>
                <a:off x="1969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4" name="Rectangle 299"/>
              <p:cNvSpPr>
                <a:spLocks noChangeArrowheads="1"/>
              </p:cNvSpPr>
              <p:nvPr/>
            </p:nvSpPr>
            <p:spPr bwMode="auto">
              <a:xfrm>
                <a:off x="2136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5" name="Rectangle 300"/>
              <p:cNvSpPr>
                <a:spLocks noChangeArrowheads="1"/>
              </p:cNvSpPr>
              <p:nvPr/>
            </p:nvSpPr>
            <p:spPr bwMode="auto">
              <a:xfrm>
                <a:off x="2303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6" name="Rectangle 301"/>
              <p:cNvSpPr>
                <a:spLocks noChangeArrowheads="1"/>
              </p:cNvSpPr>
              <p:nvPr/>
            </p:nvSpPr>
            <p:spPr bwMode="auto">
              <a:xfrm>
                <a:off x="2469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7" name="Rectangle 302"/>
              <p:cNvSpPr>
                <a:spLocks noChangeArrowheads="1"/>
              </p:cNvSpPr>
              <p:nvPr/>
            </p:nvSpPr>
            <p:spPr bwMode="auto">
              <a:xfrm>
                <a:off x="2636" y="150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Rectangle 303"/>
              <p:cNvSpPr>
                <a:spLocks noChangeArrowheads="1"/>
              </p:cNvSpPr>
              <p:nvPr/>
            </p:nvSpPr>
            <p:spPr bwMode="auto">
              <a:xfrm>
                <a:off x="2803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9" name="Rectangle 304"/>
              <p:cNvSpPr>
                <a:spLocks noChangeArrowheads="1"/>
              </p:cNvSpPr>
              <p:nvPr/>
            </p:nvSpPr>
            <p:spPr bwMode="auto">
              <a:xfrm>
                <a:off x="802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Rectangle 305"/>
              <p:cNvSpPr>
                <a:spLocks noChangeArrowheads="1"/>
              </p:cNvSpPr>
              <p:nvPr/>
            </p:nvSpPr>
            <p:spPr bwMode="auto">
              <a:xfrm>
                <a:off x="969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Rectangle 306"/>
              <p:cNvSpPr>
                <a:spLocks noChangeArrowheads="1"/>
              </p:cNvSpPr>
              <p:nvPr/>
            </p:nvSpPr>
            <p:spPr bwMode="auto">
              <a:xfrm>
                <a:off x="1135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2" name="Rectangle 307"/>
              <p:cNvSpPr>
                <a:spLocks noChangeArrowheads="1"/>
              </p:cNvSpPr>
              <p:nvPr/>
            </p:nvSpPr>
            <p:spPr bwMode="auto">
              <a:xfrm>
                <a:off x="1302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3" name="Rectangle 308"/>
              <p:cNvSpPr>
                <a:spLocks noChangeArrowheads="1"/>
              </p:cNvSpPr>
              <p:nvPr/>
            </p:nvSpPr>
            <p:spPr bwMode="auto">
              <a:xfrm>
                <a:off x="1469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4" name="Rectangle 309"/>
              <p:cNvSpPr>
                <a:spLocks noChangeArrowheads="1"/>
              </p:cNvSpPr>
              <p:nvPr/>
            </p:nvSpPr>
            <p:spPr bwMode="auto">
              <a:xfrm>
                <a:off x="1636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5" name="Rectangle 310"/>
              <p:cNvSpPr>
                <a:spLocks noChangeArrowheads="1"/>
              </p:cNvSpPr>
              <p:nvPr/>
            </p:nvSpPr>
            <p:spPr bwMode="auto">
              <a:xfrm>
                <a:off x="1802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6" name="Rectangle 311"/>
              <p:cNvSpPr>
                <a:spLocks noChangeArrowheads="1"/>
              </p:cNvSpPr>
              <p:nvPr/>
            </p:nvSpPr>
            <p:spPr bwMode="auto">
              <a:xfrm>
                <a:off x="1969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7" name="Rectangle 312"/>
              <p:cNvSpPr>
                <a:spLocks noChangeArrowheads="1"/>
              </p:cNvSpPr>
              <p:nvPr/>
            </p:nvSpPr>
            <p:spPr bwMode="auto">
              <a:xfrm>
                <a:off x="2136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8" name="Rectangle 313"/>
              <p:cNvSpPr>
                <a:spLocks noChangeArrowheads="1"/>
              </p:cNvSpPr>
              <p:nvPr/>
            </p:nvSpPr>
            <p:spPr bwMode="auto">
              <a:xfrm>
                <a:off x="2303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9" name="Rectangle 314"/>
              <p:cNvSpPr>
                <a:spLocks noChangeArrowheads="1"/>
              </p:cNvSpPr>
              <p:nvPr/>
            </p:nvSpPr>
            <p:spPr bwMode="auto">
              <a:xfrm>
                <a:off x="2469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Rectangle 315"/>
              <p:cNvSpPr>
                <a:spLocks noChangeArrowheads="1"/>
              </p:cNvSpPr>
              <p:nvPr/>
            </p:nvSpPr>
            <p:spPr bwMode="auto">
              <a:xfrm>
                <a:off x="2636" y="168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1" name="Rectangle 316"/>
              <p:cNvSpPr>
                <a:spLocks noChangeArrowheads="1"/>
              </p:cNvSpPr>
              <p:nvPr/>
            </p:nvSpPr>
            <p:spPr bwMode="auto">
              <a:xfrm>
                <a:off x="2803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2" name="Rectangle 317"/>
              <p:cNvSpPr>
                <a:spLocks noChangeArrowheads="1"/>
              </p:cNvSpPr>
              <p:nvPr/>
            </p:nvSpPr>
            <p:spPr bwMode="auto">
              <a:xfrm>
                <a:off x="802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3" name="Rectangle 318"/>
              <p:cNvSpPr>
                <a:spLocks noChangeArrowheads="1"/>
              </p:cNvSpPr>
              <p:nvPr/>
            </p:nvSpPr>
            <p:spPr bwMode="auto">
              <a:xfrm>
                <a:off x="969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4" name="Rectangle 319"/>
              <p:cNvSpPr>
                <a:spLocks noChangeArrowheads="1"/>
              </p:cNvSpPr>
              <p:nvPr/>
            </p:nvSpPr>
            <p:spPr bwMode="auto">
              <a:xfrm>
                <a:off x="1135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5" name="Rectangle 320"/>
              <p:cNvSpPr>
                <a:spLocks noChangeArrowheads="1"/>
              </p:cNvSpPr>
              <p:nvPr/>
            </p:nvSpPr>
            <p:spPr bwMode="auto">
              <a:xfrm>
                <a:off x="1302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6" name="Rectangle 321"/>
              <p:cNvSpPr>
                <a:spLocks noChangeArrowheads="1"/>
              </p:cNvSpPr>
              <p:nvPr/>
            </p:nvSpPr>
            <p:spPr bwMode="auto">
              <a:xfrm>
                <a:off x="1469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7" name="Rectangle 322"/>
              <p:cNvSpPr>
                <a:spLocks noChangeArrowheads="1"/>
              </p:cNvSpPr>
              <p:nvPr/>
            </p:nvSpPr>
            <p:spPr bwMode="auto">
              <a:xfrm>
                <a:off x="1636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8" name="Rectangle 323"/>
              <p:cNvSpPr>
                <a:spLocks noChangeArrowheads="1"/>
              </p:cNvSpPr>
              <p:nvPr/>
            </p:nvSpPr>
            <p:spPr bwMode="auto">
              <a:xfrm>
                <a:off x="1802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9" name="Rectangle 324"/>
              <p:cNvSpPr>
                <a:spLocks noChangeArrowheads="1"/>
              </p:cNvSpPr>
              <p:nvPr/>
            </p:nvSpPr>
            <p:spPr bwMode="auto">
              <a:xfrm>
                <a:off x="1969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0" name="Rectangle 325"/>
              <p:cNvSpPr>
                <a:spLocks noChangeArrowheads="1"/>
              </p:cNvSpPr>
              <p:nvPr/>
            </p:nvSpPr>
            <p:spPr bwMode="auto">
              <a:xfrm>
                <a:off x="2136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1" name="Rectangle 326"/>
              <p:cNvSpPr>
                <a:spLocks noChangeArrowheads="1"/>
              </p:cNvSpPr>
              <p:nvPr/>
            </p:nvSpPr>
            <p:spPr bwMode="auto">
              <a:xfrm>
                <a:off x="2303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2" name="Rectangle 327"/>
              <p:cNvSpPr>
                <a:spLocks noChangeArrowheads="1"/>
              </p:cNvSpPr>
              <p:nvPr/>
            </p:nvSpPr>
            <p:spPr bwMode="auto">
              <a:xfrm>
                <a:off x="2469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3" name="Rectangle 328"/>
              <p:cNvSpPr>
                <a:spLocks noChangeArrowheads="1"/>
              </p:cNvSpPr>
              <p:nvPr/>
            </p:nvSpPr>
            <p:spPr bwMode="auto">
              <a:xfrm>
                <a:off x="2636" y="187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4" name="Rectangle 329"/>
              <p:cNvSpPr>
                <a:spLocks noChangeArrowheads="1"/>
              </p:cNvSpPr>
              <p:nvPr/>
            </p:nvSpPr>
            <p:spPr bwMode="auto">
              <a:xfrm>
                <a:off x="2803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5" name="Rectangle 330"/>
              <p:cNvSpPr>
                <a:spLocks noChangeArrowheads="1"/>
              </p:cNvSpPr>
              <p:nvPr/>
            </p:nvSpPr>
            <p:spPr bwMode="auto">
              <a:xfrm>
                <a:off x="802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6" name="Rectangle 331"/>
              <p:cNvSpPr>
                <a:spLocks noChangeArrowheads="1"/>
              </p:cNvSpPr>
              <p:nvPr/>
            </p:nvSpPr>
            <p:spPr bwMode="auto">
              <a:xfrm>
                <a:off x="969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7" name="Rectangle 332"/>
              <p:cNvSpPr>
                <a:spLocks noChangeArrowheads="1"/>
              </p:cNvSpPr>
              <p:nvPr/>
            </p:nvSpPr>
            <p:spPr bwMode="auto">
              <a:xfrm>
                <a:off x="1135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8" name="Rectangle 333"/>
              <p:cNvSpPr>
                <a:spLocks noChangeArrowheads="1"/>
              </p:cNvSpPr>
              <p:nvPr/>
            </p:nvSpPr>
            <p:spPr bwMode="auto">
              <a:xfrm>
                <a:off x="1302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9" name="Rectangle 334"/>
              <p:cNvSpPr>
                <a:spLocks noChangeArrowheads="1"/>
              </p:cNvSpPr>
              <p:nvPr/>
            </p:nvSpPr>
            <p:spPr bwMode="auto">
              <a:xfrm>
                <a:off x="1469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0" name="Rectangle 335"/>
              <p:cNvSpPr>
                <a:spLocks noChangeArrowheads="1"/>
              </p:cNvSpPr>
              <p:nvPr/>
            </p:nvSpPr>
            <p:spPr bwMode="auto">
              <a:xfrm>
                <a:off x="1636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1" name="Rectangle 336"/>
              <p:cNvSpPr>
                <a:spLocks noChangeArrowheads="1"/>
              </p:cNvSpPr>
              <p:nvPr/>
            </p:nvSpPr>
            <p:spPr bwMode="auto">
              <a:xfrm>
                <a:off x="1802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" name="Rectangle 337"/>
              <p:cNvSpPr>
                <a:spLocks noChangeArrowheads="1"/>
              </p:cNvSpPr>
              <p:nvPr/>
            </p:nvSpPr>
            <p:spPr bwMode="auto">
              <a:xfrm>
                <a:off x="1969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3" name="Rectangle 338"/>
              <p:cNvSpPr>
                <a:spLocks noChangeArrowheads="1"/>
              </p:cNvSpPr>
              <p:nvPr/>
            </p:nvSpPr>
            <p:spPr bwMode="auto">
              <a:xfrm>
                <a:off x="2136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4" name="Rectangle 339"/>
              <p:cNvSpPr>
                <a:spLocks noChangeArrowheads="1"/>
              </p:cNvSpPr>
              <p:nvPr/>
            </p:nvSpPr>
            <p:spPr bwMode="auto">
              <a:xfrm>
                <a:off x="2303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5" name="Rectangle 340"/>
              <p:cNvSpPr>
                <a:spLocks noChangeArrowheads="1"/>
              </p:cNvSpPr>
              <p:nvPr/>
            </p:nvSpPr>
            <p:spPr bwMode="auto">
              <a:xfrm>
                <a:off x="2469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6" name="Rectangle 341"/>
              <p:cNvSpPr>
                <a:spLocks noChangeArrowheads="1"/>
              </p:cNvSpPr>
              <p:nvPr/>
            </p:nvSpPr>
            <p:spPr bwMode="auto">
              <a:xfrm>
                <a:off x="2636" y="205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7" name="Rectangle 342"/>
              <p:cNvSpPr>
                <a:spLocks noChangeArrowheads="1"/>
              </p:cNvSpPr>
              <p:nvPr/>
            </p:nvSpPr>
            <p:spPr bwMode="auto">
              <a:xfrm>
                <a:off x="2803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8" name="Rectangle 343"/>
              <p:cNvSpPr>
                <a:spLocks noChangeArrowheads="1"/>
              </p:cNvSpPr>
              <p:nvPr/>
            </p:nvSpPr>
            <p:spPr bwMode="auto">
              <a:xfrm>
                <a:off x="802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9" name="Rectangle 344"/>
              <p:cNvSpPr>
                <a:spLocks noChangeArrowheads="1"/>
              </p:cNvSpPr>
              <p:nvPr/>
            </p:nvSpPr>
            <p:spPr bwMode="auto">
              <a:xfrm>
                <a:off x="969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0" name="Rectangle 345"/>
              <p:cNvSpPr>
                <a:spLocks noChangeArrowheads="1"/>
              </p:cNvSpPr>
              <p:nvPr/>
            </p:nvSpPr>
            <p:spPr bwMode="auto">
              <a:xfrm>
                <a:off x="1135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1" name="Rectangle 346"/>
              <p:cNvSpPr>
                <a:spLocks noChangeArrowheads="1"/>
              </p:cNvSpPr>
              <p:nvPr/>
            </p:nvSpPr>
            <p:spPr bwMode="auto">
              <a:xfrm>
                <a:off x="1302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2" name="Rectangle 347"/>
              <p:cNvSpPr>
                <a:spLocks noChangeArrowheads="1"/>
              </p:cNvSpPr>
              <p:nvPr/>
            </p:nvSpPr>
            <p:spPr bwMode="auto">
              <a:xfrm>
                <a:off x="1469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3" name="Rectangle 348"/>
              <p:cNvSpPr>
                <a:spLocks noChangeArrowheads="1"/>
              </p:cNvSpPr>
              <p:nvPr/>
            </p:nvSpPr>
            <p:spPr bwMode="auto">
              <a:xfrm>
                <a:off x="1636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4" name="Rectangle 349"/>
              <p:cNvSpPr>
                <a:spLocks noChangeArrowheads="1"/>
              </p:cNvSpPr>
              <p:nvPr/>
            </p:nvSpPr>
            <p:spPr bwMode="auto">
              <a:xfrm>
                <a:off x="1802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5" name="Rectangle 350"/>
              <p:cNvSpPr>
                <a:spLocks noChangeArrowheads="1"/>
              </p:cNvSpPr>
              <p:nvPr/>
            </p:nvSpPr>
            <p:spPr bwMode="auto">
              <a:xfrm>
                <a:off x="1969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6" name="Rectangle 351"/>
              <p:cNvSpPr>
                <a:spLocks noChangeArrowheads="1"/>
              </p:cNvSpPr>
              <p:nvPr/>
            </p:nvSpPr>
            <p:spPr bwMode="auto">
              <a:xfrm>
                <a:off x="2136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7" name="Rectangle 352"/>
              <p:cNvSpPr>
                <a:spLocks noChangeArrowheads="1"/>
              </p:cNvSpPr>
              <p:nvPr/>
            </p:nvSpPr>
            <p:spPr bwMode="auto">
              <a:xfrm>
                <a:off x="2303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8" name="Rectangle 353"/>
              <p:cNvSpPr>
                <a:spLocks noChangeArrowheads="1"/>
              </p:cNvSpPr>
              <p:nvPr/>
            </p:nvSpPr>
            <p:spPr bwMode="auto">
              <a:xfrm>
                <a:off x="2469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9" name="Rectangle 354"/>
              <p:cNvSpPr>
                <a:spLocks noChangeArrowheads="1"/>
              </p:cNvSpPr>
              <p:nvPr/>
            </p:nvSpPr>
            <p:spPr bwMode="auto">
              <a:xfrm>
                <a:off x="2636" y="223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0" name="Rectangle 355"/>
              <p:cNvSpPr>
                <a:spLocks noChangeArrowheads="1"/>
              </p:cNvSpPr>
              <p:nvPr/>
            </p:nvSpPr>
            <p:spPr bwMode="auto">
              <a:xfrm>
                <a:off x="2803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1" name="Rectangle 356"/>
              <p:cNvSpPr>
                <a:spLocks noChangeArrowheads="1"/>
              </p:cNvSpPr>
              <p:nvPr/>
            </p:nvSpPr>
            <p:spPr bwMode="auto">
              <a:xfrm>
                <a:off x="802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2" name="Rectangle 357"/>
              <p:cNvSpPr>
                <a:spLocks noChangeArrowheads="1"/>
              </p:cNvSpPr>
              <p:nvPr/>
            </p:nvSpPr>
            <p:spPr bwMode="auto">
              <a:xfrm>
                <a:off x="969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3" name="Rectangle 358"/>
              <p:cNvSpPr>
                <a:spLocks noChangeArrowheads="1"/>
              </p:cNvSpPr>
              <p:nvPr/>
            </p:nvSpPr>
            <p:spPr bwMode="auto">
              <a:xfrm>
                <a:off x="1135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4" name="Rectangle 359"/>
              <p:cNvSpPr>
                <a:spLocks noChangeArrowheads="1"/>
              </p:cNvSpPr>
              <p:nvPr/>
            </p:nvSpPr>
            <p:spPr bwMode="auto">
              <a:xfrm>
                <a:off x="1302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5" name="Rectangle 360"/>
              <p:cNvSpPr>
                <a:spLocks noChangeArrowheads="1"/>
              </p:cNvSpPr>
              <p:nvPr/>
            </p:nvSpPr>
            <p:spPr bwMode="auto">
              <a:xfrm>
                <a:off x="1469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6" name="Rectangle 361"/>
              <p:cNvSpPr>
                <a:spLocks noChangeArrowheads="1"/>
              </p:cNvSpPr>
              <p:nvPr/>
            </p:nvSpPr>
            <p:spPr bwMode="auto">
              <a:xfrm>
                <a:off x="1636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7" name="Rectangle 362"/>
              <p:cNvSpPr>
                <a:spLocks noChangeArrowheads="1"/>
              </p:cNvSpPr>
              <p:nvPr/>
            </p:nvSpPr>
            <p:spPr bwMode="auto">
              <a:xfrm>
                <a:off x="1802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8" name="Rectangle 363"/>
              <p:cNvSpPr>
                <a:spLocks noChangeArrowheads="1"/>
              </p:cNvSpPr>
              <p:nvPr/>
            </p:nvSpPr>
            <p:spPr bwMode="auto">
              <a:xfrm>
                <a:off x="1969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9" name="Rectangle 364"/>
              <p:cNvSpPr>
                <a:spLocks noChangeArrowheads="1"/>
              </p:cNvSpPr>
              <p:nvPr/>
            </p:nvSpPr>
            <p:spPr bwMode="auto">
              <a:xfrm>
                <a:off x="2136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0" name="Rectangle 365"/>
              <p:cNvSpPr>
                <a:spLocks noChangeArrowheads="1"/>
              </p:cNvSpPr>
              <p:nvPr/>
            </p:nvSpPr>
            <p:spPr bwMode="auto">
              <a:xfrm>
                <a:off x="2303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1" name="Rectangle 366"/>
              <p:cNvSpPr>
                <a:spLocks noChangeArrowheads="1"/>
              </p:cNvSpPr>
              <p:nvPr/>
            </p:nvSpPr>
            <p:spPr bwMode="auto">
              <a:xfrm>
                <a:off x="2469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2" name="Rectangle 367"/>
              <p:cNvSpPr>
                <a:spLocks noChangeArrowheads="1"/>
              </p:cNvSpPr>
              <p:nvPr/>
            </p:nvSpPr>
            <p:spPr bwMode="auto">
              <a:xfrm>
                <a:off x="2636" y="241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3" name="Rectangle 368"/>
              <p:cNvSpPr>
                <a:spLocks noChangeArrowheads="1"/>
              </p:cNvSpPr>
              <p:nvPr/>
            </p:nvSpPr>
            <p:spPr bwMode="auto">
              <a:xfrm>
                <a:off x="2803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4" name="Rectangle 369"/>
              <p:cNvSpPr>
                <a:spLocks noChangeArrowheads="1"/>
              </p:cNvSpPr>
              <p:nvPr/>
            </p:nvSpPr>
            <p:spPr bwMode="auto">
              <a:xfrm>
                <a:off x="802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5" name="Rectangle 370"/>
              <p:cNvSpPr>
                <a:spLocks noChangeArrowheads="1"/>
              </p:cNvSpPr>
              <p:nvPr/>
            </p:nvSpPr>
            <p:spPr bwMode="auto">
              <a:xfrm>
                <a:off x="969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6" name="Rectangle 371"/>
              <p:cNvSpPr>
                <a:spLocks noChangeArrowheads="1"/>
              </p:cNvSpPr>
              <p:nvPr/>
            </p:nvSpPr>
            <p:spPr bwMode="auto">
              <a:xfrm>
                <a:off x="1135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7" name="Rectangle 372"/>
              <p:cNvSpPr>
                <a:spLocks noChangeArrowheads="1"/>
              </p:cNvSpPr>
              <p:nvPr/>
            </p:nvSpPr>
            <p:spPr bwMode="auto">
              <a:xfrm>
                <a:off x="1302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8" name="Rectangle 373"/>
              <p:cNvSpPr>
                <a:spLocks noChangeArrowheads="1"/>
              </p:cNvSpPr>
              <p:nvPr/>
            </p:nvSpPr>
            <p:spPr bwMode="auto">
              <a:xfrm>
                <a:off x="1469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9" name="Rectangle 374"/>
              <p:cNvSpPr>
                <a:spLocks noChangeArrowheads="1"/>
              </p:cNvSpPr>
              <p:nvPr/>
            </p:nvSpPr>
            <p:spPr bwMode="auto">
              <a:xfrm>
                <a:off x="1636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0" name="Rectangle 375"/>
              <p:cNvSpPr>
                <a:spLocks noChangeArrowheads="1"/>
              </p:cNvSpPr>
              <p:nvPr/>
            </p:nvSpPr>
            <p:spPr bwMode="auto">
              <a:xfrm>
                <a:off x="1802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1" name="Rectangle 376"/>
              <p:cNvSpPr>
                <a:spLocks noChangeArrowheads="1"/>
              </p:cNvSpPr>
              <p:nvPr/>
            </p:nvSpPr>
            <p:spPr bwMode="auto">
              <a:xfrm>
                <a:off x="1969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2" name="Rectangle 377"/>
              <p:cNvSpPr>
                <a:spLocks noChangeArrowheads="1"/>
              </p:cNvSpPr>
              <p:nvPr/>
            </p:nvSpPr>
            <p:spPr bwMode="auto">
              <a:xfrm>
                <a:off x="2136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3" name="Rectangle 378"/>
              <p:cNvSpPr>
                <a:spLocks noChangeArrowheads="1"/>
              </p:cNvSpPr>
              <p:nvPr/>
            </p:nvSpPr>
            <p:spPr bwMode="auto">
              <a:xfrm>
                <a:off x="2303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4" name="Rectangle 379"/>
              <p:cNvSpPr>
                <a:spLocks noChangeArrowheads="1"/>
              </p:cNvSpPr>
              <p:nvPr/>
            </p:nvSpPr>
            <p:spPr bwMode="auto">
              <a:xfrm>
                <a:off x="2469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5" name="Rectangle 380"/>
              <p:cNvSpPr>
                <a:spLocks noChangeArrowheads="1"/>
              </p:cNvSpPr>
              <p:nvPr/>
            </p:nvSpPr>
            <p:spPr bwMode="auto">
              <a:xfrm>
                <a:off x="2636" y="2596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6" name="Rectangle 381"/>
              <p:cNvSpPr>
                <a:spLocks noChangeArrowheads="1"/>
              </p:cNvSpPr>
              <p:nvPr/>
            </p:nvSpPr>
            <p:spPr bwMode="auto">
              <a:xfrm>
                <a:off x="2803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7" name="Rectangle 382"/>
              <p:cNvSpPr>
                <a:spLocks noChangeArrowheads="1"/>
              </p:cNvSpPr>
              <p:nvPr/>
            </p:nvSpPr>
            <p:spPr bwMode="auto">
              <a:xfrm>
                <a:off x="802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8" name="Rectangle 383"/>
              <p:cNvSpPr>
                <a:spLocks noChangeArrowheads="1"/>
              </p:cNvSpPr>
              <p:nvPr/>
            </p:nvSpPr>
            <p:spPr bwMode="auto">
              <a:xfrm>
                <a:off x="969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9" name="Rectangle 384"/>
              <p:cNvSpPr>
                <a:spLocks noChangeArrowheads="1"/>
              </p:cNvSpPr>
              <p:nvPr/>
            </p:nvSpPr>
            <p:spPr bwMode="auto">
              <a:xfrm>
                <a:off x="1135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0" name="Rectangle 385"/>
              <p:cNvSpPr>
                <a:spLocks noChangeArrowheads="1"/>
              </p:cNvSpPr>
              <p:nvPr/>
            </p:nvSpPr>
            <p:spPr bwMode="auto">
              <a:xfrm>
                <a:off x="1302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Rectangle 386"/>
              <p:cNvSpPr>
                <a:spLocks noChangeArrowheads="1"/>
              </p:cNvSpPr>
              <p:nvPr/>
            </p:nvSpPr>
            <p:spPr bwMode="auto">
              <a:xfrm>
                <a:off x="1469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Rectangle 387"/>
              <p:cNvSpPr>
                <a:spLocks noChangeArrowheads="1"/>
              </p:cNvSpPr>
              <p:nvPr/>
            </p:nvSpPr>
            <p:spPr bwMode="auto">
              <a:xfrm>
                <a:off x="1636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Rectangle 388"/>
              <p:cNvSpPr>
                <a:spLocks noChangeArrowheads="1"/>
              </p:cNvSpPr>
              <p:nvPr/>
            </p:nvSpPr>
            <p:spPr bwMode="auto">
              <a:xfrm>
                <a:off x="1802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Rectangle 389"/>
              <p:cNvSpPr>
                <a:spLocks noChangeArrowheads="1"/>
              </p:cNvSpPr>
              <p:nvPr/>
            </p:nvSpPr>
            <p:spPr bwMode="auto">
              <a:xfrm>
                <a:off x="1969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Rectangle 390"/>
              <p:cNvSpPr>
                <a:spLocks noChangeArrowheads="1"/>
              </p:cNvSpPr>
              <p:nvPr/>
            </p:nvSpPr>
            <p:spPr bwMode="auto">
              <a:xfrm>
                <a:off x="2136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Rectangle 391"/>
              <p:cNvSpPr>
                <a:spLocks noChangeArrowheads="1"/>
              </p:cNvSpPr>
              <p:nvPr/>
            </p:nvSpPr>
            <p:spPr bwMode="auto">
              <a:xfrm>
                <a:off x="2303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Rectangle 392"/>
              <p:cNvSpPr>
                <a:spLocks noChangeArrowheads="1"/>
              </p:cNvSpPr>
              <p:nvPr/>
            </p:nvSpPr>
            <p:spPr bwMode="auto">
              <a:xfrm>
                <a:off x="2469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Rectangle 393"/>
              <p:cNvSpPr>
                <a:spLocks noChangeArrowheads="1"/>
              </p:cNvSpPr>
              <p:nvPr/>
            </p:nvSpPr>
            <p:spPr bwMode="auto">
              <a:xfrm>
                <a:off x="2636" y="2777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Rectangle 394"/>
              <p:cNvSpPr>
                <a:spLocks noChangeArrowheads="1"/>
              </p:cNvSpPr>
              <p:nvPr/>
            </p:nvSpPr>
            <p:spPr bwMode="auto">
              <a:xfrm>
                <a:off x="2803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Rectangle 395"/>
              <p:cNvSpPr>
                <a:spLocks noChangeArrowheads="1"/>
              </p:cNvSpPr>
              <p:nvPr/>
            </p:nvSpPr>
            <p:spPr bwMode="auto">
              <a:xfrm>
                <a:off x="802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Rectangle 396"/>
              <p:cNvSpPr>
                <a:spLocks noChangeArrowheads="1"/>
              </p:cNvSpPr>
              <p:nvPr/>
            </p:nvSpPr>
            <p:spPr bwMode="auto">
              <a:xfrm>
                <a:off x="969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Rectangle 397"/>
              <p:cNvSpPr>
                <a:spLocks noChangeArrowheads="1"/>
              </p:cNvSpPr>
              <p:nvPr/>
            </p:nvSpPr>
            <p:spPr bwMode="auto">
              <a:xfrm>
                <a:off x="1135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Rectangle 398"/>
              <p:cNvSpPr>
                <a:spLocks noChangeArrowheads="1"/>
              </p:cNvSpPr>
              <p:nvPr/>
            </p:nvSpPr>
            <p:spPr bwMode="auto">
              <a:xfrm>
                <a:off x="1302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Rectangle 399"/>
              <p:cNvSpPr>
                <a:spLocks noChangeArrowheads="1"/>
              </p:cNvSpPr>
              <p:nvPr/>
            </p:nvSpPr>
            <p:spPr bwMode="auto">
              <a:xfrm>
                <a:off x="1469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Rectangle 400"/>
              <p:cNvSpPr>
                <a:spLocks noChangeArrowheads="1"/>
              </p:cNvSpPr>
              <p:nvPr/>
            </p:nvSpPr>
            <p:spPr bwMode="auto">
              <a:xfrm>
                <a:off x="1636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Rectangle 401"/>
              <p:cNvSpPr>
                <a:spLocks noChangeArrowheads="1"/>
              </p:cNvSpPr>
              <p:nvPr/>
            </p:nvSpPr>
            <p:spPr bwMode="auto">
              <a:xfrm>
                <a:off x="1802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Rectangle 402"/>
              <p:cNvSpPr>
                <a:spLocks noChangeArrowheads="1"/>
              </p:cNvSpPr>
              <p:nvPr/>
            </p:nvSpPr>
            <p:spPr bwMode="auto">
              <a:xfrm>
                <a:off x="1969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Rectangle 403"/>
              <p:cNvSpPr>
                <a:spLocks noChangeArrowheads="1"/>
              </p:cNvSpPr>
              <p:nvPr/>
            </p:nvSpPr>
            <p:spPr bwMode="auto">
              <a:xfrm>
                <a:off x="2136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Rectangle 404"/>
              <p:cNvSpPr>
                <a:spLocks noChangeArrowheads="1"/>
              </p:cNvSpPr>
              <p:nvPr/>
            </p:nvSpPr>
            <p:spPr bwMode="auto">
              <a:xfrm>
                <a:off x="2303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Rectangle 405"/>
              <p:cNvSpPr>
                <a:spLocks noChangeArrowheads="1"/>
              </p:cNvSpPr>
              <p:nvPr/>
            </p:nvSpPr>
            <p:spPr bwMode="auto">
              <a:xfrm>
                <a:off x="2469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Rectangle 406"/>
              <p:cNvSpPr>
                <a:spLocks noChangeArrowheads="1"/>
              </p:cNvSpPr>
              <p:nvPr/>
            </p:nvSpPr>
            <p:spPr bwMode="auto">
              <a:xfrm>
                <a:off x="2636" y="295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2" name="Rectangle 407"/>
              <p:cNvSpPr>
                <a:spLocks noChangeArrowheads="1"/>
              </p:cNvSpPr>
              <p:nvPr/>
            </p:nvSpPr>
            <p:spPr bwMode="auto">
              <a:xfrm>
                <a:off x="2803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3" name="Rectangle 408"/>
              <p:cNvSpPr>
                <a:spLocks noChangeArrowheads="1"/>
              </p:cNvSpPr>
              <p:nvPr/>
            </p:nvSpPr>
            <p:spPr bwMode="auto">
              <a:xfrm>
                <a:off x="802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Rectangle 409"/>
              <p:cNvSpPr>
                <a:spLocks noChangeArrowheads="1"/>
              </p:cNvSpPr>
              <p:nvPr/>
            </p:nvSpPr>
            <p:spPr bwMode="auto">
              <a:xfrm>
                <a:off x="969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Rectangle 410"/>
              <p:cNvSpPr>
                <a:spLocks noChangeArrowheads="1"/>
              </p:cNvSpPr>
              <p:nvPr/>
            </p:nvSpPr>
            <p:spPr bwMode="auto">
              <a:xfrm>
                <a:off x="1135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6" name="Rectangle 411"/>
              <p:cNvSpPr>
                <a:spLocks noChangeArrowheads="1"/>
              </p:cNvSpPr>
              <p:nvPr/>
            </p:nvSpPr>
            <p:spPr bwMode="auto">
              <a:xfrm>
                <a:off x="1302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Rectangle 412"/>
              <p:cNvSpPr>
                <a:spLocks noChangeArrowheads="1"/>
              </p:cNvSpPr>
              <p:nvPr/>
            </p:nvSpPr>
            <p:spPr bwMode="auto">
              <a:xfrm>
                <a:off x="1469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Rectangle 413"/>
              <p:cNvSpPr>
                <a:spLocks noChangeArrowheads="1"/>
              </p:cNvSpPr>
              <p:nvPr/>
            </p:nvSpPr>
            <p:spPr bwMode="auto">
              <a:xfrm>
                <a:off x="1636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9" name="Rectangle 414"/>
              <p:cNvSpPr>
                <a:spLocks noChangeArrowheads="1"/>
              </p:cNvSpPr>
              <p:nvPr/>
            </p:nvSpPr>
            <p:spPr bwMode="auto">
              <a:xfrm>
                <a:off x="1802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0" name="Rectangle 415"/>
              <p:cNvSpPr>
                <a:spLocks noChangeArrowheads="1"/>
              </p:cNvSpPr>
              <p:nvPr/>
            </p:nvSpPr>
            <p:spPr bwMode="auto">
              <a:xfrm>
                <a:off x="1969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1" name="Rectangle 416"/>
              <p:cNvSpPr>
                <a:spLocks noChangeArrowheads="1"/>
              </p:cNvSpPr>
              <p:nvPr/>
            </p:nvSpPr>
            <p:spPr bwMode="auto">
              <a:xfrm>
                <a:off x="2136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2" name="Rectangle 417"/>
              <p:cNvSpPr>
                <a:spLocks noChangeArrowheads="1"/>
              </p:cNvSpPr>
              <p:nvPr/>
            </p:nvSpPr>
            <p:spPr bwMode="auto">
              <a:xfrm>
                <a:off x="2303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3" name="Rectangle 418"/>
              <p:cNvSpPr>
                <a:spLocks noChangeArrowheads="1"/>
              </p:cNvSpPr>
              <p:nvPr/>
            </p:nvSpPr>
            <p:spPr bwMode="auto">
              <a:xfrm>
                <a:off x="2469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4" name="Rectangle 419"/>
              <p:cNvSpPr>
                <a:spLocks noChangeArrowheads="1"/>
              </p:cNvSpPr>
              <p:nvPr/>
            </p:nvSpPr>
            <p:spPr bwMode="auto">
              <a:xfrm>
                <a:off x="2636" y="314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5" name="Rectangle 420"/>
              <p:cNvSpPr>
                <a:spLocks noChangeArrowheads="1"/>
              </p:cNvSpPr>
              <p:nvPr/>
            </p:nvSpPr>
            <p:spPr bwMode="auto">
              <a:xfrm>
                <a:off x="2803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6" name="Text Box 421"/>
              <p:cNvSpPr txBox="1">
                <a:spLocks noChangeArrowheads="1"/>
              </p:cNvSpPr>
              <p:nvPr/>
            </p:nvSpPr>
            <p:spPr bwMode="auto">
              <a:xfrm>
                <a:off x="524" y="2838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20</a:t>
                </a:r>
              </a:p>
            </p:txBody>
          </p:sp>
          <p:sp>
            <p:nvSpPr>
              <p:cNvPr id="19647" name="Text Box 422"/>
              <p:cNvSpPr txBox="1">
                <a:spLocks noChangeArrowheads="1"/>
              </p:cNvSpPr>
              <p:nvPr/>
            </p:nvSpPr>
            <p:spPr bwMode="auto">
              <a:xfrm>
                <a:off x="524" y="2475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40</a:t>
                </a:r>
              </a:p>
            </p:txBody>
          </p:sp>
          <p:sp>
            <p:nvSpPr>
              <p:cNvPr id="19648" name="Text Box 423"/>
              <p:cNvSpPr txBox="1">
                <a:spLocks noChangeArrowheads="1"/>
              </p:cNvSpPr>
              <p:nvPr/>
            </p:nvSpPr>
            <p:spPr bwMode="auto">
              <a:xfrm>
                <a:off x="524" y="2112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19649" name="Text Box 424"/>
              <p:cNvSpPr txBox="1">
                <a:spLocks noChangeArrowheads="1"/>
              </p:cNvSpPr>
              <p:nvPr/>
            </p:nvSpPr>
            <p:spPr bwMode="auto">
              <a:xfrm>
                <a:off x="524" y="1749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80</a:t>
                </a:r>
              </a:p>
            </p:txBody>
          </p:sp>
          <p:sp>
            <p:nvSpPr>
              <p:cNvPr id="19650" name="Text Box 425"/>
              <p:cNvSpPr txBox="1">
                <a:spLocks noChangeArrowheads="1"/>
              </p:cNvSpPr>
              <p:nvPr/>
            </p:nvSpPr>
            <p:spPr bwMode="auto">
              <a:xfrm>
                <a:off x="446" y="1377"/>
                <a:ext cx="56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100</a:t>
                </a:r>
              </a:p>
            </p:txBody>
          </p:sp>
          <p:sp>
            <p:nvSpPr>
              <p:cNvPr id="19651" name="Text Box 426"/>
              <p:cNvSpPr txBox="1">
                <a:spLocks noChangeArrowheads="1"/>
              </p:cNvSpPr>
              <p:nvPr/>
            </p:nvSpPr>
            <p:spPr bwMode="auto">
              <a:xfrm>
                <a:off x="434" y="1032"/>
                <a:ext cx="47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120</a:t>
                </a:r>
              </a:p>
            </p:txBody>
          </p:sp>
          <p:sp>
            <p:nvSpPr>
              <p:cNvPr id="19652" name="Text Box 427"/>
              <p:cNvSpPr txBox="1">
                <a:spLocks noChangeArrowheads="1"/>
              </p:cNvSpPr>
              <p:nvPr/>
            </p:nvSpPr>
            <p:spPr bwMode="auto">
              <a:xfrm>
                <a:off x="431" y="687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140</a:t>
                </a:r>
              </a:p>
            </p:txBody>
          </p:sp>
          <p:sp>
            <p:nvSpPr>
              <p:cNvPr id="19653" name="Text Box 428"/>
              <p:cNvSpPr txBox="1">
                <a:spLocks noChangeArrowheads="1"/>
              </p:cNvSpPr>
              <p:nvPr/>
            </p:nvSpPr>
            <p:spPr bwMode="auto">
              <a:xfrm>
                <a:off x="524" y="3201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0</a:t>
                </a:r>
              </a:p>
            </p:txBody>
          </p:sp>
          <p:sp>
            <p:nvSpPr>
              <p:cNvPr id="19654" name="Text Box 429"/>
              <p:cNvSpPr txBox="1">
                <a:spLocks noChangeArrowheads="1"/>
              </p:cNvSpPr>
              <p:nvPr/>
            </p:nvSpPr>
            <p:spPr bwMode="auto">
              <a:xfrm rot="-5400000">
                <a:off x="-707" y="1908"/>
                <a:ext cx="20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accent2"/>
                    </a:solidFill>
                    <a:latin typeface="Comic Sans MS" pitchFamily="66" charset="0"/>
                  </a:rPr>
                  <a:t>Cumulative Frequency</a:t>
                </a:r>
              </a:p>
            </p:txBody>
          </p:sp>
          <p:sp>
            <p:nvSpPr>
              <p:cNvPr id="19655" name="Text Box 430"/>
              <p:cNvSpPr txBox="1">
                <a:spLocks noChangeArrowheads="1"/>
              </p:cNvSpPr>
              <p:nvPr/>
            </p:nvSpPr>
            <p:spPr bwMode="auto">
              <a:xfrm>
                <a:off x="948" y="3345"/>
                <a:ext cx="47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100</a:t>
                </a:r>
              </a:p>
            </p:txBody>
          </p:sp>
          <p:sp>
            <p:nvSpPr>
              <p:cNvPr id="19656" name="Text Box 431"/>
              <p:cNvSpPr txBox="1">
                <a:spLocks noChangeArrowheads="1"/>
              </p:cNvSpPr>
              <p:nvPr/>
            </p:nvSpPr>
            <p:spPr bwMode="auto">
              <a:xfrm>
                <a:off x="1285" y="3347"/>
                <a:ext cx="40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200</a:t>
                </a:r>
              </a:p>
            </p:txBody>
          </p:sp>
          <p:sp>
            <p:nvSpPr>
              <p:cNvPr id="19657" name="Text Box 432"/>
              <p:cNvSpPr txBox="1">
                <a:spLocks noChangeArrowheads="1"/>
              </p:cNvSpPr>
              <p:nvPr/>
            </p:nvSpPr>
            <p:spPr bwMode="auto">
              <a:xfrm>
                <a:off x="1612" y="3350"/>
                <a:ext cx="4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300</a:t>
                </a:r>
              </a:p>
            </p:txBody>
          </p:sp>
          <p:sp>
            <p:nvSpPr>
              <p:cNvPr id="19658" name="Text Box 433"/>
              <p:cNvSpPr txBox="1">
                <a:spLocks noChangeArrowheads="1"/>
              </p:cNvSpPr>
              <p:nvPr/>
            </p:nvSpPr>
            <p:spPr bwMode="auto">
              <a:xfrm>
                <a:off x="1942" y="3332"/>
                <a:ext cx="46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400</a:t>
                </a:r>
              </a:p>
            </p:txBody>
          </p:sp>
          <p:sp>
            <p:nvSpPr>
              <p:cNvPr id="19659" name="Text Box 434"/>
              <p:cNvSpPr txBox="1">
                <a:spLocks noChangeArrowheads="1"/>
              </p:cNvSpPr>
              <p:nvPr/>
            </p:nvSpPr>
            <p:spPr bwMode="auto">
              <a:xfrm>
                <a:off x="2305" y="3342"/>
                <a:ext cx="4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500</a:t>
                </a:r>
              </a:p>
            </p:txBody>
          </p:sp>
          <p:sp>
            <p:nvSpPr>
              <p:cNvPr id="19660" name="Text Box 435"/>
              <p:cNvSpPr txBox="1">
                <a:spLocks noChangeArrowheads="1"/>
              </p:cNvSpPr>
              <p:nvPr/>
            </p:nvSpPr>
            <p:spPr bwMode="auto">
              <a:xfrm>
                <a:off x="2626" y="3341"/>
                <a:ext cx="4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600</a:t>
                </a:r>
              </a:p>
            </p:txBody>
          </p:sp>
          <p:sp>
            <p:nvSpPr>
              <p:cNvPr id="19661" name="Text Box 436"/>
              <p:cNvSpPr txBox="1">
                <a:spLocks noChangeArrowheads="1"/>
              </p:cNvSpPr>
              <p:nvPr/>
            </p:nvSpPr>
            <p:spPr bwMode="auto">
              <a:xfrm>
                <a:off x="907" y="3577"/>
                <a:ext cx="23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accent2"/>
                    </a:solidFill>
                    <a:latin typeface="Comic Sans MS" pitchFamily="66" charset="0"/>
                  </a:rPr>
                  <a:t>Lifetime of bulbs in hours</a:t>
                </a:r>
              </a:p>
            </p:txBody>
          </p:sp>
          <p:sp>
            <p:nvSpPr>
              <p:cNvPr id="19662" name="Rectangle 437"/>
              <p:cNvSpPr>
                <a:spLocks noChangeArrowheads="1"/>
              </p:cNvSpPr>
              <p:nvPr/>
            </p:nvSpPr>
            <p:spPr bwMode="auto">
              <a:xfrm>
                <a:off x="2969" y="78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Rectangle 438"/>
              <p:cNvSpPr>
                <a:spLocks noChangeArrowheads="1"/>
              </p:cNvSpPr>
              <p:nvPr/>
            </p:nvSpPr>
            <p:spPr bwMode="auto">
              <a:xfrm>
                <a:off x="2969" y="96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Rectangle 439"/>
              <p:cNvSpPr>
                <a:spLocks noChangeArrowheads="1"/>
              </p:cNvSpPr>
              <p:nvPr/>
            </p:nvSpPr>
            <p:spPr bwMode="auto">
              <a:xfrm>
                <a:off x="2969" y="114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Rectangle 440"/>
              <p:cNvSpPr>
                <a:spLocks noChangeArrowheads="1"/>
              </p:cNvSpPr>
              <p:nvPr/>
            </p:nvSpPr>
            <p:spPr bwMode="auto">
              <a:xfrm>
                <a:off x="2969" y="132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441"/>
              <p:cNvSpPr>
                <a:spLocks noChangeArrowheads="1"/>
              </p:cNvSpPr>
              <p:nvPr/>
            </p:nvSpPr>
            <p:spPr bwMode="auto">
              <a:xfrm>
                <a:off x="2969" y="150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442"/>
              <p:cNvSpPr>
                <a:spLocks noChangeArrowheads="1"/>
              </p:cNvSpPr>
              <p:nvPr/>
            </p:nvSpPr>
            <p:spPr bwMode="auto">
              <a:xfrm>
                <a:off x="2969" y="168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8" name="Rectangle 443"/>
              <p:cNvSpPr>
                <a:spLocks noChangeArrowheads="1"/>
              </p:cNvSpPr>
              <p:nvPr/>
            </p:nvSpPr>
            <p:spPr bwMode="auto">
              <a:xfrm>
                <a:off x="2969" y="187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444"/>
              <p:cNvSpPr>
                <a:spLocks noChangeArrowheads="1"/>
              </p:cNvSpPr>
              <p:nvPr/>
            </p:nvSpPr>
            <p:spPr bwMode="auto">
              <a:xfrm>
                <a:off x="2969" y="205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445"/>
              <p:cNvSpPr>
                <a:spLocks noChangeArrowheads="1"/>
              </p:cNvSpPr>
              <p:nvPr/>
            </p:nvSpPr>
            <p:spPr bwMode="auto">
              <a:xfrm>
                <a:off x="2969" y="223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Rectangle 446"/>
              <p:cNvSpPr>
                <a:spLocks noChangeArrowheads="1"/>
              </p:cNvSpPr>
              <p:nvPr/>
            </p:nvSpPr>
            <p:spPr bwMode="auto">
              <a:xfrm>
                <a:off x="2969" y="241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Rectangle 447"/>
              <p:cNvSpPr>
                <a:spLocks noChangeArrowheads="1"/>
              </p:cNvSpPr>
              <p:nvPr/>
            </p:nvSpPr>
            <p:spPr bwMode="auto">
              <a:xfrm>
                <a:off x="2969" y="2596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Rectangle 448"/>
              <p:cNvSpPr>
                <a:spLocks noChangeArrowheads="1"/>
              </p:cNvSpPr>
              <p:nvPr/>
            </p:nvSpPr>
            <p:spPr bwMode="auto">
              <a:xfrm>
                <a:off x="2969" y="2777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449"/>
              <p:cNvSpPr>
                <a:spLocks noChangeArrowheads="1"/>
              </p:cNvSpPr>
              <p:nvPr/>
            </p:nvSpPr>
            <p:spPr bwMode="auto">
              <a:xfrm>
                <a:off x="2969" y="295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450"/>
              <p:cNvSpPr>
                <a:spLocks noChangeArrowheads="1"/>
              </p:cNvSpPr>
              <p:nvPr/>
            </p:nvSpPr>
            <p:spPr bwMode="auto">
              <a:xfrm>
                <a:off x="2969" y="314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6" name="Line 451"/>
              <p:cNvSpPr>
                <a:spLocks noChangeShapeType="1"/>
              </p:cNvSpPr>
              <p:nvPr/>
            </p:nvSpPr>
            <p:spPr bwMode="auto">
              <a:xfrm>
                <a:off x="1136" y="3297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7" name="Line 452"/>
              <p:cNvSpPr>
                <a:spLocks noChangeShapeType="1"/>
              </p:cNvSpPr>
              <p:nvPr/>
            </p:nvSpPr>
            <p:spPr bwMode="auto">
              <a:xfrm>
                <a:off x="1468" y="3298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453"/>
              <p:cNvSpPr>
                <a:spLocks noChangeShapeType="1"/>
              </p:cNvSpPr>
              <p:nvPr/>
            </p:nvSpPr>
            <p:spPr bwMode="auto">
              <a:xfrm>
                <a:off x="1802" y="32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9" name="Line 454"/>
              <p:cNvSpPr>
                <a:spLocks noChangeShapeType="1"/>
              </p:cNvSpPr>
              <p:nvPr/>
            </p:nvSpPr>
            <p:spPr bwMode="auto">
              <a:xfrm>
                <a:off x="2135" y="3296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0" name="Line 455"/>
              <p:cNvSpPr>
                <a:spLocks noChangeShapeType="1"/>
              </p:cNvSpPr>
              <p:nvPr/>
            </p:nvSpPr>
            <p:spPr bwMode="auto">
              <a:xfrm>
                <a:off x="2468" y="3297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1" name="Line 456"/>
              <p:cNvSpPr>
                <a:spLocks noChangeShapeType="1"/>
              </p:cNvSpPr>
              <p:nvPr/>
            </p:nvSpPr>
            <p:spPr bwMode="auto">
              <a:xfrm>
                <a:off x="2803" y="3298"/>
                <a:ext cx="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59765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GB" u="sng" smtClean="0">
                <a:solidFill>
                  <a:srgbClr val="009900"/>
                </a:solidFill>
                <a:latin typeface="Comic Sans MS" pitchFamily="66" charset="0"/>
              </a:rPr>
              <a:t>Cumulative Frequency Curves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sz="2000" smtClean="0">
              <a:solidFill>
                <a:srgbClr val="0099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800080"/>
                </a:solidFill>
                <a:latin typeface="Comic Sans MS" pitchFamily="66" charset="0"/>
              </a:rPr>
              <a:t>Cumulative Frequency</a:t>
            </a:r>
            <a:r>
              <a:rPr lang="en-GB" sz="2000" smtClean="0">
                <a:latin typeface="Comic Sans MS" pitchFamily="66" charset="0"/>
              </a:rPr>
              <a:t> = a running total of the data</a:t>
            </a:r>
            <a:endParaRPr lang="en-GB" sz="2000" b="1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0000"/>
                </a:solidFill>
                <a:latin typeface="Comic Sans MS" pitchFamily="66" charset="0"/>
              </a:rPr>
              <a:t>Median</a:t>
            </a:r>
            <a:r>
              <a:rPr lang="en-GB" sz="2000" smtClean="0">
                <a:latin typeface="Comic Sans MS" pitchFamily="66" charset="0"/>
              </a:rPr>
              <a:t> = Half way up the Cumulative Frequency</a:t>
            </a:r>
            <a:endParaRPr lang="en-GB" sz="200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00CC"/>
                </a:solidFill>
                <a:latin typeface="Comic Sans MS" pitchFamily="66" charset="0"/>
              </a:rPr>
              <a:t>Lower Quartile</a:t>
            </a:r>
            <a:r>
              <a:rPr lang="en-GB" sz="2000" smtClean="0">
                <a:latin typeface="Comic Sans MS" pitchFamily="66" charset="0"/>
              </a:rPr>
              <a:t> </a:t>
            </a:r>
            <a:r>
              <a:rPr lang="en-GB" sz="2000" smtClean="0">
                <a:solidFill>
                  <a:srgbClr val="0000CC"/>
                </a:solidFill>
                <a:latin typeface="Comic Sans MS" pitchFamily="66" charset="0"/>
              </a:rPr>
              <a:t>(LQ)</a:t>
            </a:r>
            <a:r>
              <a:rPr lang="en-GB" sz="2000" smtClean="0">
                <a:latin typeface="Comic Sans MS" pitchFamily="66" charset="0"/>
              </a:rPr>
              <a:t> = ¼ way up Cum Freq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solidFill>
                <a:srgbClr val="0099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009900"/>
                </a:solidFill>
                <a:latin typeface="Comic Sans MS" pitchFamily="66" charset="0"/>
              </a:rPr>
              <a:t>Upper Quartile (UQ)</a:t>
            </a:r>
            <a:r>
              <a:rPr lang="en-GB" sz="2000" smtClean="0">
                <a:latin typeface="Comic Sans MS" pitchFamily="66" charset="0"/>
              </a:rPr>
              <a:t> = ¾ way up Cum Freq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000" smtClean="0">
                <a:solidFill>
                  <a:srgbClr val="FF3300"/>
                </a:solidFill>
                <a:latin typeface="Comic Sans MS" pitchFamily="66" charset="0"/>
              </a:rPr>
              <a:t>Inter Quartile Range =</a:t>
            </a:r>
            <a:r>
              <a:rPr lang="en-GB" sz="2000" smtClean="0">
                <a:latin typeface="Comic Sans MS" pitchFamily="66" charset="0"/>
              </a:rPr>
              <a:t> UQ - LQ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sz="2000" smtClean="0"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GB" sz="180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GB" sz="2000" b="1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sz="2000" b="1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sz="28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pPr eaLnBrk="1" hangingPunct="1"/>
            <a:r>
              <a:rPr lang="en-GB" sz="2800" u="sng" smtClean="0">
                <a:solidFill>
                  <a:srgbClr val="0000CC"/>
                </a:solidFill>
                <a:latin typeface="Comic Sans MS" pitchFamily="66" charset="0"/>
              </a:rPr>
              <a:t>Big Worked Example</a:t>
            </a:r>
            <a:endParaRPr lang="en-US" sz="2800" u="sng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24295" name="Text Box 39"/>
          <p:cNvSpPr txBox="1">
            <a:spLocks noChangeArrowheads="1"/>
          </p:cNvSpPr>
          <p:nvPr/>
        </p:nvSpPr>
        <p:spPr bwMode="auto">
          <a:xfrm>
            <a:off x="755650" y="620713"/>
            <a:ext cx="7416800" cy="2454275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  <a:cs typeface="Arial" pitchFamily="34" charset="0"/>
              </a:rPr>
              <a:t>The table below shows the number of minutes students were late for their fun algebra lesson.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  <a:cs typeface="Arial" pitchFamily="34" charset="0"/>
              </a:rPr>
              <a:t>	(a) Draw a </a:t>
            </a:r>
            <a:r>
              <a:rPr lang="en-GB">
                <a:solidFill>
                  <a:srgbClr val="FF3300"/>
                </a:solidFill>
                <a:latin typeface="Comic Sans MS" pitchFamily="66" charset="0"/>
                <a:cs typeface="Arial" pitchFamily="34" charset="0"/>
              </a:rPr>
              <a:t>Cumulative Frequency Diagram</a:t>
            </a:r>
            <a:r>
              <a:rPr lang="en-GB">
                <a:latin typeface="Comic Sans MS" pitchFamily="66" charset="0"/>
                <a:cs typeface="Arial" pitchFamily="34" charset="0"/>
              </a:rPr>
              <a:t> of the data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  <a:cs typeface="Arial" pitchFamily="34" charset="0"/>
              </a:rPr>
              <a:t>	(b) Use it to find the </a:t>
            </a:r>
            <a:r>
              <a:rPr lang="en-GB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Median</a:t>
            </a:r>
            <a:r>
              <a:rPr lang="en-GB">
                <a:latin typeface="Comic Sans MS" pitchFamily="66" charset="0"/>
                <a:cs typeface="Arial" pitchFamily="34" charset="0"/>
              </a:rPr>
              <a:t>, </a:t>
            </a:r>
            <a:r>
              <a:rPr lang="en-GB">
                <a:solidFill>
                  <a:srgbClr val="009900"/>
                </a:solidFill>
                <a:latin typeface="Comic Sans MS" pitchFamily="66" charset="0"/>
                <a:cs typeface="Arial" pitchFamily="34" charset="0"/>
              </a:rPr>
              <a:t>Lower Quartile</a:t>
            </a:r>
            <a:r>
              <a:rPr lang="en-GB">
                <a:latin typeface="Comic Sans MS" pitchFamily="66" charset="0"/>
                <a:cs typeface="Arial" pitchFamily="34" charset="0"/>
              </a:rPr>
              <a:t>, </a:t>
            </a:r>
            <a:r>
              <a:rPr lang="en-GB">
                <a:solidFill>
                  <a:srgbClr val="800080"/>
                </a:solidFill>
                <a:latin typeface="Comic Sans MS" pitchFamily="66" charset="0"/>
                <a:cs typeface="Arial" pitchFamily="34" charset="0"/>
              </a:rPr>
              <a:t>Upper Quartile</a:t>
            </a:r>
            <a:r>
              <a:rPr lang="en-GB">
                <a:latin typeface="Comic Sans MS" pitchFamily="66" charset="0"/>
                <a:cs typeface="Arial" pitchFamily="34" charset="0"/>
              </a:rPr>
              <a:t>, and </a:t>
            </a:r>
            <a:r>
              <a:rPr lang="en-GB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Inter Quartile Range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itchFamily="66" charset="0"/>
                <a:cs typeface="Arial" pitchFamily="34" charset="0"/>
              </a:rPr>
              <a:t>	(c) Draw a 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Box-Plot </a:t>
            </a:r>
            <a:r>
              <a:rPr lang="en-GB">
                <a:latin typeface="Comic Sans MS" pitchFamily="66" charset="0"/>
                <a:cs typeface="Arial" pitchFamily="34" charset="0"/>
              </a:rPr>
              <a:t>assuming a minimum time of o minutes and a maximum of 25 minutes</a:t>
            </a:r>
            <a:endParaRPr lang="en-US"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224342" name="Group 86"/>
          <p:cNvGraphicFramePr>
            <a:graphicFrameLocks noGrp="1"/>
          </p:cNvGraphicFramePr>
          <p:nvPr/>
        </p:nvGraphicFramePr>
        <p:xfrm>
          <a:off x="1331913" y="3500438"/>
          <a:ext cx="6553200" cy="2695575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6424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Time t (mins)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Number of Students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Cumulative 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 &lt;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≤ 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&lt;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 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&lt;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≤ 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&lt;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≤ 20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&lt;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≤ 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46812" marB="468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37"/>
          <p:cNvGrpSpPr>
            <a:grpSpLocks/>
          </p:cNvGrpSpPr>
          <p:nvPr/>
        </p:nvGrpSpPr>
        <p:grpSpPr bwMode="auto">
          <a:xfrm>
            <a:off x="285750" y="400050"/>
            <a:ext cx="8572500" cy="3198813"/>
            <a:chOff x="180" y="252"/>
            <a:chExt cx="5400" cy="2015"/>
          </a:xfrm>
        </p:grpSpPr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1428" y="252"/>
              <a:ext cx="3036" cy="294"/>
            </a:xfrm>
            <a:prstGeom prst="rect">
              <a:avLst/>
            </a:prstGeom>
            <a:gradFill rotWithShape="0">
              <a:gsLst>
                <a:gs pos="0">
                  <a:srgbClr val="A4A4A4"/>
                </a:gs>
                <a:gs pos="50000">
                  <a:srgbClr val="F8F8F8"/>
                </a:gs>
                <a:gs pos="100000">
                  <a:srgbClr val="A4A4A4"/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Cumulative Frequency Curves</a:t>
              </a:r>
            </a:p>
          </p:txBody>
        </p:sp>
        <p:sp>
          <p:nvSpPr>
            <p:cNvPr id="4103" name="Text Box 54" descr="Parchment"/>
            <p:cNvSpPr txBox="1">
              <a:spLocks noChangeArrowheads="1"/>
            </p:cNvSpPr>
            <p:nvPr/>
          </p:nvSpPr>
          <p:spPr bwMode="auto">
            <a:xfrm>
              <a:off x="180" y="612"/>
              <a:ext cx="2748" cy="164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mpd="tri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u="sng">
                  <a:solidFill>
                    <a:schemeClr val="accent2"/>
                  </a:solidFill>
                  <a:latin typeface="Comic Sans MS" pitchFamily="66" charset="0"/>
                </a:rPr>
                <a:t>Remember</a:t>
              </a:r>
              <a:r>
                <a:rPr lang="en-GB" sz="2000" u="sng">
                  <a:latin typeface="Comic Sans MS" pitchFamily="66" charset="0"/>
                </a:rPr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GB" sz="2000">
                  <a:latin typeface="Comic Sans MS" pitchFamily="66" charset="0"/>
                </a:rPr>
                <a:t>When data is </a:t>
              </a:r>
              <a:r>
                <a:rPr lang="en-GB" sz="2000">
                  <a:solidFill>
                    <a:srgbClr val="FF5050"/>
                  </a:solidFill>
                  <a:latin typeface="Comic Sans MS" pitchFamily="66" charset="0"/>
                </a:rPr>
                <a:t>grouped </a:t>
              </a:r>
              <a:r>
                <a:rPr lang="en-GB" sz="2000">
                  <a:latin typeface="Comic Sans MS" pitchFamily="66" charset="0"/>
                </a:rPr>
                <a:t>we don’t know the actual value of either the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mean</a:t>
              </a:r>
              <a:r>
                <a:rPr lang="en-GB" sz="2000">
                  <a:latin typeface="Comic Sans MS" pitchFamily="66" charset="0"/>
                </a:rPr>
                <a:t>,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median</a:t>
              </a:r>
              <a:r>
                <a:rPr lang="en-GB" sz="2000">
                  <a:solidFill>
                    <a:srgbClr val="050000"/>
                  </a:solidFill>
                  <a:latin typeface="Comic Sans MS" pitchFamily="66" charset="0"/>
                </a:rPr>
                <a:t>,</a:t>
              </a:r>
              <a:r>
                <a:rPr lang="en-GB" sz="2000">
                  <a:latin typeface="Comic Sans MS" pitchFamily="66" charset="0"/>
                </a:rPr>
                <a:t>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mode</a:t>
              </a:r>
              <a:r>
                <a:rPr lang="en-GB" sz="2000">
                  <a:latin typeface="Comic Sans MS" pitchFamily="66" charset="0"/>
                </a:rPr>
                <a:t> or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range</a:t>
              </a:r>
              <a:r>
                <a:rPr lang="en-GB" sz="2000"/>
                <a:t>. 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GB" sz="2000">
                  <a:latin typeface="Comic Sans MS" pitchFamily="66" charset="0"/>
                </a:rPr>
                <a:t>We can get an </a:t>
              </a:r>
              <a:r>
                <a:rPr lang="en-GB" sz="2000">
                  <a:solidFill>
                    <a:srgbClr val="FF5050"/>
                  </a:solidFill>
                  <a:latin typeface="Comic Sans MS" pitchFamily="66" charset="0"/>
                </a:rPr>
                <a:t>estimate</a:t>
              </a:r>
              <a:r>
                <a:rPr lang="en-GB" sz="2000">
                  <a:latin typeface="Comic Sans MS" pitchFamily="66" charset="0"/>
                </a:rPr>
                <a:t> for the mean by using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mid-points</a:t>
              </a:r>
              <a:r>
                <a:rPr lang="en-GB" sz="2000">
                  <a:latin typeface="Comic Sans MS" pitchFamily="66" charset="0"/>
                </a:rPr>
                <a:t> from the frequency table.</a:t>
              </a:r>
            </a:p>
          </p:txBody>
        </p:sp>
        <p:pic>
          <p:nvPicPr>
            <p:cNvPr id="4104" name="Picture 58" descr="g04080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1809"/>
              <a:ext cx="43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8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" y="1908"/>
              <a:ext cx="72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6" name="Group 90"/>
            <p:cNvGrpSpPr>
              <a:grpSpLocks/>
            </p:cNvGrpSpPr>
            <p:nvPr/>
          </p:nvGrpSpPr>
          <p:grpSpPr bwMode="auto">
            <a:xfrm>
              <a:off x="3012" y="715"/>
              <a:ext cx="2568" cy="1066"/>
              <a:chOff x="288" y="1999"/>
              <a:chExt cx="3936" cy="1743"/>
            </a:xfrm>
          </p:grpSpPr>
          <p:sp>
            <p:nvSpPr>
              <p:cNvPr id="4107" name="Rectangle 91" descr="Newsprint"/>
              <p:cNvSpPr>
                <a:spLocks noChangeArrowheads="1"/>
              </p:cNvSpPr>
              <p:nvPr/>
            </p:nvSpPr>
            <p:spPr bwMode="auto">
              <a:xfrm>
                <a:off x="3504" y="3493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08" name="Rectangle 92" descr="Newsprint"/>
              <p:cNvSpPr>
                <a:spLocks noChangeArrowheads="1"/>
              </p:cNvSpPr>
              <p:nvPr/>
            </p:nvSpPr>
            <p:spPr bwMode="auto">
              <a:xfrm>
                <a:off x="3504" y="3244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09" name="Rectangle 93" descr="Newsprint"/>
              <p:cNvSpPr>
                <a:spLocks noChangeArrowheads="1"/>
              </p:cNvSpPr>
              <p:nvPr/>
            </p:nvSpPr>
            <p:spPr bwMode="auto">
              <a:xfrm>
                <a:off x="3504" y="2995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0" name="Rectangle 94" descr="Newsprint"/>
              <p:cNvSpPr>
                <a:spLocks noChangeArrowheads="1"/>
              </p:cNvSpPr>
              <p:nvPr/>
            </p:nvSpPr>
            <p:spPr bwMode="auto">
              <a:xfrm>
                <a:off x="3504" y="2746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1" name="Rectangle 95" descr="Newsprint"/>
              <p:cNvSpPr>
                <a:spLocks noChangeArrowheads="1"/>
              </p:cNvSpPr>
              <p:nvPr/>
            </p:nvSpPr>
            <p:spPr bwMode="auto">
              <a:xfrm>
                <a:off x="3504" y="2497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2" name="Rectangle 96" descr="Newsprint"/>
              <p:cNvSpPr>
                <a:spLocks noChangeArrowheads="1"/>
              </p:cNvSpPr>
              <p:nvPr/>
            </p:nvSpPr>
            <p:spPr bwMode="auto">
              <a:xfrm>
                <a:off x="3504" y="2248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3" name="Rectangle 97" descr="Newsprint"/>
              <p:cNvSpPr>
                <a:spLocks noChangeArrowheads="1"/>
              </p:cNvSpPr>
              <p:nvPr/>
            </p:nvSpPr>
            <p:spPr bwMode="auto">
              <a:xfrm>
                <a:off x="2544" y="2746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4" name="Rectangle 98" descr="Newsprint"/>
              <p:cNvSpPr>
                <a:spLocks noChangeArrowheads="1"/>
              </p:cNvSpPr>
              <p:nvPr/>
            </p:nvSpPr>
            <p:spPr bwMode="auto">
              <a:xfrm>
                <a:off x="2544" y="3244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5" name="Rectangle 99" descr="Newsprint"/>
              <p:cNvSpPr>
                <a:spLocks noChangeArrowheads="1"/>
              </p:cNvSpPr>
              <p:nvPr/>
            </p:nvSpPr>
            <p:spPr bwMode="auto">
              <a:xfrm>
                <a:off x="2544" y="2995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6" name="Rectangle 100" descr="Newsprint"/>
              <p:cNvSpPr>
                <a:spLocks noChangeArrowheads="1"/>
              </p:cNvSpPr>
              <p:nvPr/>
            </p:nvSpPr>
            <p:spPr bwMode="auto">
              <a:xfrm>
                <a:off x="2544" y="2497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7" name="Rectangle 101" descr="Newsprint"/>
              <p:cNvSpPr>
                <a:spLocks noChangeArrowheads="1"/>
              </p:cNvSpPr>
              <p:nvPr/>
            </p:nvSpPr>
            <p:spPr bwMode="auto">
              <a:xfrm>
                <a:off x="2544" y="2248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4118" name="Rectangle 102" descr="Newsprint"/>
              <p:cNvSpPr>
                <a:spLocks noChangeArrowheads="1"/>
              </p:cNvSpPr>
              <p:nvPr/>
            </p:nvSpPr>
            <p:spPr bwMode="auto">
              <a:xfrm>
                <a:off x="2544" y="1999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midpoint(x)</a:t>
                </a:r>
              </a:p>
            </p:txBody>
          </p:sp>
          <p:sp>
            <p:nvSpPr>
              <p:cNvPr id="4119" name="Rectangle 103" descr="Newsprint"/>
              <p:cNvSpPr>
                <a:spLocks noChangeArrowheads="1"/>
              </p:cNvSpPr>
              <p:nvPr/>
            </p:nvSpPr>
            <p:spPr bwMode="auto">
              <a:xfrm>
                <a:off x="3504" y="1999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mp x f</a:t>
                </a:r>
              </a:p>
            </p:txBody>
          </p:sp>
          <p:sp>
            <p:nvSpPr>
              <p:cNvPr id="4120" name="Rectangle 104" descr="Newsprint"/>
              <p:cNvSpPr>
                <a:spLocks noChangeArrowheads="1"/>
              </p:cNvSpPr>
              <p:nvPr/>
            </p:nvSpPr>
            <p:spPr bwMode="auto">
              <a:xfrm>
                <a:off x="1440" y="3493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4121" name="Rectangle 105" descr="Newsprint"/>
              <p:cNvSpPr>
                <a:spLocks noChangeArrowheads="1"/>
              </p:cNvSpPr>
              <p:nvPr/>
            </p:nvSpPr>
            <p:spPr bwMode="auto">
              <a:xfrm>
                <a:off x="288" y="3493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50 - 60</a:t>
                </a:r>
              </a:p>
            </p:txBody>
          </p:sp>
          <p:sp>
            <p:nvSpPr>
              <p:cNvPr id="4122" name="Rectangle 106" descr="Newsprint"/>
              <p:cNvSpPr>
                <a:spLocks noChangeArrowheads="1"/>
              </p:cNvSpPr>
              <p:nvPr/>
            </p:nvSpPr>
            <p:spPr bwMode="auto">
              <a:xfrm>
                <a:off x="1440" y="3244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4123" name="Rectangle 107" descr="Newsprint"/>
              <p:cNvSpPr>
                <a:spLocks noChangeArrowheads="1"/>
              </p:cNvSpPr>
              <p:nvPr/>
            </p:nvSpPr>
            <p:spPr bwMode="auto">
              <a:xfrm>
                <a:off x="288" y="3244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40 - 50</a:t>
                </a:r>
              </a:p>
            </p:txBody>
          </p:sp>
          <p:sp>
            <p:nvSpPr>
              <p:cNvPr id="4124" name="Rectangle 108" descr="Newsprint"/>
              <p:cNvSpPr>
                <a:spLocks noChangeArrowheads="1"/>
              </p:cNvSpPr>
              <p:nvPr/>
            </p:nvSpPr>
            <p:spPr bwMode="auto">
              <a:xfrm>
                <a:off x="1440" y="2995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4125" name="Rectangle 109" descr="Newsprint"/>
              <p:cNvSpPr>
                <a:spLocks noChangeArrowheads="1"/>
              </p:cNvSpPr>
              <p:nvPr/>
            </p:nvSpPr>
            <p:spPr bwMode="auto">
              <a:xfrm>
                <a:off x="288" y="2995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30 - 40</a:t>
                </a:r>
              </a:p>
            </p:txBody>
          </p:sp>
          <p:sp>
            <p:nvSpPr>
              <p:cNvPr id="4126" name="Rectangle 110" descr="Newsprint"/>
              <p:cNvSpPr>
                <a:spLocks noChangeArrowheads="1"/>
              </p:cNvSpPr>
              <p:nvPr/>
            </p:nvSpPr>
            <p:spPr bwMode="auto">
              <a:xfrm>
                <a:off x="1440" y="2746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7</a:t>
                </a:r>
              </a:p>
            </p:txBody>
          </p:sp>
          <p:sp>
            <p:nvSpPr>
              <p:cNvPr id="4127" name="Rectangle 111" descr="Newsprint"/>
              <p:cNvSpPr>
                <a:spLocks noChangeArrowheads="1"/>
              </p:cNvSpPr>
              <p:nvPr/>
            </p:nvSpPr>
            <p:spPr bwMode="auto">
              <a:xfrm>
                <a:off x="288" y="2746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20 - 30</a:t>
                </a:r>
              </a:p>
            </p:txBody>
          </p:sp>
          <p:sp>
            <p:nvSpPr>
              <p:cNvPr id="4128" name="Rectangle 112" descr="Newsprint"/>
              <p:cNvSpPr>
                <a:spLocks noChangeArrowheads="1"/>
              </p:cNvSpPr>
              <p:nvPr/>
            </p:nvSpPr>
            <p:spPr bwMode="auto">
              <a:xfrm>
                <a:off x="1440" y="2497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4129" name="Rectangle 113" descr="Newsprint"/>
              <p:cNvSpPr>
                <a:spLocks noChangeArrowheads="1"/>
              </p:cNvSpPr>
              <p:nvPr/>
            </p:nvSpPr>
            <p:spPr bwMode="auto">
              <a:xfrm>
                <a:off x="288" y="2497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10 - 20</a:t>
                </a:r>
              </a:p>
            </p:txBody>
          </p:sp>
          <p:sp>
            <p:nvSpPr>
              <p:cNvPr id="4130" name="Rectangle 114" descr="Newsprint"/>
              <p:cNvSpPr>
                <a:spLocks noChangeArrowheads="1"/>
              </p:cNvSpPr>
              <p:nvPr/>
            </p:nvSpPr>
            <p:spPr bwMode="auto">
              <a:xfrm>
                <a:off x="1440" y="2248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27</a:t>
                </a:r>
              </a:p>
            </p:txBody>
          </p:sp>
          <p:sp>
            <p:nvSpPr>
              <p:cNvPr id="4131" name="Rectangle 115" descr="Newsprint"/>
              <p:cNvSpPr>
                <a:spLocks noChangeArrowheads="1"/>
              </p:cNvSpPr>
              <p:nvPr/>
            </p:nvSpPr>
            <p:spPr bwMode="auto">
              <a:xfrm>
                <a:off x="288" y="2248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0 - 10</a:t>
                </a:r>
              </a:p>
            </p:txBody>
          </p:sp>
          <p:sp>
            <p:nvSpPr>
              <p:cNvPr id="4132" name="Rectangle 116" descr="Newsprint"/>
              <p:cNvSpPr>
                <a:spLocks noChangeArrowheads="1"/>
              </p:cNvSpPr>
              <p:nvPr/>
            </p:nvSpPr>
            <p:spPr bwMode="auto">
              <a:xfrm>
                <a:off x="1440" y="1999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frequency</a:t>
                </a:r>
              </a:p>
            </p:txBody>
          </p:sp>
          <p:sp>
            <p:nvSpPr>
              <p:cNvPr id="4133" name="Rectangle 117" descr="Newsprint"/>
              <p:cNvSpPr>
                <a:spLocks noChangeArrowheads="1"/>
              </p:cNvSpPr>
              <p:nvPr/>
            </p:nvSpPr>
            <p:spPr bwMode="auto">
              <a:xfrm>
                <a:off x="288" y="1999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minutes</a:t>
                </a:r>
                <a:r>
                  <a:rPr lang="en-GB" sz="1200">
                    <a:latin typeface="Comic Sans MS" pitchFamily="66" charset="0"/>
                  </a:rPr>
                  <a:t> </a:t>
                </a: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late</a:t>
                </a:r>
              </a:p>
            </p:txBody>
          </p:sp>
          <p:sp>
            <p:nvSpPr>
              <p:cNvPr id="4134" name="Line 118" descr="Newsprint"/>
              <p:cNvSpPr>
                <a:spLocks noChangeShapeType="1"/>
              </p:cNvSpPr>
              <p:nvPr/>
            </p:nvSpPr>
            <p:spPr bwMode="auto">
              <a:xfrm>
                <a:off x="288" y="1999"/>
                <a:ext cx="393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119" descr="Newsprint"/>
              <p:cNvSpPr>
                <a:spLocks noChangeShapeType="1"/>
              </p:cNvSpPr>
              <p:nvPr/>
            </p:nvSpPr>
            <p:spPr bwMode="auto">
              <a:xfrm>
                <a:off x="288" y="2248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120" descr="Newsprint"/>
              <p:cNvSpPr>
                <a:spLocks noChangeShapeType="1"/>
              </p:cNvSpPr>
              <p:nvPr/>
            </p:nvSpPr>
            <p:spPr bwMode="auto">
              <a:xfrm>
                <a:off x="288" y="2497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121" descr="Newsprint"/>
              <p:cNvSpPr>
                <a:spLocks noChangeShapeType="1"/>
              </p:cNvSpPr>
              <p:nvPr/>
            </p:nvSpPr>
            <p:spPr bwMode="auto">
              <a:xfrm>
                <a:off x="288" y="2746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122" descr="Newsprint"/>
              <p:cNvSpPr>
                <a:spLocks noChangeShapeType="1"/>
              </p:cNvSpPr>
              <p:nvPr/>
            </p:nvSpPr>
            <p:spPr bwMode="auto">
              <a:xfrm>
                <a:off x="288" y="2995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123" descr="Newsprint"/>
              <p:cNvSpPr>
                <a:spLocks noChangeShapeType="1"/>
              </p:cNvSpPr>
              <p:nvPr/>
            </p:nvSpPr>
            <p:spPr bwMode="auto">
              <a:xfrm>
                <a:off x="288" y="3244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124" descr="Newsprint"/>
              <p:cNvSpPr>
                <a:spLocks noChangeShapeType="1"/>
              </p:cNvSpPr>
              <p:nvPr/>
            </p:nvSpPr>
            <p:spPr bwMode="auto">
              <a:xfrm>
                <a:off x="288" y="3493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125" descr="Newsprint"/>
              <p:cNvSpPr>
                <a:spLocks noChangeShapeType="1"/>
              </p:cNvSpPr>
              <p:nvPr/>
            </p:nvSpPr>
            <p:spPr bwMode="auto">
              <a:xfrm>
                <a:off x="288" y="3742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126" descr="Newsprint"/>
              <p:cNvSpPr>
                <a:spLocks noChangeShapeType="1"/>
              </p:cNvSpPr>
              <p:nvPr/>
            </p:nvSpPr>
            <p:spPr bwMode="auto">
              <a:xfrm>
                <a:off x="1440" y="1999"/>
                <a:ext cx="0" cy="17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127" descr="Newsprint"/>
              <p:cNvSpPr>
                <a:spLocks noChangeShapeType="1"/>
              </p:cNvSpPr>
              <p:nvPr/>
            </p:nvSpPr>
            <p:spPr bwMode="auto">
              <a:xfrm>
                <a:off x="4224" y="1999"/>
                <a:ext cx="0" cy="17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128" descr="Newsprint"/>
              <p:cNvSpPr>
                <a:spLocks noChangeShapeType="1"/>
              </p:cNvSpPr>
              <p:nvPr/>
            </p:nvSpPr>
            <p:spPr bwMode="auto">
              <a:xfrm>
                <a:off x="3504" y="1999"/>
                <a:ext cx="0" cy="17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129" descr="Newsprint"/>
              <p:cNvSpPr>
                <a:spLocks noChangeShapeType="1"/>
              </p:cNvSpPr>
              <p:nvPr/>
            </p:nvSpPr>
            <p:spPr bwMode="auto">
              <a:xfrm>
                <a:off x="2544" y="1999"/>
                <a:ext cx="0" cy="17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130" descr="Newsprint"/>
              <p:cNvSpPr>
                <a:spLocks noChangeShapeType="1"/>
              </p:cNvSpPr>
              <p:nvPr/>
            </p:nvSpPr>
            <p:spPr bwMode="auto">
              <a:xfrm>
                <a:off x="1440" y="3742"/>
                <a:ext cx="27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Line 131" descr="Newsprint"/>
              <p:cNvSpPr>
                <a:spLocks noChangeShapeType="1"/>
              </p:cNvSpPr>
              <p:nvPr/>
            </p:nvSpPr>
            <p:spPr bwMode="auto">
              <a:xfrm>
                <a:off x="288" y="1999"/>
                <a:ext cx="0" cy="17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15" name="Text Box 135" descr="Parchment"/>
          <p:cNvSpPr txBox="1">
            <a:spLocks noChangeArrowheads="1"/>
          </p:cNvSpPr>
          <p:nvPr/>
        </p:nvSpPr>
        <p:spPr bwMode="auto">
          <a:xfrm>
            <a:off x="285750" y="4210050"/>
            <a:ext cx="4133850" cy="2301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We can also use the grouped data to obtain an </a:t>
            </a:r>
            <a:r>
              <a:rPr lang="en-GB" sz="2000">
                <a:solidFill>
                  <a:srgbClr val="FF5050"/>
                </a:solidFill>
                <a:latin typeface="Comic Sans MS" pitchFamily="66" charset="0"/>
              </a:rPr>
              <a:t>estimate</a:t>
            </a:r>
            <a:r>
              <a:rPr lang="en-GB" sz="2000">
                <a:latin typeface="Comic Sans MS" pitchFamily="66" charset="0"/>
              </a:rPr>
              <a:t> of the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median</a:t>
            </a:r>
            <a:r>
              <a:rPr lang="en-GB" sz="2000">
                <a:latin typeface="Comic Sans MS" pitchFamily="66" charset="0"/>
              </a:rPr>
              <a:t> and a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measure of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spread</a:t>
            </a:r>
            <a:r>
              <a:rPr lang="en-GB" sz="2000">
                <a:latin typeface="Comic Sans MS" pitchFamily="66" charset="0"/>
              </a:rPr>
              <a:t> called the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inter-quartile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range</a:t>
            </a:r>
            <a:r>
              <a:rPr lang="en-GB" sz="2000">
                <a:latin typeface="Comic Sans MS" pitchFamily="66" charset="0"/>
              </a:rPr>
              <a:t>. We do this by plotting a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cumulative frequency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curve</a:t>
            </a:r>
            <a:r>
              <a:rPr lang="en-GB" sz="2000">
                <a:latin typeface="Comic Sans MS" pitchFamily="66" charset="0"/>
              </a:rPr>
              <a:t> (Ogive). </a:t>
            </a:r>
          </a:p>
        </p:txBody>
      </p:sp>
      <p:sp>
        <p:nvSpPr>
          <p:cNvPr id="20616" name="Text Box 136" descr="Parchment"/>
          <p:cNvSpPr txBox="1">
            <a:spLocks noChangeArrowheads="1"/>
          </p:cNvSpPr>
          <p:nvPr/>
        </p:nvSpPr>
        <p:spPr bwMode="auto">
          <a:xfrm>
            <a:off x="4781550" y="4114800"/>
            <a:ext cx="4000500" cy="2301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u="sng">
                <a:solidFill>
                  <a:schemeClr val="accent2"/>
                </a:solidFill>
                <a:latin typeface="Comic Sans MS" pitchFamily="66" charset="0"/>
              </a:rPr>
              <a:t>Remember</a:t>
            </a:r>
            <a:r>
              <a:rPr lang="en-GB" sz="2000" u="sng">
                <a:latin typeface="Comic Sans MS" pitchFamily="66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The measure of spread used with the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mean</a:t>
            </a:r>
            <a:r>
              <a:rPr lang="en-GB" sz="2000">
                <a:latin typeface="Comic Sans MS" pitchFamily="66" charset="0"/>
              </a:rPr>
              <a:t> is the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range</a:t>
            </a:r>
            <a:r>
              <a:rPr lang="en-GB" sz="2000">
                <a:latin typeface="Comic Sans MS" pitchFamily="66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The range is </a:t>
            </a:r>
            <a:r>
              <a:rPr lang="en-GB" sz="2000">
                <a:solidFill>
                  <a:srgbClr val="FF5050"/>
                </a:solidFill>
                <a:latin typeface="Comic Sans MS" pitchFamily="66" charset="0"/>
              </a:rPr>
              <a:t>not</a:t>
            </a:r>
            <a:r>
              <a:rPr lang="en-GB" sz="2000">
                <a:latin typeface="Comic Sans MS" pitchFamily="66" charset="0"/>
              </a:rPr>
              <a:t> a good measure of spread as it is subject to </a:t>
            </a:r>
            <a:r>
              <a:rPr lang="en-GB" sz="2000">
                <a:solidFill>
                  <a:srgbClr val="FF5050"/>
                </a:solidFill>
                <a:latin typeface="Comic Sans MS" pitchFamily="66" charset="0"/>
              </a:rPr>
              <a:t>extreme values.</a:t>
            </a:r>
          </a:p>
        </p:txBody>
      </p:sp>
      <p:sp>
        <p:nvSpPr>
          <p:cNvPr id="20618" name="Text Box 138" descr="Parchment"/>
          <p:cNvSpPr txBox="1">
            <a:spLocks noChangeArrowheads="1"/>
          </p:cNvSpPr>
          <p:nvPr/>
        </p:nvSpPr>
        <p:spPr bwMode="auto">
          <a:xfrm>
            <a:off x="4724400" y="3714750"/>
            <a:ext cx="4171950" cy="29114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The measure of spread used with the median is the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inter- quartile range.</a:t>
            </a:r>
            <a:r>
              <a:rPr lang="en-GB" sz="2000">
                <a:latin typeface="Comic Sans MS" pitchFamily="66" charset="0"/>
              </a:rPr>
              <a:t> This is a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better</a:t>
            </a:r>
            <a:r>
              <a:rPr lang="en-GB" sz="2000">
                <a:latin typeface="Comic Sans MS" pitchFamily="66" charset="0"/>
              </a:rPr>
              <a:t> measure of spread as it only uses the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middle half</a:t>
            </a:r>
            <a:r>
              <a:rPr lang="en-GB" sz="2000">
                <a:latin typeface="Comic Sans MS" pitchFamily="66" charset="0"/>
              </a:rPr>
              <a:t> of the data that is grouped around the 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median</a:t>
            </a:r>
            <a:r>
              <a:rPr lang="en-GB" sz="2000">
                <a:latin typeface="Comic Sans MS" pitchFamily="66" charset="0"/>
              </a:rPr>
              <a:t>. This means that unlike the range it is </a:t>
            </a:r>
            <a:r>
              <a:rPr lang="en-GB" sz="2000">
                <a:solidFill>
                  <a:srgbClr val="FF5050"/>
                </a:solidFill>
                <a:latin typeface="Comic Sans MS" pitchFamily="66" charset="0"/>
              </a:rPr>
              <a:t>not</a:t>
            </a:r>
            <a:r>
              <a:rPr lang="en-GB" sz="2000">
                <a:latin typeface="Comic Sans MS" pitchFamily="66" charset="0"/>
              </a:rPr>
              <a:t> subject to </a:t>
            </a:r>
            <a:r>
              <a:rPr lang="en-GB" sz="2000">
                <a:solidFill>
                  <a:srgbClr val="FF5050"/>
                </a:solidFill>
                <a:latin typeface="Comic Sans MS" pitchFamily="66" charset="0"/>
              </a:rPr>
              <a:t>extreme values.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5" grpId="0" animBg="1" autoUpdateAnimBg="0"/>
      <p:bldP spid="20616" grpId="0" animBg="1" autoUpdateAnimBg="0"/>
      <p:bldP spid="2061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A3E9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12274" r="24832" b="512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1331913" y="0"/>
            <a:ext cx="0" cy="515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331913" y="515778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392363" y="5294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5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563938" y="52943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10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859338" y="5300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15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156325" y="5300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20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380288" y="5300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25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8101013" y="5300663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 i="1">
                <a:latin typeface="Arial" pitchFamily="34" charset="0"/>
                <a:cs typeface="Arial" pitchFamily="34" charset="0"/>
              </a:rPr>
              <a:t>t mins</a:t>
            </a:r>
            <a:endParaRPr lang="en-US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79388" y="33337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Cum freq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55650" y="36449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20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55650" y="24209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40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55650" y="11969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60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55650" y="-26988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80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187450" y="3860800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1158875" y="2593975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1160463" y="1330325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158875" y="71438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2555875" y="5156200"/>
            <a:ext cx="1588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3819525" y="5172075"/>
            <a:ext cx="1588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5078413" y="5159375"/>
            <a:ext cx="1587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6332538" y="5170488"/>
            <a:ext cx="1587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H="1">
            <a:off x="7605713" y="5153025"/>
            <a:ext cx="1587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2397125" y="4303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186" name="Text Box 26"/>
          <p:cNvSpPr txBox="1">
            <a:spLocks noChangeArrowheads="1"/>
          </p:cNvSpPr>
          <p:nvPr/>
        </p:nvSpPr>
        <p:spPr bwMode="auto">
          <a:xfrm>
            <a:off x="3667125" y="3300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4937125" y="1408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188" name="Text Box 28"/>
          <p:cNvSpPr txBox="1">
            <a:spLocks noChangeArrowheads="1"/>
          </p:cNvSpPr>
          <p:nvPr/>
        </p:nvSpPr>
        <p:spPr bwMode="auto">
          <a:xfrm>
            <a:off x="6207125" y="49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189" name="Text Box 29"/>
          <p:cNvSpPr txBox="1">
            <a:spLocks noChangeArrowheads="1"/>
          </p:cNvSpPr>
          <p:nvPr/>
        </p:nvSpPr>
        <p:spPr bwMode="auto">
          <a:xfrm>
            <a:off x="7477125" y="-76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190" name="Text Box 30"/>
          <p:cNvSpPr txBox="1">
            <a:spLocks noChangeArrowheads="1"/>
          </p:cNvSpPr>
          <p:nvPr/>
        </p:nvSpPr>
        <p:spPr bwMode="auto">
          <a:xfrm>
            <a:off x="6308725" y="1839913"/>
            <a:ext cx="2514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>
                <a:latin typeface="Arial" pitchFamily="34" charset="0"/>
                <a:cs typeface="Arial" pitchFamily="34" charset="0"/>
              </a:rPr>
              <a:t>Median = Middle Value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0191" name="Text Box 31"/>
          <p:cNvSpPr txBox="1">
            <a:spLocks noChangeArrowheads="1"/>
          </p:cNvSpPr>
          <p:nvPr/>
        </p:nvSpPr>
        <p:spPr bwMode="auto">
          <a:xfrm>
            <a:off x="6296025" y="2538413"/>
            <a:ext cx="2670175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>
                <a:latin typeface="Arial" pitchFamily="34" charset="0"/>
                <a:cs typeface="Arial" pitchFamily="34" charset="0"/>
              </a:rPr>
              <a:t>QUARTILES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34" charset="0"/>
                <a:cs typeface="Arial" pitchFamily="34" charset="0"/>
              </a:rPr>
              <a:t>Lower Quartile = ¼ way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34" charset="0"/>
                <a:cs typeface="Arial" pitchFamily="34" charset="0"/>
              </a:rPr>
              <a:t>Upper Quartile = ¾ way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0192" name="Freeform 32"/>
          <p:cNvSpPr>
            <a:spLocks/>
          </p:cNvSpPr>
          <p:nvPr/>
        </p:nvSpPr>
        <p:spPr bwMode="auto">
          <a:xfrm>
            <a:off x="1308100" y="138113"/>
            <a:ext cx="6337300" cy="5005387"/>
          </a:xfrm>
          <a:custGeom>
            <a:avLst/>
            <a:gdLst>
              <a:gd name="T0" fmla="*/ 0 w 3992"/>
              <a:gd name="T1" fmla="*/ 2147483647 h 3153"/>
              <a:gd name="T2" fmla="*/ 1975802500 w 3992"/>
              <a:gd name="T3" fmla="*/ 2147483647 h 3153"/>
              <a:gd name="T4" fmla="*/ 2147483647 w 3992"/>
              <a:gd name="T5" fmla="*/ 2147483647 h 3153"/>
              <a:gd name="T6" fmla="*/ 2147483647 w 3992"/>
              <a:gd name="T7" fmla="*/ 2147483647 h 3153"/>
              <a:gd name="T8" fmla="*/ 2147483647 w 3992"/>
              <a:gd name="T9" fmla="*/ 567034306 h 3153"/>
              <a:gd name="T10" fmla="*/ 2147483647 w 3992"/>
              <a:gd name="T11" fmla="*/ 143648098 h 3153"/>
              <a:gd name="T12" fmla="*/ 2147483647 w 3992"/>
              <a:gd name="T13" fmla="*/ 22680610 h 3153"/>
              <a:gd name="T14" fmla="*/ 2147483647 w 3992"/>
              <a:gd name="T15" fmla="*/ 2519362 h 3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992" h="3153">
                <a:moveTo>
                  <a:pt x="0" y="3153"/>
                </a:moveTo>
                <a:cubicBezTo>
                  <a:pt x="258" y="3040"/>
                  <a:pt x="516" y="2928"/>
                  <a:pt x="784" y="2753"/>
                </a:cubicBezTo>
                <a:cubicBezTo>
                  <a:pt x="1052" y="2578"/>
                  <a:pt x="1340" y="2412"/>
                  <a:pt x="1608" y="2105"/>
                </a:cubicBezTo>
                <a:cubicBezTo>
                  <a:pt x="1876" y="1798"/>
                  <a:pt x="2193" y="1226"/>
                  <a:pt x="2392" y="913"/>
                </a:cubicBezTo>
                <a:cubicBezTo>
                  <a:pt x="2591" y="600"/>
                  <a:pt x="2668" y="368"/>
                  <a:pt x="2800" y="225"/>
                </a:cubicBezTo>
                <a:cubicBezTo>
                  <a:pt x="2932" y="82"/>
                  <a:pt x="3063" y="93"/>
                  <a:pt x="3184" y="57"/>
                </a:cubicBezTo>
                <a:cubicBezTo>
                  <a:pt x="3305" y="21"/>
                  <a:pt x="3393" y="18"/>
                  <a:pt x="3528" y="9"/>
                </a:cubicBezTo>
                <a:cubicBezTo>
                  <a:pt x="3663" y="0"/>
                  <a:pt x="3827" y="0"/>
                  <a:pt x="3992" y="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3" name="Line 33"/>
          <p:cNvSpPr>
            <a:spLocks noChangeShapeType="1"/>
          </p:cNvSpPr>
          <p:nvPr/>
        </p:nvSpPr>
        <p:spPr bwMode="auto">
          <a:xfrm>
            <a:off x="1346200" y="2590800"/>
            <a:ext cx="3111500" cy="38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4" name="Line 34"/>
          <p:cNvSpPr>
            <a:spLocks noChangeShapeType="1"/>
          </p:cNvSpPr>
          <p:nvPr/>
        </p:nvSpPr>
        <p:spPr bwMode="auto">
          <a:xfrm flipH="1">
            <a:off x="4470400" y="2641600"/>
            <a:ext cx="12700" cy="2501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5" name="Line 35"/>
          <p:cNvSpPr>
            <a:spLocks noChangeShapeType="1"/>
          </p:cNvSpPr>
          <p:nvPr/>
        </p:nvSpPr>
        <p:spPr bwMode="auto">
          <a:xfrm>
            <a:off x="1333500" y="1333500"/>
            <a:ext cx="3898900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6" name="Line 36"/>
          <p:cNvSpPr>
            <a:spLocks noChangeShapeType="1"/>
          </p:cNvSpPr>
          <p:nvPr/>
        </p:nvSpPr>
        <p:spPr bwMode="auto">
          <a:xfrm>
            <a:off x="1333500" y="3848100"/>
            <a:ext cx="209550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7" name="Line 37"/>
          <p:cNvSpPr>
            <a:spLocks noChangeShapeType="1"/>
          </p:cNvSpPr>
          <p:nvPr/>
        </p:nvSpPr>
        <p:spPr bwMode="auto">
          <a:xfrm flipH="1">
            <a:off x="5207000" y="1371600"/>
            <a:ext cx="25400" cy="378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8" name="Line 38"/>
          <p:cNvSpPr>
            <a:spLocks noChangeShapeType="1"/>
          </p:cNvSpPr>
          <p:nvPr/>
        </p:nvSpPr>
        <p:spPr bwMode="auto">
          <a:xfrm flipH="1">
            <a:off x="3441700" y="38989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9" name="Text Box 39"/>
          <p:cNvSpPr txBox="1">
            <a:spLocks noChangeArrowheads="1"/>
          </p:cNvSpPr>
          <p:nvPr/>
        </p:nvSpPr>
        <p:spPr bwMode="auto">
          <a:xfrm>
            <a:off x="2054225" y="5751513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Interquartile Range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0200" name="Text Box 40"/>
          <p:cNvSpPr txBox="1">
            <a:spLocks noChangeArrowheads="1"/>
          </p:cNvSpPr>
          <p:nvPr/>
        </p:nvSpPr>
        <p:spPr bwMode="auto">
          <a:xfrm>
            <a:off x="3171825" y="51038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8½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201" name="Text Box 41"/>
          <p:cNvSpPr txBox="1">
            <a:spLocks noChangeArrowheads="1"/>
          </p:cNvSpPr>
          <p:nvPr/>
        </p:nvSpPr>
        <p:spPr bwMode="auto">
          <a:xfrm>
            <a:off x="5013325" y="51165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15½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202" name="Text Box 42"/>
          <p:cNvSpPr txBox="1">
            <a:spLocks noChangeArrowheads="1"/>
          </p:cNvSpPr>
          <p:nvPr/>
        </p:nvSpPr>
        <p:spPr bwMode="auto">
          <a:xfrm>
            <a:off x="4213225" y="51165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12½</a:t>
            </a:r>
            <a:endParaRPr lang="en-US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203" name="Text Box 43"/>
          <p:cNvSpPr txBox="1">
            <a:spLocks noChangeArrowheads="1"/>
          </p:cNvSpPr>
          <p:nvPr/>
        </p:nvSpPr>
        <p:spPr bwMode="auto">
          <a:xfrm>
            <a:off x="4403725" y="5764213"/>
            <a:ext cx="233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b="1">
                <a:latin typeface="Arial" pitchFamily="34" charset="0"/>
                <a:cs typeface="Arial" pitchFamily="34" charset="0"/>
              </a:rPr>
              <a:t>= 15½ - 8½ = 7 mins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22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2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2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2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5" grpId="0"/>
      <p:bldP spid="220186" grpId="0"/>
      <p:bldP spid="220187" grpId="0"/>
      <p:bldP spid="220188" grpId="0"/>
      <p:bldP spid="220189" grpId="0"/>
      <p:bldP spid="220190" grpId="0" animBg="1"/>
      <p:bldP spid="220191" grpId="0" animBg="1"/>
      <p:bldP spid="220192" grpId="0" animBg="1"/>
      <p:bldP spid="220193" grpId="0" animBg="1"/>
      <p:bldP spid="220194" grpId="0" animBg="1"/>
      <p:bldP spid="220195" grpId="0" animBg="1"/>
      <p:bldP spid="220196" grpId="0" animBg="1"/>
      <p:bldP spid="220197" grpId="0" animBg="1"/>
      <p:bldP spid="220198" grpId="0" animBg="1"/>
      <p:bldP spid="220199" grpId="0"/>
      <p:bldP spid="220200" grpId="0"/>
      <p:bldP spid="220201" grpId="0"/>
      <p:bldP spid="220202" grpId="0"/>
      <p:bldP spid="2202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85750" y="400050"/>
            <a:ext cx="8572500" cy="3198813"/>
            <a:chOff x="180" y="252"/>
            <a:chExt cx="5400" cy="2015"/>
          </a:xfrm>
        </p:grpSpPr>
        <p:sp>
          <p:nvSpPr>
            <p:cNvPr id="5130" name="Text Box 3"/>
            <p:cNvSpPr txBox="1">
              <a:spLocks noChangeArrowheads="1"/>
            </p:cNvSpPr>
            <p:nvPr/>
          </p:nvSpPr>
          <p:spPr bwMode="auto">
            <a:xfrm>
              <a:off x="1428" y="252"/>
              <a:ext cx="3036" cy="294"/>
            </a:xfrm>
            <a:prstGeom prst="rect">
              <a:avLst/>
            </a:prstGeom>
            <a:gradFill rotWithShape="0">
              <a:gsLst>
                <a:gs pos="0">
                  <a:srgbClr val="A4A4A4"/>
                </a:gs>
                <a:gs pos="50000">
                  <a:srgbClr val="F8F8F8"/>
                </a:gs>
                <a:gs pos="100000">
                  <a:srgbClr val="A4A4A4"/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Cumulative Frequency Curves</a:t>
              </a:r>
            </a:p>
          </p:txBody>
        </p:sp>
        <p:sp>
          <p:nvSpPr>
            <p:cNvPr id="5131" name="Text Box 4" descr="Parchment"/>
            <p:cNvSpPr txBox="1">
              <a:spLocks noChangeArrowheads="1"/>
            </p:cNvSpPr>
            <p:nvPr/>
          </p:nvSpPr>
          <p:spPr bwMode="auto">
            <a:xfrm>
              <a:off x="180" y="612"/>
              <a:ext cx="2748" cy="164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mpd="tri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u="sng">
                  <a:solidFill>
                    <a:schemeClr val="accent2"/>
                  </a:solidFill>
                  <a:latin typeface="Comic Sans MS" pitchFamily="66" charset="0"/>
                </a:rPr>
                <a:t>Remember</a:t>
              </a:r>
              <a:r>
                <a:rPr lang="en-GB" sz="2000" u="sng">
                  <a:latin typeface="Comic Sans MS" pitchFamily="66" charset="0"/>
                </a:rPr>
                <a:t>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GB" sz="2000">
                  <a:latin typeface="Comic Sans MS" pitchFamily="66" charset="0"/>
                </a:rPr>
                <a:t>When data is </a:t>
              </a:r>
              <a:r>
                <a:rPr lang="en-GB" sz="2000">
                  <a:solidFill>
                    <a:srgbClr val="FF5050"/>
                  </a:solidFill>
                  <a:latin typeface="Comic Sans MS" pitchFamily="66" charset="0"/>
                </a:rPr>
                <a:t>grouped </a:t>
              </a:r>
              <a:r>
                <a:rPr lang="en-GB" sz="2000">
                  <a:latin typeface="Comic Sans MS" pitchFamily="66" charset="0"/>
                </a:rPr>
                <a:t>we don’t know the actual value of either the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mean</a:t>
              </a:r>
              <a:r>
                <a:rPr lang="en-GB" sz="2000">
                  <a:latin typeface="Comic Sans MS" pitchFamily="66" charset="0"/>
                </a:rPr>
                <a:t>,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median</a:t>
              </a:r>
              <a:r>
                <a:rPr lang="en-GB" sz="2000">
                  <a:solidFill>
                    <a:srgbClr val="050000"/>
                  </a:solidFill>
                  <a:latin typeface="Comic Sans MS" pitchFamily="66" charset="0"/>
                </a:rPr>
                <a:t>,</a:t>
              </a:r>
              <a:r>
                <a:rPr lang="en-GB" sz="2000">
                  <a:latin typeface="Comic Sans MS" pitchFamily="66" charset="0"/>
                </a:rPr>
                <a:t>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mode</a:t>
              </a:r>
              <a:r>
                <a:rPr lang="en-GB" sz="2000">
                  <a:latin typeface="Comic Sans MS" pitchFamily="66" charset="0"/>
                </a:rPr>
                <a:t> or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range</a:t>
              </a:r>
              <a:r>
                <a:rPr lang="en-GB" sz="2000"/>
                <a:t>. 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GB" sz="2000">
                  <a:latin typeface="Comic Sans MS" pitchFamily="66" charset="0"/>
                </a:rPr>
                <a:t>We can get an </a:t>
              </a:r>
              <a:r>
                <a:rPr lang="en-GB" sz="2000">
                  <a:solidFill>
                    <a:srgbClr val="FF5050"/>
                  </a:solidFill>
                  <a:latin typeface="Comic Sans MS" pitchFamily="66" charset="0"/>
                </a:rPr>
                <a:t>estimate</a:t>
              </a:r>
              <a:r>
                <a:rPr lang="en-GB" sz="2000">
                  <a:latin typeface="Comic Sans MS" pitchFamily="66" charset="0"/>
                </a:rPr>
                <a:t> for the mean by using </a:t>
              </a: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mid-points</a:t>
              </a:r>
              <a:r>
                <a:rPr lang="en-GB" sz="2000">
                  <a:latin typeface="Comic Sans MS" pitchFamily="66" charset="0"/>
                </a:rPr>
                <a:t> from the frequency table.</a:t>
              </a:r>
            </a:p>
          </p:txBody>
        </p:sp>
        <p:pic>
          <p:nvPicPr>
            <p:cNvPr id="5132" name="Picture 5" descr="g04080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1809"/>
              <a:ext cx="43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" y="1908"/>
              <a:ext cx="72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4" name="Group 7"/>
            <p:cNvGrpSpPr>
              <a:grpSpLocks/>
            </p:cNvGrpSpPr>
            <p:nvPr/>
          </p:nvGrpSpPr>
          <p:grpSpPr bwMode="auto">
            <a:xfrm>
              <a:off x="3012" y="715"/>
              <a:ext cx="2568" cy="1066"/>
              <a:chOff x="288" y="1999"/>
              <a:chExt cx="3936" cy="1743"/>
            </a:xfrm>
          </p:grpSpPr>
          <p:sp>
            <p:nvSpPr>
              <p:cNvPr id="5135" name="Rectangle 8" descr="Newsprint"/>
              <p:cNvSpPr>
                <a:spLocks noChangeArrowheads="1"/>
              </p:cNvSpPr>
              <p:nvPr/>
            </p:nvSpPr>
            <p:spPr bwMode="auto">
              <a:xfrm>
                <a:off x="3504" y="3493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36" name="Rectangle 9" descr="Newsprint"/>
              <p:cNvSpPr>
                <a:spLocks noChangeArrowheads="1"/>
              </p:cNvSpPr>
              <p:nvPr/>
            </p:nvSpPr>
            <p:spPr bwMode="auto">
              <a:xfrm>
                <a:off x="3504" y="3244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37" name="Rectangle 10" descr="Newsprint"/>
              <p:cNvSpPr>
                <a:spLocks noChangeArrowheads="1"/>
              </p:cNvSpPr>
              <p:nvPr/>
            </p:nvSpPr>
            <p:spPr bwMode="auto">
              <a:xfrm>
                <a:off x="3504" y="2995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38" name="Rectangle 11" descr="Newsprint"/>
              <p:cNvSpPr>
                <a:spLocks noChangeArrowheads="1"/>
              </p:cNvSpPr>
              <p:nvPr/>
            </p:nvSpPr>
            <p:spPr bwMode="auto">
              <a:xfrm>
                <a:off x="3504" y="2746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39" name="Rectangle 12" descr="Newsprint"/>
              <p:cNvSpPr>
                <a:spLocks noChangeArrowheads="1"/>
              </p:cNvSpPr>
              <p:nvPr/>
            </p:nvSpPr>
            <p:spPr bwMode="auto">
              <a:xfrm>
                <a:off x="3504" y="2497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40" name="Rectangle 13" descr="Newsprint"/>
              <p:cNvSpPr>
                <a:spLocks noChangeArrowheads="1"/>
              </p:cNvSpPr>
              <p:nvPr/>
            </p:nvSpPr>
            <p:spPr bwMode="auto">
              <a:xfrm>
                <a:off x="3504" y="2248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41" name="Rectangle 14" descr="Newsprint"/>
              <p:cNvSpPr>
                <a:spLocks noChangeArrowheads="1"/>
              </p:cNvSpPr>
              <p:nvPr/>
            </p:nvSpPr>
            <p:spPr bwMode="auto">
              <a:xfrm>
                <a:off x="2544" y="2746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42" name="Rectangle 15" descr="Newsprint"/>
              <p:cNvSpPr>
                <a:spLocks noChangeArrowheads="1"/>
              </p:cNvSpPr>
              <p:nvPr/>
            </p:nvSpPr>
            <p:spPr bwMode="auto">
              <a:xfrm>
                <a:off x="2544" y="3244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43" name="Rectangle 16" descr="Newsprint"/>
              <p:cNvSpPr>
                <a:spLocks noChangeArrowheads="1"/>
              </p:cNvSpPr>
              <p:nvPr/>
            </p:nvSpPr>
            <p:spPr bwMode="auto">
              <a:xfrm>
                <a:off x="2544" y="2995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44" name="Rectangle 17" descr="Newsprint"/>
              <p:cNvSpPr>
                <a:spLocks noChangeArrowheads="1"/>
              </p:cNvSpPr>
              <p:nvPr/>
            </p:nvSpPr>
            <p:spPr bwMode="auto">
              <a:xfrm>
                <a:off x="2544" y="2497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45" name="Rectangle 18" descr="Newsprint"/>
              <p:cNvSpPr>
                <a:spLocks noChangeArrowheads="1"/>
              </p:cNvSpPr>
              <p:nvPr/>
            </p:nvSpPr>
            <p:spPr bwMode="auto">
              <a:xfrm>
                <a:off x="2544" y="2248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200">
                  <a:latin typeface="Comic Sans MS" pitchFamily="66" charset="0"/>
                </a:endParaRPr>
              </a:p>
            </p:txBody>
          </p:sp>
          <p:sp>
            <p:nvSpPr>
              <p:cNvPr id="5146" name="Rectangle 19" descr="Newsprint"/>
              <p:cNvSpPr>
                <a:spLocks noChangeArrowheads="1"/>
              </p:cNvSpPr>
              <p:nvPr/>
            </p:nvSpPr>
            <p:spPr bwMode="auto">
              <a:xfrm>
                <a:off x="2544" y="1999"/>
                <a:ext cx="96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midpoint(x)</a:t>
                </a:r>
              </a:p>
            </p:txBody>
          </p:sp>
          <p:sp>
            <p:nvSpPr>
              <p:cNvPr id="5147" name="Rectangle 20" descr="Newsprint"/>
              <p:cNvSpPr>
                <a:spLocks noChangeArrowheads="1"/>
              </p:cNvSpPr>
              <p:nvPr/>
            </p:nvSpPr>
            <p:spPr bwMode="auto">
              <a:xfrm>
                <a:off x="3504" y="1999"/>
                <a:ext cx="720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mp x f</a:t>
                </a:r>
              </a:p>
            </p:txBody>
          </p:sp>
          <p:sp>
            <p:nvSpPr>
              <p:cNvPr id="5148" name="Rectangle 21" descr="Newsprint"/>
              <p:cNvSpPr>
                <a:spLocks noChangeArrowheads="1"/>
              </p:cNvSpPr>
              <p:nvPr/>
            </p:nvSpPr>
            <p:spPr bwMode="auto">
              <a:xfrm>
                <a:off x="1440" y="3493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5149" name="Rectangle 22" descr="Newsprint"/>
              <p:cNvSpPr>
                <a:spLocks noChangeArrowheads="1"/>
              </p:cNvSpPr>
              <p:nvPr/>
            </p:nvSpPr>
            <p:spPr bwMode="auto">
              <a:xfrm>
                <a:off x="288" y="3493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50 - 60</a:t>
                </a:r>
              </a:p>
            </p:txBody>
          </p:sp>
          <p:sp>
            <p:nvSpPr>
              <p:cNvPr id="5150" name="Rectangle 23" descr="Newsprint"/>
              <p:cNvSpPr>
                <a:spLocks noChangeArrowheads="1"/>
              </p:cNvSpPr>
              <p:nvPr/>
            </p:nvSpPr>
            <p:spPr bwMode="auto">
              <a:xfrm>
                <a:off x="1440" y="3244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4</a:t>
                </a:r>
              </a:p>
            </p:txBody>
          </p:sp>
          <p:sp>
            <p:nvSpPr>
              <p:cNvPr id="5151" name="Rectangle 24" descr="Newsprint"/>
              <p:cNvSpPr>
                <a:spLocks noChangeArrowheads="1"/>
              </p:cNvSpPr>
              <p:nvPr/>
            </p:nvSpPr>
            <p:spPr bwMode="auto">
              <a:xfrm>
                <a:off x="288" y="3244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40 - 50</a:t>
                </a:r>
              </a:p>
            </p:txBody>
          </p:sp>
          <p:sp>
            <p:nvSpPr>
              <p:cNvPr id="5152" name="Rectangle 25" descr="Newsprint"/>
              <p:cNvSpPr>
                <a:spLocks noChangeArrowheads="1"/>
              </p:cNvSpPr>
              <p:nvPr/>
            </p:nvSpPr>
            <p:spPr bwMode="auto">
              <a:xfrm>
                <a:off x="1440" y="2995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5153" name="Rectangle 26" descr="Newsprint"/>
              <p:cNvSpPr>
                <a:spLocks noChangeArrowheads="1"/>
              </p:cNvSpPr>
              <p:nvPr/>
            </p:nvSpPr>
            <p:spPr bwMode="auto">
              <a:xfrm>
                <a:off x="288" y="2995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30 - 40</a:t>
                </a:r>
              </a:p>
            </p:txBody>
          </p:sp>
          <p:sp>
            <p:nvSpPr>
              <p:cNvPr id="5154" name="Rectangle 27" descr="Newsprint"/>
              <p:cNvSpPr>
                <a:spLocks noChangeArrowheads="1"/>
              </p:cNvSpPr>
              <p:nvPr/>
            </p:nvSpPr>
            <p:spPr bwMode="auto">
              <a:xfrm>
                <a:off x="1440" y="2746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7</a:t>
                </a:r>
              </a:p>
            </p:txBody>
          </p:sp>
          <p:sp>
            <p:nvSpPr>
              <p:cNvPr id="5155" name="Rectangle 28" descr="Newsprint"/>
              <p:cNvSpPr>
                <a:spLocks noChangeArrowheads="1"/>
              </p:cNvSpPr>
              <p:nvPr/>
            </p:nvSpPr>
            <p:spPr bwMode="auto">
              <a:xfrm>
                <a:off x="288" y="2746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20 - 30</a:t>
                </a:r>
              </a:p>
            </p:txBody>
          </p:sp>
          <p:sp>
            <p:nvSpPr>
              <p:cNvPr id="5156" name="Rectangle 29" descr="Newsprint"/>
              <p:cNvSpPr>
                <a:spLocks noChangeArrowheads="1"/>
              </p:cNvSpPr>
              <p:nvPr/>
            </p:nvSpPr>
            <p:spPr bwMode="auto">
              <a:xfrm>
                <a:off x="1440" y="2497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5157" name="Rectangle 30" descr="Newsprint"/>
              <p:cNvSpPr>
                <a:spLocks noChangeArrowheads="1"/>
              </p:cNvSpPr>
              <p:nvPr/>
            </p:nvSpPr>
            <p:spPr bwMode="auto">
              <a:xfrm>
                <a:off x="288" y="2497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10 - 20</a:t>
                </a:r>
              </a:p>
            </p:txBody>
          </p:sp>
          <p:sp>
            <p:nvSpPr>
              <p:cNvPr id="5158" name="Rectangle 31" descr="Newsprint"/>
              <p:cNvSpPr>
                <a:spLocks noChangeArrowheads="1"/>
              </p:cNvSpPr>
              <p:nvPr/>
            </p:nvSpPr>
            <p:spPr bwMode="auto">
              <a:xfrm>
                <a:off x="1440" y="2248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27</a:t>
                </a:r>
              </a:p>
            </p:txBody>
          </p:sp>
          <p:sp>
            <p:nvSpPr>
              <p:cNvPr id="5159" name="Rectangle 32" descr="Newsprint"/>
              <p:cNvSpPr>
                <a:spLocks noChangeArrowheads="1"/>
              </p:cNvSpPr>
              <p:nvPr/>
            </p:nvSpPr>
            <p:spPr bwMode="auto">
              <a:xfrm>
                <a:off x="288" y="2248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latin typeface="Comic Sans MS" pitchFamily="66" charset="0"/>
                  </a:rPr>
                  <a:t>0 - 10</a:t>
                </a:r>
              </a:p>
            </p:txBody>
          </p:sp>
          <p:sp>
            <p:nvSpPr>
              <p:cNvPr id="5160" name="Rectangle 33" descr="Newsprint"/>
              <p:cNvSpPr>
                <a:spLocks noChangeArrowheads="1"/>
              </p:cNvSpPr>
              <p:nvPr/>
            </p:nvSpPr>
            <p:spPr bwMode="auto">
              <a:xfrm>
                <a:off x="1440" y="1999"/>
                <a:ext cx="1104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frequency</a:t>
                </a:r>
              </a:p>
            </p:txBody>
          </p:sp>
          <p:sp>
            <p:nvSpPr>
              <p:cNvPr id="5161" name="Rectangle 34" descr="Newsprint"/>
              <p:cNvSpPr>
                <a:spLocks noChangeArrowheads="1"/>
              </p:cNvSpPr>
              <p:nvPr/>
            </p:nvSpPr>
            <p:spPr bwMode="auto">
              <a:xfrm>
                <a:off x="288" y="1999"/>
                <a:ext cx="1152" cy="249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minutes</a:t>
                </a:r>
                <a:r>
                  <a:rPr lang="en-GB" sz="1200">
                    <a:latin typeface="Comic Sans MS" pitchFamily="66" charset="0"/>
                  </a:rPr>
                  <a:t> </a:t>
                </a:r>
                <a:r>
                  <a:rPr lang="en-GB" sz="1200">
                    <a:solidFill>
                      <a:schemeClr val="accent2"/>
                    </a:solidFill>
                    <a:latin typeface="Comic Sans MS" pitchFamily="66" charset="0"/>
                  </a:rPr>
                  <a:t>late</a:t>
                </a:r>
              </a:p>
            </p:txBody>
          </p:sp>
          <p:sp>
            <p:nvSpPr>
              <p:cNvPr id="5162" name="Line 35" descr="Newsprint"/>
              <p:cNvSpPr>
                <a:spLocks noChangeShapeType="1"/>
              </p:cNvSpPr>
              <p:nvPr/>
            </p:nvSpPr>
            <p:spPr bwMode="auto">
              <a:xfrm>
                <a:off x="288" y="1999"/>
                <a:ext cx="3936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Line 36" descr="Newsprint"/>
              <p:cNvSpPr>
                <a:spLocks noChangeShapeType="1"/>
              </p:cNvSpPr>
              <p:nvPr/>
            </p:nvSpPr>
            <p:spPr bwMode="auto">
              <a:xfrm>
                <a:off x="288" y="2248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Line 37" descr="Newsprint"/>
              <p:cNvSpPr>
                <a:spLocks noChangeShapeType="1"/>
              </p:cNvSpPr>
              <p:nvPr/>
            </p:nvSpPr>
            <p:spPr bwMode="auto">
              <a:xfrm>
                <a:off x="288" y="2497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Line 38" descr="Newsprint"/>
              <p:cNvSpPr>
                <a:spLocks noChangeShapeType="1"/>
              </p:cNvSpPr>
              <p:nvPr/>
            </p:nvSpPr>
            <p:spPr bwMode="auto">
              <a:xfrm>
                <a:off x="288" y="2746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39" descr="Newsprint"/>
              <p:cNvSpPr>
                <a:spLocks noChangeShapeType="1"/>
              </p:cNvSpPr>
              <p:nvPr/>
            </p:nvSpPr>
            <p:spPr bwMode="auto">
              <a:xfrm>
                <a:off x="288" y="2995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40" descr="Newsprint"/>
              <p:cNvSpPr>
                <a:spLocks noChangeShapeType="1"/>
              </p:cNvSpPr>
              <p:nvPr/>
            </p:nvSpPr>
            <p:spPr bwMode="auto">
              <a:xfrm>
                <a:off x="288" y="3244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41" descr="Newsprint"/>
              <p:cNvSpPr>
                <a:spLocks noChangeShapeType="1"/>
              </p:cNvSpPr>
              <p:nvPr/>
            </p:nvSpPr>
            <p:spPr bwMode="auto">
              <a:xfrm>
                <a:off x="288" y="3493"/>
                <a:ext cx="39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Line 42" descr="Newsprint"/>
              <p:cNvSpPr>
                <a:spLocks noChangeShapeType="1"/>
              </p:cNvSpPr>
              <p:nvPr/>
            </p:nvSpPr>
            <p:spPr bwMode="auto">
              <a:xfrm>
                <a:off x="288" y="3742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Line 43" descr="Newsprint"/>
              <p:cNvSpPr>
                <a:spLocks noChangeShapeType="1"/>
              </p:cNvSpPr>
              <p:nvPr/>
            </p:nvSpPr>
            <p:spPr bwMode="auto">
              <a:xfrm>
                <a:off x="1440" y="1999"/>
                <a:ext cx="0" cy="17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Line 44" descr="Newsprint"/>
              <p:cNvSpPr>
                <a:spLocks noChangeShapeType="1"/>
              </p:cNvSpPr>
              <p:nvPr/>
            </p:nvSpPr>
            <p:spPr bwMode="auto">
              <a:xfrm>
                <a:off x="4224" y="1999"/>
                <a:ext cx="0" cy="17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Line 45" descr="Newsprint"/>
              <p:cNvSpPr>
                <a:spLocks noChangeShapeType="1"/>
              </p:cNvSpPr>
              <p:nvPr/>
            </p:nvSpPr>
            <p:spPr bwMode="auto">
              <a:xfrm>
                <a:off x="3504" y="1999"/>
                <a:ext cx="0" cy="17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46" descr="Newsprint"/>
              <p:cNvSpPr>
                <a:spLocks noChangeShapeType="1"/>
              </p:cNvSpPr>
              <p:nvPr/>
            </p:nvSpPr>
            <p:spPr bwMode="auto">
              <a:xfrm>
                <a:off x="2544" y="1999"/>
                <a:ext cx="0" cy="17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Line 47" descr="Newsprint"/>
              <p:cNvSpPr>
                <a:spLocks noChangeShapeType="1"/>
              </p:cNvSpPr>
              <p:nvPr/>
            </p:nvSpPr>
            <p:spPr bwMode="auto">
              <a:xfrm>
                <a:off x="1440" y="3742"/>
                <a:ext cx="27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Line 48" descr="Newsprint"/>
              <p:cNvSpPr>
                <a:spLocks noChangeShapeType="1"/>
              </p:cNvSpPr>
              <p:nvPr/>
            </p:nvSpPr>
            <p:spPr bwMode="auto">
              <a:xfrm>
                <a:off x="288" y="1999"/>
                <a:ext cx="0" cy="174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495300" y="3632200"/>
            <a:ext cx="8267700" cy="2989263"/>
            <a:chOff x="312" y="2288"/>
            <a:chExt cx="5208" cy="1883"/>
          </a:xfrm>
        </p:grpSpPr>
        <p:sp>
          <p:nvSpPr>
            <p:cNvPr id="5124" name="Text Box 55" descr="Parchment"/>
            <p:cNvSpPr txBox="1">
              <a:spLocks noChangeArrowheads="1"/>
            </p:cNvSpPr>
            <p:nvPr/>
          </p:nvSpPr>
          <p:spPr bwMode="auto">
            <a:xfrm>
              <a:off x="312" y="3468"/>
              <a:ext cx="5208" cy="70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mpd="tri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GB" sz="800">
                <a:latin typeface="Comic Sans MS" pitchFamily="66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latin typeface="Comic Sans MS" pitchFamily="66" charset="0"/>
                </a:rPr>
                <a:t>2,   5,   6,   6,   7,   8,   8,   8,   9,   9,   10,   15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Median</a:t>
              </a:r>
              <a:r>
                <a:rPr lang="en-GB" sz="1800">
                  <a:latin typeface="Comic Sans MS" pitchFamily="66" charset="0"/>
                </a:rPr>
                <a:t> = </a:t>
              </a:r>
              <a:r>
                <a:rPr lang="en-GB" sz="1800">
                  <a:solidFill>
                    <a:srgbClr val="FF5050"/>
                  </a:solidFill>
                  <a:latin typeface="Comic Sans MS" pitchFamily="66" charset="0"/>
                </a:rPr>
                <a:t>8</a:t>
              </a:r>
              <a:r>
                <a:rPr lang="en-GB" sz="1800">
                  <a:latin typeface="Comic Sans MS" pitchFamily="66" charset="0"/>
                </a:rPr>
                <a:t> </a:t>
              </a:r>
              <a:r>
                <a:rPr lang="en-GB" sz="1800">
                  <a:solidFill>
                    <a:srgbClr val="FF5050"/>
                  </a:solidFill>
                  <a:latin typeface="Comic Sans MS" pitchFamily="66" charset="0"/>
                </a:rPr>
                <a:t>hours </a:t>
              </a:r>
              <a:r>
                <a:rPr lang="en-GB" sz="1800">
                  <a:latin typeface="Comic Sans MS" pitchFamily="66" charset="0"/>
                </a:rPr>
                <a:t>and the </a:t>
              </a: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inter-quartile range</a:t>
              </a:r>
              <a:r>
                <a:rPr lang="en-GB" sz="1800">
                  <a:latin typeface="Comic Sans MS" pitchFamily="66" charset="0"/>
                </a:rPr>
                <a:t> = 9 – 6 = </a:t>
              </a:r>
              <a:r>
                <a:rPr lang="en-GB" sz="1800">
                  <a:solidFill>
                    <a:srgbClr val="FF5050"/>
                  </a:solidFill>
                  <a:latin typeface="Comic Sans MS" pitchFamily="66" charset="0"/>
                </a:rPr>
                <a:t>3 hours</a:t>
              </a:r>
              <a:r>
                <a:rPr lang="en-GB" sz="1800">
                  <a:latin typeface="Comic Sans MS" pitchFamily="66" charset="0"/>
                </a:rPr>
                <a:t>.</a:t>
              </a:r>
            </a:p>
          </p:txBody>
        </p:sp>
        <p:sp>
          <p:nvSpPr>
            <p:cNvPr id="5125" name="Oval 56"/>
            <p:cNvSpPr>
              <a:spLocks noChangeArrowheads="1"/>
            </p:cNvSpPr>
            <p:nvPr/>
          </p:nvSpPr>
          <p:spPr bwMode="auto">
            <a:xfrm>
              <a:off x="2568" y="3672"/>
              <a:ext cx="528" cy="240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Rectangle 57"/>
            <p:cNvSpPr>
              <a:spLocks noChangeArrowheads="1"/>
            </p:cNvSpPr>
            <p:nvPr/>
          </p:nvSpPr>
          <p:spPr bwMode="auto">
            <a:xfrm>
              <a:off x="2097" y="3639"/>
              <a:ext cx="1530" cy="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Text Box 52" descr="Parchment"/>
            <p:cNvSpPr txBox="1">
              <a:spLocks noChangeArrowheads="1"/>
            </p:cNvSpPr>
            <p:nvPr/>
          </p:nvSpPr>
          <p:spPr bwMode="auto">
            <a:xfrm>
              <a:off x="312" y="2580"/>
              <a:ext cx="5208" cy="79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6200" cmpd="tri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Battery Life</a:t>
              </a:r>
              <a:r>
                <a:rPr lang="en-GB" sz="1800">
                  <a:latin typeface="Comic Sans MS" pitchFamily="66" charset="0"/>
                </a:rPr>
                <a:t>:             The life of 12 batteries recorded in hours is: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latin typeface="Comic Sans MS" pitchFamily="66" charset="0"/>
                </a:rPr>
                <a:t>2,   5,   6,   6,   7,   8,   8,   8,   9,   9,   10,   15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Mean</a:t>
              </a:r>
              <a:r>
                <a:rPr lang="en-GB" sz="1800">
                  <a:latin typeface="Comic Sans MS" pitchFamily="66" charset="0"/>
                </a:rPr>
                <a:t> = 93/12 = </a:t>
              </a:r>
              <a:r>
                <a:rPr lang="en-GB" sz="1800">
                  <a:solidFill>
                    <a:srgbClr val="FF5050"/>
                  </a:solidFill>
                  <a:latin typeface="Comic Sans MS" pitchFamily="66" charset="0"/>
                </a:rPr>
                <a:t>7.75</a:t>
              </a:r>
              <a:r>
                <a:rPr lang="en-GB" sz="1800">
                  <a:latin typeface="Comic Sans MS" pitchFamily="66" charset="0"/>
                </a:rPr>
                <a:t> </a:t>
              </a:r>
              <a:r>
                <a:rPr lang="en-GB" sz="1800">
                  <a:solidFill>
                    <a:srgbClr val="FF5050"/>
                  </a:solidFill>
                  <a:latin typeface="Comic Sans MS" pitchFamily="66" charset="0"/>
                </a:rPr>
                <a:t>hours </a:t>
              </a:r>
              <a:r>
                <a:rPr lang="en-GB" sz="1800">
                  <a:latin typeface="Comic Sans MS" pitchFamily="66" charset="0"/>
                </a:rPr>
                <a:t>and the </a:t>
              </a:r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range</a:t>
              </a:r>
              <a:r>
                <a:rPr lang="en-GB" sz="1800">
                  <a:latin typeface="Comic Sans MS" pitchFamily="66" charset="0"/>
                </a:rPr>
                <a:t> = 15 – 2 = </a:t>
              </a:r>
              <a:r>
                <a:rPr lang="en-GB" sz="1800">
                  <a:solidFill>
                    <a:srgbClr val="FF5050"/>
                  </a:solidFill>
                  <a:latin typeface="Comic Sans MS" pitchFamily="66" charset="0"/>
                </a:rPr>
                <a:t>13 hours</a:t>
              </a:r>
              <a:r>
                <a:rPr lang="en-GB" sz="1800"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5128" name="Picture 5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" y="2724"/>
              <a:ext cx="25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59"/>
            <p:cNvSpPr txBox="1">
              <a:spLocks noChangeArrowheads="1"/>
            </p:cNvSpPr>
            <p:nvPr/>
          </p:nvSpPr>
          <p:spPr bwMode="auto">
            <a:xfrm>
              <a:off x="1760" y="2288"/>
              <a:ext cx="2520" cy="2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Discuss the calculations below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342900" y="400050"/>
            <a:ext cx="8172450" cy="1587500"/>
            <a:chOff x="216" y="252"/>
            <a:chExt cx="5148" cy="1000"/>
          </a:xfrm>
        </p:grpSpPr>
        <p:sp>
          <p:nvSpPr>
            <p:cNvPr id="6202" name="Text Box 9" descr="Parchment"/>
            <p:cNvSpPr txBox="1">
              <a:spLocks noChangeArrowheads="1"/>
            </p:cNvSpPr>
            <p:nvPr/>
          </p:nvSpPr>
          <p:spPr bwMode="auto">
            <a:xfrm>
              <a:off x="216" y="612"/>
              <a:ext cx="5148" cy="64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Comic Sans MS" pitchFamily="66" charset="0"/>
                </a:rPr>
                <a:t>Cumulative frequency</a:t>
              </a:r>
              <a:r>
                <a:rPr lang="en-US" sz="2000">
                  <a:latin typeface="Comic Sans MS" pitchFamily="66" charset="0"/>
                </a:rPr>
                <a:t> diagrams are used to obtain an 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estimate</a:t>
              </a:r>
              <a:r>
                <a:rPr lang="en-US" sz="2000">
                  <a:latin typeface="Comic Sans MS" pitchFamily="66" charset="0"/>
                </a:rPr>
                <a:t> of the 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median, and quartiles.</a:t>
              </a:r>
              <a:r>
                <a:rPr lang="en-US" sz="2000">
                  <a:latin typeface="Comic Sans MS" pitchFamily="66" charset="0"/>
                </a:rPr>
                <a:t> from a set of grouped data. Constructing a </a:t>
              </a:r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cumulative frequency table</a:t>
              </a:r>
              <a:r>
                <a:rPr lang="en-US" sz="2000">
                  <a:latin typeface="Comic Sans MS" pitchFamily="66" charset="0"/>
                </a:rPr>
                <a:t> is first step.</a:t>
              </a:r>
            </a:p>
          </p:txBody>
        </p:sp>
        <p:sp>
          <p:nvSpPr>
            <p:cNvPr id="6203" name="Text Box 75"/>
            <p:cNvSpPr txBox="1">
              <a:spLocks noChangeArrowheads="1"/>
            </p:cNvSpPr>
            <p:nvPr/>
          </p:nvSpPr>
          <p:spPr bwMode="auto">
            <a:xfrm>
              <a:off x="1428" y="252"/>
              <a:ext cx="3036" cy="294"/>
            </a:xfrm>
            <a:prstGeom prst="rect">
              <a:avLst/>
            </a:prstGeom>
            <a:gradFill rotWithShape="0">
              <a:gsLst>
                <a:gs pos="0">
                  <a:srgbClr val="A4A4A4"/>
                </a:gs>
                <a:gs pos="50000">
                  <a:srgbClr val="F8F8F8"/>
                </a:gs>
                <a:gs pos="100000">
                  <a:srgbClr val="A4A4A4"/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Cumulative Frequency Curves</a:t>
              </a:r>
            </a:p>
          </p:txBody>
        </p:sp>
      </p:grpSp>
      <p:sp>
        <p:nvSpPr>
          <p:cNvPr id="11274" name="Text Box 10" descr="White marble"/>
          <p:cNvSpPr txBox="1">
            <a:spLocks noChangeArrowheads="1"/>
          </p:cNvSpPr>
          <p:nvPr/>
        </p:nvSpPr>
        <p:spPr bwMode="auto">
          <a:xfrm>
            <a:off x="2559050" y="6194425"/>
            <a:ext cx="6067425" cy="406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Cumulative frequency just means </a:t>
            </a:r>
            <a:r>
              <a:rPr lang="en-US" sz="2000">
                <a:solidFill>
                  <a:srgbClr val="FF5050"/>
                </a:solidFill>
                <a:latin typeface="Comic Sans MS" pitchFamily="66" charset="0"/>
              </a:rPr>
              <a:t>running total.</a:t>
            </a:r>
          </a:p>
        </p:txBody>
      </p:sp>
      <p:grpSp>
        <p:nvGrpSpPr>
          <p:cNvPr id="3" name="Group 213"/>
          <p:cNvGrpSpPr>
            <a:grpSpLocks/>
          </p:cNvGrpSpPr>
          <p:nvPr/>
        </p:nvGrpSpPr>
        <p:grpSpPr bwMode="auto">
          <a:xfrm>
            <a:off x="238125" y="1666875"/>
            <a:ext cx="8905875" cy="4819650"/>
            <a:chOff x="150" y="1050"/>
            <a:chExt cx="5610" cy="3036"/>
          </a:xfrm>
        </p:grpSpPr>
        <p:sp>
          <p:nvSpPr>
            <p:cNvPr id="6155" name="Text Box 67"/>
            <p:cNvSpPr txBox="1">
              <a:spLocks noChangeArrowheads="1"/>
            </p:cNvSpPr>
            <p:nvPr/>
          </p:nvSpPr>
          <p:spPr bwMode="auto">
            <a:xfrm>
              <a:off x="2340" y="1716"/>
              <a:ext cx="2292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rgbClr val="FFFFCC"/>
                  </a:solidFill>
                  <a:latin typeface="Comic Sans MS" pitchFamily="66" charset="0"/>
                </a:rPr>
                <a:t>Cumulative frequency table</a:t>
              </a:r>
            </a:p>
          </p:txBody>
        </p:sp>
        <p:pic>
          <p:nvPicPr>
            <p:cNvPr id="6156" name="Picture 3" descr="g040810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2913"/>
              <a:ext cx="933" cy="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7" name="Group 200"/>
            <p:cNvGrpSpPr>
              <a:grpSpLocks/>
            </p:cNvGrpSpPr>
            <p:nvPr/>
          </p:nvGrpSpPr>
          <p:grpSpPr bwMode="auto">
            <a:xfrm>
              <a:off x="1752" y="2032"/>
              <a:ext cx="3420" cy="1788"/>
              <a:chOff x="1752" y="2032"/>
              <a:chExt cx="3420" cy="1788"/>
            </a:xfrm>
          </p:grpSpPr>
          <p:sp>
            <p:nvSpPr>
              <p:cNvPr id="6161" name="Rectangle 170" descr="Parchment"/>
              <p:cNvSpPr>
                <a:spLocks noChangeArrowheads="1"/>
              </p:cNvSpPr>
              <p:nvPr/>
            </p:nvSpPr>
            <p:spPr bwMode="auto">
              <a:xfrm>
                <a:off x="4317" y="3588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800">
                  <a:latin typeface="Comic Sans MS" pitchFamily="66" charset="0"/>
                </a:endParaRPr>
              </a:p>
            </p:txBody>
          </p:sp>
          <p:sp>
            <p:nvSpPr>
              <p:cNvPr id="6162" name="Rectangle 169" descr="Parchment"/>
              <p:cNvSpPr>
                <a:spLocks noChangeArrowheads="1"/>
              </p:cNvSpPr>
              <p:nvPr/>
            </p:nvSpPr>
            <p:spPr bwMode="auto">
              <a:xfrm>
                <a:off x="3537" y="3588"/>
                <a:ext cx="78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&lt; 60</a:t>
                </a:r>
              </a:p>
            </p:txBody>
          </p:sp>
          <p:sp>
            <p:nvSpPr>
              <p:cNvPr id="6163" name="Rectangle 168" descr="Parchment"/>
              <p:cNvSpPr>
                <a:spLocks noChangeArrowheads="1"/>
              </p:cNvSpPr>
              <p:nvPr/>
            </p:nvSpPr>
            <p:spPr bwMode="auto">
              <a:xfrm>
                <a:off x="2607" y="3588"/>
                <a:ext cx="93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6164" name="Rectangle 167" descr="Parchment"/>
              <p:cNvSpPr>
                <a:spLocks noChangeArrowheads="1"/>
              </p:cNvSpPr>
              <p:nvPr/>
            </p:nvSpPr>
            <p:spPr bwMode="auto">
              <a:xfrm>
                <a:off x="1752" y="3588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50 - 60</a:t>
                </a:r>
              </a:p>
            </p:txBody>
          </p:sp>
          <p:sp>
            <p:nvSpPr>
              <p:cNvPr id="6165" name="Rectangle 166" descr="Parchment"/>
              <p:cNvSpPr>
                <a:spLocks noChangeArrowheads="1"/>
              </p:cNvSpPr>
              <p:nvPr/>
            </p:nvSpPr>
            <p:spPr bwMode="auto">
              <a:xfrm>
                <a:off x="4317" y="3356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800">
                  <a:latin typeface="Comic Sans MS" pitchFamily="66" charset="0"/>
                </a:endParaRPr>
              </a:p>
            </p:txBody>
          </p:sp>
          <p:sp>
            <p:nvSpPr>
              <p:cNvPr id="6166" name="Rectangle 165" descr="Parchment"/>
              <p:cNvSpPr>
                <a:spLocks noChangeArrowheads="1"/>
              </p:cNvSpPr>
              <p:nvPr/>
            </p:nvSpPr>
            <p:spPr bwMode="auto">
              <a:xfrm>
                <a:off x="3537" y="3356"/>
                <a:ext cx="78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&lt; 50</a:t>
                </a:r>
              </a:p>
            </p:txBody>
          </p:sp>
          <p:sp>
            <p:nvSpPr>
              <p:cNvPr id="6167" name="Rectangle 164" descr="Parchment"/>
              <p:cNvSpPr>
                <a:spLocks noChangeArrowheads="1"/>
              </p:cNvSpPr>
              <p:nvPr/>
            </p:nvSpPr>
            <p:spPr bwMode="auto">
              <a:xfrm>
                <a:off x="2607" y="3356"/>
                <a:ext cx="93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8</a:t>
                </a:r>
              </a:p>
            </p:txBody>
          </p:sp>
          <p:sp>
            <p:nvSpPr>
              <p:cNvPr id="6168" name="Rectangle 163" descr="Parchment"/>
              <p:cNvSpPr>
                <a:spLocks noChangeArrowheads="1"/>
              </p:cNvSpPr>
              <p:nvPr/>
            </p:nvSpPr>
            <p:spPr bwMode="auto">
              <a:xfrm>
                <a:off x="1752" y="3356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40 - 50</a:t>
                </a:r>
              </a:p>
            </p:txBody>
          </p:sp>
          <p:sp>
            <p:nvSpPr>
              <p:cNvPr id="6169" name="Rectangle 162" descr="Parchment"/>
              <p:cNvSpPr>
                <a:spLocks noChangeArrowheads="1"/>
              </p:cNvSpPr>
              <p:nvPr/>
            </p:nvSpPr>
            <p:spPr bwMode="auto">
              <a:xfrm>
                <a:off x="4317" y="3124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800">
                  <a:latin typeface="Comic Sans MS" pitchFamily="66" charset="0"/>
                </a:endParaRPr>
              </a:p>
            </p:txBody>
          </p:sp>
          <p:sp>
            <p:nvSpPr>
              <p:cNvPr id="6170" name="Rectangle 161" descr="Parchment"/>
              <p:cNvSpPr>
                <a:spLocks noChangeArrowheads="1"/>
              </p:cNvSpPr>
              <p:nvPr/>
            </p:nvSpPr>
            <p:spPr bwMode="auto">
              <a:xfrm>
                <a:off x="3537" y="3124"/>
                <a:ext cx="78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&lt; 40</a:t>
                </a:r>
              </a:p>
            </p:txBody>
          </p:sp>
          <p:sp>
            <p:nvSpPr>
              <p:cNvPr id="6171" name="Rectangle 160" descr="Parchment"/>
              <p:cNvSpPr>
                <a:spLocks noChangeArrowheads="1"/>
              </p:cNvSpPr>
              <p:nvPr/>
            </p:nvSpPr>
            <p:spPr bwMode="auto">
              <a:xfrm>
                <a:off x="2607" y="3124"/>
                <a:ext cx="93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12</a:t>
                </a:r>
              </a:p>
            </p:txBody>
          </p:sp>
          <p:sp>
            <p:nvSpPr>
              <p:cNvPr id="6172" name="Rectangle 159" descr="Parchment"/>
              <p:cNvSpPr>
                <a:spLocks noChangeArrowheads="1"/>
              </p:cNvSpPr>
              <p:nvPr/>
            </p:nvSpPr>
            <p:spPr bwMode="auto">
              <a:xfrm>
                <a:off x="1752" y="3124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30 - 40</a:t>
                </a:r>
              </a:p>
            </p:txBody>
          </p:sp>
          <p:sp>
            <p:nvSpPr>
              <p:cNvPr id="6173" name="Rectangle 158" descr="Parchment"/>
              <p:cNvSpPr>
                <a:spLocks noChangeArrowheads="1"/>
              </p:cNvSpPr>
              <p:nvPr/>
            </p:nvSpPr>
            <p:spPr bwMode="auto">
              <a:xfrm>
                <a:off x="4317" y="2892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800">
                  <a:latin typeface="Comic Sans MS" pitchFamily="66" charset="0"/>
                </a:endParaRPr>
              </a:p>
            </p:txBody>
          </p:sp>
          <p:sp>
            <p:nvSpPr>
              <p:cNvPr id="6174" name="Rectangle 157" descr="Parchment"/>
              <p:cNvSpPr>
                <a:spLocks noChangeArrowheads="1"/>
              </p:cNvSpPr>
              <p:nvPr/>
            </p:nvSpPr>
            <p:spPr bwMode="auto">
              <a:xfrm>
                <a:off x="3537" y="2892"/>
                <a:ext cx="78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&lt; 30</a:t>
                </a:r>
              </a:p>
            </p:txBody>
          </p:sp>
          <p:sp>
            <p:nvSpPr>
              <p:cNvPr id="6175" name="Rectangle 156" descr="Parchment"/>
              <p:cNvSpPr>
                <a:spLocks noChangeArrowheads="1"/>
              </p:cNvSpPr>
              <p:nvPr/>
            </p:nvSpPr>
            <p:spPr bwMode="auto">
              <a:xfrm>
                <a:off x="2607" y="2892"/>
                <a:ext cx="93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22</a:t>
                </a:r>
              </a:p>
            </p:txBody>
          </p:sp>
          <p:sp>
            <p:nvSpPr>
              <p:cNvPr id="6176" name="Rectangle 155" descr="Parchment"/>
              <p:cNvSpPr>
                <a:spLocks noChangeArrowheads="1"/>
              </p:cNvSpPr>
              <p:nvPr/>
            </p:nvSpPr>
            <p:spPr bwMode="auto">
              <a:xfrm>
                <a:off x="1752" y="2892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20 - 30</a:t>
                </a:r>
              </a:p>
            </p:txBody>
          </p:sp>
          <p:sp>
            <p:nvSpPr>
              <p:cNvPr id="6177" name="Rectangle 154" descr="Parchment"/>
              <p:cNvSpPr>
                <a:spLocks noChangeArrowheads="1"/>
              </p:cNvSpPr>
              <p:nvPr/>
            </p:nvSpPr>
            <p:spPr bwMode="auto">
              <a:xfrm>
                <a:off x="4317" y="2660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800">
                  <a:latin typeface="Comic Sans MS" pitchFamily="66" charset="0"/>
                </a:endParaRPr>
              </a:p>
            </p:txBody>
          </p:sp>
          <p:sp>
            <p:nvSpPr>
              <p:cNvPr id="6178" name="Rectangle 153" descr="Parchment"/>
              <p:cNvSpPr>
                <a:spLocks noChangeArrowheads="1"/>
              </p:cNvSpPr>
              <p:nvPr/>
            </p:nvSpPr>
            <p:spPr bwMode="auto">
              <a:xfrm>
                <a:off x="3537" y="2660"/>
                <a:ext cx="78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&lt; 20</a:t>
                </a:r>
              </a:p>
            </p:txBody>
          </p:sp>
          <p:sp>
            <p:nvSpPr>
              <p:cNvPr id="6179" name="Rectangle 152" descr="Parchment"/>
              <p:cNvSpPr>
                <a:spLocks noChangeArrowheads="1"/>
              </p:cNvSpPr>
              <p:nvPr/>
            </p:nvSpPr>
            <p:spPr bwMode="auto">
              <a:xfrm>
                <a:off x="2607" y="2660"/>
                <a:ext cx="93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8</a:t>
                </a:r>
              </a:p>
            </p:txBody>
          </p:sp>
          <p:sp>
            <p:nvSpPr>
              <p:cNvPr id="6180" name="Rectangle 151" descr="Parchment"/>
              <p:cNvSpPr>
                <a:spLocks noChangeArrowheads="1"/>
              </p:cNvSpPr>
              <p:nvPr/>
            </p:nvSpPr>
            <p:spPr bwMode="auto">
              <a:xfrm>
                <a:off x="1752" y="2660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10 - 20</a:t>
                </a:r>
              </a:p>
            </p:txBody>
          </p:sp>
          <p:sp>
            <p:nvSpPr>
              <p:cNvPr id="6181" name="Rectangle 150" descr="Parchment"/>
              <p:cNvSpPr>
                <a:spLocks noChangeArrowheads="1"/>
              </p:cNvSpPr>
              <p:nvPr/>
            </p:nvSpPr>
            <p:spPr bwMode="auto">
              <a:xfrm>
                <a:off x="4317" y="2428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endParaRPr lang="en-GB" sz="1800">
                  <a:latin typeface="Comic Sans MS" pitchFamily="66" charset="0"/>
                </a:endParaRPr>
              </a:p>
            </p:txBody>
          </p:sp>
          <p:sp>
            <p:nvSpPr>
              <p:cNvPr id="6182" name="Rectangle 149" descr="Parchment"/>
              <p:cNvSpPr>
                <a:spLocks noChangeArrowheads="1"/>
              </p:cNvSpPr>
              <p:nvPr/>
            </p:nvSpPr>
            <p:spPr bwMode="auto">
              <a:xfrm>
                <a:off x="3537" y="2428"/>
                <a:ext cx="78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&lt; 10</a:t>
                </a:r>
              </a:p>
            </p:txBody>
          </p:sp>
          <p:sp>
            <p:nvSpPr>
              <p:cNvPr id="6183" name="Rectangle 148" descr="Parchment"/>
              <p:cNvSpPr>
                <a:spLocks noChangeArrowheads="1"/>
              </p:cNvSpPr>
              <p:nvPr/>
            </p:nvSpPr>
            <p:spPr bwMode="auto">
              <a:xfrm>
                <a:off x="2607" y="2428"/>
                <a:ext cx="930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6184" name="Rectangle 147" descr="Parchment"/>
              <p:cNvSpPr>
                <a:spLocks noChangeArrowheads="1"/>
              </p:cNvSpPr>
              <p:nvPr/>
            </p:nvSpPr>
            <p:spPr bwMode="auto">
              <a:xfrm>
                <a:off x="1752" y="2428"/>
                <a:ext cx="855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800">
                    <a:latin typeface="Comic Sans MS" pitchFamily="66" charset="0"/>
                  </a:rPr>
                  <a:t>0 - 10</a:t>
                </a:r>
              </a:p>
            </p:txBody>
          </p:sp>
          <p:sp>
            <p:nvSpPr>
              <p:cNvPr id="6185" name="Rectangle 146" descr="Parchment"/>
              <p:cNvSpPr>
                <a:spLocks noChangeArrowheads="1"/>
              </p:cNvSpPr>
              <p:nvPr/>
            </p:nvSpPr>
            <p:spPr bwMode="auto">
              <a:xfrm>
                <a:off x="4317" y="2032"/>
                <a:ext cx="855" cy="3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Cumulative Frequency</a:t>
                </a:r>
              </a:p>
            </p:txBody>
          </p:sp>
          <p:sp>
            <p:nvSpPr>
              <p:cNvPr id="6186" name="Rectangle 145" descr="Parchment"/>
              <p:cNvSpPr>
                <a:spLocks noChangeArrowheads="1"/>
              </p:cNvSpPr>
              <p:nvPr/>
            </p:nvSpPr>
            <p:spPr bwMode="auto">
              <a:xfrm>
                <a:off x="3537" y="2032"/>
                <a:ext cx="780" cy="3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Upper Limit</a:t>
                </a:r>
              </a:p>
            </p:txBody>
          </p:sp>
          <p:sp>
            <p:nvSpPr>
              <p:cNvPr id="6187" name="Rectangle 144" descr="Parchment"/>
              <p:cNvSpPr>
                <a:spLocks noChangeArrowheads="1"/>
              </p:cNvSpPr>
              <p:nvPr/>
            </p:nvSpPr>
            <p:spPr bwMode="auto">
              <a:xfrm>
                <a:off x="2607" y="2032"/>
                <a:ext cx="930" cy="3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Frequency</a:t>
                </a:r>
              </a:p>
            </p:txBody>
          </p:sp>
          <p:sp>
            <p:nvSpPr>
              <p:cNvPr id="6188" name="Rectangle 143" descr="Parchment"/>
              <p:cNvSpPr>
                <a:spLocks noChangeArrowheads="1"/>
              </p:cNvSpPr>
              <p:nvPr/>
            </p:nvSpPr>
            <p:spPr bwMode="auto">
              <a:xfrm>
                <a:off x="1752" y="2032"/>
                <a:ext cx="855" cy="3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Minutes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Late</a:t>
                </a:r>
              </a:p>
            </p:txBody>
          </p:sp>
          <p:sp>
            <p:nvSpPr>
              <p:cNvPr id="6189" name="Line 171" descr="Parchment"/>
              <p:cNvSpPr>
                <a:spLocks noChangeShapeType="1"/>
              </p:cNvSpPr>
              <p:nvPr/>
            </p:nvSpPr>
            <p:spPr bwMode="auto">
              <a:xfrm>
                <a:off x="1752" y="2032"/>
                <a:ext cx="34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Line 172" descr="Parchment"/>
              <p:cNvSpPr>
                <a:spLocks noChangeShapeType="1"/>
              </p:cNvSpPr>
              <p:nvPr/>
            </p:nvSpPr>
            <p:spPr bwMode="auto">
              <a:xfrm>
                <a:off x="1752" y="2428"/>
                <a:ext cx="34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Line 173" descr="Parchment"/>
              <p:cNvSpPr>
                <a:spLocks noChangeShapeType="1"/>
              </p:cNvSpPr>
              <p:nvPr/>
            </p:nvSpPr>
            <p:spPr bwMode="auto">
              <a:xfrm>
                <a:off x="1752" y="2660"/>
                <a:ext cx="34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Line 174" descr="Parchment"/>
              <p:cNvSpPr>
                <a:spLocks noChangeShapeType="1"/>
              </p:cNvSpPr>
              <p:nvPr/>
            </p:nvSpPr>
            <p:spPr bwMode="auto">
              <a:xfrm>
                <a:off x="1752" y="2892"/>
                <a:ext cx="34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Line 175" descr="Parchment"/>
              <p:cNvSpPr>
                <a:spLocks noChangeShapeType="1"/>
              </p:cNvSpPr>
              <p:nvPr/>
            </p:nvSpPr>
            <p:spPr bwMode="auto">
              <a:xfrm>
                <a:off x="1752" y="3124"/>
                <a:ext cx="34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Line 176" descr="Parchment"/>
              <p:cNvSpPr>
                <a:spLocks noChangeShapeType="1"/>
              </p:cNvSpPr>
              <p:nvPr/>
            </p:nvSpPr>
            <p:spPr bwMode="auto">
              <a:xfrm>
                <a:off x="1752" y="3356"/>
                <a:ext cx="34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177" descr="Parchment"/>
              <p:cNvSpPr>
                <a:spLocks noChangeShapeType="1"/>
              </p:cNvSpPr>
              <p:nvPr/>
            </p:nvSpPr>
            <p:spPr bwMode="auto">
              <a:xfrm>
                <a:off x="1752" y="3588"/>
                <a:ext cx="34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Line 178" descr="Parchment"/>
              <p:cNvSpPr>
                <a:spLocks noChangeShapeType="1"/>
              </p:cNvSpPr>
              <p:nvPr/>
            </p:nvSpPr>
            <p:spPr bwMode="auto">
              <a:xfrm>
                <a:off x="1752" y="3820"/>
                <a:ext cx="342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Line 179" descr="Parchment"/>
              <p:cNvSpPr>
                <a:spLocks noChangeShapeType="1"/>
              </p:cNvSpPr>
              <p:nvPr/>
            </p:nvSpPr>
            <p:spPr bwMode="auto">
              <a:xfrm>
                <a:off x="1752" y="2032"/>
                <a:ext cx="0" cy="178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Line 180" descr="Parchment"/>
              <p:cNvSpPr>
                <a:spLocks noChangeShapeType="1"/>
              </p:cNvSpPr>
              <p:nvPr/>
            </p:nvSpPr>
            <p:spPr bwMode="auto">
              <a:xfrm>
                <a:off x="2607" y="2032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Line 181" descr="Parchment"/>
              <p:cNvSpPr>
                <a:spLocks noChangeShapeType="1"/>
              </p:cNvSpPr>
              <p:nvPr/>
            </p:nvSpPr>
            <p:spPr bwMode="auto">
              <a:xfrm>
                <a:off x="3537" y="2032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Line 182" descr="Parchment"/>
              <p:cNvSpPr>
                <a:spLocks noChangeShapeType="1"/>
              </p:cNvSpPr>
              <p:nvPr/>
            </p:nvSpPr>
            <p:spPr bwMode="auto">
              <a:xfrm>
                <a:off x="4317" y="2032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Line 183" descr="Parchment"/>
              <p:cNvSpPr>
                <a:spLocks noChangeShapeType="1"/>
              </p:cNvSpPr>
              <p:nvPr/>
            </p:nvSpPr>
            <p:spPr bwMode="auto">
              <a:xfrm>
                <a:off x="5172" y="2032"/>
                <a:ext cx="0" cy="178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8" name="Text Box 192" descr="Parchment"/>
            <p:cNvSpPr txBox="1">
              <a:spLocks noChangeArrowheads="1"/>
            </p:cNvSpPr>
            <p:nvPr/>
          </p:nvSpPr>
          <p:spPr bwMode="auto">
            <a:xfrm>
              <a:off x="150" y="1353"/>
              <a:ext cx="1512" cy="140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>
                  <a:solidFill>
                    <a:schemeClr val="accent2"/>
                  </a:solidFill>
                  <a:latin typeface="Comic Sans MS" pitchFamily="66" charset="0"/>
                </a:rPr>
                <a:t>Example 1</a:t>
              </a:r>
              <a:r>
                <a:rPr lang="en-GB" sz="2000" b="1">
                  <a:latin typeface="Comic Sans MS" pitchFamily="66" charset="0"/>
                </a:rPr>
                <a:t>.</a:t>
              </a:r>
              <a:r>
                <a:rPr lang="en-GB" sz="2000">
                  <a:latin typeface="Comic Sans MS" pitchFamily="66" charset="0"/>
                </a:rPr>
                <a:t>    During a 4 hour period at a busy airport the number of late-arriving aircraft was recorded.</a:t>
              </a:r>
            </a:p>
          </p:txBody>
        </p:sp>
        <p:pic>
          <p:nvPicPr>
            <p:cNvPr id="6159" name="Picture 1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" y="1256"/>
              <a:ext cx="1025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2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" y="1050"/>
              <a:ext cx="70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57" name="Text Box 193"/>
          <p:cNvSpPr txBox="1">
            <a:spLocks noChangeArrowheads="1"/>
          </p:cNvSpPr>
          <p:nvPr/>
        </p:nvSpPr>
        <p:spPr bwMode="auto">
          <a:xfrm>
            <a:off x="7258050" y="3886200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 </a:t>
            </a: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1458" name="Text Box 194"/>
          <p:cNvSpPr txBox="1">
            <a:spLocks noChangeArrowheads="1"/>
          </p:cNvSpPr>
          <p:nvPr/>
        </p:nvSpPr>
        <p:spPr bwMode="auto">
          <a:xfrm>
            <a:off x="7267575" y="4257675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13</a:t>
            </a:r>
          </a:p>
        </p:txBody>
      </p:sp>
      <p:sp>
        <p:nvSpPr>
          <p:cNvPr id="11459" name="Text Box 195"/>
          <p:cNvSpPr txBox="1">
            <a:spLocks noChangeArrowheads="1"/>
          </p:cNvSpPr>
          <p:nvPr/>
        </p:nvSpPr>
        <p:spPr bwMode="auto">
          <a:xfrm>
            <a:off x="7258050" y="4591050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35</a:t>
            </a:r>
          </a:p>
        </p:txBody>
      </p:sp>
      <p:sp>
        <p:nvSpPr>
          <p:cNvPr id="11460" name="Text Box 196"/>
          <p:cNvSpPr txBox="1">
            <a:spLocks noChangeArrowheads="1"/>
          </p:cNvSpPr>
          <p:nvPr/>
        </p:nvSpPr>
        <p:spPr bwMode="auto">
          <a:xfrm>
            <a:off x="7296150" y="4962525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47</a:t>
            </a:r>
          </a:p>
        </p:txBody>
      </p:sp>
      <p:sp>
        <p:nvSpPr>
          <p:cNvPr id="11461" name="Text Box 197"/>
          <p:cNvSpPr txBox="1">
            <a:spLocks noChangeArrowheads="1"/>
          </p:cNvSpPr>
          <p:nvPr/>
        </p:nvSpPr>
        <p:spPr bwMode="auto">
          <a:xfrm>
            <a:off x="7277100" y="5314950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55</a:t>
            </a:r>
          </a:p>
        </p:txBody>
      </p:sp>
      <p:sp>
        <p:nvSpPr>
          <p:cNvPr id="11462" name="Text Box 198"/>
          <p:cNvSpPr txBox="1">
            <a:spLocks noChangeArrowheads="1"/>
          </p:cNvSpPr>
          <p:nvPr/>
        </p:nvSpPr>
        <p:spPr bwMode="auto">
          <a:xfrm>
            <a:off x="7283450" y="5702300"/>
            <a:ext cx="81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>
                <a:solidFill>
                  <a:srgbClr val="FF5050"/>
                </a:solidFill>
                <a:latin typeface="Comic Sans MS" pitchFamily="66" charset="0"/>
              </a:rPr>
              <a:t>60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 autoUpdateAnimBg="0"/>
      <p:bldP spid="11457" grpId="0" autoUpdateAnimBg="0"/>
      <p:bldP spid="11458" grpId="0" autoUpdateAnimBg="0"/>
      <p:bldP spid="11459" grpId="0" autoUpdateAnimBg="0"/>
      <p:bldP spid="11460" grpId="0" autoUpdateAnimBg="0"/>
      <p:bldP spid="11461" grpId="0" autoUpdateAnimBg="0"/>
      <p:bldP spid="114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8" name="Oval 320"/>
          <p:cNvSpPr>
            <a:spLocks noChangeArrowheads="1"/>
          </p:cNvSpPr>
          <p:nvPr/>
        </p:nvSpPr>
        <p:spPr bwMode="auto">
          <a:xfrm>
            <a:off x="1695450" y="4629150"/>
            <a:ext cx="9525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09" name="Oval 321"/>
          <p:cNvSpPr>
            <a:spLocks noChangeArrowheads="1"/>
          </p:cNvSpPr>
          <p:nvPr/>
        </p:nvSpPr>
        <p:spPr bwMode="auto">
          <a:xfrm>
            <a:off x="2222500" y="4156075"/>
            <a:ext cx="9525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0" name="Oval 322"/>
          <p:cNvSpPr>
            <a:spLocks noChangeArrowheads="1"/>
          </p:cNvSpPr>
          <p:nvPr/>
        </p:nvSpPr>
        <p:spPr bwMode="auto">
          <a:xfrm>
            <a:off x="2749550" y="2905125"/>
            <a:ext cx="9525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1" name="Oval 323"/>
          <p:cNvSpPr>
            <a:spLocks noChangeArrowheads="1"/>
          </p:cNvSpPr>
          <p:nvPr/>
        </p:nvSpPr>
        <p:spPr bwMode="auto">
          <a:xfrm>
            <a:off x="3276600" y="2193925"/>
            <a:ext cx="9525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2" name="Oval 324"/>
          <p:cNvSpPr>
            <a:spLocks noChangeArrowheads="1"/>
          </p:cNvSpPr>
          <p:nvPr/>
        </p:nvSpPr>
        <p:spPr bwMode="auto">
          <a:xfrm>
            <a:off x="3813175" y="1724025"/>
            <a:ext cx="9525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13" name="Oval 325"/>
          <p:cNvSpPr>
            <a:spLocks noChangeArrowheads="1"/>
          </p:cNvSpPr>
          <p:nvPr/>
        </p:nvSpPr>
        <p:spPr bwMode="auto">
          <a:xfrm>
            <a:off x="4330700" y="1460500"/>
            <a:ext cx="95250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20" name="Freeform 332"/>
          <p:cNvSpPr>
            <a:spLocks/>
          </p:cNvSpPr>
          <p:nvPr/>
        </p:nvSpPr>
        <p:spPr bwMode="auto">
          <a:xfrm>
            <a:off x="1209675" y="1514475"/>
            <a:ext cx="3171825" cy="3457575"/>
          </a:xfrm>
          <a:custGeom>
            <a:avLst/>
            <a:gdLst>
              <a:gd name="T0" fmla="*/ 0 w 1998"/>
              <a:gd name="T1" fmla="*/ 2147483647 h 2178"/>
              <a:gd name="T2" fmla="*/ 846772500 w 1998"/>
              <a:gd name="T3" fmla="*/ 2147483647 h 2178"/>
              <a:gd name="T4" fmla="*/ 1678424063 w 1998"/>
              <a:gd name="T5" fmla="*/ 2147483647 h 2178"/>
              <a:gd name="T6" fmla="*/ 2147483647 w 1998"/>
              <a:gd name="T7" fmla="*/ 2147483647 h 2178"/>
              <a:gd name="T8" fmla="*/ 2147483647 w 1998"/>
              <a:gd name="T9" fmla="*/ 1164312188 h 2178"/>
              <a:gd name="T10" fmla="*/ 2147483647 w 1998"/>
              <a:gd name="T11" fmla="*/ 423386250 h 2178"/>
              <a:gd name="T12" fmla="*/ 2147483647 w 1998"/>
              <a:gd name="T13" fmla="*/ 0 h 21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98"/>
              <a:gd name="T22" fmla="*/ 0 h 2178"/>
              <a:gd name="T23" fmla="*/ 1998 w 1998"/>
              <a:gd name="T24" fmla="*/ 2178 h 21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98" h="2178">
                <a:moveTo>
                  <a:pt x="0" y="2178"/>
                </a:moveTo>
                <a:cubicBezTo>
                  <a:pt x="112" y="2128"/>
                  <a:pt x="225" y="2079"/>
                  <a:pt x="336" y="1998"/>
                </a:cubicBezTo>
                <a:cubicBezTo>
                  <a:pt x="447" y="1917"/>
                  <a:pt x="555" y="1873"/>
                  <a:pt x="666" y="1692"/>
                </a:cubicBezTo>
                <a:cubicBezTo>
                  <a:pt x="777" y="1511"/>
                  <a:pt x="891" y="1117"/>
                  <a:pt x="1002" y="912"/>
                </a:cubicBezTo>
                <a:cubicBezTo>
                  <a:pt x="1113" y="707"/>
                  <a:pt x="1221" y="586"/>
                  <a:pt x="1332" y="462"/>
                </a:cubicBezTo>
                <a:cubicBezTo>
                  <a:pt x="1443" y="338"/>
                  <a:pt x="1557" y="245"/>
                  <a:pt x="1668" y="168"/>
                </a:cubicBezTo>
                <a:cubicBezTo>
                  <a:pt x="1779" y="91"/>
                  <a:pt x="1929" y="35"/>
                  <a:pt x="1998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21" name="Text Box 333"/>
          <p:cNvSpPr txBox="1">
            <a:spLocks noChangeArrowheads="1"/>
          </p:cNvSpPr>
          <p:nvPr/>
        </p:nvSpPr>
        <p:spPr bwMode="auto">
          <a:xfrm>
            <a:off x="5410200" y="4330700"/>
            <a:ext cx="3467100" cy="1190625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Plot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end point</a:t>
            </a:r>
            <a:r>
              <a:rPr lang="en-GB" sz="1800">
                <a:latin typeface="Comic Sans MS" pitchFamily="66" charset="0"/>
              </a:rPr>
              <a:t> of each interval against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cumulative frequency,</a:t>
            </a:r>
            <a:r>
              <a:rPr lang="en-GB" sz="18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>
                <a:solidFill>
                  <a:schemeClr val="tx2"/>
                </a:solidFill>
                <a:latin typeface="Comic Sans MS" pitchFamily="66" charset="0"/>
              </a:rPr>
              <a:t>then join the points to make the curve.</a:t>
            </a:r>
          </a:p>
        </p:txBody>
      </p:sp>
      <p:sp>
        <p:nvSpPr>
          <p:cNvPr id="12622" name="Text Box 334"/>
          <p:cNvSpPr txBox="1">
            <a:spLocks noChangeArrowheads="1"/>
          </p:cNvSpPr>
          <p:nvPr/>
        </p:nvSpPr>
        <p:spPr bwMode="auto">
          <a:xfrm>
            <a:off x="217488" y="5764213"/>
            <a:ext cx="3652837" cy="366712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Get an estimate for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median.</a:t>
            </a:r>
          </a:p>
        </p:txBody>
      </p:sp>
      <p:sp>
        <p:nvSpPr>
          <p:cNvPr id="12623" name="Text Box 335"/>
          <p:cNvSpPr txBox="1">
            <a:spLocks noChangeArrowheads="1"/>
          </p:cNvSpPr>
          <p:nvPr/>
        </p:nvSpPr>
        <p:spPr bwMode="auto">
          <a:xfrm>
            <a:off x="5759450" y="5741988"/>
            <a:ext cx="2667000" cy="366712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Find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lower quartile.</a:t>
            </a:r>
          </a:p>
        </p:txBody>
      </p:sp>
      <p:sp>
        <p:nvSpPr>
          <p:cNvPr id="12624" name="Text Box 336"/>
          <p:cNvSpPr txBox="1">
            <a:spLocks noChangeArrowheads="1"/>
          </p:cNvSpPr>
          <p:nvPr/>
        </p:nvSpPr>
        <p:spPr bwMode="auto">
          <a:xfrm>
            <a:off x="276225" y="6315075"/>
            <a:ext cx="2827338" cy="366713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Find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Upper Quartile.</a:t>
            </a:r>
          </a:p>
        </p:txBody>
      </p:sp>
      <p:sp>
        <p:nvSpPr>
          <p:cNvPr id="12625" name="Text Box 337"/>
          <p:cNvSpPr txBox="1">
            <a:spLocks noChangeArrowheads="1"/>
          </p:cNvSpPr>
          <p:nvPr/>
        </p:nvSpPr>
        <p:spPr bwMode="auto">
          <a:xfrm>
            <a:off x="3424238" y="6332538"/>
            <a:ext cx="5535612" cy="366712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Find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Inter Quartile Range.(IQR = UQ - LQ)</a:t>
            </a:r>
          </a:p>
        </p:txBody>
      </p:sp>
      <p:grpSp>
        <p:nvGrpSpPr>
          <p:cNvPr id="2" name="Group 366"/>
          <p:cNvGrpSpPr>
            <a:grpSpLocks/>
          </p:cNvGrpSpPr>
          <p:nvPr/>
        </p:nvGrpSpPr>
        <p:grpSpPr bwMode="auto">
          <a:xfrm>
            <a:off x="412750" y="347663"/>
            <a:ext cx="8439150" cy="5410200"/>
            <a:chOff x="260" y="219"/>
            <a:chExt cx="5316" cy="3408"/>
          </a:xfrm>
        </p:grpSpPr>
        <p:grpSp>
          <p:nvGrpSpPr>
            <p:cNvPr id="7203" name="Group 365"/>
            <p:cNvGrpSpPr>
              <a:grpSpLocks/>
            </p:cNvGrpSpPr>
            <p:nvPr/>
          </p:nvGrpSpPr>
          <p:grpSpPr bwMode="auto">
            <a:xfrm>
              <a:off x="3428" y="528"/>
              <a:ext cx="2148" cy="2092"/>
              <a:chOff x="3428" y="528"/>
              <a:chExt cx="2148" cy="2092"/>
            </a:xfrm>
          </p:grpSpPr>
          <p:sp>
            <p:nvSpPr>
              <p:cNvPr id="7420" name="Text Box 2" descr="Parchment"/>
              <p:cNvSpPr txBox="1">
                <a:spLocks noChangeArrowheads="1"/>
              </p:cNvSpPr>
              <p:nvPr/>
            </p:nvSpPr>
            <p:spPr bwMode="auto">
              <a:xfrm>
                <a:off x="3432" y="528"/>
                <a:ext cx="2132" cy="239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800">
                    <a:solidFill>
                      <a:schemeClr val="accent2"/>
                    </a:solidFill>
                    <a:latin typeface="Comic Sans MS" pitchFamily="66" charset="0"/>
                  </a:rPr>
                  <a:t>Cumulative frequency table</a:t>
                </a:r>
              </a:p>
            </p:txBody>
          </p:sp>
          <p:sp>
            <p:nvSpPr>
              <p:cNvPr id="7421" name="Rectangle 4" descr="Parchment"/>
              <p:cNvSpPr>
                <a:spLocks noChangeArrowheads="1"/>
              </p:cNvSpPr>
              <p:nvPr/>
            </p:nvSpPr>
            <p:spPr bwMode="auto">
              <a:xfrm>
                <a:off x="5132" y="2388"/>
                <a:ext cx="444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7422" name="Rectangle 5" descr="Parchment"/>
              <p:cNvSpPr>
                <a:spLocks noChangeArrowheads="1"/>
              </p:cNvSpPr>
              <p:nvPr/>
            </p:nvSpPr>
            <p:spPr bwMode="auto">
              <a:xfrm>
                <a:off x="4436" y="2388"/>
                <a:ext cx="69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&lt; 60</a:t>
                </a:r>
              </a:p>
            </p:txBody>
          </p:sp>
          <p:sp>
            <p:nvSpPr>
              <p:cNvPr id="7423" name="Rectangle 6" descr="Parchment"/>
              <p:cNvSpPr>
                <a:spLocks noChangeArrowheads="1"/>
              </p:cNvSpPr>
              <p:nvPr/>
            </p:nvSpPr>
            <p:spPr bwMode="auto">
              <a:xfrm>
                <a:off x="4034" y="2388"/>
                <a:ext cx="402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7424" name="Rectangle 7" descr="Parchment"/>
              <p:cNvSpPr>
                <a:spLocks noChangeArrowheads="1"/>
              </p:cNvSpPr>
              <p:nvPr/>
            </p:nvSpPr>
            <p:spPr bwMode="auto">
              <a:xfrm>
                <a:off x="3428" y="2388"/>
                <a:ext cx="60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50 - </a:t>
                </a: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7425" name="Rectangle 8" descr="Parchment"/>
              <p:cNvSpPr>
                <a:spLocks noChangeArrowheads="1"/>
              </p:cNvSpPr>
              <p:nvPr/>
            </p:nvSpPr>
            <p:spPr bwMode="auto">
              <a:xfrm>
                <a:off x="5132" y="2156"/>
                <a:ext cx="444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55</a:t>
                </a:r>
              </a:p>
            </p:txBody>
          </p:sp>
          <p:sp>
            <p:nvSpPr>
              <p:cNvPr id="7426" name="Rectangle 9" descr="Parchment"/>
              <p:cNvSpPr>
                <a:spLocks noChangeArrowheads="1"/>
              </p:cNvSpPr>
              <p:nvPr/>
            </p:nvSpPr>
            <p:spPr bwMode="auto">
              <a:xfrm>
                <a:off x="4436" y="2156"/>
                <a:ext cx="69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&lt; 50</a:t>
                </a:r>
              </a:p>
            </p:txBody>
          </p:sp>
          <p:sp>
            <p:nvSpPr>
              <p:cNvPr id="7427" name="Rectangle 10" descr="Parchment"/>
              <p:cNvSpPr>
                <a:spLocks noChangeArrowheads="1"/>
              </p:cNvSpPr>
              <p:nvPr/>
            </p:nvSpPr>
            <p:spPr bwMode="auto">
              <a:xfrm>
                <a:off x="4034" y="2156"/>
                <a:ext cx="402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8</a:t>
                </a:r>
              </a:p>
            </p:txBody>
          </p:sp>
          <p:sp>
            <p:nvSpPr>
              <p:cNvPr id="7428" name="Rectangle 11" descr="Parchment"/>
              <p:cNvSpPr>
                <a:spLocks noChangeArrowheads="1"/>
              </p:cNvSpPr>
              <p:nvPr/>
            </p:nvSpPr>
            <p:spPr bwMode="auto">
              <a:xfrm>
                <a:off x="3428" y="2156"/>
                <a:ext cx="60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40 - </a:t>
                </a: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50</a:t>
                </a:r>
              </a:p>
            </p:txBody>
          </p:sp>
          <p:sp>
            <p:nvSpPr>
              <p:cNvPr id="7429" name="Rectangle 12" descr="Parchment"/>
              <p:cNvSpPr>
                <a:spLocks noChangeArrowheads="1"/>
              </p:cNvSpPr>
              <p:nvPr/>
            </p:nvSpPr>
            <p:spPr bwMode="auto">
              <a:xfrm>
                <a:off x="5132" y="1924"/>
                <a:ext cx="444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47</a:t>
                </a:r>
              </a:p>
            </p:txBody>
          </p:sp>
          <p:sp>
            <p:nvSpPr>
              <p:cNvPr id="7430" name="Rectangle 13" descr="Parchment"/>
              <p:cNvSpPr>
                <a:spLocks noChangeArrowheads="1"/>
              </p:cNvSpPr>
              <p:nvPr/>
            </p:nvSpPr>
            <p:spPr bwMode="auto">
              <a:xfrm>
                <a:off x="4436" y="1924"/>
                <a:ext cx="69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&lt; 40</a:t>
                </a:r>
              </a:p>
            </p:txBody>
          </p:sp>
          <p:sp>
            <p:nvSpPr>
              <p:cNvPr id="7431" name="Rectangle 14" descr="Parchment"/>
              <p:cNvSpPr>
                <a:spLocks noChangeArrowheads="1"/>
              </p:cNvSpPr>
              <p:nvPr/>
            </p:nvSpPr>
            <p:spPr bwMode="auto">
              <a:xfrm>
                <a:off x="4034" y="1924"/>
                <a:ext cx="402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12</a:t>
                </a:r>
              </a:p>
            </p:txBody>
          </p:sp>
          <p:sp>
            <p:nvSpPr>
              <p:cNvPr id="7432" name="Rectangle 15" descr="Parchment"/>
              <p:cNvSpPr>
                <a:spLocks noChangeArrowheads="1"/>
              </p:cNvSpPr>
              <p:nvPr/>
            </p:nvSpPr>
            <p:spPr bwMode="auto">
              <a:xfrm>
                <a:off x="3428" y="1924"/>
                <a:ext cx="60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30 - </a:t>
                </a: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40</a:t>
                </a:r>
              </a:p>
            </p:txBody>
          </p:sp>
          <p:sp>
            <p:nvSpPr>
              <p:cNvPr id="7433" name="Rectangle 16" descr="Parchment"/>
              <p:cNvSpPr>
                <a:spLocks noChangeArrowheads="1"/>
              </p:cNvSpPr>
              <p:nvPr/>
            </p:nvSpPr>
            <p:spPr bwMode="auto">
              <a:xfrm>
                <a:off x="5132" y="1692"/>
                <a:ext cx="444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35</a:t>
                </a:r>
              </a:p>
            </p:txBody>
          </p:sp>
          <p:sp>
            <p:nvSpPr>
              <p:cNvPr id="7434" name="Rectangle 17" descr="Parchment"/>
              <p:cNvSpPr>
                <a:spLocks noChangeArrowheads="1"/>
              </p:cNvSpPr>
              <p:nvPr/>
            </p:nvSpPr>
            <p:spPr bwMode="auto">
              <a:xfrm>
                <a:off x="4436" y="1692"/>
                <a:ext cx="69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&lt; 30</a:t>
                </a:r>
              </a:p>
            </p:txBody>
          </p:sp>
          <p:sp>
            <p:nvSpPr>
              <p:cNvPr id="7435" name="Rectangle 18" descr="Parchment"/>
              <p:cNvSpPr>
                <a:spLocks noChangeArrowheads="1"/>
              </p:cNvSpPr>
              <p:nvPr/>
            </p:nvSpPr>
            <p:spPr bwMode="auto">
              <a:xfrm>
                <a:off x="4034" y="1692"/>
                <a:ext cx="402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22</a:t>
                </a:r>
              </a:p>
            </p:txBody>
          </p:sp>
          <p:sp>
            <p:nvSpPr>
              <p:cNvPr id="7436" name="Rectangle 19" descr="Parchment"/>
              <p:cNvSpPr>
                <a:spLocks noChangeArrowheads="1"/>
              </p:cNvSpPr>
              <p:nvPr/>
            </p:nvSpPr>
            <p:spPr bwMode="auto">
              <a:xfrm>
                <a:off x="3428" y="1692"/>
                <a:ext cx="60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20 - </a:t>
                </a: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30</a:t>
                </a:r>
              </a:p>
            </p:txBody>
          </p:sp>
          <p:sp>
            <p:nvSpPr>
              <p:cNvPr id="7437" name="Rectangle 20" descr="Parchment"/>
              <p:cNvSpPr>
                <a:spLocks noChangeArrowheads="1"/>
              </p:cNvSpPr>
              <p:nvPr/>
            </p:nvSpPr>
            <p:spPr bwMode="auto">
              <a:xfrm>
                <a:off x="5132" y="1460"/>
                <a:ext cx="444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13</a:t>
                </a:r>
              </a:p>
            </p:txBody>
          </p:sp>
          <p:sp>
            <p:nvSpPr>
              <p:cNvPr id="7438" name="Rectangle 21" descr="Parchment"/>
              <p:cNvSpPr>
                <a:spLocks noChangeArrowheads="1"/>
              </p:cNvSpPr>
              <p:nvPr/>
            </p:nvSpPr>
            <p:spPr bwMode="auto">
              <a:xfrm>
                <a:off x="4436" y="1460"/>
                <a:ext cx="69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&lt; 20</a:t>
                </a:r>
              </a:p>
            </p:txBody>
          </p:sp>
          <p:sp>
            <p:nvSpPr>
              <p:cNvPr id="7439" name="Rectangle 22" descr="Parchment"/>
              <p:cNvSpPr>
                <a:spLocks noChangeArrowheads="1"/>
              </p:cNvSpPr>
              <p:nvPr/>
            </p:nvSpPr>
            <p:spPr bwMode="auto">
              <a:xfrm>
                <a:off x="4034" y="1460"/>
                <a:ext cx="402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8</a:t>
                </a:r>
              </a:p>
            </p:txBody>
          </p:sp>
          <p:sp>
            <p:nvSpPr>
              <p:cNvPr id="7440" name="Rectangle 23" descr="Parchment"/>
              <p:cNvSpPr>
                <a:spLocks noChangeArrowheads="1"/>
              </p:cNvSpPr>
              <p:nvPr/>
            </p:nvSpPr>
            <p:spPr bwMode="auto">
              <a:xfrm>
                <a:off x="3428" y="1460"/>
                <a:ext cx="60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10 - </a:t>
                </a: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20</a:t>
                </a:r>
              </a:p>
            </p:txBody>
          </p:sp>
          <p:sp>
            <p:nvSpPr>
              <p:cNvPr id="7441" name="Rectangle 24" descr="Parchment"/>
              <p:cNvSpPr>
                <a:spLocks noChangeArrowheads="1"/>
              </p:cNvSpPr>
              <p:nvPr/>
            </p:nvSpPr>
            <p:spPr bwMode="auto">
              <a:xfrm>
                <a:off x="5132" y="1228"/>
                <a:ext cx="444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7442" name="Rectangle 25" descr="Parchment"/>
              <p:cNvSpPr>
                <a:spLocks noChangeArrowheads="1"/>
              </p:cNvSpPr>
              <p:nvPr/>
            </p:nvSpPr>
            <p:spPr bwMode="auto">
              <a:xfrm>
                <a:off x="4436" y="1228"/>
                <a:ext cx="69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&lt; 10</a:t>
                </a:r>
              </a:p>
            </p:txBody>
          </p:sp>
          <p:sp>
            <p:nvSpPr>
              <p:cNvPr id="7443" name="Rectangle 26" descr="Parchment"/>
              <p:cNvSpPr>
                <a:spLocks noChangeArrowheads="1"/>
              </p:cNvSpPr>
              <p:nvPr/>
            </p:nvSpPr>
            <p:spPr bwMode="auto">
              <a:xfrm>
                <a:off x="4034" y="1228"/>
                <a:ext cx="402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5</a:t>
                </a:r>
              </a:p>
            </p:txBody>
          </p:sp>
          <p:sp>
            <p:nvSpPr>
              <p:cNvPr id="7444" name="Rectangle 27" descr="Parchment"/>
              <p:cNvSpPr>
                <a:spLocks noChangeArrowheads="1"/>
              </p:cNvSpPr>
              <p:nvPr/>
            </p:nvSpPr>
            <p:spPr bwMode="auto">
              <a:xfrm>
                <a:off x="3428" y="1228"/>
                <a:ext cx="606" cy="232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latin typeface="Comic Sans MS" pitchFamily="66" charset="0"/>
                  </a:rPr>
                  <a:t>0 - </a:t>
                </a:r>
                <a:r>
                  <a:rPr lang="en-GB" sz="1600">
                    <a:solidFill>
                      <a:srgbClr val="FF5050"/>
                    </a:solidFill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7445" name="Rectangle 28" descr="Parchment"/>
              <p:cNvSpPr>
                <a:spLocks noChangeArrowheads="1"/>
              </p:cNvSpPr>
              <p:nvPr/>
            </p:nvSpPr>
            <p:spPr bwMode="auto">
              <a:xfrm>
                <a:off x="5132" y="832"/>
                <a:ext cx="444" cy="3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CF</a:t>
                </a:r>
              </a:p>
            </p:txBody>
          </p:sp>
          <p:sp>
            <p:nvSpPr>
              <p:cNvPr id="7446" name="Rectangle 29" descr="Parchment"/>
              <p:cNvSpPr>
                <a:spLocks noChangeArrowheads="1"/>
              </p:cNvSpPr>
              <p:nvPr/>
            </p:nvSpPr>
            <p:spPr bwMode="auto">
              <a:xfrm>
                <a:off x="4436" y="832"/>
                <a:ext cx="696" cy="3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Upper Limit</a:t>
                </a:r>
              </a:p>
            </p:txBody>
          </p:sp>
          <p:sp>
            <p:nvSpPr>
              <p:cNvPr id="7447" name="Rectangle 30" descr="Parchment"/>
              <p:cNvSpPr>
                <a:spLocks noChangeArrowheads="1"/>
              </p:cNvSpPr>
              <p:nvPr/>
            </p:nvSpPr>
            <p:spPr bwMode="auto">
              <a:xfrm>
                <a:off x="4034" y="832"/>
                <a:ext cx="402" cy="3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f</a:t>
                </a:r>
              </a:p>
            </p:txBody>
          </p:sp>
          <p:sp>
            <p:nvSpPr>
              <p:cNvPr id="7448" name="Rectangle 31" descr="Parchment"/>
              <p:cNvSpPr>
                <a:spLocks noChangeArrowheads="1"/>
              </p:cNvSpPr>
              <p:nvPr/>
            </p:nvSpPr>
            <p:spPr bwMode="auto">
              <a:xfrm>
                <a:off x="3428" y="832"/>
                <a:ext cx="606" cy="39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Mins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  <a:latin typeface="Comic Sans MS" pitchFamily="66" charset="0"/>
                  </a:rPr>
                  <a:t>Late</a:t>
                </a:r>
              </a:p>
            </p:txBody>
          </p:sp>
          <p:sp>
            <p:nvSpPr>
              <p:cNvPr id="7449" name="Line 32" descr="Parchment"/>
              <p:cNvSpPr>
                <a:spLocks noChangeShapeType="1"/>
              </p:cNvSpPr>
              <p:nvPr/>
            </p:nvSpPr>
            <p:spPr bwMode="auto">
              <a:xfrm>
                <a:off x="3428" y="832"/>
                <a:ext cx="214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0" name="Line 33" descr="Parchment"/>
              <p:cNvSpPr>
                <a:spLocks noChangeShapeType="1"/>
              </p:cNvSpPr>
              <p:nvPr/>
            </p:nvSpPr>
            <p:spPr bwMode="auto">
              <a:xfrm>
                <a:off x="3428" y="1228"/>
                <a:ext cx="2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1" name="Line 34" descr="Parchment"/>
              <p:cNvSpPr>
                <a:spLocks noChangeShapeType="1"/>
              </p:cNvSpPr>
              <p:nvPr/>
            </p:nvSpPr>
            <p:spPr bwMode="auto">
              <a:xfrm>
                <a:off x="3428" y="1460"/>
                <a:ext cx="2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2" name="Line 35" descr="Parchment"/>
              <p:cNvSpPr>
                <a:spLocks noChangeShapeType="1"/>
              </p:cNvSpPr>
              <p:nvPr/>
            </p:nvSpPr>
            <p:spPr bwMode="auto">
              <a:xfrm>
                <a:off x="3428" y="1692"/>
                <a:ext cx="2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3" name="Line 36" descr="Parchment"/>
              <p:cNvSpPr>
                <a:spLocks noChangeShapeType="1"/>
              </p:cNvSpPr>
              <p:nvPr/>
            </p:nvSpPr>
            <p:spPr bwMode="auto">
              <a:xfrm>
                <a:off x="3428" y="1924"/>
                <a:ext cx="2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4" name="Line 37" descr="Parchment"/>
              <p:cNvSpPr>
                <a:spLocks noChangeShapeType="1"/>
              </p:cNvSpPr>
              <p:nvPr/>
            </p:nvSpPr>
            <p:spPr bwMode="auto">
              <a:xfrm>
                <a:off x="3428" y="2156"/>
                <a:ext cx="2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5" name="Line 38" descr="Parchment"/>
              <p:cNvSpPr>
                <a:spLocks noChangeShapeType="1"/>
              </p:cNvSpPr>
              <p:nvPr/>
            </p:nvSpPr>
            <p:spPr bwMode="auto">
              <a:xfrm>
                <a:off x="3428" y="2388"/>
                <a:ext cx="21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6" name="Line 39" descr="Parchment"/>
              <p:cNvSpPr>
                <a:spLocks noChangeShapeType="1"/>
              </p:cNvSpPr>
              <p:nvPr/>
            </p:nvSpPr>
            <p:spPr bwMode="auto">
              <a:xfrm>
                <a:off x="3428" y="2620"/>
                <a:ext cx="214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7" name="Line 40" descr="Parchment"/>
              <p:cNvSpPr>
                <a:spLocks noChangeShapeType="1"/>
              </p:cNvSpPr>
              <p:nvPr/>
            </p:nvSpPr>
            <p:spPr bwMode="auto">
              <a:xfrm>
                <a:off x="3428" y="832"/>
                <a:ext cx="0" cy="178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8" name="Line 41" descr="Parchment"/>
              <p:cNvSpPr>
                <a:spLocks noChangeShapeType="1"/>
              </p:cNvSpPr>
              <p:nvPr/>
            </p:nvSpPr>
            <p:spPr bwMode="auto">
              <a:xfrm>
                <a:off x="4034" y="832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9" name="Line 42" descr="Parchment"/>
              <p:cNvSpPr>
                <a:spLocks noChangeShapeType="1"/>
              </p:cNvSpPr>
              <p:nvPr/>
            </p:nvSpPr>
            <p:spPr bwMode="auto">
              <a:xfrm>
                <a:off x="4436" y="832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0" name="Line 43" descr="Parchment"/>
              <p:cNvSpPr>
                <a:spLocks noChangeShapeType="1"/>
              </p:cNvSpPr>
              <p:nvPr/>
            </p:nvSpPr>
            <p:spPr bwMode="auto">
              <a:xfrm>
                <a:off x="5132" y="832"/>
                <a:ext cx="0" cy="1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1" name="Line 44" descr="Parchment"/>
              <p:cNvSpPr>
                <a:spLocks noChangeShapeType="1"/>
              </p:cNvSpPr>
              <p:nvPr/>
            </p:nvSpPr>
            <p:spPr bwMode="auto">
              <a:xfrm>
                <a:off x="5576" y="832"/>
                <a:ext cx="0" cy="178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4" name="Group 343"/>
            <p:cNvGrpSpPr>
              <a:grpSpLocks/>
            </p:cNvGrpSpPr>
            <p:nvPr/>
          </p:nvGrpSpPr>
          <p:grpSpPr bwMode="auto">
            <a:xfrm>
              <a:off x="260" y="219"/>
              <a:ext cx="3009" cy="3408"/>
              <a:chOff x="260" y="219"/>
              <a:chExt cx="3009" cy="3408"/>
            </a:xfrm>
          </p:grpSpPr>
          <p:grpSp>
            <p:nvGrpSpPr>
              <p:cNvPr id="7205" name="Group 319"/>
              <p:cNvGrpSpPr>
                <a:grpSpLocks/>
              </p:cNvGrpSpPr>
              <p:nvPr/>
            </p:nvGrpSpPr>
            <p:grpSpPr bwMode="auto">
              <a:xfrm>
                <a:off x="260" y="495"/>
                <a:ext cx="3009" cy="3132"/>
                <a:chOff x="204" y="495"/>
                <a:chExt cx="3009" cy="3132"/>
              </a:xfrm>
            </p:grpSpPr>
            <p:sp>
              <p:nvSpPr>
                <p:cNvPr id="7207" name="Rectangle 60"/>
                <p:cNvSpPr>
                  <a:spLocks noChangeArrowheads="1"/>
                </p:cNvSpPr>
                <p:nvPr/>
              </p:nvSpPr>
              <p:spPr bwMode="auto">
                <a:xfrm>
                  <a:off x="710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8" name="Rectangle 61"/>
                <p:cNvSpPr>
                  <a:spLocks noChangeArrowheads="1"/>
                </p:cNvSpPr>
                <p:nvPr/>
              </p:nvSpPr>
              <p:spPr bwMode="auto">
                <a:xfrm>
                  <a:off x="877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9" name="Rectangle 62"/>
                <p:cNvSpPr>
                  <a:spLocks noChangeArrowheads="1"/>
                </p:cNvSpPr>
                <p:nvPr/>
              </p:nvSpPr>
              <p:spPr bwMode="auto">
                <a:xfrm>
                  <a:off x="1043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Rectangle 63"/>
                <p:cNvSpPr>
                  <a:spLocks noChangeArrowheads="1"/>
                </p:cNvSpPr>
                <p:nvPr/>
              </p:nvSpPr>
              <p:spPr bwMode="auto">
                <a:xfrm>
                  <a:off x="1210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Rectangle 64"/>
                <p:cNvSpPr>
                  <a:spLocks noChangeArrowheads="1"/>
                </p:cNvSpPr>
                <p:nvPr/>
              </p:nvSpPr>
              <p:spPr bwMode="auto">
                <a:xfrm>
                  <a:off x="1377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2" name="Rectangle 65"/>
                <p:cNvSpPr>
                  <a:spLocks noChangeArrowheads="1"/>
                </p:cNvSpPr>
                <p:nvPr/>
              </p:nvSpPr>
              <p:spPr bwMode="auto">
                <a:xfrm>
                  <a:off x="1544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3" name="Rectangle 66"/>
                <p:cNvSpPr>
                  <a:spLocks noChangeArrowheads="1"/>
                </p:cNvSpPr>
                <p:nvPr/>
              </p:nvSpPr>
              <p:spPr bwMode="auto">
                <a:xfrm>
                  <a:off x="1710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4" name="Rectangle 67"/>
                <p:cNvSpPr>
                  <a:spLocks noChangeArrowheads="1"/>
                </p:cNvSpPr>
                <p:nvPr/>
              </p:nvSpPr>
              <p:spPr bwMode="auto">
                <a:xfrm>
                  <a:off x="1877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5" name="Rectangle 68"/>
                <p:cNvSpPr>
                  <a:spLocks noChangeArrowheads="1"/>
                </p:cNvSpPr>
                <p:nvPr/>
              </p:nvSpPr>
              <p:spPr bwMode="auto">
                <a:xfrm>
                  <a:off x="2044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6" name="Rectangle 69"/>
                <p:cNvSpPr>
                  <a:spLocks noChangeArrowheads="1"/>
                </p:cNvSpPr>
                <p:nvPr/>
              </p:nvSpPr>
              <p:spPr bwMode="auto">
                <a:xfrm>
                  <a:off x="2211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7" name="Rectangle 70"/>
                <p:cNvSpPr>
                  <a:spLocks noChangeArrowheads="1"/>
                </p:cNvSpPr>
                <p:nvPr/>
              </p:nvSpPr>
              <p:spPr bwMode="auto">
                <a:xfrm>
                  <a:off x="2377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8" name="Rectangle 71"/>
                <p:cNvSpPr>
                  <a:spLocks noChangeArrowheads="1"/>
                </p:cNvSpPr>
                <p:nvPr/>
              </p:nvSpPr>
              <p:spPr bwMode="auto">
                <a:xfrm>
                  <a:off x="2544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9" name="Rectangle 72"/>
                <p:cNvSpPr>
                  <a:spLocks noChangeArrowheads="1"/>
                </p:cNvSpPr>
                <p:nvPr/>
              </p:nvSpPr>
              <p:spPr bwMode="auto">
                <a:xfrm>
                  <a:off x="2711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0" name="Rectangle 76"/>
                <p:cNvSpPr>
                  <a:spLocks noChangeArrowheads="1"/>
                </p:cNvSpPr>
                <p:nvPr/>
              </p:nvSpPr>
              <p:spPr bwMode="auto">
                <a:xfrm>
                  <a:off x="710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1" name="Rectangle 77"/>
                <p:cNvSpPr>
                  <a:spLocks noChangeArrowheads="1"/>
                </p:cNvSpPr>
                <p:nvPr/>
              </p:nvSpPr>
              <p:spPr bwMode="auto">
                <a:xfrm>
                  <a:off x="877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2" name="Rectangle 78"/>
                <p:cNvSpPr>
                  <a:spLocks noChangeArrowheads="1"/>
                </p:cNvSpPr>
                <p:nvPr/>
              </p:nvSpPr>
              <p:spPr bwMode="auto">
                <a:xfrm>
                  <a:off x="1043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3" name="Rectangle 79"/>
                <p:cNvSpPr>
                  <a:spLocks noChangeArrowheads="1"/>
                </p:cNvSpPr>
                <p:nvPr/>
              </p:nvSpPr>
              <p:spPr bwMode="auto">
                <a:xfrm>
                  <a:off x="1210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4" name="Rectangle 80"/>
                <p:cNvSpPr>
                  <a:spLocks noChangeArrowheads="1"/>
                </p:cNvSpPr>
                <p:nvPr/>
              </p:nvSpPr>
              <p:spPr bwMode="auto">
                <a:xfrm>
                  <a:off x="1377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5" name="Rectangle 81"/>
                <p:cNvSpPr>
                  <a:spLocks noChangeArrowheads="1"/>
                </p:cNvSpPr>
                <p:nvPr/>
              </p:nvSpPr>
              <p:spPr bwMode="auto">
                <a:xfrm>
                  <a:off x="1544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6" name="Rectangle 82"/>
                <p:cNvSpPr>
                  <a:spLocks noChangeArrowheads="1"/>
                </p:cNvSpPr>
                <p:nvPr/>
              </p:nvSpPr>
              <p:spPr bwMode="auto">
                <a:xfrm>
                  <a:off x="1710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7" name="Rectangle 83"/>
                <p:cNvSpPr>
                  <a:spLocks noChangeArrowheads="1"/>
                </p:cNvSpPr>
                <p:nvPr/>
              </p:nvSpPr>
              <p:spPr bwMode="auto">
                <a:xfrm>
                  <a:off x="1877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8" name="Rectangle 84"/>
                <p:cNvSpPr>
                  <a:spLocks noChangeArrowheads="1"/>
                </p:cNvSpPr>
                <p:nvPr/>
              </p:nvSpPr>
              <p:spPr bwMode="auto">
                <a:xfrm>
                  <a:off x="2044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29" name="Rectangle 85"/>
                <p:cNvSpPr>
                  <a:spLocks noChangeArrowheads="1"/>
                </p:cNvSpPr>
                <p:nvPr/>
              </p:nvSpPr>
              <p:spPr bwMode="auto">
                <a:xfrm>
                  <a:off x="2211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0" name="Rectangle 86"/>
                <p:cNvSpPr>
                  <a:spLocks noChangeArrowheads="1"/>
                </p:cNvSpPr>
                <p:nvPr/>
              </p:nvSpPr>
              <p:spPr bwMode="auto">
                <a:xfrm>
                  <a:off x="2377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1" name="Rectangle 87"/>
                <p:cNvSpPr>
                  <a:spLocks noChangeArrowheads="1"/>
                </p:cNvSpPr>
                <p:nvPr/>
              </p:nvSpPr>
              <p:spPr bwMode="auto">
                <a:xfrm>
                  <a:off x="2544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2" name="Rectangle 88"/>
                <p:cNvSpPr>
                  <a:spLocks noChangeArrowheads="1"/>
                </p:cNvSpPr>
                <p:nvPr/>
              </p:nvSpPr>
              <p:spPr bwMode="auto">
                <a:xfrm>
                  <a:off x="2711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3" name="Rectangle 92"/>
                <p:cNvSpPr>
                  <a:spLocks noChangeArrowheads="1"/>
                </p:cNvSpPr>
                <p:nvPr/>
              </p:nvSpPr>
              <p:spPr bwMode="auto">
                <a:xfrm>
                  <a:off x="710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4" name="Rectangle 93"/>
                <p:cNvSpPr>
                  <a:spLocks noChangeArrowheads="1"/>
                </p:cNvSpPr>
                <p:nvPr/>
              </p:nvSpPr>
              <p:spPr bwMode="auto">
                <a:xfrm>
                  <a:off x="877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5" name="Rectangle 94"/>
                <p:cNvSpPr>
                  <a:spLocks noChangeArrowheads="1"/>
                </p:cNvSpPr>
                <p:nvPr/>
              </p:nvSpPr>
              <p:spPr bwMode="auto">
                <a:xfrm>
                  <a:off x="1043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6" name="Rectangle 95"/>
                <p:cNvSpPr>
                  <a:spLocks noChangeArrowheads="1"/>
                </p:cNvSpPr>
                <p:nvPr/>
              </p:nvSpPr>
              <p:spPr bwMode="auto">
                <a:xfrm>
                  <a:off x="1210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7" name="Rectangle 96"/>
                <p:cNvSpPr>
                  <a:spLocks noChangeArrowheads="1"/>
                </p:cNvSpPr>
                <p:nvPr/>
              </p:nvSpPr>
              <p:spPr bwMode="auto">
                <a:xfrm>
                  <a:off x="1377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8" name="Rectangle 97"/>
                <p:cNvSpPr>
                  <a:spLocks noChangeArrowheads="1"/>
                </p:cNvSpPr>
                <p:nvPr/>
              </p:nvSpPr>
              <p:spPr bwMode="auto">
                <a:xfrm>
                  <a:off x="1544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39" name="Rectangle 98"/>
                <p:cNvSpPr>
                  <a:spLocks noChangeArrowheads="1"/>
                </p:cNvSpPr>
                <p:nvPr/>
              </p:nvSpPr>
              <p:spPr bwMode="auto">
                <a:xfrm>
                  <a:off x="1710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0" name="Rectangle 99"/>
                <p:cNvSpPr>
                  <a:spLocks noChangeArrowheads="1"/>
                </p:cNvSpPr>
                <p:nvPr/>
              </p:nvSpPr>
              <p:spPr bwMode="auto">
                <a:xfrm>
                  <a:off x="1877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1" name="Rectangle 100"/>
                <p:cNvSpPr>
                  <a:spLocks noChangeArrowheads="1"/>
                </p:cNvSpPr>
                <p:nvPr/>
              </p:nvSpPr>
              <p:spPr bwMode="auto">
                <a:xfrm>
                  <a:off x="2044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2211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3" name="Rectangle 102"/>
                <p:cNvSpPr>
                  <a:spLocks noChangeArrowheads="1"/>
                </p:cNvSpPr>
                <p:nvPr/>
              </p:nvSpPr>
              <p:spPr bwMode="auto">
                <a:xfrm>
                  <a:off x="2377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544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5" name="Rectangle 104"/>
                <p:cNvSpPr>
                  <a:spLocks noChangeArrowheads="1"/>
                </p:cNvSpPr>
                <p:nvPr/>
              </p:nvSpPr>
              <p:spPr bwMode="auto">
                <a:xfrm>
                  <a:off x="2711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6" name="Rectangle 108"/>
                <p:cNvSpPr>
                  <a:spLocks noChangeArrowheads="1"/>
                </p:cNvSpPr>
                <p:nvPr/>
              </p:nvSpPr>
              <p:spPr bwMode="auto">
                <a:xfrm>
                  <a:off x="710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7" name="Rectangle 109"/>
                <p:cNvSpPr>
                  <a:spLocks noChangeArrowheads="1"/>
                </p:cNvSpPr>
                <p:nvPr/>
              </p:nvSpPr>
              <p:spPr bwMode="auto">
                <a:xfrm>
                  <a:off x="877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8" name="Rectangle 110"/>
                <p:cNvSpPr>
                  <a:spLocks noChangeArrowheads="1"/>
                </p:cNvSpPr>
                <p:nvPr/>
              </p:nvSpPr>
              <p:spPr bwMode="auto">
                <a:xfrm>
                  <a:off x="1043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9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10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0" name="Rectangle 112"/>
                <p:cNvSpPr>
                  <a:spLocks noChangeArrowheads="1"/>
                </p:cNvSpPr>
                <p:nvPr/>
              </p:nvSpPr>
              <p:spPr bwMode="auto">
                <a:xfrm>
                  <a:off x="1377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1" name="Rectangle 113"/>
                <p:cNvSpPr>
                  <a:spLocks noChangeArrowheads="1"/>
                </p:cNvSpPr>
                <p:nvPr/>
              </p:nvSpPr>
              <p:spPr bwMode="auto">
                <a:xfrm>
                  <a:off x="1544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2" name="Rectangle 114"/>
                <p:cNvSpPr>
                  <a:spLocks noChangeArrowheads="1"/>
                </p:cNvSpPr>
                <p:nvPr/>
              </p:nvSpPr>
              <p:spPr bwMode="auto">
                <a:xfrm>
                  <a:off x="1710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3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77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4" name="Rectangle 116"/>
                <p:cNvSpPr>
                  <a:spLocks noChangeArrowheads="1"/>
                </p:cNvSpPr>
                <p:nvPr/>
              </p:nvSpPr>
              <p:spPr bwMode="auto">
                <a:xfrm>
                  <a:off x="2044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5" name="Rectangle 117"/>
                <p:cNvSpPr>
                  <a:spLocks noChangeArrowheads="1"/>
                </p:cNvSpPr>
                <p:nvPr/>
              </p:nvSpPr>
              <p:spPr bwMode="auto">
                <a:xfrm>
                  <a:off x="2211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6" name="Rectangle 118"/>
                <p:cNvSpPr>
                  <a:spLocks noChangeArrowheads="1"/>
                </p:cNvSpPr>
                <p:nvPr/>
              </p:nvSpPr>
              <p:spPr bwMode="auto">
                <a:xfrm>
                  <a:off x="2377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7" name="Rectangle 119"/>
                <p:cNvSpPr>
                  <a:spLocks noChangeArrowheads="1"/>
                </p:cNvSpPr>
                <p:nvPr/>
              </p:nvSpPr>
              <p:spPr bwMode="auto">
                <a:xfrm>
                  <a:off x="2544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8" name="Rectangle 120"/>
                <p:cNvSpPr>
                  <a:spLocks noChangeArrowheads="1"/>
                </p:cNvSpPr>
                <p:nvPr/>
              </p:nvSpPr>
              <p:spPr bwMode="auto">
                <a:xfrm>
                  <a:off x="2711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59" name="Rectangle 124"/>
                <p:cNvSpPr>
                  <a:spLocks noChangeArrowheads="1"/>
                </p:cNvSpPr>
                <p:nvPr/>
              </p:nvSpPr>
              <p:spPr bwMode="auto">
                <a:xfrm>
                  <a:off x="710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0" name="Rectangle 125"/>
                <p:cNvSpPr>
                  <a:spLocks noChangeArrowheads="1"/>
                </p:cNvSpPr>
                <p:nvPr/>
              </p:nvSpPr>
              <p:spPr bwMode="auto">
                <a:xfrm>
                  <a:off x="877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1" name="Rectangle 126"/>
                <p:cNvSpPr>
                  <a:spLocks noChangeArrowheads="1"/>
                </p:cNvSpPr>
                <p:nvPr/>
              </p:nvSpPr>
              <p:spPr bwMode="auto">
                <a:xfrm>
                  <a:off x="1043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2" name="Rectangle 127"/>
                <p:cNvSpPr>
                  <a:spLocks noChangeArrowheads="1"/>
                </p:cNvSpPr>
                <p:nvPr/>
              </p:nvSpPr>
              <p:spPr bwMode="auto">
                <a:xfrm>
                  <a:off x="1210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3" name="Rectangle 128"/>
                <p:cNvSpPr>
                  <a:spLocks noChangeArrowheads="1"/>
                </p:cNvSpPr>
                <p:nvPr/>
              </p:nvSpPr>
              <p:spPr bwMode="auto">
                <a:xfrm>
                  <a:off x="1377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4" name="Rectangle 129"/>
                <p:cNvSpPr>
                  <a:spLocks noChangeArrowheads="1"/>
                </p:cNvSpPr>
                <p:nvPr/>
              </p:nvSpPr>
              <p:spPr bwMode="auto">
                <a:xfrm>
                  <a:off x="1544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5" name="Rectangle 130"/>
                <p:cNvSpPr>
                  <a:spLocks noChangeArrowheads="1"/>
                </p:cNvSpPr>
                <p:nvPr/>
              </p:nvSpPr>
              <p:spPr bwMode="auto">
                <a:xfrm>
                  <a:off x="1710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6" name="Rectangle 131"/>
                <p:cNvSpPr>
                  <a:spLocks noChangeArrowheads="1"/>
                </p:cNvSpPr>
                <p:nvPr/>
              </p:nvSpPr>
              <p:spPr bwMode="auto">
                <a:xfrm>
                  <a:off x="1877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7" name="Rectangle 132"/>
                <p:cNvSpPr>
                  <a:spLocks noChangeArrowheads="1"/>
                </p:cNvSpPr>
                <p:nvPr/>
              </p:nvSpPr>
              <p:spPr bwMode="auto">
                <a:xfrm>
                  <a:off x="2044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8" name="Rectangle 133"/>
                <p:cNvSpPr>
                  <a:spLocks noChangeArrowheads="1"/>
                </p:cNvSpPr>
                <p:nvPr/>
              </p:nvSpPr>
              <p:spPr bwMode="auto">
                <a:xfrm>
                  <a:off x="2211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69" name="Rectangle 134"/>
                <p:cNvSpPr>
                  <a:spLocks noChangeArrowheads="1"/>
                </p:cNvSpPr>
                <p:nvPr/>
              </p:nvSpPr>
              <p:spPr bwMode="auto">
                <a:xfrm>
                  <a:off x="2377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0" name="Rectangle 135"/>
                <p:cNvSpPr>
                  <a:spLocks noChangeArrowheads="1"/>
                </p:cNvSpPr>
                <p:nvPr/>
              </p:nvSpPr>
              <p:spPr bwMode="auto">
                <a:xfrm>
                  <a:off x="2544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1" name="Rectangle 136"/>
                <p:cNvSpPr>
                  <a:spLocks noChangeArrowheads="1"/>
                </p:cNvSpPr>
                <p:nvPr/>
              </p:nvSpPr>
              <p:spPr bwMode="auto">
                <a:xfrm>
                  <a:off x="2711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710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877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1043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10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77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1544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1710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77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044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211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377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544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711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5" name="Rectangle 156"/>
                <p:cNvSpPr>
                  <a:spLocks noChangeArrowheads="1"/>
                </p:cNvSpPr>
                <p:nvPr/>
              </p:nvSpPr>
              <p:spPr bwMode="auto">
                <a:xfrm>
                  <a:off x="710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6" name="Rectangle 157"/>
                <p:cNvSpPr>
                  <a:spLocks noChangeArrowheads="1"/>
                </p:cNvSpPr>
                <p:nvPr/>
              </p:nvSpPr>
              <p:spPr bwMode="auto">
                <a:xfrm>
                  <a:off x="877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043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8" name="Rectangle 159"/>
                <p:cNvSpPr>
                  <a:spLocks noChangeArrowheads="1"/>
                </p:cNvSpPr>
                <p:nvPr/>
              </p:nvSpPr>
              <p:spPr bwMode="auto">
                <a:xfrm>
                  <a:off x="1210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8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377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0" name="Rectangle 161"/>
                <p:cNvSpPr>
                  <a:spLocks noChangeArrowheads="1"/>
                </p:cNvSpPr>
                <p:nvPr/>
              </p:nvSpPr>
              <p:spPr bwMode="auto">
                <a:xfrm>
                  <a:off x="1544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1" name="Rectangle 162"/>
                <p:cNvSpPr>
                  <a:spLocks noChangeArrowheads="1"/>
                </p:cNvSpPr>
                <p:nvPr/>
              </p:nvSpPr>
              <p:spPr bwMode="auto">
                <a:xfrm>
                  <a:off x="1710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2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77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3" name="Rectangle 164"/>
                <p:cNvSpPr>
                  <a:spLocks noChangeArrowheads="1"/>
                </p:cNvSpPr>
                <p:nvPr/>
              </p:nvSpPr>
              <p:spPr bwMode="auto">
                <a:xfrm>
                  <a:off x="2044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4" name="Rectangle 165"/>
                <p:cNvSpPr>
                  <a:spLocks noChangeArrowheads="1"/>
                </p:cNvSpPr>
                <p:nvPr/>
              </p:nvSpPr>
              <p:spPr bwMode="auto">
                <a:xfrm>
                  <a:off x="2211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5" name="Rectangle 166"/>
                <p:cNvSpPr>
                  <a:spLocks noChangeArrowheads="1"/>
                </p:cNvSpPr>
                <p:nvPr/>
              </p:nvSpPr>
              <p:spPr bwMode="auto">
                <a:xfrm>
                  <a:off x="2377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6" name="Rectangle 167"/>
                <p:cNvSpPr>
                  <a:spLocks noChangeArrowheads="1"/>
                </p:cNvSpPr>
                <p:nvPr/>
              </p:nvSpPr>
              <p:spPr bwMode="auto">
                <a:xfrm>
                  <a:off x="2544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7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11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8" name="Rectangle 172"/>
                <p:cNvSpPr>
                  <a:spLocks noChangeArrowheads="1"/>
                </p:cNvSpPr>
                <p:nvPr/>
              </p:nvSpPr>
              <p:spPr bwMode="auto">
                <a:xfrm>
                  <a:off x="710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9" name="Rectangle 173"/>
                <p:cNvSpPr>
                  <a:spLocks noChangeArrowheads="1"/>
                </p:cNvSpPr>
                <p:nvPr/>
              </p:nvSpPr>
              <p:spPr bwMode="auto">
                <a:xfrm>
                  <a:off x="877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0" name="Rectangle 174"/>
                <p:cNvSpPr>
                  <a:spLocks noChangeArrowheads="1"/>
                </p:cNvSpPr>
                <p:nvPr/>
              </p:nvSpPr>
              <p:spPr bwMode="auto">
                <a:xfrm>
                  <a:off x="1043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210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2" name="Rectangle 176"/>
                <p:cNvSpPr>
                  <a:spLocks noChangeArrowheads="1"/>
                </p:cNvSpPr>
                <p:nvPr/>
              </p:nvSpPr>
              <p:spPr bwMode="auto">
                <a:xfrm>
                  <a:off x="1377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3" name="Rectangle 177"/>
                <p:cNvSpPr>
                  <a:spLocks noChangeArrowheads="1"/>
                </p:cNvSpPr>
                <p:nvPr/>
              </p:nvSpPr>
              <p:spPr bwMode="auto">
                <a:xfrm>
                  <a:off x="1544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4" name="Rectangle 178"/>
                <p:cNvSpPr>
                  <a:spLocks noChangeArrowheads="1"/>
                </p:cNvSpPr>
                <p:nvPr/>
              </p:nvSpPr>
              <p:spPr bwMode="auto">
                <a:xfrm>
                  <a:off x="1710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5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77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6" name="Rectangle 180"/>
                <p:cNvSpPr>
                  <a:spLocks noChangeArrowheads="1"/>
                </p:cNvSpPr>
                <p:nvPr/>
              </p:nvSpPr>
              <p:spPr bwMode="auto">
                <a:xfrm>
                  <a:off x="2044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7" name="Rectangle 181"/>
                <p:cNvSpPr>
                  <a:spLocks noChangeArrowheads="1"/>
                </p:cNvSpPr>
                <p:nvPr/>
              </p:nvSpPr>
              <p:spPr bwMode="auto">
                <a:xfrm>
                  <a:off x="2211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377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09" name="Rectangle 183"/>
                <p:cNvSpPr>
                  <a:spLocks noChangeArrowheads="1"/>
                </p:cNvSpPr>
                <p:nvPr/>
              </p:nvSpPr>
              <p:spPr bwMode="auto">
                <a:xfrm>
                  <a:off x="2544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0" name="Rectangle 184"/>
                <p:cNvSpPr>
                  <a:spLocks noChangeArrowheads="1"/>
                </p:cNvSpPr>
                <p:nvPr/>
              </p:nvSpPr>
              <p:spPr bwMode="auto">
                <a:xfrm>
                  <a:off x="2711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1" name="Rectangle 188"/>
                <p:cNvSpPr>
                  <a:spLocks noChangeArrowheads="1"/>
                </p:cNvSpPr>
                <p:nvPr/>
              </p:nvSpPr>
              <p:spPr bwMode="auto">
                <a:xfrm>
                  <a:off x="710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2" name="Rectangle 189"/>
                <p:cNvSpPr>
                  <a:spLocks noChangeArrowheads="1"/>
                </p:cNvSpPr>
                <p:nvPr/>
              </p:nvSpPr>
              <p:spPr bwMode="auto">
                <a:xfrm>
                  <a:off x="877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3" name="Rectangle 190"/>
                <p:cNvSpPr>
                  <a:spLocks noChangeArrowheads="1"/>
                </p:cNvSpPr>
                <p:nvPr/>
              </p:nvSpPr>
              <p:spPr bwMode="auto">
                <a:xfrm>
                  <a:off x="1043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4" name="Rectangle 191"/>
                <p:cNvSpPr>
                  <a:spLocks noChangeArrowheads="1"/>
                </p:cNvSpPr>
                <p:nvPr/>
              </p:nvSpPr>
              <p:spPr bwMode="auto">
                <a:xfrm>
                  <a:off x="1210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5" name="Rectangle 192"/>
                <p:cNvSpPr>
                  <a:spLocks noChangeArrowheads="1"/>
                </p:cNvSpPr>
                <p:nvPr/>
              </p:nvSpPr>
              <p:spPr bwMode="auto">
                <a:xfrm>
                  <a:off x="1377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6" name="Rectangle 193"/>
                <p:cNvSpPr>
                  <a:spLocks noChangeArrowheads="1"/>
                </p:cNvSpPr>
                <p:nvPr/>
              </p:nvSpPr>
              <p:spPr bwMode="auto">
                <a:xfrm>
                  <a:off x="1544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7" name="Rectangle 194"/>
                <p:cNvSpPr>
                  <a:spLocks noChangeArrowheads="1"/>
                </p:cNvSpPr>
                <p:nvPr/>
              </p:nvSpPr>
              <p:spPr bwMode="auto">
                <a:xfrm>
                  <a:off x="1710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8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77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19" name="Rectangle 196"/>
                <p:cNvSpPr>
                  <a:spLocks noChangeArrowheads="1"/>
                </p:cNvSpPr>
                <p:nvPr/>
              </p:nvSpPr>
              <p:spPr bwMode="auto">
                <a:xfrm>
                  <a:off x="2044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0" name="Rectangle 197"/>
                <p:cNvSpPr>
                  <a:spLocks noChangeArrowheads="1"/>
                </p:cNvSpPr>
                <p:nvPr/>
              </p:nvSpPr>
              <p:spPr bwMode="auto">
                <a:xfrm>
                  <a:off x="2211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1" name="Rectangle 198"/>
                <p:cNvSpPr>
                  <a:spLocks noChangeArrowheads="1"/>
                </p:cNvSpPr>
                <p:nvPr/>
              </p:nvSpPr>
              <p:spPr bwMode="auto">
                <a:xfrm>
                  <a:off x="2377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2" name="Rectangle 199"/>
                <p:cNvSpPr>
                  <a:spLocks noChangeArrowheads="1"/>
                </p:cNvSpPr>
                <p:nvPr/>
              </p:nvSpPr>
              <p:spPr bwMode="auto">
                <a:xfrm>
                  <a:off x="2544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3" name="Rectangle 200"/>
                <p:cNvSpPr>
                  <a:spLocks noChangeArrowheads="1"/>
                </p:cNvSpPr>
                <p:nvPr/>
              </p:nvSpPr>
              <p:spPr bwMode="auto">
                <a:xfrm>
                  <a:off x="2711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4" name="Rectangle 204"/>
                <p:cNvSpPr>
                  <a:spLocks noChangeArrowheads="1"/>
                </p:cNvSpPr>
                <p:nvPr/>
              </p:nvSpPr>
              <p:spPr bwMode="auto">
                <a:xfrm>
                  <a:off x="710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5" name="Rectangle 205"/>
                <p:cNvSpPr>
                  <a:spLocks noChangeArrowheads="1"/>
                </p:cNvSpPr>
                <p:nvPr/>
              </p:nvSpPr>
              <p:spPr bwMode="auto">
                <a:xfrm>
                  <a:off x="877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043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7" name="Rectangle 207"/>
                <p:cNvSpPr>
                  <a:spLocks noChangeArrowheads="1"/>
                </p:cNvSpPr>
                <p:nvPr/>
              </p:nvSpPr>
              <p:spPr bwMode="auto">
                <a:xfrm>
                  <a:off x="1210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8" name="Rectangle 208"/>
                <p:cNvSpPr>
                  <a:spLocks noChangeArrowheads="1"/>
                </p:cNvSpPr>
                <p:nvPr/>
              </p:nvSpPr>
              <p:spPr bwMode="auto">
                <a:xfrm>
                  <a:off x="1377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9" name="Rectangle 209"/>
                <p:cNvSpPr>
                  <a:spLocks noChangeArrowheads="1"/>
                </p:cNvSpPr>
                <p:nvPr/>
              </p:nvSpPr>
              <p:spPr bwMode="auto">
                <a:xfrm>
                  <a:off x="1544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0" name="Rectangle 210"/>
                <p:cNvSpPr>
                  <a:spLocks noChangeArrowheads="1"/>
                </p:cNvSpPr>
                <p:nvPr/>
              </p:nvSpPr>
              <p:spPr bwMode="auto">
                <a:xfrm>
                  <a:off x="1710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1" name="Rectangle 211"/>
                <p:cNvSpPr>
                  <a:spLocks noChangeArrowheads="1"/>
                </p:cNvSpPr>
                <p:nvPr/>
              </p:nvSpPr>
              <p:spPr bwMode="auto">
                <a:xfrm>
                  <a:off x="1877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2" name="Rectangle 212"/>
                <p:cNvSpPr>
                  <a:spLocks noChangeArrowheads="1"/>
                </p:cNvSpPr>
                <p:nvPr/>
              </p:nvSpPr>
              <p:spPr bwMode="auto">
                <a:xfrm>
                  <a:off x="2044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211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4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77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5" name="Rectangle 215"/>
                <p:cNvSpPr>
                  <a:spLocks noChangeArrowheads="1"/>
                </p:cNvSpPr>
                <p:nvPr/>
              </p:nvSpPr>
              <p:spPr bwMode="auto">
                <a:xfrm>
                  <a:off x="2544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6" name="Rectangle 216"/>
                <p:cNvSpPr>
                  <a:spLocks noChangeArrowheads="1"/>
                </p:cNvSpPr>
                <p:nvPr/>
              </p:nvSpPr>
              <p:spPr bwMode="auto">
                <a:xfrm>
                  <a:off x="2711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7" name="Rectangle 220"/>
                <p:cNvSpPr>
                  <a:spLocks noChangeArrowheads="1"/>
                </p:cNvSpPr>
                <p:nvPr/>
              </p:nvSpPr>
              <p:spPr bwMode="auto">
                <a:xfrm>
                  <a:off x="710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8" name="Rectangle 221"/>
                <p:cNvSpPr>
                  <a:spLocks noChangeArrowheads="1"/>
                </p:cNvSpPr>
                <p:nvPr/>
              </p:nvSpPr>
              <p:spPr bwMode="auto">
                <a:xfrm>
                  <a:off x="877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39" name="Rectangle 222"/>
                <p:cNvSpPr>
                  <a:spLocks noChangeArrowheads="1"/>
                </p:cNvSpPr>
                <p:nvPr/>
              </p:nvSpPr>
              <p:spPr bwMode="auto">
                <a:xfrm>
                  <a:off x="1043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210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1" name="Rectangle 224"/>
                <p:cNvSpPr>
                  <a:spLocks noChangeArrowheads="1"/>
                </p:cNvSpPr>
                <p:nvPr/>
              </p:nvSpPr>
              <p:spPr bwMode="auto">
                <a:xfrm>
                  <a:off x="1377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2" name="Rectangle 225"/>
                <p:cNvSpPr>
                  <a:spLocks noChangeArrowheads="1"/>
                </p:cNvSpPr>
                <p:nvPr/>
              </p:nvSpPr>
              <p:spPr bwMode="auto">
                <a:xfrm>
                  <a:off x="1544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3" name="Rectangle 226"/>
                <p:cNvSpPr>
                  <a:spLocks noChangeArrowheads="1"/>
                </p:cNvSpPr>
                <p:nvPr/>
              </p:nvSpPr>
              <p:spPr bwMode="auto">
                <a:xfrm>
                  <a:off x="1710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4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77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5" name="Rectangle 228"/>
                <p:cNvSpPr>
                  <a:spLocks noChangeArrowheads="1"/>
                </p:cNvSpPr>
                <p:nvPr/>
              </p:nvSpPr>
              <p:spPr bwMode="auto">
                <a:xfrm>
                  <a:off x="2044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6" name="Rectangle 229"/>
                <p:cNvSpPr>
                  <a:spLocks noChangeArrowheads="1"/>
                </p:cNvSpPr>
                <p:nvPr/>
              </p:nvSpPr>
              <p:spPr bwMode="auto">
                <a:xfrm>
                  <a:off x="2211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7" name="Rectangle 230"/>
                <p:cNvSpPr>
                  <a:spLocks noChangeArrowheads="1"/>
                </p:cNvSpPr>
                <p:nvPr/>
              </p:nvSpPr>
              <p:spPr bwMode="auto">
                <a:xfrm>
                  <a:off x="2377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8" name="Rectangle 231"/>
                <p:cNvSpPr>
                  <a:spLocks noChangeArrowheads="1"/>
                </p:cNvSpPr>
                <p:nvPr/>
              </p:nvSpPr>
              <p:spPr bwMode="auto">
                <a:xfrm>
                  <a:off x="2544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49" name="Rectangle 232"/>
                <p:cNvSpPr>
                  <a:spLocks noChangeArrowheads="1"/>
                </p:cNvSpPr>
                <p:nvPr/>
              </p:nvSpPr>
              <p:spPr bwMode="auto">
                <a:xfrm>
                  <a:off x="2711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0" name="Rectangle 236"/>
                <p:cNvSpPr>
                  <a:spLocks noChangeArrowheads="1"/>
                </p:cNvSpPr>
                <p:nvPr/>
              </p:nvSpPr>
              <p:spPr bwMode="auto">
                <a:xfrm>
                  <a:off x="710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1" name="Rectangle 237"/>
                <p:cNvSpPr>
                  <a:spLocks noChangeArrowheads="1"/>
                </p:cNvSpPr>
                <p:nvPr/>
              </p:nvSpPr>
              <p:spPr bwMode="auto">
                <a:xfrm>
                  <a:off x="877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2" name="Rectangle 238"/>
                <p:cNvSpPr>
                  <a:spLocks noChangeArrowheads="1"/>
                </p:cNvSpPr>
                <p:nvPr/>
              </p:nvSpPr>
              <p:spPr bwMode="auto">
                <a:xfrm>
                  <a:off x="1043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3" name="Rectangle 239"/>
                <p:cNvSpPr>
                  <a:spLocks noChangeArrowheads="1"/>
                </p:cNvSpPr>
                <p:nvPr/>
              </p:nvSpPr>
              <p:spPr bwMode="auto">
                <a:xfrm>
                  <a:off x="1210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4" name="Rectangle 240"/>
                <p:cNvSpPr>
                  <a:spLocks noChangeArrowheads="1"/>
                </p:cNvSpPr>
                <p:nvPr/>
              </p:nvSpPr>
              <p:spPr bwMode="auto">
                <a:xfrm>
                  <a:off x="1377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5" name="Rectangle 241"/>
                <p:cNvSpPr>
                  <a:spLocks noChangeArrowheads="1"/>
                </p:cNvSpPr>
                <p:nvPr/>
              </p:nvSpPr>
              <p:spPr bwMode="auto">
                <a:xfrm>
                  <a:off x="1544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6" name="Rectangle 242"/>
                <p:cNvSpPr>
                  <a:spLocks noChangeArrowheads="1"/>
                </p:cNvSpPr>
                <p:nvPr/>
              </p:nvSpPr>
              <p:spPr bwMode="auto">
                <a:xfrm>
                  <a:off x="1710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7" name="Rectangle 243"/>
                <p:cNvSpPr>
                  <a:spLocks noChangeArrowheads="1"/>
                </p:cNvSpPr>
                <p:nvPr/>
              </p:nvSpPr>
              <p:spPr bwMode="auto">
                <a:xfrm>
                  <a:off x="1877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8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44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59" name="Rectangle 245"/>
                <p:cNvSpPr>
                  <a:spLocks noChangeArrowheads="1"/>
                </p:cNvSpPr>
                <p:nvPr/>
              </p:nvSpPr>
              <p:spPr bwMode="auto">
                <a:xfrm>
                  <a:off x="2211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0" name="Rectangle 246"/>
                <p:cNvSpPr>
                  <a:spLocks noChangeArrowheads="1"/>
                </p:cNvSpPr>
                <p:nvPr/>
              </p:nvSpPr>
              <p:spPr bwMode="auto">
                <a:xfrm>
                  <a:off x="2377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1" name="Rectangle 247"/>
                <p:cNvSpPr>
                  <a:spLocks noChangeArrowheads="1"/>
                </p:cNvSpPr>
                <p:nvPr/>
              </p:nvSpPr>
              <p:spPr bwMode="auto">
                <a:xfrm>
                  <a:off x="2544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2" name="Rectangle 248"/>
                <p:cNvSpPr>
                  <a:spLocks noChangeArrowheads="1"/>
                </p:cNvSpPr>
                <p:nvPr/>
              </p:nvSpPr>
              <p:spPr bwMode="auto">
                <a:xfrm>
                  <a:off x="2711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3" name="Rectangle 252"/>
                <p:cNvSpPr>
                  <a:spLocks noChangeArrowheads="1"/>
                </p:cNvSpPr>
                <p:nvPr/>
              </p:nvSpPr>
              <p:spPr bwMode="auto">
                <a:xfrm>
                  <a:off x="710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4" name="Rectangle 253"/>
                <p:cNvSpPr>
                  <a:spLocks noChangeArrowheads="1"/>
                </p:cNvSpPr>
                <p:nvPr/>
              </p:nvSpPr>
              <p:spPr bwMode="auto">
                <a:xfrm>
                  <a:off x="877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5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43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6" name="Rectangle 255"/>
                <p:cNvSpPr>
                  <a:spLocks noChangeArrowheads="1"/>
                </p:cNvSpPr>
                <p:nvPr/>
              </p:nvSpPr>
              <p:spPr bwMode="auto">
                <a:xfrm>
                  <a:off x="1210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7" name="Rectangle 256"/>
                <p:cNvSpPr>
                  <a:spLocks noChangeArrowheads="1"/>
                </p:cNvSpPr>
                <p:nvPr/>
              </p:nvSpPr>
              <p:spPr bwMode="auto">
                <a:xfrm>
                  <a:off x="1377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8" name="Rectangle 257"/>
                <p:cNvSpPr>
                  <a:spLocks noChangeArrowheads="1"/>
                </p:cNvSpPr>
                <p:nvPr/>
              </p:nvSpPr>
              <p:spPr bwMode="auto">
                <a:xfrm>
                  <a:off x="1544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69" name="Rectangle 258"/>
                <p:cNvSpPr>
                  <a:spLocks noChangeArrowheads="1"/>
                </p:cNvSpPr>
                <p:nvPr/>
              </p:nvSpPr>
              <p:spPr bwMode="auto">
                <a:xfrm>
                  <a:off x="1710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0" name="Rectangle 259"/>
                <p:cNvSpPr>
                  <a:spLocks noChangeArrowheads="1"/>
                </p:cNvSpPr>
                <p:nvPr/>
              </p:nvSpPr>
              <p:spPr bwMode="auto">
                <a:xfrm>
                  <a:off x="1877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1" name="Rectangle 260"/>
                <p:cNvSpPr>
                  <a:spLocks noChangeArrowheads="1"/>
                </p:cNvSpPr>
                <p:nvPr/>
              </p:nvSpPr>
              <p:spPr bwMode="auto">
                <a:xfrm>
                  <a:off x="2044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2" name="Rectangle 261"/>
                <p:cNvSpPr>
                  <a:spLocks noChangeArrowheads="1"/>
                </p:cNvSpPr>
                <p:nvPr/>
              </p:nvSpPr>
              <p:spPr bwMode="auto">
                <a:xfrm>
                  <a:off x="2211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3" name="Rectangle 262"/>
                <p:cNvSpPr>
                  <a:spLocks noChangeArrowheads="1"/>
                </p:cNvSpPr>
                <p:nvPr/>
              </p:nvSpPr>
              <p:spPr bwMode="auto">
                <a:xfrm>
                  <a:off x="2377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4" name="Rectangle 263"/>
                <p:cNvSpPr>
                  <a:spLocks noChangeArrowheads="1"/>
                </p:cNvSpPr>
                <p:nvPr/>
              </p:nvSpPr>
              <p:spPr bwMode="auto">
                <a:xfrm>
                  <a:off x="2544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5" name="Rectangle 264"/>
                <p:cNvSpPr>
                  <a:spLocks noChangeArrowheads="1"/>
                </p:cNvSpPr>
                <p:nvPr/>
              </p:nvSpPr>
              <p:spPr bwMode="auto">
                <a:xfrm>
                  <a:off x="2711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6" name="Rectangle 268"/>
                <p:cNvSpPr>
                  <a:spLocks noChangeArrowheads="1"/>
                </p:cNvSpPr>
                <p:nvPr/>
              </p:nvSpPr>
              <p:spPr bwMode="auto">
                <a:xfrm>
                  <a:off x="710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7" name="Rectangle 269"/>
                <p:cNvSpPr>
                  <a:spLocks noChangeArrowheads="1"/>
                </p:cNvSpPr>
                <p:nvPr/>
              </p:nvSpPr>
              <p:spPr bwMode="auto">
                <a:xfrm>
                  <a:off x="877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8" name="Rectangle 270"/>
                <p:cNvSpPr>
                  <a:spLocks noChangeArrowheads="1"/>
                </p:cNvSpPr>
                <p:nvPr/>
              </p:nvSpPr>
              <p:spPr bwMode="auto">
                <a:xfrm>
                  <a:off x="1043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79" name="Rectangle 271"/>
                <p:cNvSpPr>
                  <a:spLocks noChangeArrowheads="1"/>
                </p:cNvSpPr>
                <p:nvPr/>
              </p:nvSpPr>
              <p:spPr bwMode="auto">
                <a:xfrm>
                  <a:off x="1210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0" name="Rectangle 272"/>
                <p:cNvSpPr>
                  <a:spLocks noChangeArrowheads="1"/>
                </p:cNvSpPr>
                <p:nvPr/>
              </p:nvSpPr>
              <p:spPr bwMode="auto">
                <a:xfrm>
                  <a:off x="1377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1" name="Rectangle 273"/>
                <p:cNvSpPr>
                  <a:spLocks noChangeArrowheads="1"/>
                </p:cNvSpPr>
                <p:nvPr/>
              </p:nvSpPr>
              <p:spPr bwMode="auto">
                <a:xfrm>
                  <a:off x="1544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2" name="Rectangle 274"/>
                <p:cNvSpPr>
                  <a:spLocks noChangeArrowheads="1"/>
                </p:cNvSpPr>
                <p:nvPr/>
              </p:nvSpPr>
              <p:spPr bwMode="auto">
                <a:xfrm>
                  <a:off x="1710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3" name="Rectangle 275"/>
                <p:cNvSpPr>
                  <a:spLocks noChangeArrowheads="1"/>
                </p:cNvSpPr>
                <p:nvPr/>
              </p:nvSpPr>
              <p:spPr bwMode="auto">
                <a:xfrm>
                  <a:off x="1877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4" name="Rectangle 276"/>
                <p:cNvSpPr>
                  <a:spLocks noChangeArrowheads="1"/>
                </p:cNvSpPr>
                <p:nvPr/>
              </p:nvSpPr>
              <p:spPr bwMode="auto">
                <a:xfrm>
                  <a:off x="2044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5" name="Rectangle 277"/>
                <p:cNvSpPr>
                  <a:spLocks noChangeArrowheads="1"/>
                </p:cNvSpPr>
                <p:nvPr/>
              </p:nvSpPr>
              <p:spPr bwMode="auto">
                <a:xfrm>
                  <a:off x="2211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6" name="Rectangle 278"/>
                <p:cNvSpPr>
                  <a:spLocks noChangeArrowheads="1"/>
                </p:cNvSpPr>
                <p:nvPr/>
              </p:nvSpPr>
              <p:spPr bwMode="auto">
                <a:xfrm>
                  <a:off x="2377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7" name="Rectangle 279"/>
                <p:cNvSpPr>
                  <a:spLocks noChangeArrowheads="1"/>
                </p:cNvSpPr>
                <p:nvPr/>
              </p:nvSpPr>
              <p:spPr bwMode="auto">
                <a:xfrm>
                  <a:off x="2544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8" name="Rectangle 280"/>
                <p:cNvSpPr>
                  <a:spLocks noChangeArrowheads="1"/>
                </p:cNvSpPr>
                <p:nvPr/>
              </p:nvSpPr>
              <p:spPr bwMode="auto">
                <a:xfrm>
                  <a:off x="2711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89" name="Text Box 284"/>
                <p:cNvSpPr txBox="1">
                  <a:spLocks noChangeArrowheads="1"/>
                </p:cNvSpPr>
                <p:nvPr/>
              </p:nvSpPr>
              <p:spPr bwMode="auto">
                <a:xfrm>
                  <a:off x="432" y="2646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10</a:t>
                  </a:r>
                </a:p>
              </p:txBody>
            </p:sp>
            <p:sp>
              <p:nvSpPr>
                <p:cNvPr id="7390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432" y="2283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20</a:t>
                  </a:r>
                </a:p>
              </p:txBody>
            </p:sp>
            <p:sp>
              <p:nvSpPr>
                <p:cNvPr id="7391" name="Text Box 286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30</a:t>
                  </a:r>
                </a:p>
              </p:txBody>
            </p:sp>
            <p:sp>
              <p:nvSpPr>
                <p:cNvPr id="7392" name="Text Box 287"/>
                <p:cNvSpPr txBox="1">
                  <a:spLocks noChangeArrowheads="1"/>
                </p:cNvSpPr>
                <p:nvPr/>
              </p:nvSpPr>
              <p:spPr bwMode="auto">
                <a:xfrm>
                  <a:off x="432" y="1557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40</a:t>
                  </a:r>
                </a:p>
              </p:txBody>
            </p:sp>
            <p:sp>
              <p:nvSpPr>
                <p:cNvPr id="7393" name="Text Box 288"/>
                <p:cNvSpPr txBox="1">
                  <a:spLocks noChangeArrowheads="1"/>
                </p:cNvSpPr>
                <p:nvPr/>
              </p:nvSpPr>
              <p:spPr bwMode="auto">
                <a:xfrm>
                  <a:off x="432" y="1194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50</a:t>
                  </a:r>
                </a:p>
              </p:txBody>
            </p:sp>
            <p:sp>
              <p:nvSpPr>
                <p:cNvPr id="7394" name="Text Box 289"/>
                <p:cNvSpPr txBox="1">
                  <a:spLocks noChangeArrowheads="1"/>
                </p:cNvSpPr>
                <p:nvPr/>
              </p:nvSpPr>
              <p:spPr bwMode="auto">
                <a:xfrm>
                  <a:off x="432" y="831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60</a:t>
                  </a:r>
                </a:p>
              </p:txBody>
            </p:sp>
            <p:sp>
              <p:nvSpPr>
                <p:cNvPr id="7395" name="Text Box 290"/>
                <p:cNvSpPr txBox="1">
                  <a:spLocks noChangeArrowheads="1"/>
                </p:cNvSpPr>
                <p:nvPr/>
              </p:nvSpPr>
              <p:spPr bwMode="auto">
                <a:xfrm>
                  <a:off x="432" y="495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70</a:t>
                  </a:r>
                </a:p>
              </p:txBody>
            </p:sp>
            <p:sp>
              <p:nvSpPr>
                <p:cNvPr id="7396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432" y="3009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/>
                    <a:t>0</a:t>
                  </a:r>
                </a:p>
              </p:txBody>
            </p:sp>
            <p:sp>
              <p:nvSpPr>
                <p:cNvPr id="7397" name="Text Box 30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691" y="1734"/>
                  <a:ext cx="20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>
                      <a:latin typeface="Comic Sans MS" pitchFamily="66" charset="0"/>
                    </a:rPr>
                    <a:t>Cumulative Frequency</a:t>
                  </a:r>
                </a:p>
              </p:txBody>
            </p:sp>
            <p:sp>
              <p:nvSpPr>
                <p:cNvPr id="7398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895" y="3162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10</a:t>
                  </a:r>
                </a:p>
              </p:txBody>
            </p:sp>
            <p:sp>
              <p:nvSpPr>
                <p:cNvPr id="7399" name="Text Box 293"/>
                <p:cNvSpPr txBox="1">
                  <a:spLocks noChangeArrowheads="1"/>
                </p:cNvSpPr>
                <p:nvPr/>
              </p:nvSpPr>
              <p:spPr bwMode="auto">
                <a:xfrm>
                  <a:off x="1220" y="3158"/>
                  <a:ext cx="33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20</a:t>
                  </a:r>
                </a:p>
              </p:txBody>
            </p:sp>
            <p:sp>
              <p:nvSpPr>
                <p:cNvPr id="7400" name="Text Box 294"/>
                <p:cNvSpPr txBox="1">
                  <a:spLocks noChangeArrowheads="1"/>
                </p:cNvSpPr>
                <p:nvPr/>
              </p:nvSpPr>
              <p:spPr bwMode="auto">
                <a:xfrm>
                  <a:off x="1562" y="3158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30</a:t>
                  </a:r>
                </a:p>
              </p:txBody>
            </p:sp>
            <p:sp>
              <p:nvSpPr>
                <p:cNvPr id="7401" name="Text Box 295"/>
                <p:cNvSpPr txBox="1">
                  <a:spLocks noChangeArrowheads="1"/>
                </p:cNvSpPr>
                <p:nvPr/>
              </p:nvSpPr>
              <p:spPr bwMode="auto">
                <a:xfrm>
                  <a:off x="1883" y="3146"/>
                  <a:ext cx="33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40</a:t>
                  </a:r>
                </a:p>
              </p:txBody>
            </p:sp>
            <p:sp>
              <p:nvSpPr>
                <p:cNvPr id="7402" name="Text Box 296"/>
                <p:cNvSpPr txBox="1">
                  <a:spLocks noChangeArrowheads="1"/>
                </p:cNvSpPr>
                <p:nvPr/>
              </p:nvSpPr>
              <p:spPr bwMode="auto">
                <a:xfrm>
                  <a:off x="2225" y="3150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50</a:t>
                  </a:r>
                </a:p>
              </p:txBody>
            </p:sp>
            <p:sp>
              <p:nvSpPr>
                <p:cNvPr id="7403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2546" y="3158"/>
                  <a:ext cx="33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60</a:t>
                  </a:r>
                </a:p>
              </p:txBody>
            </p:sp>
            <p:sp>
              <p:nvSpPr>
                <p:cNvPr id="7404" name="Text Box 298"/>
                <p:cNvSpPr txBox="1">
                  <a:spLocks noChangeArrowheads="1"/>
                </p:cNvSpPr>
                <p:nvPr/>
              </p:nvSpPr>
              <p:spPr bwMode="auto">
                <a:xfrm>
                  <a:off x="2880" y="3158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70</a:t>
                  </a:r>
                </a:p>
              </p:txBody>
            </p:sp>
            <p:sp>
              <p:nvSpPr>
                <p:cNvPr id="7405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1262" y="3377"/>
                  <a:ext cx="121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>
                      <a:latin typeface="Comic Sans MS" pitchFamily="66" charset="0"/>
                    </a:rPr>
                    <a:t>Minutes Late</a:t>
                  </a:r>
                </a:p>
              </p:txBody>
            </p:sp>
            <p:sp>
              <p:nvSpPr>
                <p:cNvPr id="7406" name="Rectangle 304"/>
                <p:cNvSpPr>
                  <a:spLocks noChangeArrowheads="1"/>
                </p:cNvSpPr>
                <p:nvPr/>
              </p:nvSpPr>
              <p:spPr bwMode="auto">
                <a:xfrm>
                  <a:off x="2877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07" name="Rectangle 305"/>
                <p:cNvSpPr>
                  <a:spLocks noChangeArrowheads="1"/>
                </p:cNvSpPr>
                <p:nvPr/>
              </p:nvSpPr>
              <p:spPr bwMode="auto">
                <a:xfrm>
                  <a:off x="2877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08" name="Rectangle 306"/>
                <p:cNvSpPr>
                  <a:spLocks noChangeArrowheads="1"/>
                </p:cNvSpPr>
                <p:nvPr/>
              </p:nvSpPr>
              <p:spPr bwMode="auto">
                <a:xfrm>
                  <a:off x="2877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09" name="Rectangle 307"/>
                <p:cNvSpPr>
                  <a:spLocks noChangeArrowheads="1"/>
                </p:cNvSpPr>
                <p:nvPr/>
              </p:nvSpPr>
              <p:spPr bwMode="auto">
                <a:xfrm>
                  <a:off x="2877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0" name="Rectangle 308"/>
                <p:cNvSpPr>
                  <a:spLocks noChangeArrowheads="1"/>
                </p:cNvSpPr>
                <p:nvPr/>
              </p:nvSpPr>
              <p:spPr bwMode="auto">
                <a:xfrm>
                  <a:off x="2877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1" name="Rectangle 309"/>
                <p:cNvSpPr>
                  <a:spLocks noChangeArrowheads="1"/>
                </p:cNvSpPr>
                <p:nvPr/>
              </p:nvSpPr>
              <p:spPr bwMode="auto">
                <a:xfrm>
                  <a:off x="2877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2" name="Rectangle 310"/>
                <p:cNvSpPr>
                  <a:spLocks noChangeArrowheads="1"/>
                </p:cNvSpPr>
                <p:nvPr/>
              </p:nvSpPr>
              <p:spPr bwMode="auto">
                <a:xfrm>
                  <a:off x="2877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3" name="Rectangle 311"/>
                <p:cNvSpPr>
                  <a:spLocks noChangeArrowheads="1"/>
                </p:cNvSpPr>
                <p:nvPr/>
              </p:nvSpPr>
              <p:spPr bwMode="auto">
                <a:xfrm>
                  <a:off x="2877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4" name="Rectangle 312"/>
                <p:cNvSpPr>
                  <a:spLocks noChangeArrowheads="1"/>
                </p:cNvSpPr>
                <p:nvPr/>
              </p:nvSpPr>
              <p:spPr bwMode="auto">
                <a:xfrm>
                  <a:off x="2877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5" name="Rectangle 313"/>
                <p:cNvSpPr>
                  <a:spLocks noChangeArrowheads="1"/>
                </p:cNvSpPr>
                <p:nvPr/>
              </p:nvSpPr>
              <p:spPr bwMode="auto">
                <a:xfrm>
                  <a:off x="2877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6" name="Rectangle 314"/>
                <p:cNvSpPr>
                  <a:spLocks noChangeArrowheads="1"/>
                </p:cNvSpPr>
                <p:nvPr/>
              </p:nvSpPr>
              <p:spPr bwMode="auto">
                <a:xfrm>
                  <a:off x="2877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7" name="Rectangle 315"/>
                <p:cNvSpPr>
                  <a:spLocks noChangeArrowheads="1"/>
                </p:cNvSpPr>
                <p:nvPr/>
              </p:nvSpPr>
              <p:spPr bwMode="auto">
                <a:xfrm>
                  <a:off x="2877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8" name="Rectangle 316"/>
                <p:cNvSpPr>
                  <a:spLocks noChangeArrowheads="1"/>
                </p:cNvSpPr>
                <p:nvPr/>
              </p:nvSpPr>
              <p:spPr bwMode="auto">
                <a:xfrm>
                  <a:off x="2877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19" name="Rectangle 317"/>
                <p:cNvSpPr>
                  <a:spLocks noChangeArrowheads="1"/>
                </p:cNvSpPr>
                <p:nvPr/>
              </p:nvSpPr>
              <p:spPr bwMode="auto">
                <a:xfrm>
                  <a:off x="2877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06" name="Text Box 338"/>
              <p:cNvSpPr txBox="1">
                <a:spLocks noChangeArrowheads="1"/>
              </p:cNvSpPr>
              <p:nvPr/>
            </p:nvSpPr>
            <p:spPr bwMode="auto">
              <a:xfrm>
                <a:off x="1042" y="219"/>
                <a:ext cx="1884" cy="288"/>
              </a:xfrm>
              <a:prstGeom prst="rect">
                <a:avLst/>
              </a:prstGeom>
              <a:gradFill rotWithShape="0">
                <a:gsLst>
                  <a:gs pos="0">
                    <a:srgbClr val="9B9B9B"/>
                  </a:gs>
                  <a:gs pos="50000">
                    <a:srgbClr val="EAEAEA"/>
                  </a:gs>
                  <a:gs pos="100000">
                    <a:srgbClr val="9B9B9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>
                    <a:latin typeface="Comic Sans MS" pitchFamily="66" charset="0"/>
                  </a:rPr>
                  <a:t>Plotting the curve</a:t>
                </a:r>
              </a:p>
            </p:txBody>
          </p:sp>
        </p:grpSp>
      </p:grpSp>
      <p:grpSp>
        <p:nvGrpSpPr>
          <p:cNvPr id="6" name="Group 345"/>
          <p:cNvGrpSpPr>
            <a:grpSpLocks/>
          </p:cNvGrpSpPr>
          <p:nvPr/>
        </p:nvGrpSpPr>
        <p:grpSpPr bwMode="auto">
          <a:xfrm>
            <a:off x="2673350" y="3238500"/>
            <a:ext cx="400050" cy="1739900"/>
            <a:chOff x="1684" y="2040"/>
            <a:chExt cx="252" cy="1096"/>
          </a:xfrm>
        </p:grpSpPr>
        <p:sp>
          <p:nvSpPr>
            <p:cNvPr id="7201" name="Line 340"/>
            <p:cNvSpPr>
              <a:spLocks noChangeShapeType="1"/>
            </p:cNvSpPr>
            <p:nvPr/>
          </p:nvSpPr>
          <p:spPr bwMode="auto">
            <a:xfrm>
              <a:off x="1684" y="2040"/>
              <a:ext cx="0" cy="109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Text Box 341"/>
            <p:cNvSpPr txBox="1">
              <a:spLocks noChangeArrowheads="1"/>
            </p:cNvSpPr>
            <p:nvPr/>
          </p:nvSpPr>
          <p:spPr bwMode="auto">
            <a:xfrm rot="-5400000">
              <a:off x="1448" y="2632"/>
              <a:ext cx="784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Median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27</a:t>
              </a:r>
            </a:p>
          </p:txBody>
        </p:sp>
      </p:grpSp>
      <p:grpSp>
        <p:nvGrpSpPr>
          <p:cNvPr id="7" name="Group 349"/>
          <p:cNvGrpSpPr>
            <a:grpSpLocks/>
          </p:cNvGrpSpPr>
          <p:nvPr/>
        </p:nvGrpSpPr>
        <p:grpSpPr bwMode="auto">
          <a:xfrm>
            <a:off x="1820863" y="4108450"/>
            <a:ext cx="496887" cy="893763"/>
            <a:chOff x="1147" y="2588"/>
            <a:chExt cx="313" cy="563"/>
          </a:xfrm>
        </p:grpSpPr>
        <p:sp>
          <p:nvSpPr>
            <p:cNvPr id="7199" name="Line 347"/>
            <p:cNvSpPr>
              <a:spLocks noChangeShapeType="1"/>
            </p:cNvSpPr>
            <p:nvPr/>
          </p:nvSpPr>
          <p:spPr bwMode="auto">
            <a:xfrm>
              <a:off x="1460" y="2588"/>
              <a:ext cx="0" cy="5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348"/>
            <p:cNvSpPr txBox="1">
              <a:spLocks noChangeArrowheads="1"/>
            </p:cNvSpPr>
            <p:nvPr/>
          </p:nvSpPr>
          <p:spPr bwMode="auto">
            <a:xfrm rot="-5400000">
              <a:off x="970" y="2776"/>
              <a:ext cx="552" cy="1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LQ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21</a:t>
              </a:r>
            </a:p>
          </p:txBody>
        </p:sp>
      </p:grpSp>
      <p:grpSp>
        <p:nvGrpSpPr>
          <p:cNvPr id="8" name="Group 356"/>
          <p:cNvGrpSpPr>
            <a:grpSpLocks/>
          </p:cNvGrpSpPr>
          <p:nvPr/>
        </p:nvGrpSpPr>
        <p:grpSpPr bwMode="auto">
          <a:xfrm>
            <a:off x="3200400" y="2381250"/>
            <a:ext cx="404813" cy="2590800"/>
            <a:chOff x="2016" y="1500"/>
            <a:chExt cx="255" cy="1632"/>
          </a:xfrm>
        </p:grpSpPr>
        <p:sp>
          <p:nvSpPr>
            <p:cNvPr id="7197" name="Line 354"/>
            <p:cNvSpPr>
              <a:spLocks noChangeShapeType="1"/>
            </p:cNvSpPr>
            <p:nvPr/>
          </p:nvSpPr>
          <p:spPr bwMode="auto">
            <a:xfrm>
              <a:off x="2016" y="150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355"/>
            <p:cNvSpPr txBox="1">
              <a:spLocks noChangeArrowheads="1"/>
            </p:cNvSpPr>
            <p:nvPr/>
          </p:nvSpPr>
          <p:spPr bwMode="auto">
            <a:xfrm rot="-5400000">
              <a:off x="1872" y="2728"/>
              <a:ext cx="606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UQ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38</a:t>
              </a:r>
            </a:p>
          </p:txBody>
        </p:sp>
      </p:grpSp>
      <p:sp>
        <p:nvSpPr>
          <p:cNvPr id="12645" name="Text Box 357"/>
          <p:cNvSpPr txBox="1">
            <a:spLocks noChangeArrowheads="1"/>
          </p:cNvSpPr>
          <p:nvPr/>
        </p:nvSpPr>
        <p:spPr bwMode="auto">
          <a:xfrm>
            <a:off x="3363913" y="3000375"/>
            <a:ext cx="1427162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FFCC"/>
                </a:solidFill>
                <a:latin typeface="Comic Sans MS" pitchFamily="66" charset="0"/>
              </a:rPr>
              <a:t>IQR  = 38 – 21       = </a:t>
            </a: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17 mins</a:t>
            </a:r>
            <a:r>
              <a:rPr lang="en-GB" sz="14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646" name="Line 358"/>
          <p:cNvSpPr>
            <a:spLocks noChangeShapeType="1"/>
          </p:cNvSpPr>
          <p:nvPr/>
        </p:nvSpPr>
        <p:spPr bwMode="auto">
          <a:xfrm flipV="1">
            <a:off x="2305050" y="5041900"/>
            <a:ext cx="889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362"/>
          <p:cNvGrpSpPr>
            <a:grpSpLocks/>
          </p:cNvGrpSpPr>
          <p:nvPr/>
        </p:nvGrpSpPr>
        <p:grpSpPr bwMode="auto">
          <a:xfrm>
            <a:off x="1225550" y="2819400"/>
            <a:ext cx="1447800" cy="419100"/>
            <a:chOff x="772" y="1776"/>
            <a:chExt cx="912" cy="264"/>
          </a:xfrm>
        </p:grpSpPr>
        <p:sp>
          <p:nvSpPr>
            <p:cNvPr id="7195" name="Line 339"/>
            <p:cNvSpPr>
              <a:spLocks noChangeShapeType="1"/>
            </p:cNvSpPr>
            <p:nvPr/>
          </p:nvSpPr>
          <p:spPr bwMode="auto">
            <a:xfrm>
              <a:off x="772" y="2040"/>
              <a:ext cx="912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Text Box 359"/>
            <p:cNvSpPr txBox="1">
              <a:spLocks noChangeArrowheads="1"/>
            </p:cNvSpPr>
            <p:nvPr/>
          </p:nvSpPr>
          <p:spPr bwMode="auto">
            <a:xfrm>
              <a:off x="846" y="1776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½ </a:t>
              </a:r>
            </a:p>
          </p:txBody>
        </p:sp>
      </p:grpSp>
      <p:grpSp>
        <p:nvGrpSpPr>
          <p:cNvPr id="10" name="Group 363"/>
          <p:cNvGrpSpPr>
            <a:grpSpLocks/>
          </p:cNvGrpSpPr>
          <p:nvPr/>
        </p:nvGrpSpPr>
        <p:grpSpPr bwMode="auto">
          <a:xfrm>
            <a:off x="1225550" y="3686175"/>
            <a:ext cx="1098550" cy="415925"/>
            <a:chOff x="772" y="2322"/>
            <a:chExt cx="692" cy="262"/>
          </a:xfrm>
        </p:grpSpPr>
        <p:sp>
          <p:nvSpPr>
            <p:cNvPr id="7193" name="Line 346"/>
            <p:cNvSpPr>
              <a:spLocks noChangeShapeType="1"/>
            </p:cNvSpPr>
            <p:nvPr/>
          </p:nvSpPr>
          <p:spPr bwMode="auto">
            <a:xfrm>
              <a:off x="772" y="2584"/>
              <a:ext cx="6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Text Box 360"/>
            <p:cNvSpPr txBox="1">
              <a:spLocks noChangeArrowheads="1"/>
            </p:cNvSpPr>
            <p:nvPr/>
          </p:nvSpPr>
          <p:spPr bwMode="auto">
            <a:xfrm>
              <a:off x="846" y="2322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¼  </a:t>
              </a:r>
            </a:p>
          </p:txBody>
        </p:sp>
      </p:grpSp>
      <p:grpSp>
        <p:nvGrpSpPr>
          <p:cNvPr id="11" name="Group 364"/>
          <p:cNvGrpSpPr>
            <a:grpSpLocks/>
          </p:cNvGrpSpPr>
          <p:nvPr/>
        </p:nvGrpSpPr>
        <p:grpSpPr bwMode="auto">
          <a:xfrm>
            <a:off x="1219200" y="1952625"/>
            <a:ext cx="1968500" cy="428625"/>
            <a:chOff x="768" y="1230"/>
            <a:chExt cx="1240" cy="270"/>
          </a:xfrm>
        </p:grpSpPr>
        <p:sp>
          <p:nvSpPr>
            <p:cNvPr id="7191" name="Line 353"/>
            <p:cNvSpPr>
              <a:spLocks noChangeShapeType="1"/>
            </p:cNvSpPr>
            <p:nvPr/>
          </p:nvSpPr>
          <p:spPr bwMode="auto">
            <a:xfrm>
              <a:off x="768" y="1500"/>
              <a:ext cx="1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Text Box 361"/>
            <p:cNvSpPr txBox="1">
              <a:spLocks noChangeArrowheads="1"/>
            </p:cNvSpPr>
            <p:nvPr/>
          </p:nvSpPr>
          <p:spPr bwMode="auto">
            <a:xfrm>
              <a:off x="852" y="1230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¾   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2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2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2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8" grpId="0" animBg="1"/>
      <p:bldP spid="12609" grpId="0" animBg="1"/>
      <p:bldP spid="12610" grpId="0" animBg="1"/>
      <p:bldP spid="12611" grpId="0" animBg="1"/>
      <p:bldP spid="12612" grpId="0" animBg="1"/>
      <p:bldP spid="12613" grpId="0" animBg="1"/>
      <p:bldP spid="12620" grpId="0" animBg="1"/>
      <p:bldP spid="12621" grpId="0" animBg="1" autoUpdateAnimBg="0"/>
      <p:bldP spid="12622" grpId="0" animBg="1" autoUpdateAnimBg="0"/>
      <p:bldP spid="12623" grpId="0" animBg="1" autoUpdateAnimBg="0"/>
      <p:bldP spid="12624" grpId="0" animBg="1" autoUpdateAnimBg="0"/>
      <p:bldP spid="12625" grpId="0" animBg="1" autoUpdateAnimBg="0"/>
      <p:bldP spid="12645" grpId="0" animBg="1" autoUpdateAnimBg="0"/>
      <p:bldP spid="126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45" descr="g0133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175"/>
            <a:ext cx="31511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46" descr="Parchment"/>
          <p:cNvSpPr txBox="1">
            <a:spLocks noChangeArrowheads="1"/>
          </p:cNvSpPr>
          <p:nvPr/>
        </p:nvSpPr>
        <p:spPr bwMode="auto">
          <a:xfrm>
            <a:off x="400050" y="2209800"/>
            <a:ext cx="2876550" cy="13208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Example 2.</a:t>
            </a: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                        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A P.E teacher records the distance jumped by each of 70 pupils.</a:t>
            </a: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                </a:t>
            </a:r>
            <a:r>
              <a:rPr lang="en-US" sz="2000">
                <a:latin typeface="Comic Sans MS" pitchFamily="66" charset="0"/>
              </a:rPr>
              <a:t>           </a:t>
            </a:r>
          </a:p>
        </p:txBody>
      </p:sp>
      <p:sp>
        <p:nvSpPr>
          <p:cNvPr id="8196" name="Rectangle 834" descr="Parchment"/>
          <p:cNvSpPr>
            <a:spLocks noChangeArrowheads="1"/>
          </p:cNvSpPr>
          <p:nvPr/>
        </p:nvSpPr>
        <p:spPr bwMode="auto">
          <a:xfrm>
            <a:off x="7162800" y="5864225"/>
            <a:ext cx="1752600" cy="4143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/>
          </a:p>
        </p:txBody>
      </p:sp>
      <p:sp>
        <p:nvSpPr>
          <p:cNvPr id="8197" name="Rectangle 833" descr="Parchment"/>
          <p:cNvSpPr>
            <a:spLocks noChangeArrowheads="1"/>
          </p:cNvSpPr>
          <p:nvPr/>
        </p:nvSpPr>
        <p:spPr bwMode="auto">
          <a:xfrm>
            <a:off x="6153150" y="5864225"/>
            <a:ext cx="1009650" cy="4143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d   260</a:t>
            </a:r>
            <a:endParaRPr lang="en-GB" sz="16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198" name="Rectangle 832" descr="Parchment"/>
          <p:cNvSpPr>
            <a:spLocks noChangeArrowheads="1"/>
          </p:cNvSpPr>
          <p:nvPr/>
        </p:nvSpPr>
        <p:spPr bwMode="auto">
          <a:xfrm>
            <a:off x="5265738" y="5864225"/>
            <a:ext cx="887412" cy="4143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8199" name="Rectangle 831" descr="Parchment"/>
          <p:cNvSpPr>
            <a:spLocks noChangeArrowheads="1"/>
          </p:cNvSpPr>
          <p:nvPr/>
        </p:nvSpPr>
        <p:spPr bwMode="auto">
          <a:xfrm>
            <a:off x="3581400" y="5864225"/>
            <a:ext cx="1684338" cy="4143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250 </a:t>
            </a:r>
            <a:r>
              <a:rPr lang="en-US" sz="1600" u="sng"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 d   260</a:t>
            </a:r>
            <a:endParaRPr lang="en-GB" sz="2000"/>
          </a:p>
        </p:txBody>
      </p:sp>
      <p:sp>
        <p:nvSpPr>
          <p:cNvPr id="8200" name="Rectangle 830" descr="Parchment"/>
          <p:cNvSpPr>
            <a:spLocks noChangeArrowheads="1"/>
          </p:cNvSpPr>
          <p:nvPr/>
        </p:nvSpPr>
        <p:spPr bwMode="auto">
          <a:xfrm>
            <a:off x="7162800" y="5451475"/>
            <a:ext cx="1752600" cy="412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/>
          </a:p>
        </p:txBody>
      </p:sp>
      <p:sp>
        <p:nvSpPr>
          <p:cNvPr id="8201" name="Rectangle 829" descr="Parchment"/>
          <p:cNvSpPr>
            <a:spLocks noChangeArrowheads="1"/>
          </p:cNvSpPr>
          <p:nvPr/>
        </p:nvSpPr>
        <p:spPr bwMode="auto">
          <a:xfrm>
            <a:off x="6153150" y="5451475"/>
            <a:ext cx="1009650" cy="412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d   250</a:t>
            </a:r>
            <a:endParaRPr lang="en-GB" sz="16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202" name="Rectangle 828" descr="Parchment"/>
          <p:cNvSpPr>
            <a:spLocks noChangeArrowheads="1"/>
          </p:cNvSpPr>
          <p:nvPr/>
        </p:nvSpPr>
        <p:spPr bwMode="auto">
          <a:xfrm>
            <a:off x="5265738" y="5451475"/>
            <a:ext cx="887412" cy="412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8</a:t>
            </a:r>
          </a:p>
        </p:txBody>
      </p:sp>
      <p:sp>
        <p:nvSpPr>
          <p:cNvPr id="8203" name="Rectangle 827" descr="Parchment"/>
          <p:cNvSpPr>
            <a:spLocks noChangeArrowheads="1"/>
          </p:cNvSpPr>
          <p:nvPr/>
        </p:nvSpPr>
        <p:spPr bwMode="auto">
          <a:xfrm>
            <a:off x="3581400" y="5451475"/>
            <a:ext cx="1684338" cy="412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240 </a:t>
            </a:r>
            <a:r>
              <a:rPr lang="en-US" sz="1600" u="sng"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 d   250</a:t>
            </a:r>
            <a:endParaRPr lang="en-GB" sz="2000"/>
          </a:p>
        </p:txBody>
      </p:sp>
      <p:sp>
        <p:nvSpPr>
          <p:cNvPr id="8204" name="Rectangle 826" descr="Parchment"/>
          <p:cNvSpPr>
            <a:spLocks noChangeArrowheads="1"/>
          </p:cNvSpPr>
          <p:nvPr/>
        </p:nvSpPr>
        <p:spPr bwMode="auto">
          <a:xfrm>
            <a:off x="7162800" y="5037138"/>
            <a:ext cx="1752600" cy="414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/>
          </a:p>
        </p:txBody>
      </p:sp>
      <p:sp>
        <p:nvSpPr>
          <p:cNvPr id="8205" name="Rectangle 825" descr="Parchment"/>
          <p:cNvSpPr>
            <a:spLocks noChangeArrowheads="1"/>
          </p:cNvSpPr>
          <p:nvPr/>
        </p:nvSpPr>
        <p:spPr bwMode="auto">
          <a:xfrm>
            <a:off x="6153150" y="5037138"/>
            <a:ext cx="1009650" cy="414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d   240</a:t>
            </a:r>
            <a:endParaRPr lang="en-GB" sz="16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206" name="Rectangle 824" descr="Parchment"/>
          <p:cNvSpPr>
            <a:spLocks noChangeArrowheads="1"/>
          </p:cNvSpPr>
          <p:nvPr/>
        </p:nvSpPr>
        <p:spPr bwMode="auto">
          <a:xfrm>
            <a:off x="5265738" y="5037138"/>
            <a:ext cx="887412" cy="414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18</a:t>
            </a:r>
          </a:p>
        </p:txBody>
      </p:sp>
      <p:sp>
        <p:nvSpPr>
          <p:cNvPr id="8207" name="Rectangle 823" descr="Parchment"/>
          <p:cNvSpPr>
            <a:spLocks noChangeArrowheads="1"/>
          </p:cNvSpPr>
          <p:nvPr/>
        </p:nvSpPr>
        <p:spPr bwMode="auto">
          <a:xfrm>
            <a:off x="3581400" y="5037138"/>
            <a:ext cx="1684338" cy="414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230 </a:t>
            </a:r>
            <a:r>
              <a:rPr lang="en-US" sz="1600" u="sng"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 d   240</a:t>
            </a:r>
            <a:endParaRPr lang="en-GB" sz="2000"/>
          </a:p>
        </p:txBody>
      </p:sp>
      <p:sp>
        <p:nvSpPr>
          <p:cNvPr id="8208" name="Rectangle 822" descr="Parchment"/>
          <p:cNvSpPr>
            <a:spLocks noChangeArrowheads="1"/>
          </p:cNvSpPr>
          <p:nvPr/>
        </p:nvSpPr>
        <p:spPr bwMode="auto">
          <a:xfrm>
            <a:off x="7162800" y="4622800"/>
            <a:ext cx="1752600" cy="4143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/>
          </a:p>
        </p:txBody>
      </p:sp>
      <p:sp>
        <p:nvSpPr>
          <p:cNvPr id="8209" name="Rectangle 821" descr="Parchment"/>
          <p:cNvSpPr>
            <a:spLocks noChangeArrowheads="1"/>
          </p:cNvSpPr>
          <p:nvPr/>
        </p:nvSpPr>
        <p:spPr bwMode="auto">
          <a:xfrm>
            <a:off x="6153150" y="4622800"/>
            <a:ext cx="1009650" cy="4143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d   230</a:t>
            </a:r>
            <a:endParaRPr lang="en-GB" sz="16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210" name="Rectangle 820" descr="Parchment"/>
          <p:cNvSpPr>
            <a:spLocks noChangeArrowheads="1"/>
          </p:cNvSpPr>
          <p:nvPr/>
        </p:nvSpPr>
        <p:spPr bwMode="auto">
          <a:xfrm>
            <a:off x="5265738" y="4622800"/>
            <a:ext cx="887412" cy="4143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15</a:t>
            </a:r>
          </a:p>
        </p:txBody>
      </p:sp>
      <p:sp>
        <p:nvSpPr>
          <p:cNvPr id="8211" name="Rectangle 819" descr="Parchment"/>
          <p:cNvSpPr>
            <a:spLocks noChangeArrowheads="1"/>
          </p:cNvSpPr>
          <p:nvPr/>
        </p:nvSpPr>
        <p:spPr bwMode="auto">
          <a:xfrm>
            <a:off x="3581400" y="4622800"/>
            <a:ext cx="1684338" cy="4143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220 </a:t>
            </a:r>
            <a:r>
              <a:rPr lang="en-US" sz="1600" u="sng"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 d   230</a:t>
            </a:r>
            <a:endParaRPr lang="en-GB" sz="2000"/>
          </a:p>
        </p:txBody>
      </p:sp>
      <p:sp>
        <p:nvSpPr>
          <p:cNvPr id="8212" name="Rectangle 818" descr="Parchment"/>
          <p:cNvSpPr>
            <a:spLocks noChangeArrowheads="1"/>
          </p:cNvSpPr>
          <p:nvPr/>
        </p:nvSpPr>
        <p:spPr bwMode="auto">
          <a:xfrm>
            <a:off x="7162800" y="4210050"/>
            <a:ext cx="1752600" cy="412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/>
          </a:p>
        </p:txBody>
      </p:sp>
      <p:sp>
        <p:nvSpPr>
          <p:cNvPr id="8213" name="Rectangle 817" descr="Parchment"/>
          <p:cNvSpPr>
            <a:spLocks noChangeArrowheads="1"/>
          </p:cNvSpPr>
          <p:nvPr/>
        </p:nvSpPr>
        <p:spPr bwMode="auto">
          <a:xfrm>
            <a:off x="6153150" y="4210050"/>
            <a:ext cx="1009650" cy="412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d   220</a:t>
            </a:r>
            <a:endParaRPr lang="en-GB" sz="16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214" name="Rectangle 816" descr="Parchment"/>
          <p:cNvSpPr>
            <a:spLocks noChangeArrowheads="1"/>
          </p:cNvSpPr>
          <p:nvPr/>
        </p:nvSpPr>
        <p:spPr bwMode="auto">
          <a:xfrm>
            <a:off x="5265738" y="4210050"/>
            <a:ext cx="887412" cy="412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7</a:t>
            </a:r>
          </a:p>
        </p:txBody>
      </p:sp>
      <p:sp>
        <p:nvSpPr>
          <p:cNvPr id="8215" name="Rectangle 815" descr="Parchment"/>
          <p:cNvSpPr>
            <a:spLocks noChangeArrowheads="1"/>
          </p:cNvSpPr>
          <p:nvPr/>
        </p:nvSpPr>
        <p:spPr bwMode="auto">
          <a:xfrm>
            <a:off x="3581400" y="4210050"/>
            <a:ext cx="1684338" cy="412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210 </a:t>
            </a:r>
            <a:r>
              <a:rPr lang="en-US" sz="1600" u="sng"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 d   220</a:t>
            </a:r>
            <a:endParaRPr lang="en-GB" sz="2000"/>
          </a:p>
        </p:txBody>
      </p:sp>
      <p:sp>
        <p:nvSpPr>
          <p:cNvPr id="8216" name="Rectangle 814" descr="Parchment"/>
          <p:cNvSpPr>
            <a:spLocks noChangeArrowheads="1"/>
          </p:cNvSpPr>
          <p:nvPr/>
        </p:nvSpPr>
        <p:spPr bwMode="auto">
          <a:xfrm>
            <a:off x="7162800" y="3795713"/>
            <a:ext cx="1752600" cy="414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/>
          </a:p>
        </p:txBody>
      </p:sp>
      <p:sp>
        <p:nvSpPr>
          <p:cNvPr id="8217" name="Rectangle 813" descr="Parchment"/>
          <p:cNvSpPr>
            <a:spLocks noChangeArrowheads="1"/>
          </p:cNvSpPr>
          <p:nvPr/>
        </p:nvSpPr>
        <p:spPr bwMode="auto">
          <a:xfrm>
            <a:off x="6153150" y="3795713"/>
            <a:ext cx="1009650" cy="414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d   210</a:t>
            </a:r>
            <a:endParaRPr lang="en-GB" sz="16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218" name="Rectangle 812" descr="Parchment"/>
          <p:cNvSpPr>
            <a:spLocks noChangeArrowheads="1"/>
          </p:cNvSpPr>
          <p:nvPr/>
        </p:nvSpPr>
        <p:spPr bwMode="auto">
          <a:xfrm>
            <a:off x="5265738" y="3795713"/>
            <a:ext cx="887412" cy="414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9</a:t>
            </a:r>
          </a:p>
        </p:txBody>
      </p:sp>
      <p:sp>
        <p:nvSpPr>
          <p:cNvPr id="8219" name="Rectangle 811" descr="Parchment"/>
          <p:cNvSpPr>
            <a:spLocks noChangeArrowheads="1"/>
          </p:cNvSpPr>
          <p:nvPr/>
        </p:nvSpPr>
        <p:spPr bwMode="auto">
          <a:xfrm>
            <a:off x="3581400" y="3795713"/>
            <a:ext cx="1684338" cy="4143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200 </a:t>
            </a:r>
            <a:r>
              <a:rPr lang="en-US" sz="1600" u="sng"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 d   210</a:t>
            </a:r>
            <a:endParaRPr lang="en-GB" sz="2000"/>
          </a:p>
        </p:txBody>
      </p:sp>
      <p:sp>
        <p:nvSpPr>
          <p:cNvPr id="8220" name="Rectangle 810" descr="Parchment"/>
          <p:cNvSpPr>
            <a:spLocks noChangeArrowheads="1"/>
          </p:cNvSpPr>
          <p:nvPr/>
        </p:nvSpPr>
        <p:spPr bwMode="auto">
          <a:xfrm>
            <a:off x="7162800" y="3371850"/>
            <a:ext cx="1752600" cy="4238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/>
          </a:p>
        </p:txBody>
      </p:sp>
      <p:sp>
        <p:nvSpPr>
          <p:cNvPr id="8221" name="Rectangle 809" descr="Parchment"/>
          <p:cNvSpPr>
            <a:spLocks noChangeArrowheads="1"/>
          </p:cNvSpPr>
          <p:nvPr/>
        </p:nvSpPr>
        <p:spPr bwMode="auto">
          <a:xfrm>
            <a:off x="6153150" y="3371850"/>
            <a:ext cx="1009650" cy="4238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d   200</a:t>
            </a:r>
            <a:endParaRPr lang="en-GB" sz="16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222" name="Rectangle 808" descr="Parchment"/>
          <p:cNvSpPr>
            <a:spLocks noChangeArrowheads="1"/>
          </p:cNvSpPr>
          <p:nvPr/>
        </p:nvSpPr>
        <p:spPr bwMode="auto">
          <a:xfrm>
            <a:off x="5265738" y="3371850"/>
            <a:ext cx="887412" cy="4238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6</a:t>
            </a:r>
          </a:p>
        </p:txBody>
      </p:sp>
      <p:sp>
        <p:nvSpPr>
          <p:cNvPr id="8223" name="Rectangle 807" descr="Parchment"/>
          <p:cNvSpPr>
            <a:spLocks noChangeArrowheads="1"/>
          </p:cNvSpPr>
          <p:nvPr/>
        </p:nvSpPr>
        <p:spPr bwMode="auto">
          <a:xfrm>
            <a:off x="3581400" y="3371850"/>
            <a:ext cx="1684338" cy="4238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190 </a:t>
            </a:r>
            <a:r>
              <a:rPr lang="en-US" sz="1600" u="sng"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 d   200</a:t>
            </a:r>
            <a:endParaRPr lang="en-GB" sz="2000"/>
          </a:p>
        </p:txBody>
      </p:sp>
      <p:sp>
        <p:nvSpPr>
          <p:cNvPr id="8224" name="Rectangle 806" descr="Parchment"/>
          <p:cNvSpPr>
            <a:spLocks noChangeArrowheads="1"/>
          </p:cNvSpPr>
          <p:nvPr/>
        </p:nvSpPr>
        <p:spPr bwMode="auto">
          <a:xfrm>
            <a:off x="7162800" y="2976563"/>
            <a:ext cx="1752600" cy="395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2000"/>
          </a:p>
        </p:txBody>
      </p:sp>
      <p:sp>
        <p:nvSpPr>
          <p:cNvPr id="8225" name="Rectangle 805" descr="Parchment"/>
          <p:cNvSpPr>
            <a:spLocks noChangeArrowheads="1"/>
          </p:cNvSpPr>
          <p:nvPr/>
        </p:nvSpPr>
        <p:spPr bwMode="auto">
          <a:xfrm>
            <a:off x="6153150" y="2976563"/>
            <a:ext cx="1009650" cy="395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d   190</a:t>
            </a:r>
            <a:endParaRPr lang="en-GB" sz="160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226" name="Rectangle 804" descr="Parchment"/>
          <p:cNvSpPr>
            <a:spLocks noChangeArrowheads="1"/>
          </p:cNvSpPr>
          <p:nvPr/>
        </p:nvSpPr>
        <p:spPr bwMode="auto">
          <a:xfrm>
            <a:off x="5265738" y="2976563"/>
            <a:ext cx="887412" cy="395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2</a:t>
            </a:r>
          </a:p>
        </p:txBody>
      </p:sp>
      <p:sp>
        <p:nvSpPr>
          <p:cNvPr id="8227" name="Rectangle 803" descr="Parchment"/>
          <p:cNvSpPr>
            <a:spLocks noChangeArrowheads="1"/>
          </p:cNvSpPr>
          <p:nvPr/>
        </p:nvSpPr>
        <p:spPr bwMode="auto">
          <a:xfrm>
            <a:off x="3581400" y="2976563"/>
            <a:ext cx="1684338" cy="395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>
                <a:latin typeface="Comic Sans MS" pitchFamily="66" charset="0"/>
                <a:sym typeface="Symbol" pitchFamily="18" charset="2"/>
              </a:rPr>
              <a:t>180 </a:t>
            </a:r>
            <a:r>
              <a:rPr lang="en-US" sz="1600" u="sng">
                <a:latin typeface="Comic Sans MS" pitchFamily="66" charset="0"/>
                <a:sym typeface="Symbol" pitchFamily="18" charset="2"/>
              </a:rPr>
              <a:t></a:t>
            </a:r>
            <a:r>
              <a:rPr lang="en-US" sz="1600">
                <a:latin typeface="Comic Sans MS" pitchFamily="66" charset="0"/>
                <a:sym typeface="Symbol" pitchFamily="18" charset="2"/>
              </a:rPr>
              <a:t> d   190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8228" name="Rectangle 802"/>
          <p:cNvSpPr>
            <a:spLocks noChangeArrowheads="1"/>
          </p:cNvSpPr>
          <p:nvPr/>
        </p:nvSpPr>
        <p:spPr bwMode="auto">
          <a:xfrm>
            <a:off x="7162800" y="2216150"/>
            <a:ext cx="1752600" cy="7604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Cumulative Frequency</a:t>
            </a:r>
          </a:p>
        </p:txBody>
      </p:sp>
      <p:sp>
        <p:nvSpPr>
          <p:cNvPr id="8229" name="Rectangle 801"/>
          <p:cNvSpPr>
            <a:spLocks noChangeArrowheads="1"/>
          </p:cNvSpPr>
          <p:nvPr/>
        </p:nvSpPr>
        <p:spPr bwMode="auto">
          <a:xfrm>
            <a:off x="6153150" y="2216150"/>
            <a:ext cx="1009650" cy="7604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Upper</a:t>
            </a:r>
          </a:p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Limit</a:t>
            </a:r>
          </a:p>
        </p:txBody>
      </p:sp>
      <p:sp>
        <p:nvSpPr>
          <p:cNvPr id="8230" name="Rectangle 800"/>
          <p:cNvSpPr>
            <a:spLocks noChangeArrowheads="1"/>
          </p:cNvSpPr>
          <p:nvPr/>
        </p:nvSpPr>
        <p:spPr bwMode="auto">
          <a:xfrm>
            <a:off x="5265738" y="2216150"/>
            <a:ext cx="887412" cy="7604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N</a:t>
            </a:r>
            <a:r>
              <a:rPr lang="en-GB" sz="2000" baseline="30000">
                <a:latin typeface="Comic Sans MS" pitchFamily="66" charset="0"/>
              </a:rPr>
              <a:t>o</a:t>
            </a:r>
            <a:r>
              <a:rPr lang="en-GB" sz="2000">
                <a:latin typeface="Comic Sans MS" pitchFamily="66" charset="0"/>
              </a:rPr>
              <a:t> of pupils</a:t>
            </a:r>
          </a:p>
        </p:txBody>
      </p:sp>
      <p:sp>
        <p:nvSpPr>
          <p:cNvPr id="8231" name="Rectangle 799"/>
          <p:cNvSpPr>
            <a:spLocks noChangeArrowheads="1"/>
          </p:cNvSpPr>
          <p:nvPr/>
        </p:nvSpPr>
        <p:spPr bwMode="auto">
          <a:xfrm>
            <a:off x="3581400" y="2216150"/>
            <a:ext cx="1684338" cy="7604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Distance (cm)</a:t>
            </a:r>
          </a:p>
        </p:txBody>
      </p:sp>
      <p:sp>
        <p:nvSpPr>
          <p:cNvPr id="8232" name="Line 835"/>
          <p:cNvSpPr>
            <a:spLocks noChangeShapeType="1"/>
          </p:cNvSpPr>
          <p:nvPr/>
        </p:nvSpPr>
        <p:spPr bwMode="auto">
          <a:xfrm>
            <a:off x="3581400" y="2216150"/>
            <a:ext cx="533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Line 836"/>
          <p:cNvSpPr>
            <a:spLocks noChangeShapeType="1"/>
          </p:cNvSpPr>
          <p:nvPr/>
        </p:nvSpPr>
        <p:spPr bwMode="auto">
          <a:xfrm>
            <a:off x="3581400" y="2976563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837"/>
          <p:cNvSpPr>
            <a:spLocks noChangeShapeType="1"/>
          </p:cNvSpPr>
          <p:nvPr/>
        </p:nvSpPr>
        <p:spPr bwMode="auto">
          <a:xfrm>
            <a:off x="3581400" y="3371850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838"/>
          <p:cNvSpPr>
            <a:spLocks noChangeShapeType="1"/>
          </p:cNvSpPr>
          <p:nvPr/>
        </p:nvSpPr>
        <p:spPr bwMode="auto">
          <a:xfrm>
            <a:off x="3581400" y="3795713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Line 839"/>
          <p:cNvSpPr>
            <a:spLocks noChangeShapeType="1"/>
          </p:cNvSpPr>
          <p:nvPr/>
        </p:nvSpPr>
        <p:spPr bwMode="auto">
          <a:xfrm>
            <a:off x="3581400" y="4210050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7" name="Line 840"/>
          <p:cNvSpPr>
            <a:spLocks noChangeShapeType="1"/>
          </p:cNvSpPr>
          <p:nvPr/>
        </p:nvSpPr>
        <p:spPr bwMode="auto">
          <a:xfrm>
            <a:off x="3581400" y="4622800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8" name="Line 841"/>
          <p:cNvSpPr>
            <a:spLocks noChangeShapeType="1"/>
          </p:cNvSpPr>
          <p:nvPr/>
        </p:nvSpPr>
        <p:spPr bwMode="auto">
          <a:xfrm>
            <a:off x="3581400" y="5037138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9" name="Line 842"/>
          <p:cNvSpPr>
            <a:spLocks noChangeShapeType="1"/>
          </p:cNvSpPr>
          <p:nvPr/>
        </p:nvSpPr>
        <p:spPr bwMode="auto">
          <a:xfrm>
            <a:off x="3581400" y="5451475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0" name="Line 843"/>
          <p:cNvSpPr>
            <a:spLocks noChangeShapeType="1"/>
          </p:cNvSpPr>
          <p:nvPr/>
        </p:nvSpPr>
        <p:spPr bwMode="auto">
          <a:xfrm>
            <a:off x="3581400" y="5864225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1" name="Line 844"/>
          <p:cNvSpPr>
            <a:spLocks noChangeShapeType="1"/>
          </p:cNvSpPr>
          <p:nvPr/>
        </p:nvSpPr>
        <p:spPr bwMode="auto">
          <a:xfrm>
            <a:off x="3581400" y="6278563"/>
            <a:ext cx="5334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2" name="Line 845"/>
          <p:cNvSpPr>
            <a:spLocks noChangeShapeType="1"/>
          </p:cNvSpPr>
          <p:nvPr/>
        </p:nvSpPr>
        <p:spPr bwMode="auto">
          <a:xfrm>
            <a:off x="3581400" y="2216150"/>
            <a:ext cx="0" cy="40624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3" name="Line 846"/>
          <p:cNvSpPr>
            <a:spLocks noChangeShapeType="1"/>
          </p:cNvSpPr>
          <p:nvPr/>
        </p:nvSpPr>
        <p:spPr bwMode="auto">
          <a:xfrm>
            <a:off x="5265738" y="2216150"/>
            <a:ext cx="0" cy="406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4" name="Line 847"/>
          <p:cNvSpPr>
            <a:spLocks noChangeShapeType="1"/>
          </p:cNvSpPr>
          <p:nvPr/>
        </p:nvSpPr>
        <p:spPr bwMode="auto">
          <a:xfrm>
            <a:off x="6153150" y="2216150"/>
            <a:ext cx="0" cy="406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Line 848"/>
          <p:cNvSpPr>
            <a:spLocks noChangeShapeType="1"/>
          </p:cNvSpPr>
          <p:nvPr/>
        </p:nvSpPr>
        <p:spPr bwMode="auto">
          <a:xfrm>
            <a:off x="7162800" y="2216150"/>
            <a:ext cx="0" cy="406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Line 849"/>
          <p:cNvSpPr>
            <a:spLocks noChangeShapeType="1"/>
          </p:cNvSpPr>
          <p:nvPr/>
        </p:nvSpPr>
        <p:spPr bwMode="auto">
          <a:xfrm>
            <a:off x="8915400" y="2216150"/>
            <a:ext cx="0" cy="40624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7" name="Text Box 899"/>
          <p:cNvSpPr txBox="1">
            <a:spLocks noChangeArrowheads="1"/>
          </p:cNvSpPr>
          <p:nvPr/>
        </p:nvSpPr>
        <p:spPr bwMode="auto">
          <a:xfrm>
            <a:off x="4824413" y="1816100"/>
            <a:ext cx="36385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b="1">
                <a:solidFill>
                  <a:srgbClr val="FFFFCC"/>
                </a:solidFill>
                <a:latin typeface="Comic Sans MS" pitchFamily="66" charset="0"/>
              </a:rPr>
              <a:t>Cumulative frequency table</a:t>
            </a:r>
          </a:p>
        </p:txBody>
      </p:sp>
      <p:sp>
        <p:nvSpPr>
          <p:cNvPr id="2960" name="Text Box 912"/>
          <p:cNvSpPr txBox="1">
            <a:spLocks noChangeArrowheads="1"/>
          </p:cNvSpPr>
          <p:nvPr/>
        </p:nvSpPr>
        <p:spPr bwMode="auto">
          <a:xfrm>
            <a:off x="7753350" y="5851525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70</a:t>
            </a:r>
          </a:p>
        </p:txBody>
      </p:sp>
      <p:sp>
        <p:nvSpPr>
          <p:cNvPr id="2953" name="Text Box 905"/>
          <p:cNvSpPr txBox="1">
            <a:spLocks noChangeArrowheads="1"/>
          </p:cNvSpPr>
          <p:nvPr/>
        </p:nvSpPr>
        <p:spPr bwMode="auto">
          <a:xfrm>
            <a:off x="7810500" y="299085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954" name="Text Box 906"/>
          <p:cNvSpPr txBox="1">
            <a:spLocks noChangeArrowheads="1"/>
          </p:cNvSpPr>
          <p:nvPr/>
        </p:nvSpPr>
        <p:spPr bwMode="auto">
          <a:xfrm>
            <a:off x="7823200" y="336550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2955" name="Text Box 907"/>
          <p:cNvSpPr txBox="1">
            <a:spLocks noChangeArrowheads="1"/>
          </p:cNvSpPr>
          <p:nvPr/>
        </p:nvSpPr>
        <p:spPr bwMode="auto">
          <a:xfrm>
            <a:off x="7740650" y="377825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17</a:t>
            </a:r>
          </a:p>
        </p:txBody>
      </p:sp>
      <p:sp>
        <p:nvSpPr>
          <p:cNvPr id="2956" name="Text Box 908"/>
          <p:cNvSpPr txBox="1">
            <a:spLocks noChangeArrowheads="1"/>
          </p:cNvSpPr>
          <p:nvPr/>
        </p:nvSpPr>
        <p:spPr bwMode="auto">
          <a:xfrm>
            <a:off x="7753350" y="419735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2957" name="Text Box 909"/>
          <p:cNvSpPr txBox="1">
            <a:spLocks noChangeArrowheads="1"/>
          </p:cNvSpPr>
          <p:nvPr/>
        </p:nvSpPr>
        <p:spPr bwMode="auto">
          <a:xfrm>
            <a:off x="7747000" y="462280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39</a:t>
            </a:r>
          </a:p>
        </p:txBody>
      </p:sp>
      <p:sp>
        <p:nvSpPr>
          <p:cNvPr id="2958" name="Text Box 910"/>
          <p:cNvSpPr txBox="1">
            <a:spLocks noChangeArrowheads="1"/>
          </p:cNvSpPr>
          <p:nvPr/>
        </p:nvSpPr>
        <p:spPr bwMode="auto">
          <a:xfrm>
            <a:off x="7734300" y="503555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57</a:t>
            </a:r>
          </a:p>
        </p:txBody>
      </p:sp>
      <p:sp>
        <p:nvSpPr>
          <p:cNvPr id="2959" name="Text Box 911"/>
          <p:cNvSpPr txBox="1">
            <a:spLocks noChangeArrowheads="1"/>
          </p:cNvSpPr>
          <p:nvPr/>
        </p:nvSpPr>
        <p:spPr bwMode="auto">
          <a:xfrm>
            <a:off x="7753350" y="546735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65</a:t>
            </a:r>
          </a:p>
        </p:txBody>
      </p:sp>
      <p:grpSp>
        <p:nvGrpSpPr>
          <p:cNvPr id="8256" name="Group 919"/>
          <p:cNvGrpSpPr>
            <a:grpSpLocks/>
          </p:cNvGrpSpPr>
          <p:nvPr/>
        </p:nvGrpSpPr>
        <p:grpSpPr bwMode="auto">
          <a:xfrm>
            <a:off x="368300" y="188913"/>
            <a:ext cx="8172450" cy="1582737"/>
            <a:chOff x="232" y="119"/>
            <a:chExt cx="5148" cy="997"/>
          </a:xfrm>
        </p:grpSpPr>
        <p:sp>
          <p:nvSpPr>
            <p:cNvPr id="8258" name="Text Box 639" descr="Parchment"/>
            <p:cNvSpPr txBox="1">
              <a:spLocks noChangeArrowheads="1"/>
            </p:cNvSpPr>
            <p:nvPr/>
          </p:nvSpPr>
          <p:spPr bwMode="auto">
            <a:xfrm>
              <a:off x="232" y="476"/>
              <a:ext cx="5148" cy="64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Comic Sans MS" pitchFamily="66" charset="0"/>
                </a:rPr>
                <a:t>Cumulative frequency</a:t>
              </a:r>
              <a:r>
                <a:rPr lang="en-US" sz="2000">
                  <a:latin typeface="Comic Sans MS" pitchFamily="66" charset="0"/>
                </a:rPr>
                <a:t> diagrams are used to obtain an 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estimate</a:t>
              </a:r>
              <a:r>
                <a:rPr lang="en-US" sz="2000">
                  <a:latin typeface="Comic Sans MS" pitchFamily="66" charset="0"/>
                </a:rPr>
                <a:t> of the </a:t>
              </a:r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median</a:t>
              </a:r>
              <a:r>
                <a:rPr lang="en-US" sz="2000">
                  <a:latin typeface="Comic Sans MS" pitchFamily="66" charset="0"/>
                </a:rPr>
                <a:t> and quartiles from a set of grouped data. Constructing a </a:t>
              </a:r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cumulative frequency table</a:t>
              </a:r>
              <a:r>
                <a:rPr lang="en-US" sz="2000">
                  <a:latin typeface="Comic Sans MS" pitchFamily="66" charset="0"/>
                </a:rPr>
                <a:t> is first step.</a:t>
              </a:r>
            </a:p>
          </p:txBody>
        </p:sp>
        <p:sp>
          <p:nvSpPr>
            <p:cNvPr id="8259" name="Text Box 918"/>
            <p:cNvSpPr txBox="1">
              <a:spLocks noChangeArrowheads="1"/>
            </p:cNvSpPr>
            <p:nvPr/>
          </p:nvSpPr>
          <p:spPr bwMode="auto">
            <a:xfrm>
              <a:off x="1428" y="119"/>
              <a:ext cx="3036" cy="294"/>
            </a:xfrm>
            <a:prstGeom prst="rect">
              <a:avLst/>
            </a:prstGeom>
            <a:gradFill rotWithShape="0">
              <a:gsLst>
                <a:gs pos="0">
                  <a:srgbClr val="A4A4A4"/>
                </a:gs>
                <a:gs pos="50000">
                  <a:srgbClr val="F8F8F8"/>
                </a:gs>
                <a:gs pos="100000">
                  <a:srgbClr val="A4A4A4"/>
                </a:gs>
              </a:gsLst>
              <a:lin ang="5400000" scaled="1"/>
            </a:gra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Cumulative Frequency Curves</a:t>
              </a:r>
            </a:p>
          </p:txBody>
        </p:sp>
      </p:grpSp>
      <p:sp>
        <p:nvSpPr>
          <p:cNvPr id="8257" name="Text Box 922" descr="White marble"/>
          <p:cNvSpPr txBox="1">
            <a:spLocks noChangeArrowheads="1"/>
          </p:cNvSpPr>
          <p:nvPr/>
        </p:nvSpPr>
        <p:spPr bwMode="auto">
          <a:xfrm>
            <a:off x="2871788" y="6381750"/>
            <a:ext cx="6067425" cy="406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Cumulative frequency just means </a:t>
            </a:r>
            <a:r>
              <a:rPr lang="en-US" sz="2000">
                <a:solidFill>
                  <a:srgbClr val="FF5050"/>
                </a:solidFill>
                <a:latin typeface="Comic Sans MS" pitchFamily="66" charset="0"/>
              </a:rPr>
              <a:t>running total.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0" grpId="0" autoUpdateAnimBg="0"/>
      <p:bldP spid="2953" grpId="0" autoUpdateAnimBg="0"/>
      <p:bldP spid="2954" grpId="0" autoUpdateAnimBg="0"/>
      <p:bldP spid="2955" grpId="0" autoUpdateAnimBg="0"/>
      <p:bldP spid="2956" grpId="0" autoUpdateAnimBg="0"/>
      <p:bldP spid="2957" grpId="0" autoUpdateAnimBg="0"/>
      <p:bldP spid="2958" grpId="0" autoUpdateAnimBg="0"/>
      <p:bldP spid="295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38"/>
          <p:cNvGrpSpPr>
            <a:grpSpLocks/>
          </p:cNvGrpSpPr>
          <p:nvPr/>
        </p:nvGrpSpPr>
        <p:grpSpPr bwMode="auto">
          <a:xfrm>
            <a:off x="228600" y="285750"/>
            <a:ext cx="8591550" cy="5502275"/>
            <a:chOff x="144" y="180"/>
            <a:chExt cx="5412" cy="3466"/>
          </a:xfrm>
        </p:grpSpPr>
        <p:grpSp>
          <p:nvGrpSpPr>
            <p:cNvPr id="9253" name="Group 637"/>
            <p:cNvGrpSpPr>
              <a:grpSpLocks/>
            </p:cNvGrpSpPr>
            <p:nvPr/>
          </p:nvGrpSpPr>
          <p:grpSpPr bwMode="auto">
            <a:xfrm>
              <a:off x="144" y="468"/>
              <a:ext cx="3408" cy="3178"/>
              <a:chOff x="0" y="1104"/>
              <a:chExt cx="3408" cy="3178"/>
            </a:xfrm>
          </p:grpSpPr>
          <p:sp>
            <p:nvSpPr>
              <p:cNvPr id="9298" name="Rectangle 138"/>
              <p:cNvSpPr>
                <a:spLocks noChangeArrowheads="1"/>
              </p:cNvSpPr>
              <p:nvPr/>
            </p:nvSpPr>
            <p:spPr bwMode="auto">
              <a:xfrm>
                <a:off x="578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9" name="Rectangle 139"/>
              <p:cNvSpPr>
                <a:spLocks noChangeArrowheads="1"/>
              </p:cNvSpPr>
              <p:nvPr/>
            </p:nvSpPr>
            <p:spPr bwMode="auto">
              <a:xfrm>
                <a:off x="745" y="122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0" name="Rectangle 140"/>
              <p:cNvSpPr>
                <a:spLocks noChangeArrowheads="1"/>
              </p:cNvSpPr>
              <p:nvPr/>
            </p:nvSpPr>
            <p:spPr bwMode="auto">
              <a:xfrm>
                <a:off x="911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1" name="Rectangle 141"/>
              <p:cNvSpPr>
                <a:spLocks noChangeArrowheads="1"/>
              </p:cNvSpPr>
              <p:nvPr/>
            </p:nvSpPr>
            <p:spPr bwMode="auto">
              <a:xfrm>
                <a:off x="1078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2" name="Rectangle 142"/>
              <p:cNvSpPr>
                <a:spLocks noChangeArrowheads="1"/>
              </p:cNvSpPr>
              <p:nvPr/>
            </p:nvSpPr>
            <p:spPr bwMode="auto">
              <a:xfrm>
                <a:off x="1245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3" name="Rectangle 143"/>
              <p:cNvSpPr>
                <a:spLocks noChangeArrowheads="1"/>
              </p:cNvSpPr>
              <p:nvPr/>
            </p:nvSpPr>
            <p:spPr bwMode="auto">
              <a:xfrm>
                <a:off x="1412" y="122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4" name="Rectangle 144"/>
              <p:cNvSpPr>
                <a:spLocks noChangeArrowheads="1"/>
              </p:cNvSpPr>
              <p:nvPr/>
            </p:nvSpPr>
            <p:spPr bwMode="auto">
              <a:xfrm>
                <a:off x="1578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5" name="Rectangle 145"/>
              <p:cNvSpPr>
                <a:spLocks noChangeArrowheads="1"/>
              </p:cNvSpPr>
              <p:nvPr/>
            </p:nvSpPr>
            <p:spPr bwMode="auto">
              <a:xfrm>
                <a:off x="1745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6" name="Rectangle 146"/>
              <p:cNvSpPr>
                <a:spLocks noChangeArrowheads="1"/>
              </p:cNvSpPr>
              <p:nvPr/>
            </p:nvSpPr>
            <p:spPr bwMode="auto">
              <a:xfrm>
                <a:off x="1912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Rectangle 147"/>
              <p:cNvSpPr>
                <a:spLocks noChangeArrowheads="1"/>
              </p:cNvSpPr>
              <p:nvPr/>
            </p:nvSpPr>
            <p:spPr bwMode="auto">
              <a:xfrm>
                <a:off x="2079" y="122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8" name="Rectangle 148"/>
              <p:cNvSpPr>
                <a:spLocks noChangeArrowheads="1"/>
              </p:cNvSpPr>
              <p:nvPr/>
            </p:nvSpPr>
            <p:spPr bwMode="auto">
              <a:xfrm>
                <a:off x="2245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9" name="Rectangle 149"/>
              <p:cNvSpPr>
                <a:spLocks noChangeArrowheads="1"/>
              </p:cNvSpPr>
              <p:nvPr/>
            </p:nvSpPr>
            <p:spPr bwMode="auto">
              <a:xfrm>
                <a:off x="2412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0" name="Rectangle 150"/>
              <p:cNvSpPr>
                <a:spLocks noChangeArrowheads="1"/>
              </p:cNvSpPr>
              <p:nvPr/>
            </p:nvSpPr>
            <p:spPr bwMode="auto">
              <a:xfrm>
                <a:off x="2579" y="122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1" name="Rectangle 151"/>
              <p:cNvSpPr>
                <a:spLocks noChangeArrowheads="1"/>
              </p:cNvSpPr>
              <p:nvPr/>
            </p:nvSpPr>
            <p:spPr bwMode="auto">
              <a:xfrm>
                <a:off x="2745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2" name="Rectangle 152"/>
              <p:cNvSpPr>
                <a:spLocks noChangeArrowheads="1"/>
              </p:cNvSpPr>
              <p:nvPr/>
            </p:nvSpPr>
            <p:spPr bwMode="auto">
              <a:xfrm>
                <a:off x="2912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3" name="Rectangle 153"/>
              <p:cNvSpPr>
                <a:spLocks noChangeArrowheads="1"/>
              </p:cNvSpPr>
              <p:nvPr/>
            </p:nvSpPr>
            <p:spPr bwMode="auto">
              <a:xfrm>
                <a:off x="3079" y="122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4" name="Rectangle 171"/>
              <p:cNvSpPr>
                <a:spLocks noChangeArrowheads="1"/>
              </p:cNvSpPr>
              <p:nvPr/>
            </p:nvSpPr>
            <p:spPr bwMode="auto">
              <a:xfrm>
                <a:off x="578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5" name="Rectangle 172"/>
              <p:cNvSpPr>
                <a:spLocks noChangeArrowheads="1"/>
              </p:cNvSpPr>
              <p:nvPr/>
            </p:nvSpPr>
            <p:spPr bwMode="auto">
              <a:xfrm>
                <a:off x="745" y="140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6" name="Rectangle 173"/>
              <p:cNvSpPr>
                <a:spLocks noChangeArrowheads="1"/>
              </p:cNvSpPr>
              <p:nvPr/>
            </p:nvSpPr>
            <p:spPr bwMode="auto">
              <a:xfrm>
                <a:off x="911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7" name="Rectangle 174"/>
              <p:cNvSpPr>
                <a:spLocks noChangeArrowheads="1"/>
              </p:cNvSpPr>
              <p:nvPr/>
            </p:nvSpPr>
            <p:spPr bwMode="auto">
              <a:xfrm>
                <a:off x="1078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" name="Rectangle 175"/>
              <p:cNvSpPr>
                <a:spLocks noChangeArrowheads="1"/>
              </p:cNvSpPr>
              <p:nvPr/>
            </p:nvSpPr>
            <p:spPr bwMode="auto">
              <a:xfrm>
                <a:off x="1245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" name="Rectangle 176"/>
              <p:cNvSpPr>
                <a:spLocks noChangeArrowheads="1"/>
              </p:cNvSpPr>
              <p:nvPr/>
            </p:nvSpPr>
            <p:spPr bwMode="auto">
              <a:xfrm>
                <a:off x="1412" y="140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" name="Rectangle 177"/>
              <p:cNvSpPr>
                <a:spLocks noChangeArrowheads="1"/>
              </p:cNvSpPr>
              <p:nvPr/>
            </p:nvSpPr>
            <p:spPr bwMode="auto">
              <a:xfrm>
                <a:off x="1578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1" name="Rectangle 178"/>
              <p:cNvSpPr>
                <a:spLocks noChangeArrowheads="1"/>
              </p:cNvSpPr>
              <p:nvPr/>
            </p:nvSpPr>
            <p:spPr bwMode="auto">
              <a:xfrm>
                <a:off x="1745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Rectangle 179"/>
              <p:cNvSpPr>
                <a:spLocks noChangeArrowheads="1"/>
              </p:cNvSpPr>
              <p:nvPr/>
            </p:nvSpPr>
            <p:spPr bwMode="auto">
              <a:xfrm>
                <a:off x="1912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Rectangle 180"/>
              <p:cNvSpPr>
                <a:spLocks noChangeArrowheads="1"/>
              </p:cNvSpPr>
              <p:nvPr/>
            </p:nvSpPr>
            <p:spPr bwMode="auto">
              <a:xfrm>
                <a:off x="2079" y="140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Rectangle 181"/>
              <p:cNvSpPr>
                <a:spLocks noChangeArrowheads="1"/>
              </p:cNvSpPr>
              <p:nvPr/>
            </p:nvSpPr>
            <p:spPr bwMode="auto">
              <a:xfrm>
                <a:off x="2245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Rectangle 182"/>
              <p:cNvSpPr>
                <a:spLocks noChangeArrowheads="1"/>
              </p:cNvSpPr>
              <p:nvPr/>
            </p:nvSpPr>
            <p:spPr bwMode="auto">
              <a:xfrm>
                <a:off x="2412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6" name="Rectangle 183"/>
              <p:cNvSpPr>
                <a:spLocks noChangeArrowheads="1"/>
              </p:cNvSpPr>
              <p:nvPr/>
            </p:nvSpPr>
            <p:spPr bwMode="auto">
              <a:xfrm>
                <a:off x="2579" y="140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" name="Rectangle 184"/>
              <p:cNvSpPr>
                <a:spLocks noChangeArrowheads="1"/>
              </p:cNvSpPr>
              <p:nvPr/>
            </p:nvSpPr>
            <p:spPr bwMode="auto">
              <a:xfrm>
                <a:off x="2745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" name="Rectangle 185"/>
              <p:cNvSpPr>
                <a:spLocks noChangeArrowheads="1"/>
              </p:cNvSpPr>
              <p:nvPr/>
            </p:nvSpPr>
            <p:spPr bwMode="auto">
              <a:xfrm>
                <a:off x="2912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9" name="Rectangle 186"/>
              <p:cNvSpPr>
                <a:spLocks noChangeArrowheads="1"/>
              </p:cNvSpPr>
              <p:nvPr/>
            </p:nvSpPr>
            <p:spPr bwMode="auto">
              <a:xfrm>
                <a:off x="3079" y="140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" name="Rectangle 204"/>
              <p:cNvSpPr>
                <a:spLocks noChangeArrowheads="1"/>
              </p:cNvSpPr>
              <p:nvPr/>
            </p:nvSpPr>
            <p:spPr bwMode="auto">
              <a:xfrm>
                <a:off x="578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1" name="Rectangle 205"/>
              <p:cNvSpPr>
                <a:spLocks noChangeArrowheads="1"/>
              </p:cNvSpPr>
              <p:nvPr/>
            </p:nvSpPr>
            <p:spPr bwMode="auto">
              <a:xfrm>
                <a:off x="745" y="158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2" name="Rectangle 206"/>
              <p:cNvSpPr>
                <a:spLocks noChangeArrowheads="1"/>
              </p:cNvSpPr>
              <p:nvPr/>
            </p:nvSpPr>
            <p:spPr bwMode="auto">
              <a:xfrm>
                <a:off x="911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" name="Rectangle 207"/>
              <p:cNvSpPr>
                <a:spLocks noChangeArrowheads="1"/>
              </p:cNvSpPr>
              <p:nvPr/>
            </p:nvSpPr>
            <p:spPr bwMode="auto">
              <a:xfrm>
                <a:off x="1078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4" name="Rectangle 208"/>
              <p:cNvSpPr>
                <a:spLocks noChangeArrowheads="1"/>
              </p:cNvSpPr>
              <p:nvPr/>
            </p:nvSpPr>
            <p:spPr bwMode="auto">
              <a:xfrm>
                <a:off x="1245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Rectangle 209"/>
              <p:cNvSpPr>
                <a:spLocks noChangeArrowheads="1"/>
              </p:cNvSpPr>
              <p:nvPr/>
            </p:nvSpPr>
            <p:spPr bwMode="auto">
              <a:xfrm>
                <a:off x="1412" y="158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Rectangle 210"/>
              <p:cNvSpPr>
                <a:spLocks noChangeArrowheads="1"/>
              </p:cNvSpPr>
              <p:nvPr/>
            </p:nvSpPr>
            <p:spPr bwMode="auto">
              <a:xfrm>
                <a:off x="1578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7" name="Rectangle 211"/>
              <p:cNvSpPr>
                <a:spLocks noChangeArrowheads="1"/>
              </p:cNvSpPr>
              <p:nvPr/>
            </p:nvSpPr>
            <p:spPr bwMode="auto">
              <a:xfrm>
                <a:off x="1745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" name="Rectangle 212"/>
              <p:cNvSpPr>
                <a:spLocks noChangeArrowheads="1"/>
              </p:cNvSpPr>
              <p:nvPr/>
            </p:nvSpPr>
            <p:spPr bwMode="auto">
              <a:xfrm>
                <a:off x="1912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" name="Rectangle 213"/>
              <p:cNvSpPr>
                <a:spLocks noChangeArrowheads="1"/>
              </p:cNvSpPr>
              <p:nvPr/>
            </p:nvSpPr>
            <p:spPr bwMode="auto">
              <a:xfrm>
                <a:off x="2079" y="158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0" name="Rectangle 214"/>
              <p:cNvSpPr>
                <a:spLocks noChangeArrowheads="1"/>
              </p:cNvSpPr>
              <p:nvPr/>
            </p:nvSpPr>
            <p:spPr bwMode="auto">
              <a:xfrm>
                <a:off x="2245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1" name="Rectangle 215"/>
              <p:cNvSpPr>
                <a:spLocks noChangeArrowheads="1"/>
              </p:cNvSpPr>
              <p:nvPr/>
            </p:nvSpPr>
            <p:spPr bwMode="auto">
              <a:xfrm>
                <a:off x="2412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2" name="Rectangle 216"/>
              <p:cNvSpPr>
                <a:spLocks noChangeArrowheads="1"/>
              </p:cNvSpPr>
              <p:nvPr/>
            </p:nvSpPr>
            <p:spPr bwMode="auto">
              <a:xfrm>
                <a:off x="2579" y="158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3" name="Rectangle 217"/>
              <p:cNvSpPr>
                <a:spLocks noChangeArrowheads="1"/>
              </p:cNvSpPr>
              <p:nvPr/>
            </p:nvSpPr>
            <p:spPr bwMode="auto">
              <a:xfrm>
                <a:off x="2745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4" name="Rectangle 218"/>
              <p:cNvSpPr>
                <a:spLocks noChangeArrowheads="1"/>
              </p:cNvSpPr>
              <p:nvPr/>
            </p:nvSpPr>
            <p:spPr bwMode="auto">
              <a:xfrm>
                <a:off x="2912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5" name="Rectangle 219"/>
              <p:cNvSpPr>
                <a:spLocks noChangeArrowheads="1"/>
              </p:cNvSpPr>
              <p:nvPr/>
            </p:nvSpPr>
            <p:spPr bwMode="auto">
              <a:xfrm>
                <a:off x="3079" y="158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6" name="Rectangle 237"/>
              <p:cNvSpPr>
                <a:spLocks noChangeArrowheads="1"/>
              </p:cNvSpPr>
              <p:nvPr/>
            </p:nvSpPr>
            <p:spPr bwMode="auto">
              <a:xfrm>
                <a:off x="578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7" name="Rectangle 238"/>
              <p:cNvSpPr>
                <a:spLocks noChangeArrowheads="1"/>
              </p:cNvSpPr>
              <p:nvPr/>
            </p:nvSpPr>
            <p:spPr bwMode="auto">
              <a:xfrm>
                <a:off x="745" y="176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Rectangle 239"/>
              <p:cNvSpPr>
                <a:spLocks noChangeArrowheads="1"/>
              </p:cNvSpPr>
              <p:nvPr/>
            </p:nvSpPr>
            <p:spPr bwMode="auto">
              <a:xfrm>
                <a:off x="911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9" name="Rectangle 240"/>
              <p:cNvSpPr>
                <a:spLocks noChangeArrowheads="1"/>
              </p:cNvSpPr>
              <p:nvPr/>
            </p:nvSpPr>
            <p:spPr bwMode="auto">
              <a:xfrm>
                <a:off x="1078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0" name="Rectangle 241"/>
              <p:cNvSpPr>
                <a:spLocks noChangeArrowheads="1"/>
              </p:cNvSpPr>
              <p:nvPr/>
            </p:nvSpPr>
            <p:spPr bwMode="auto">
              <a:xfrm>
                <a:off x="1245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1" name="Rectangle 242"/>
              <p:cNvSpPr>
                <a:spLocks noChangeArrowheads="1"/>
              </p:cNvSpPr>
              <p:nvPr/>
            </p:nvSpPr>
            <p:spPr bwMode="auto">
              <a:xfrm>
                <a:off x="1412" y="176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2" name="Rectangle 243"/>
              <p:cNvSpPr>
                <a:spLocks noChangeArrowheads="1"/>
              </p:cNvSpPr>
              <p:nvPr/>
            </p:nvSpPr>
            <p:spPr bwMode="auto">
              <a:xfrm>
                <a:off x="1578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3" name="Rectangle 244"/>
              <p:cNvSpPr>
                <a:spLocks noChangeArrowheads="1"/>
              </p:cNvSpPr>
              <p:nvPr/>
            </p:nvSpPr>
            <p:spPr bwMode="auto">
              <a:xfrm>
                <a:off x="1745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4" name="Rectangle 245"/>
              <p:cNvSpPr>
                <a:spLocks noChangeArrowheads="1"/>
              </p:cNvSpPr>
              <p:nvPr/>
            </p:nvSpPr>
            <p:spPr bwMode="auto">
              <a:xfrm>
                <a:off x="1912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5" name="Rectangle 246"/>
              <p:cNvSpPr>
                <a:spLocks noChangeArrowheads="1"/>
              </p:cNvSpPr>
              <p:nvPr/>
            </p:nvSpPr>
            <p:spPr bwMode="auto">
              <a:xfrm>
                <a:off x="2079" y="176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6" name="Rectangle 247"/>
              <p:cNvSpPr>
                <a:spLocks noChangeArrowheads="1"/>
              </p:cNvSpPr>
              <p:nvPr/>
            </p:nvSpPr>
            <p:spPr bwMode="auto">
              <a:xfrm>
                <a:off x="2245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7" name="Rectangle 248"/>
              <p:cNvSpPr>
                <a:spLocks noChangeArrowheads="1"/>
              </p:cNvSpPr>
              <p:nvPr/>
            </p:nvSpPr>
            <p:spPr bwMode="auto">
              <a:xfrm>
                <a:off x="2412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Rectangle 249"/>
              <p:cNvSpPr>
                <a:spLocks noChangeArrowheads="1"/>
              </p:cNvSpPr>
              <p:nvPr/>
            </p:nvSpPr>
            <p:spPr bwMode="auto">
              <a:xfrm>
                <a:off x="2579" y="176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9" name="Rectangle 250"/>
              <p:cNvSpPr>
                <a:spLocks noChangeArrowheads="1"/>
              </p:cNvSpPr>
              <p:nvPr/>
            </p:nvSpPr>
            <p:spPr bwMode="auto">
              <a:xfrm>
                <a:off x="2745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0" name="Rectangle 251"/>
              <p:cNvSpPr>
                <a:spLocks noChangeArrowheads="1"/>
              </p:cNvSpPr>
              <p:nvPr/>
            </p:nvSpPr>
            <p:spPr bwMode="auto">
              <a:xfrm>
                <a:off x="2912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Rectangle 252"/>
              <p:cNvSpPr>
                <a:spLocks noChangeArrowheads="1"/>
              </p:cNvSpPr>
              <p:nvPr/>
            </p:nvSpPr>
            <p:spPr bwMode="auto">
              <a:xfrm>
                <a:off x="3079" y="176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Rectangle 270"/>
              <p:cNvSpPr>
                <a:spLocks noChangeArrowheads="1"/>
              </p:cNvSpPr>
              <p:nvPr/>
            </p:nvSpPr>
            <p:spPr bwMode="auto">
              <a:xfrm>
                <a:off x="578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3" name="Rectangle 271"/>
              <p:cNvSpPr>
                <a:spLocks noChangeArrowheads="1"/>
              </p:cNvSpPr>
              <p:nvPr/>
            </p:nvSpPr>
            <p:spPr bwMode="auto">
              <a:xfrm>
                <a:off x="745" y="195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4" name="Rectangle 272"/>
              <p:cNvSpPr>
                <a:spLocks noChangeArrowheads="1"/>
              </p:cNvSpPr>
              <p:nvPr/>
            </p:nvSpPr>
            <p:spPr bwMode="auto">
              <a:xfrm>
                <a:off x="911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5" name="Rectangle 273"/>
              <p:cNvSpPr>
                <a:spLocks noChangeArrowheads="1"/>
              </p:cNvSpPr>
              <p:nvPr/>
            </p:nvSpPr>
            <p:spPr bwMode="auto">
              <a:xfrm>
                <a:off x="1078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6" name="Rectangle 274"/>
              <p:cNvSpPr>
                <a:spLocks noChangeArrowheads="1"/>
              </p:cNvSpPr>
              <p:nvPr/>
            </p:nvSpPr>
            <p:spPr bwMode="auto">
              <a:xfrm>
                <a:off x="1245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7" name="Rectangle 275"/>
              <p:cNvSpPr>
                <a:spLocks noChangeArrowheads="1"/>
              </p:cNvSpPr>
              <p:nvPr/>
            </p:nvSpPr>
            <p:spPr bwMode="auto">
              <a:xfrm>
                <a:off x="1412" y="195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8" name="Rectangle 276"/>
              <p:cNvSpPr>
                <a:spLocks noChangeArrowheads="1"/>
              </p:cNvSpPr>
              <p:nvPr/>
            </p:nvSpPr>
            <p:spPr bwMode="auto">
              <a:xfrm>
                <a:off x="1578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9" name="Rectangle 277"/>
              <p:cNvSpPr>
                <a:spLocks noChangeArrowheads="1"/>
              </p:cNvSpPr>
              <p:nvPr/>
            </p:nvSpPr>
            <p:spPr bwMode="auto">
              <a:xfrm>
                <a:off x="1745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0" name="Rectangle 278"/>
              <p:cNvSpPr>
                <a:spLocks noChangeArrowheads="1"/>
              </p:cNvSpPr>
              <p:nvPr/>
            </p:nvSpPr>
            <p:spPr bwMode="auto">
              <a:xfrm>
                <a:off x="1912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1" name="Rectangle 279"/>
              <p:cNvSpPr>
                <a:spLocks noChangeArrowheads="1"/>
              </p:cNvSpPr>
              <p:nvPr/>
            </p:nvSpPr>
            <p:spPr bwMode="auto">
              <a:xfrm>
                <a:off x="2079" y="195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2" name="Rectangle 280"/>
              <p:cNvSpPr>
                <a:spLocks noChangeArrowheads="1"/>
              </p:cNvSpPr>
              <p:nvPr/>
            </p:nvSpPr>
            <p:spPr bwMode="auto">
              <a:xfrm>
                <a:off x="2245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3" name="Rectangle 281"/>
              <p:cNvSpPr>
                <a:spLocks noChangeArrowheads="1"/>
              </p:cNvSpPr>
              <p:nvPr/>
            </p:nvSpPr>
            <p:spPr bwMode="auto">
              <a:xfrm>
                <a:off x="2412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4" name="Rectangle 282"/>
              <p:cNvSpPr>
                <a:spLocks noChangeArrowheads="1"/>
              </p:cNvSpPr>
              <p:nvPr/>
            </p:nvSpPr>
            <p:spPr bwMode="auto">
              <a:xfrm>
                <a:off x="2579" y="195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5" name="Rectangle 283"/>
              <p:cNvSpPr>
                <a:spLocks noChangeArrowheads="1"/>
              </p:cNvSpPr>
              <p:nvPr/>
            </p:nvSpPr>
            <p:spPr bwMode="auto">
              <a:xfrm>
                <a:off x="2745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6" name="Rectangle 284"/>
              <p:cNvSpPr>
                <a:spLocks noChangeArrowheads="1"/>
              </p:cNvSpPr>
              <p:nvPr/>
            </p:nvSpPr>
            <p:spPr bwMode="auto">
              <a:xfrm>
                <a:off x="2912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7" name="Rectangle 285"/>
              <p:cNvSpPr>
                <a:spLocks noChangeArrowheads="1"/>
              </p:cNvSpPr>
              <p:nvPr/>
            </p:nvSpPr>
            <p:spPr bwMode="auto">
              <a:xfrm>
                <a:off x="3079" y="195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8" name="Rectangle 303"/>
              <p:cNvSpPr>
                <a:spLocks noChangeArrowheads="1"/>
              </p:cNvSpPr>
              <p:nvPr/>
            </p:nvSpPr>
            <p:spPr bwMode="auto">
              <a:xfrm>
                <a:off x="578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9" name="Rectangle 304"/>
              <p:cNvSpPr>
                <a:spLocks noChangeArrowheads="1"/>
              </p:cNvSpPr>
              <p:nvPr/>
            </p:nvSpPr>
            <p:spPr bwMode="auto">
              <a:xfrm>
                <a:off x="745" y="213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0" name="Rectangle 305"/>
              <p:cNvSpPr>
                <a:spLocks noChangeArrowheads="1"/>
              </p:cNvSpPr>
              <p:nvPr/>
            </p:nvSpPr>
            <p:spPr bwMode="auto">
              <a:xfrm>
                <a:off x="911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1" name="Rectangle 306"/>
              <p:cNvSpPr>
                <a:spLocks noChangeArrowheads="1"/>
              </p:cNvSpPr>
              <p:nvPr/>
            </p:nvSpPr>
            <p:spPr bwMode="auto">
              <a:xfrm>
                <a:off x="1078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2" name="Rectangle 307"/>
              <p:cNvSpPr>
                <a:spLocks noChangeArrowheads="1"/>
              </p:cNvSpPr>
              <p:nvPr/>
            </p:nvSpPr>
            <p:spPr bwMode="auto">
              <a:xfrm>
                <a:off x="1245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3" name="Rectangle 308"/>
              <p:cNvSpPr>
                <a:spLocks noChangeArrowheads="1"/>
              </p:cNvSpPr>
              <p:nvPr/>
            </p:nvSpPr>
            <p:spPr bwMode="auto">
              <a:xfrm>
                <a:off x="1412" y="213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4" name="Rectangle 309"/>
              <p:cNvSpPr>
                <a:spLocks noChangeArrowheads="1"/>
              </p:cNvSpPr>
              <p:nvPr/>
            </p:nvSpPr>
            <p:spPr bwMode="auto">
              <a:xfrm>
                <a:off x="1578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5" name="Rectangle 310"/>
              <p:cNvSpPr>
                <a:spLocks noChangeArrowheads="1"/>
              </p:cNvSpPr>
              <p:nvPr/>
            </p:nvSpPr>
            <p:spPr bwMode="auto">
              <a:xfrm>
                <a:off x="1745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6" name="Rectangle 311"/>
              <p:cNvSpPr>
                <a:spLocks noChangeArrowheads="1"/>
              </p:cNvSpPr>
              <p:nvPr/>
            </p:nvSpPr>
            <p:spPr bwMode="auto">
              <a:xfrm>
                <a:off x="1912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7" name="Rectangle 312"/>
              <p:cNvSpPr>
                <a:spLocks noChangeArrowheads="1"/>
              </p:cNvSpPr>
              <p:nvPr/>
            </p:nvSpPr>
            <p:spPr bwMode="auto">
              <a:xfrm>
                <a:off x="2079" y="213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8" name="Rectangle 313"/>
              <p:cNvSpPr>
                <a:spLocks noChangeArrowheads="1"/>
              </p:cNvSpPr>
              <p:nvPr/>
            </p:nvSpPr>
            <p:spPr bwMode="auto">
              <a:xfrm>
                <a:off x="2245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9" name="Rectangle 314"/>
              <p:cNvSpPr>
                <a:spLocks noChangeArrowheads="1"/>
              </p:cNvSpPr>
              <p:nvPr/>
            </p:nvSpPr>
            <p:spPr bwMode="auto">
              <a:xfrm>
                <a:off x="2412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" name="Rectangle 315"/>
              <p:cNvSpPr>
                <a:spLocks noChangeArrowheads="1"/>
              </p:cNvSpPr>
              <p:nvPr/>
            </p:nvSpPr>
            <p:spPr bwMode="auto">
              <a:xfrm>
                <a:off x="2579" y="213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1" name="Rectangle 316"/>
              <p:cNvSpPr>
                <a:spLocks noChangeArrowheads="1"/>
              </p:cNvSpPr>
              <p:nvPr/>
            </p:nvSpPr>
            <p:spPr bwMode="auto">
              <a:xfrm>
                <a:off x="2745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2" name="Rectangle 317"/>
              <p:cNvSpPr>
                <a:spLocks noChangeArrowheads="1"/>
              </p:cNvSpPr>
              <p:nvPr/>
            </p:nvSpPr>
            <p:spPr bwMode="auto">
              <a:xfrm>
                <a:off x="2912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3" name="Rectangle 318"/>
              <p:cNvSpPr>
                <a:spLocks noChangeArrowheads="1"/>
              </p:cNvSpPr>
              <p:nvPr/>
            </p:nvSpPr>
            <p:spPr bwMode="auto">
              <a:xfrm>
                <a:off x="3079" y="213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4" name="Rectangle 336"/>
              <p:cNvSpPr>
                <a:spLocks noChangeArrowheads="1"/>
              </p:cNvSpPr>
              <p:nvPr/>
            </p:nvSpPr>
            <p:spPr bwMode="auto">
              <a:xfrm>
                <a:off x="578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5" name="Rectangle 337"/>
              <p:cNvSpPr>
                <a:spLocks noChangeArrowheads="1"/>
              </p:cNvSpPr>
              <p:nvPr/>
            </p:nvSpPr>
            <p:spPr bwMode="auto">
              <a:xfrm>
                <a:off x="745" y="231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6" name="Rectangle 338"/>
              <p:cNvSpPr>
                <a:spLocks noChangeArrowheads="1"/>
              </p:cNvSpPr>
              <p:nvPr/>
            </p:nvSpPr>
            <p:spPr bwMode="auto">
              <a:xfrm>
                <a:off x="911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7" name="Rectangle 339"/>
              <p:cNvSpPr>
                <a:spLocks noChangeArrowheads="1"/>
              </p:cNvSpPr>
              <p:nvPr/>
            </p:nvSpPr>
            <p:spPr bwMode="auto">
              <a:xfrm>
                <a:off x="1078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8" name="Rectangle 340"/>
              <p:cNvSpPr>
                <a:spLocks noChangeArrowheads="1"/>
              </p:cNvSpPr>
              <p:nvPr/>
            </p:nvSpPr>
            <p:spPr bwMode="auto">
              <a:xfrm>
                <a:off x="1245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9" name="Rectangle 341"/>
              <p:cNvSpPr>
                <a:spLocks noChangeArrowheads="1"/>
              </p:cNvSpPr>
              <p:nvPr/>
            </p:nvSpPr>
            <p:spPr bwMode="auto">
              <a:xfrm>
                <a:off x="1412" y="231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0" name="Rectangle 342"/>
              <p:cNvSpPr>
                <a:spLocks noChangeArrowheads="1"/>
              </p:cNvSpPr>
              <p:nvPr/>
            </p:nvSpPr>
            <p:spPr bwMode="auto">
              <a:xfrm>
                <a:off x="1578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1" name="Rectangle 343"/>
              <p:cNvSpPr>
                <a:spLocks noChangeArrowheads="1"/>
              </p:cNvSpPr>
              <p:nvPr/>
            </p:nvSpPr>
            <p:spPr bwMode="auto">
              <a:xfrm>
                <a:off x="1745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2" name="Rectangle 344"/>
              <p:cNvSpPr>
                <a:spLocks noChangeArrowheads="1"/>
              </p:cNvSpPr>
              <p:nvPr/>
            </p:nvSpPr>
            <p:spPr bwMode="auto">
              <a:xfrm>
                <a:off x="1912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3" name="Rectangle 345"/>
              <p:cNvSpPr>
                <a:spLocks noChangeArrowheads="1"/>
              </p:cNvSpPr>
              <p:nvPr/>
            </p:nvSpPr>
            <p:spPr bwMode="auto">
              <a:xfrm>
                <a:off x="2079" y="231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4" name="Rectangle 346"/>
              <p:cNvSpPr>
                <a:spLocks noChangeArrowheads="1"/>
              </p:cNvSpPr>
              <p:nvPr/>
            </p:nvSpPr>
            <p:spPr bwMode="auto">
              <a:xfrm>
                <a:off x="2245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5" name="Rectangle 347"/>
              <p:cNvSpPr>
                <a:spLocks noChangeArrowheads="1"/>
              </p:cNvSpPr>
              <p:nvPr/>
            </p:nvSpPr>
            <p:spPr bwMode="auto">
              <a:xfrm>
                <a:off x="2412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6" name="Rectangle 348"/>
              <p:cNvSpPr>
                <a:spLocks noChangeArrowheads="1"/>
              </p:cNvSpPr>
              <p:nvPr/>
            </p:nvSpPr>
            <p:spPr bwMode="auto">
              <a:xfrm>
                <a:off x="2579" y="231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7" name="Rectangle 349"/>
              <p:cNvSpPr>
                <a:spLocks noChangeArrowheads="1"/>
              </p:cNvSpPr>
              <p:nvPr/>
            </p:nvSpPr>
            <p:spPr bwMode="auto">
              <a:xfrm>
                <a:off x="2745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8" name="Rectangle 350"/>
              <p:cNvSpPr>
                <a:spLocks noChangeArrowheads="1"/>
              </p:cNvSpPr>
              <p:nvPr/>
            </p:nvSpPr>
            <p:spPr bwMode="auto">
              <a:xfrm>
                <a:off x="2912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9" name="Rectangle 351"/>
              <p:cNvSpPr>
                <a:spLocks noChangeArrowheads="1"/>
              </p:cNvSpPr>
              <p:nvPr/>
            </p:nvSpPr>
            <p:spPr bwMode="auto">
              <a:xfrm>
                <a:off x="3079" y="231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" name="Rectangle 369"/>
              <p:cNvSpPr>
                <a:spLocks noChangeArrowheads="1"/>
              </p:cNvSpPr>
              <p:nvPr/>
            </p:nvSpPr>
            <p:spPr bwMode="auto">
              <a:xfrm>
                <a:off x="578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1" name="Rectangle 370"/>
              <p:cNvSpPr>
                <a:spLocks noChangeArrowheads="1"/>
              </p:cNvSpPr>
              <p:nvPr/>
            </p:nvSpPr>
            <p:spPr bwMode="auto">
              <a:xfrm>
                <a:off x="745" y="249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2" name="Rectangle 371"/>
              <p:cNvSpPr>
                <a:spLocks noChangeArrowheads="1"/>
              </p:cNvSpPr>
              <p:nvPr/>
            </p:nvSpPr>
            <p:spPr bwMode="auto">
              <a:xfrm>
                <a:off x="911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3" name="Rectangle 372"/>
              <p:cNvSpPr>
                <a:spLocks noChangeArrowheads="1"/>
              </p:cNvSpPr>
              <p:nvPr/>
            </p:nvSpPr>
            <p:spPr bwMode="auto">
              <a:xfrm>
                <a:off x="1078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4" name="Rectangle 373"/>
              <p:cNvSpPr>
                <a:spLocks noChangeArrowheads="1"/>
              </p:cNvSpPr>
              <p:nvPr/>
            </p:nvSpPr>
            <p:spPr bwMode="auto">
              <a:xfrm>
                <a:off x="1245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5" name="Rectangle 374"/>
              <p:cNvSpPr>
                <a:spLocks noChangeArrowheads="1"/>
              </p:cNvSpPr>
              <p:nvPr/>
            </p:nvSpPr>
            <p:spPr bwMode="auto">
              <a:xfrm>
                <a:off x="1412" y="249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6" name="Rectangle 375"/>
              <p:cNvSpPr>
                <a:spLocks noChangeArrowheads="1"/>
              </p:cNvSpPr>
              <p:nvPr/>
            </p:nvSpPr>
            <p:spPr bwMode="auto">
              <a:xfrm>
                <a:off x="1578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7" name="Rectangle 376"/>
              <p:cNvSpPr>
                <a:spLocks noChangeArrowheads="1"/>
              </p:cNvSpPr>
              <p:nvPr/>
            </p:nvSpPr>
            <p:spPr bwMode="auto">
              <a:xfrm>
                <a:off x="1745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8" name="Rectangle 377"/>
              <p:cNvSpPr>
                <a:spLocks noChangeArrowheads="1"/>
              </p:cNvSpPr>
              <p:nvPr/>
            </p:nvSpPr>
            <p:spPr bwMode="auto">
              <a:xfrm>
                <a:off x="1912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9" name="Rectangle 378"/>
              <p:cNvSpPr>
                <a:spLocks noChangeArrowheads="1"/>
              </p:cNvSpPr>
              <p:nvPr/>
            </p:nvSpPr>
            <p:spPr bwMode="auto">
              <a:xfrm>
                <a:off x="2079" y="249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0" name="Rectangle 379"/>
              <p:cNvSpPr>
                <a:spLocks noChangeArrowheads="1"/>
              </p:cNvSpPr>
              <p:nvPr/>
            </p:nvSpPr>
            <p:spPr bwMode="auto">
              <a:xfrm>
                <a:off x="2245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" name="Rectangle 380"/>
              <p:cNvSpPr>
                <a:spLocks noChangeArrowheads="1"/>
              </p:cNvSpPr>
              <p:nvPr/>
            </p:nvSpPr>
            <p:spPr bwMode="auto">
              <a:xfrm>
                <a:off x="2412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2" name="Rectangle 381"/>
              <p:cNvSpPr>
                <a:spLocks noChangeArrowheads="1"/>
              </p:cNvSpPr>
              <p:nvPr/>
            </p:nvSpPr>
            <p:spPr bwMode="auto">
              <a:xfrm>
                <a:off x="2579" y="249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3" name="Rectangle 382"/>
              <p:cNvSpPr>
                <a:spLocks noChangeArrowheads="1"/>
              </p:cNvSpPr>
              <p:nvPr/>
            </p:nvSpPr>
            <p:spPr bwMode="auto">
              <a:xfrm>
                <a:off x="2745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4" name="Rectangle 383"/>
              <p:cNvSpPr>
                <a:spLocks noChangeArrowheads="1"/>
              </p:cNvSpPr>
              <p:nvPr/>
            </p:nvSpPr>
            <p:spPr bwMode="auto">
              <a:xfrm>
                <a:off x="2912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5" name="Rectangle 384"/>
              <p:cNvSpPr>
                <a:spLocks noChangeArrowheads="1"/>
              </p:cNvSpPr>
              <p:nvPr/>
            </p:nvSpPr>
            <p:spPr bwMode="auto">
              <a:xfrm>
                <a:off x="3079" y="249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6" name="Rectangle 402"/>
              <p:cNvSpPr>
                <a:spLocks noChangeArrowheads="1"/>
              </p:cNvSpPr>
              <p:nvPr/>
            </p:nvSpPr>
            <p:spPr bwMode="auto">
              <a:xfrm>
                <a:off x="578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7" name="Rectangle 403"/>
              <p:cNvSpPr>
                <a:spLocks noChangeArrowheads="1"/>
              </p:cNvSpPr>
              <p:nvPr/>
            </p:nvSpPr>
            <p:spPr bwMode="auto">
              <a:xfrm>
                <a:off x="745" y="267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8" name="Rectangle 404"/>
              <p:cNvSpPr>
                <a:spLocks noChangeArrowheads="1"/>
              </p:cNvSpPr>
              <p:nvPr/>
            </p:nvSpPr>
            <p:spPr bwMode="auto">
              <a:xfrm>
                <a:off x="911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" name="Rectangle 405"/>
              <p:cNvSpPr>
                <a:spLocks noChangeArrowheads="1"/>
              </p:cNvSpPr>
              <p:nvPr/>
            </p:nvSpPr>
            <p:spPr bwMode="auto">
              <a:xfrm>
                <a:off x="1078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0" name="Rectangle 406"/>
              <p:cNvSpPr>
                <a:spLocks noChangeArrowheads="1"/>
              </p:cNvSpPr>
              <p:nvPr/>
            </p:nvSpPr>
            <p:spPr bwMode="auto">
              <a:xfrm>
                <a:off x="1245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1" name="Rectangle 407"/>
              <p:cNvSpPr>
                <a:spLocks noChangeArrowheads="1"/>
              </p:cNvSpPr>
              <p:nvPr/>
            </p:nvSpPr>
            <p:spPr bwMode="auto">
              <a:xfrm>
                <a:off x="1412" y="267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2" name="Rectangle 408"/>
              <p:cNvSpPr>
                <a:spLocks noChangeArrowheads="1"/>
              </p:cNvSpPr>
              <p:nvPr/>
            </p:nvSpPr>
            <p:spPr bwMode="auto">
              <a:xfrm>
                <a:off x="1578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3" name="Rectangle 409"/>
              <p:cNvSpPr>
                <a:spLocks noChangeArrowheads="1"/>
              </p:cNvSpPr>
              <p:nvPr/>
            </p:nvSpPr>
            <p:spPr bwMode="auto">
              <a:xfrm>
                <a:off x="1745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4" name="Rectangle 410"/>
              <p:cNvSpPr>
                <a:spLocks noChangeArrowheads="1"/>
              </p:cNvSpPr>
              <p:nvPr/>
            </p:nvSpPr>
            <p:spPr bwMode="auto">
              <a:xfrm>
                <a:off x="1912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5" name="Rectangle 411"/>
              <p:cNvSpPr>
                <a:spLocks noChangeArrowheads="1"/>
              </p:cNvSpPr>
              <p:nvPr/>
            </p:nvSpPr>
            <p:spPr bwMode="auto">
              <a:xfrm>
                <a:off x="2079" y="267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6" name="Rectangle 412"/>
              <p:cNvSpPr>
                <a:spLocks noChangeArrowheads="1"/>
              </p:cNvSpPr>
              <p:nvPr/>
            </p:nvSpPr>
            <p:spPr bwMode="auto">
              <a:xfrm>
                <a:off x="2245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7" name="Rectangle 413"/>
              <p:cNvSpPr>
                <a:spLocks noChangeArrowheads="1"/>
              </p:cNvSpPr>
              <p:nvPr/>
            </p:nvSpPr>
            <p:spPr bwMode="auto">
              <a:xfrm>
                <a:off x="2412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8" name="Rectangle 414"/>
              <p:cNvSpPr>
                <a:spLocks noChangeArrowheads="1"/>
              </p:cNvSpPr>
              <p:nvPr/>
            </p:nvSpPr>
            <p:spPr bwMode="auto">
              <a:xfrm>
                <a:off x="2579" y="267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" name="Rectangle 415"/>
              <p:cNvSpPr>
                <a:spLocks noChangeArrowheads="1"/>
              </p:cNvSpPr>
              <p:nvPr/>
            </p:nvSpPr>
            <p:spPr bwMode="auto">
              <a:xfrm>
                <a:off x="2745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0" name="Rectangle 416"/>
              <p:cNvSpPr>
                <a:spLocks noChangeArrowheads="1"/>
              </p:cNvSpPr>
              <p:nvPr/>
            </p:nvSpPr>
            <p:spPr bwMode="auto">
              <a:xfrm>
                <a:off x="2912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1" name="Rectangle 417"/>
              <p:cNvSpPr>
                <a:spLocks noChangeArrowheads="1"/>
              </p:cNvSpPr>
              <p:nvPr/>
            </p:nvSpPr>
            <p:spPr bwMode="auto">
              <a:xfrm>
                <a:off x="3079" y="267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2" name="Rectangle 435"/>
              <p:cNvSpPr>
                <a:spLocks noChangeArrowheads="1"/>
              </p:cNvSpPr>
              <p:nvPr/>
            </p:nvSpPr>
            <p:spPr bwMode="auto">
              <a:xfrm>
                <a:off x="578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3" name="Rectangle 436"/>
              <p:cNvSpPr>
                <a:spLocks noChangeArrowheads="1"/>
              </p:cNvSpPr>
              <p:nvPr/>
            </p:nvSpPr>
            <p:spPr bwMode="auto">
              <a:xfrm>
                <a:off x="745" y="285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4" name="Rectangle 437"/>
              <p:cNvSpPr>
                <a:spLocks noChangeArrowheads="1"/>
              </p:cNvSpPr>
              <p:nvPr/>
            </p:nvSpPr>
            <p:spPr bwMode="auto">
              <a:xfrm>
                <a:off x="911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5" name="Rectangle 438"/>
              <p:cNvSpPr>
                <a:spLocks noChangeArrowheads="1"/>
              </p:cNvSpPr>
              <p:nvPr/>
            </p:nvSpPr>
            <p:spPr bwMode="auto">
              <a:xfrm>
                <a:off x="1078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6" name="Rectangle 439"/>
              <p:cNvSpPr>
                <a:spLocks noChangeArrowheads="1"/>
              </p:cNvSpPr>
              <p:nvPr/>
            </p:nvSpPr>
            <p:spPr bwMode="auto">
              <a:xfrm>
                <a:off x="1245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7" name="Rectangle 440"/>
              <p:cNvSpPr>
                <a:spLocks noChangeArrowheads="1"/>
              </p:cNvSpPr>
              <p:nvPr/>
            </p:nvSpPr>
            <p:spPr bwMode="auto">
              <a:xfrm>
                <a:off x="1412" y="285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8" name="Rectangle 441"/>
              <p:cNvSpPr>
                <a:spLocks noChangeArrowheads="1"/>
              </p:cNvSpPr>
              <p:nvPr/>
            </p:nvSpPr>
            <p:spPr bwMode="auto">
              <a:xfrm>
                <a:off x="1578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9" name="Rectangle 442"/>
              <p:cNvSpPr>
                <a:spLocks noChangeArrowheads="1"/>
              </p:cNvSpPr>
              <p:nvPr/>
            </p:nvSpPr>
            <p:spPr bwMode="auto">
              <a:xfrm>
                <a:off x="1745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0" name="Rectangle 443"/>
              <p:cNvSpPr>
                <a:spLocks noChangeArrowheads="1"/>
              </p:cNvSpPr>
              <p:nvPr/>
            </p:nvSpPr>
            <p:spPr bwMode="auto">
              <a:xfrm>
                <a:off x="1912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1" name="Rectangle 444"/>
              <p:cNvSpPr>
                <a:spLocks noChangeArrowheads="1"/>
              </p:cNvSpPr>
              <p:nvPr/>
            </p:nvSpPr>
            <p:spPr bwMode="auto">
              <a:xfrm>
                <a:off x="2079" y="285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2" name="Rectangle 445"/>
              <p:cNvSpPr>
                <a:spLocks noChangeArrowheads="1"/>
              </p:cNvSpPr>
              <p:nvPr/>
            </p:nvSpPr>
            <p:spPr bwMode="auto">
              <a:xfrm>
                <a:off x="2245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3" name="Rectangle 446"/>
              <p:cNvSpPr>
                <a:spLocks noChangeArrowheads="1"/>
              </p:cNvSpPr>
              <p:nvPr/>
            </p:nvSpPr>
            <p:spPr bwMode="auto">
              <a:xfrm>
                <a:off x="2412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4" name="Rectangle 447"/>
              <p:cNvSpPr>
                <a:spLocks noChangeArrowheads="1"/>
              </p:cNvSpPr>
              <p:nvPr/>
            </p:nvSpPr>
            <p:spPr bwMode="auto">
              <a:xfrm>
                <a:off x="2579" y="285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5" name="Rectangle 448"/>
              <p:cNvSpPr>
                <a:spLocks noChangeArrowheads="1"/>
              </p:cNvSpPr>
              <p:nvPr/>
            </p:nvSpPr>
            <p:spPr bwMode="auto">
              <a:xfrm>
                <a:off x="2745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6" name="Rectangle 449"/>
              <p:cNvSpPr>
                <a:spLocks noChangeArrowheads="1"/>
              </p:cNvSpPr>
              <p:nvPr/>
            </p:nvSpPr>
            <p:spPr bwMode="auto">
              <a:xfrm>
                <a:off x="2912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7" name="Rectangle 450"/>
              <p:cNvSpPr>
                <a:spLocks noChangeArrowheads="1"/>
              </p:cNvSpPr>
              <p:nvPr/>
            </p:nvSpPr>
            <p:spPr bwMode="auto">
              <a:xfrm>
                <a:off x="3079" y="285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8" name="Rectangle 468"/>
              <p:cNvSpPr>
                <a:spLocks noChangeArrowheads="1"/>
              </p:cNvSpPr>
              <p:nvPr/>
            </p:nvSpPr>
            <p:spPr bwMode="auto">
              <a:xfrm>
                <a:off x="578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9" name="Rectangle 469"/>
              <p:cNvSpPr>
                <a:spLocks noChangeArrowheads="1"/>
              </p:cNvSpPr>
              <p:nvPr/>
            </p:nvSpPr>
            <p:spPr bwMode="auto">
              <a:xfrm>
                <a:off x="745" y="304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0" name="Rectangle 470"/>
              <p:cNvSpPr>
                <a:spLocks noChangeArrowheads="1"/>
              </p:cNvSpPr>
              <p:nvPr/>
            </p:nvSpPr>
            <p:spPr bwMode="auto">
              <a:xfrm>
                <a:off x="911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" name="Rectangle 471"/>
              <p:cNvSpPr>
                <a:spLocks noChangeArrowheads="1"/>
              </p:cNvSpPr>
              <p:nvPr/>
            </p:nvSpPr>
            <p:spPr bwMode="auto">
              <a:xfrm>
                <a:off x="1078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" name="Rectangle 472"/>
              <p:cNvSpPr>
                <a:spLocks noChangeArrowheads="1"/>
              </p:cNvSpPr>
              <p:nvPr/>
            </p:nvSpPr>
            <p:spPr bwMode="auto">
              <a:xfrm>
                <a:off x="1245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3" name="Rectangle 473"/>
              <p:cNvSpPr>
                <a:spLocks noChangeArrowheads="1"/>
              </p:cNvSpPr>
              <p:nvPr/>
            </p:nvSpPr>
            <p:spPr bwMode="auto">
              <a:xfrm>
                <a:off x="1412" y="304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4" name="Rectangle 474"/>
              <p:cNvSpPr>
                <a:spLocks noChangeArrowheads="1"/>
              </p:cNvSpPr>
              <p:nvPr/>
            </p:nvSpPr>
            <p:spPr bwMode="auto">
              <a:xfrm>
                <a:off x="1578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5" name="Rectangle 475"/>
              <p:cNvSpPr>
                <a:spLocks noChangeArrowheads="1"/>
              </p:cNvSpPr>
              <p:nvPr/>
            </p:nvSpPr>
            <p:spPr bwMode="auto">
              <a:xfrm>
                <a:off x="1745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6" name="Rectangle 476"/>
              <p:cNvSpPr>
                <a:spLocks noChangeArrowheads="1"/>
              </p:cNvSpPr>
              <p:nvPr/>
            </p:nvSpPr>
            <p:spPr bwMode="auto">
              <a:xfrm>
                <a:off x="1912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7" name="Rectangle 477"/>
              <p:cNvSpPr>
                <a:spLocks noChangeArrowheads="1"/>
              </p:cNvSpPr>
              <p:nvPr/>
            </p:nvSpPr>
            <p:spPr bwMode="auto">
              <a:xfrm>
                <a:off x="2079" y="304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8" name="Rectangle 478"/>
              <p:cNvSpPr>
                <a:spLocks noChangeArrowheads="1"/>
              </p:cNvSpPr>
              <p:nvPr/>
            </p:nvSpPr>
            <p:spPr bwMode="auto">
              <a:xfrm>
                <a:off x="2245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9" name="Rectangle 479"/>
              <p:cNvSpPr>
                <a:spLocks noChangeArrowheads="1"/>
              </p:cNvSpPr>
              <p:nvPr/>
            </p:nvSpPr>
            <p:spPr bwMode="auto">
              <a:xfrm>
                <a:off x="2412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0" name="Rectangle 480"/>
              <p:cNvSpPr>
                <a:spLocks noChangeArrowheads="1"/>
              </p:cNvSpPr>
              <p:nvPr/>
            </p:nvSpPr>
            <p:spPr bwMode="auto">
              <a:xfrm>
                <a:off x="2579" y="3040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1" name="Rectangle 481"/>
              <p:cNvSpPr>
                <a:spLocks noChangeArrowheads="1"/>
              </p:cNvSpPr>
              <p:nvPr/>
            </p:nvSpPr>
            <p:spPr bwMode="auto">
              <a:xfrm>
                <a:off x="2745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" name="Rectangle 482"/>
              <p:cNvSpPr>
                <a:spLocks noChangeArrowheads="1"/>
              </p:cNvSpPr>
              <p:nvPr/>
            </p:nvSpPr>
            <p:spPr bwMode="auto">
              <a:xfrm>
                <a:off x="2912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3" name="Rectangle 483"/>
              <p:cNvSpPr>
                <a:spLocks noChangeArrowheads="1"/>
              </p:cNvSpPr>
              <p:nvPr/>
            </p:nvSpPr>
            <p:spPr bwMode="auto">
              <a:xfrm>
                <a:off x="3079" y="3040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4" name="Rectangle 501"/>
              <p:cNvSpPr>
                <a:spLocks noChangeArrowheads="1"/>
              </p:cNvSpPr>
              <p:nvPr/>
            </p:nvSpPr>
            <p:spPr bwMode="auto">
              <a:xfrm>
                <a:off x="578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5" name="Rectangle 502"/>
              <p:cNvSpPr>
                <a:spLocks noChangeArrowheads="1"/>
              </p:cNvSpPr>
              <p:nvPr/>
            </p:nvSpPr>
            <p:spPr bwMode="auto">
              <a:xfrm>
                <a:off x="745" y="322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6" name="Rectangle 503"/>
              <p:cNvSpPr>
                <a:spLocks noChangeArrowheads="1"/>
              </p:cNvSpPr>
              <p:nvPr/>
            </p:nvSpPr>
            <p:spPr bwMode="auto">
              <a:xfrm>
                <a:off x="911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7" name="Rectangle 504"/>
              <p:cNvSpPr>
                <a:spLocks noChangeArrowheads="1"/>
              </p:cNvSpPr>
              <p:nvPr/>
            </p:nvSpPr>
            <p:spPr bwMode="auto">
              <a:xfrm>
                <a:off x="1078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8" name="Rectangle 505"/>
              <p:cNvSpPr>
                <a:spLocks noChangeArrowheads="1"/>
              </p:cNvSpPr>
              <p:nvPr/>
            </p:nvSpPr>
            <p:spPr bwMode="auto">
              <a:xfrm>
                <a:off x="1245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9" name="Rectangle 506"/>
              <p:cNvSpPr>
                <a:spLocks noChangeArrowheads="1"/>
              </p:cNvSpPr>
              <p:nvPr/>
            </p:nvSpPr>
            <p:spPr bwMode="auto">
              <a:xfrm>
                <a:off x="1412" y="322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0" name="Rectangle 507"/>
              <p:cNvSpPr>
                <a:spLocks noChangeArrowheads="1"/>
              </p:cNvSpPr>
              <p:nvPr/>
            </p:nvSpPr>
            <p:spPr bwMode="auto">
              <a:xfrm>
                <a:off x="1578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1" name="Rectangle 508"/>
              <p:cNvSpPr>
                <a:spLocks noChangeArrowheads="1"/>
              </p:cNvSpPr>
              <p:nvPr/>
            </p:nvSpPr>
            <p:spPr bwMode="auto">
              <a:xfrm>
                <a:off x="1745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2" name="Rectangle 509"/>
              <p:cNvSpPr>
                <a:spLocks noChangeArrowheads="1"/>
              </p:cNvSpPr>
              <p:nvPr/>
            </p:nvSpPr>
            <p:spPr bwMode="auto">
              <a:xfrm>
                <a:off x="1912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3" name="Rectangle 510"/>
              <p:cNvSpPr>
                <a:spLocks noChangeArrowheads="1"/>
              </p:cNvSpPr>
              <p:nvPr/>
            </p:nvSpPr>
            <p:spPr bwMode="auto">
              <a:xfrm>
                <a:off x="2079" y="322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4" name="Rectangle 511"/>
              <p:cNvSpPr>
                <a:spLocks noChangeArrowheads="1"/>
              </p:cNvSpPr>
              <p:nvPr/>
            </p:nvSpPr>
            <p:spPr bwMode="auto">
              <a:xfrm>
                <a:off x="2245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5" name="Rectangle 512"/>
              <p:cNvSpPr>
                <a:spLocks noChangeArrowheads="1"/>
              </p:cNvSpPr>
              <p:nvPr/>
            </p:nvSpPr>
            <p:spPr bwMode="auto">
              <a:xfrm>
                <a:off x="2412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6" name="Rectangle 513"/>
              <p:cNvSpPr>
                <a:spLocks noChangeArrowheads="1"/>
              </p:cNvSpPr>
              <p:nvPr/>
            </p:nvSpPr>
            <p:spPr bwMode="auto">
              <a:xfrm>
                <a:off x="2579" y="3221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7" name="Rectangle 514"/>
              <p:cNvSpPr>
                <a:spLocks noChangeArrowheads="1"/>
              </p:cNvSpPr>
              <p:nvPr/>
            </p:nvSpPr>
            <p:spPr bwMode="auto">
              <a:xfrm>
                <a:off x="2745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8" name="Rectangle 515"/>
              <p:cNvSpPr>
                <a:spLocks noChangeArrowheads="1"/>
              </p:cNvSpPr>
              <p:nvPr/>
            </p:nvSpPr>
            <p:spPr bwMode="auto">
              <a:xfrm>
                <a:off x="2912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9" name="Rectangle 516"/>
              <p:cNvSpPr>
                <a:spLocks noChangeArrowheads="1"/>
              </p:cNvSpPr>
              <p:nvPr/>
            </p:nvSpPr>
            <p:spPr bwMode="auto">
              <a:xfrm>
                <a:off x="3079" y="3221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0" name="Rectangle 534"/>
              <p:cNvSpPr>
                <a:spLocks noChangeArrowheads="1"/>
              </p:cNvSpPr>
              <p:nvPr/>
            </p:nvSpPr>
            <p:spPr bwMode="auto">
              <a:xfrm>
                <a:off x="578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1" name="Rectangle 535"/>
              <p:cNvSpPr>
                <a:spLocks noChangeArrowheads="1"/>
              </p:cNvSpPr>
              <p:nvPr/>
            </p:nvSpPr>
            <p:spPr bwMode="auto">
              <a:xfrm>
                <a:off x="745" y="340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2" name="Rectangle 536"/>
              <p:cNvSpPr>
                <a:spLocks noChangeArrowheads="1"/>
              </p:cNvSpPr>
              <p:nvPr/>
            </p:nvSpPr>
            <p:spPr bwMode="auto">
              <a:xfrm>
                <a:off x="911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3" name="Rectangle 537"/>
              <p:cNvSpPr>
                <a:spLocks noChangeArrowheads="1"/>
              </p:cNvSpPr>
              <p:nvPr/>
            </p:nvSpPr>
            <p:spPr bwMode="auto">
              <a:xfrm>
                <a:off x="1078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4" name="Rectangle 538"/>
              <p:cNvSpPr>
                <a:spLocks noChangeArrowheads="1"/>
              </p:cNvSpPr>
              <p:nvPr/>
            </p:nvSpPr>
            <p:spPr bwMode="auto">
              <a:xfrm>
                <a:off x="1245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5" name="Rectangle 539"/>
              <p:cNvSpPr>
                <a:spLocks noChangeArrowheads="1"/>
              </p:cNvSpPr>
              <p:nvPr/>
            </p:nvSpPr>
            <p:spPr bwMode="auto">
              <a:xfrm>
                <a:off x="1412" y="340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6" name="Rectangle 540"/>
              <p:cNvSpPr>
                <a:spLocks noChangeArrowheads="1"/>
              </p:cNvSpPr>
              <p:nvPr/>
            </p:nvSpPr>
            <p:spPr bwMode="auto">
              <a:xfrm>
                <a:off x="1578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7" name="Rectangle 541"/>
              <p:cNvSpPr>
                <a:spLocks noChangeArrowheads="1"/>
              </p:cNvSpPr>
              <p:nvPr/>
            </p:nvSpPr>
            <p:spPr bwMode="auto">
              <a:xfrm>
                <a:off x="1745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8" name="Rectangle 542"/>
              <p:cNvSpPr>
                <a:spLocks noChangeArrowheads="1"/>
              </p:cNvSpPr>
              <p:nvPr/>
            </p:nvSpPr>
            <p:spPr bwMode="auto">
              <a:xfrm>
                <a:off x="1912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9" name="Rectangle 543"/>
              <p:cNvSpPr>
                <a:spLocks noChangeArrowheads="1"/>
              </p:cNvSpPr>
              <p:nvPr/>
            </p:nvSpPr>
            <p:spPr bwMode="auto">
              <a:xfrm>
                <a:off x="2079" y="340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0" name="Rectangle 544"/>
              <p:cNvSpPr>
                <a:spLocks noChangeArrowheads="1"/>
              </p:cNvSpPr>
              <p:nvPr/>
            </p:nvSpPr>
            <p:spPr bwMode="auto">
              <a:xfrm>
                <a:off x="2245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1" name="Rectangle 545"/>
              <p:cNvSpPr>
                <a:spLocks noChangeArrowheads="1"/>
              </p:cNvSpPr>
              <p:nvPr/>
            </p:nvSpPr>
            <p:spPr bwMode="auto">
              <a:xfrm>
                <a:off x="2412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2" name="Rectangle 546"/>
              <p:cNvSpPr>
                <a:spLocks noChangeArrowheads="1"/>
              </p:cNvSpPr>
              <p:nvPr/>
            </p:nvSpPr>
            <p:spPr bwMode="auto">
              <a:xfrm>
                <a:off x="2579" y="3403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3" name="Rectangle 547"/>
              <p:cNvSpPr>
                <a:spLocks noChangeArrowheads="1"/>
              </p:cNvSpPr>
              <p:nvPr/>
            </p:nvSpPr>
            <p:spPr bwMode="auto">
              <a:xfrm>
                <a:off x="2745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4" name="Rectangle 548"/>
              <p:cNvSpPr>
                <a:spLocks noChangeArrowheads="1"/>
              </p:cNvSpPr>
              <p:nvPr/>
            </p:nvSpPr>
            <p:spPr bwMode="auto">
              <a:xfrm>
                <a:off x="2912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5" name="Rectangle 549"/>
              <p:cNvSpPr>
                <a:spLocks noChangeArrowheads="1"/>
              </p:cNvSpPr>
              <p:nvPr/>
            </p:nvSpPr>
            <p:spPr bwMode="auto">
              <a:xfrm>
                <a:off x="3079" y="3403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6" name="Rectangle 567"/>
              <p:cNvSpPr>
                <a:spLocks noChangeArrowheads="1"/>
              </p:cNvSpPr>
              <p:nvPr/>
            </p:nvSpPr>
            <p:spPr bwMode="auto">
              <a:xfrm>
                <a:off x="578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7" name="Rectangle 568"/>
              <p:cNvSpPr>
                <a:spLocks noChangeArrowheads="1"/>
              </p:cNvSpPr>
              <p:nvPr/>
            </p:nvSpPr>
            <p:spPr bwMode="auto">
              <a:xfrm>
                <a:off x="745" y="358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8" name="Rectangle 569"/>
              <p:cNvSpPr>
                <a:spLocks noChangeArrowheads="1"/>
              </p:cNvSpPr>
              <p:nvPr/>
            </p:nvSpPr>
            <p:spPr bwMode="auto">
              <a:xfrm>
                <a:off x="911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9" name="Rectangle 570"/>
              <p:cNvSpPr>
                <a:spLocks noChangeArrowheads="1"/>
              </p:cNvSpPr>
              <p:nvPr/>
            </p:nvSpPr>
            <p:spPr bwMode="auto">
              <a:xfrm>
                <a:off x="1078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0" name="Rectangle 571"/>
              <p:cNvSpPr>
                <a:spLocks noChangeArrowheads="1"/>
              </p:cNvSpPr>
              <p:nvPr/>
            </p:nvSpPr>
            <p:spPr bwMode="auto">
              <a:xfrm>
                <a:off x="1245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1" name="Rectangle 572"/>
              <p:cNvSpPr>
                <a:spLocks noChangeArrowheads="1"/>
              </p:cNvSpPr>
              <p:nvPr/>
            </p:nvSpPr>
            <p:spPr bwMode="auto">
              <a:xfrm>
                <a:off x="1412" y="358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2" name="Rectangle 573"/>
              <p:cNvSpPr>
                <a:spLocks noChangeArrowheads="1"/>
              </p:cNvSpPr>
              <p:nvPr/>
            </p:nvSpPr>
            <p:spPr bwMode="auto">
              <a:xfrm>
                <a:off x="1578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3" name="Rectangle 574"/>
              <p:cNvSpPr>
                <a:spLocks noChangeArrowheads="1"/>
              </p:cNvSpPr>
              <p:nvPr/>
            </p:nvSpPr>
            <p:spPr bwMode="auto">
              <a:xfrm>
                <a:off x="1745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4" name="Rectangle 575"/>
              <p:cNvSpPr>
                <a:spLocks noChangeArrowheads="1"/>
              </p:cNvSpPr>
              <p:nvPr/>
            </p:nvSpPr>
            <p:spPr bwMode="auto">
              <a:xfrm>
                <a:off x="1912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5" name="Rectangle 576"/>
              <p:cNvSpPr>
                <a:spLocks noChangeArrowheads="1"/>
              </p:cNvSpPr>
              <p:nvPr/>
            </p:nvSpPr>
            <p:spPr bwMode="auto">
              <a:xfrm>
                <a:off x="2079" y="358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6" name="Rectangle 577"/>
              <p:cNvSpPr>
                <a:spLocks noChangeArrowheads="1"/>
              </p:cNvSpPr>
              <p:nvPr/>
            </p:nvSpPr>
            <p:spPr bwMode="auto">
              <a:xfrm>
                <a:off x="2245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7" name="Rectangle 578"/>
              <p:cNvSpPr>
                <a:spLocks noChangeArrowheads="1"/>
              </p:cNvSpPr>
              <p:nvPr/>
            </p:nvSpPr>
            <p:spPr bwMode="auto">
              <a:xfrm>
                <a:off x="2412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8" name="Rectangle 579"/>
              <p:cNvSpPr>
                <a:spLocks noChangeArrowheads="1"/>
              </p:cNvSpPr>
              <p:nvPr/>
            </p:nvSpPr>
            <p:spPr bwMode="auto">
              <a:xfrm>
                <a:off x="2579" y="3584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9" name="Rectangle 580"/>
              <p:cNvSpPr>
                <a:spLocks noChangeArrowheads="1"/>
              </p:cNvSpPr>
              <p:nvPr/>
            </p:nvSpPr>
            <p:spPr bwMode="auto">
              <a:xfrm>
                <a:off x="2745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0" name="Rectangle 581"/>
              <p:cNvSpPr>
                <a:spLocks noChangeArrowheads="1"/>
              </p:cNvSpPr>
              <p:nvPr/>
            </p:nvSpPr>
            <p:spPr bwMode="auto">
              <a:xfrm>
                <a:off x="2912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1" name="Rectangle 582"/>
              <p:cNvSpPr>
                <a:spLocks noChangeArrowheads="1"/>
              </p:cNvSpPr>
              <p:nvPr/>
            </p:nvSpPr>
            <p:spPr bwMode="auto">
              <a:xfrm>
                <a:off x="3079" y="3584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2" name="Text Box 600"/>
              <p:cNvSpPr txBox="1">
                <a:spLocks noChangeArrowheads="1"/>
              </p:cNvSpPr>
              <p:nvPr/>
            </p:nvSpPr>
            <p:spPr bwMode="auto">
              <a:xfrm>
                <a:off x="300" y="3282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10</a:t>
                </a:r>
              </a:p>
            </p:txBody>
          </p:sp>
          <p:sp>
            <p:nvSpPr>
              <p:cNvPr id="9523" name="Text Box 601"/>
              <p:cNvSpPr txBox="1">
                <a:spLocks noChangeArrowheads="1"/>
              </p:cNvSpPr>
              <p:nvPr/>
            </p:nvSpPr>
            <p:spPr bwMode="auto">
              <a:xfrm>
                <a:off x="300" y="2919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20</a:t>
                </a:r>
              </a:p>
            </p:txBody>
          </p:sp>
          <p:sp>
            <p:nvSpPr>
              <p:cNvPr id="9524" name="Text Box 602"/>
              <p:cNvSpPr txBox="1">
                <a:spLocks noChangeArrowheads="1"/>
              </p:cNvSpPr>
              <p:nvPr/>
            </p:nvSpPr>
            <p:spPr bwMode="auto">
              <a:xfrm>
                <a:off x="300" y="255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30</a:t>
                </a:r>
              </a:p>
            </p:txBody>
          </p:sp>
          <p:sp>
            <p:nvSpPr>
              <p:cNvPr id="9525" name="Text Box 603"/>
              <p:cNvSpPr txBox="1">
                <a:spLocks noChangeArrowheads="1"/>
              </p:cNvSpPr>
              <p:nvPr/>
            </p:nvSpPr>
            <p:spPr bwMode="auto">
              <a:xfrm>
                <a:off x="300" y="2193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40</a:t>
                </a:r>
              </a:p>
            </p:txBody>
          </p:sp>
          <p:sp>
            <p:nvSpPr>
              <p:cNvPr id="9526" name="Text Box 604"/>
              <p:cNvSpPr txBox="1">
                <a:spLocks noChangeArrowheads="1"/>
              </p:cNvSpPr>
              <p:nvPr/>
            </p:nvSpPr>
            <p:spPr bwMode="auto">
              <a:xfrm>
                <a:off x="300" y="183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50</a:t>
                </a:r>
              </a:p>
            </p:txBody>
          </p:sp>
          <p:sp>
            <p:nvSpPr>
              <p:cNvPr id="9527" name="Text Box 605"/>
              <p:cNvSpPr txBox="1">
                <a:spLocks noChangeArrowheads="1"/>
              </p:cNvSpPr>
              <p:nvPr/>
            </p:nvSpPr>
            <p:spPr bwMode="auto">
              <a:xfrm>
                <a:off x="300" y="1467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60</a:t>
                </a:r>
              </a:p>
            </p:txBody>
          </p:sp>
          <p:sp>
            <p:nvSpPr>
              <p:cNvPr id="9528" name="Text Box 606"/>
              <p:cNvSpPr txBox="1">
                <a:spLocks noChangeArrowheads="1"/>
              </p:cNvSpPr>
              <p:nvPr/>
            </p:nvSpPr>
            <p:spPr bwMode="auto">
              <a:xfrm>
                <a:off x="300" y="1104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70</a:t>
                </a:r>
              </a:p>
            </p:txBody>
          </p:sp>
          <p:sp>
            <p:nvSpPr>
              <p:cNvPr id="9529" name="Text Box 609"/>
              <p:cNvSpPr txBox="1">
                <a:spLocks noChangeArrowheads="1"/>
              </p:cNvSpPr>
              <p:nvPr/>
            </p:nvSpPr>
            <p:spPr bwMode="auto">
              <a:xfrm>
                <a:off x="300" y="3645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0</a:t>
                </a:r>
              </a:p>
            </p:txBody>
          </p:sp>
          <p:sp>
            <p:nvSpPr>
              <p:cNvPr id="9530" name="Text Box 610"/>
              <p:cNvSpPr txBox="1">
                <a:spLocks noChangeArrowheads="1"/>
              </p:cNvSpPr>
              <p:nvPr/>
            </p:nvSpPr>
            <p:spPr bwMode="auto">
              <a:xfrm>
                <a:off x="407" y="382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180</a:t>
                </a:r>
              </a:p>
            </p:txBody>
          </p:sp>
          <p:sp>
            <p:nvSpPr>
              <p:cNvPr id="9531" name="Text Box 611"/>
              <p:cNvSpPr txBox="1">
                <a:spLocks noChangeArrowheads="1"/>
              </p:cNvSpPr>
              <p:nvPr/>
            </p:nvSpPr>
            <p:spPr bwMode="auto">
              <a:xfrm>
                <a:off x="740" y="382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190</a:t>
                </a:r>
              </a:p>
            </p:txBody>
          </p:sp>
          <p:sp>
            <p:nvSpPr>
              <p:cNvPr id="9532" name="Text Box 612"/>
              <p:cNvSpPr txBox="1">
                <a:spLocks noChangeArrowheads="1"/>
              </p:cNvSpPr>
              <p:nvPr/>
            </p:nvSpPr>
            <p:spPr bwMode="auto">
              <a:xfrm>
                <a:off x="1074" y="382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200</a:t>
                </a:r>
              </a:p>
            </p:txBody>
          </p:sp>
          <p:sp>
            <p:nvSpPr>
              <p:cNvPr id="9533" name="Text Box 613"/>
              <p:cNvSpPr txBox="1">
                <a:spLocks noChangeArrowheads="1"/>
              </p:cNvSpPr>
              <p:nvPr/>
            </p:nvSpPr>
            <p:spPr bwMode="auto">
              <a:xfrm>
                <a:off x="1407" y="382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210</a:t>
                </a:r>
              </a:p>
            </p:txBody>
          </p:sp>
          <p:sp>
            <p:nvSpPr>
              <p:cNvPr id="9534" name="Text Box 614"/>
              <p:cNvSpPr txBox="1">
                <a:spLocks noChangeArrowheads="1"/>
              </p:cNvSpPr>
              <p:nvPr/>
            </p:nvSpPr>
            <p:spPr bwMode="auto">
              <a:xfrm>
                <a:off x="1741" y="382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220</a:t>
                </a:r>
              </a:p>
            </p:txBody>
          </p:sp>
          <p:sp>
            <p:nvSpPr>
              <p:cNvPr id="9535" name="Text Box 615"/>
              <p:cNvSpPr txBox="1">
                <a:spLocks noChangeArrowheads="1"/>
              </p:cNvSpPr>
              <p:nvPr/>
            </p:nvSpPr>
            <p:spPr bwMode="auto">
              <a:xfrm>
                <a:off x="2074" y="382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230</a:t>
                </a:r>
              </a:p>
            </p:txBody>
          </p:sp>
          <p:sp>
            <p:nvSpPr>
              <p:cNvPr id="9536" name="Text Box 616"/>
              <p:cNvSpPr txBox="1">
                <a:spLocks noChangeArrowheads="1"/>
              </p:cNvSpPr>
              <p:nvPr/>
            </p:nvSpPr>
            <p:spPr bwMode="auto">
              <a:xfrm>
                <a:off x="2408" y="382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240</a:t>
                </a:r>
              </a:p>
            </p:txBody>
          </p:sp>
          <p:sp>
            <p:nvSpPr>
              <p:cNvPr id="9537" name="Text Box 617"/>
              <p:cNvSpPr txBox="1">
                <a:spLocks noChangeArrowheads="1"/>
              </p:cNvSpPr>
              <p:nvPr/>
            </p:nvSpPr>
            <p:spPr bwMode="auto">
              <a:xfrm>
                <a:off x="2741" y="382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250</a:t>
                </a:r>
              </a:p>
            </p:txBody>
          </p:sp>
          <p:sp>
            <p:nvSpPr>
              <p:cNvPr id="9538" name="Text Box 618"/>
              <p:cNvSpPr txBox="1">
                <a:spLocks noChangeArrowheads="1"/>
              </p:cNvSpPr>
              <p:nvPr/>
            </p:nvSpPr>
            <p:spPr bwMode="auto">
              <a:xfrm>
                <a:off x="3075" y="382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260</a:t>
                </a:r>
              </a:p>
            </p:txBody>
          </p:sp>
          <p:sp>
            <p:nvSpPr>
              <p:cNvPr id="9539" name="Text Box 635"/>
              <p:cNvSpPr txBox="1">
                <a:spLocks noChangeArrowheads="1"/>
              </p:cNvSpPr>
              <p:nvPr/>
            </p:nvSpPr>
            <p:spPr bwMode="auto">
              <a:xfrm rot="-5400000">
                <a:off x="-895" y="2358"/>
                <a:ext cx="20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Cumulative Frequency</a:t>
                </a:r>
              </a:p>
            </p:txBody>
          </p:sp>
          <p:sp>
            <p:nvSpPr>
              <p:cNvPr id="9540" name="Text Box 636"/>
              <p:cNvSpPr txBox="1">
                <a:spLocks noChangeArrowheads="1"/>
              </p:cNvSpPr>
              <p:nvPr/>
            </p:nvSpPr>
            <p:spPr bwMode="auto">
              <a:xfrm>
                <a:off x="960" y="4032"/>
                <a:ext cx="19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Distance jumped (cm)</a:t>
                </a:r>
              </a:p>
            </p:txBody>
          </p:sp>
        </p:grpSp>
        <p:grpSp>
          <p:nvGrpSpPr>
            <p:cNvPr id="9254" name="Group 679"/>
            <p:cNvGrpSpPr>
              <a:grpSpLocks/>
            </p:cNvGrpSpPr>
            <p:nvPr/>
          </p:nvGrpSpPr>
          <p:grpSpPr bwMode="auto">
            <a:xfrm>
              <a:off x="3492" y="868"/>
              <a:ext cx="2064" cy="1513"/>
              <a:chOff x="2544" y="1360"/>
              <a:chExt cx="2808" cy="2053"/>
            </a:xfrm>
          </p:grpSpPr>
          <p:sp>
            <p:nvSpPr>
              <p:cNvPr id="9257" name="Rectangle 638" descr="Parchment"/>
              <p:cNvSpPr>
                <a:spLocks noChangeArrowheads="1"/>
              </p:cNvSpPr>
              <p:nvPr/>
            </p:nvSpPr>
            <p:spPr bwMode="auto">
              <a:xfrm>
                <a:off x="4416" y="3202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rgbClr val="FF0000"/>
                    </a:solidFill>
                  </a:rPr>
                  <a:t>70</a:t>
                </a:r>
              </a:p>
            </p:txBody>
          </p:sp>
          <p:sp>
            <p:nvSpPr>
              <p:cNvPr id="9258" name="Rectangle 639" descr="Parchment"/>
              <p:cNvSpPr>
                <a:spLocks noChangeArrowheads="1"/>
              </p:cNvSpPr>
              <p:nvPr/>
            </p:nvSpPr>
            <p:spPr bwMode="auto">
              <a:xfrm>
                <a:off x="3480" y="3202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/>
                  <a:t>5</a:t>
                </a:r>
              </a:p>
            </p:txBody>
          </p:sp>
          <p:sp>
            <p:nvSpPr>
              <p:cNvPr id="9259" name="Rectangle 640" descr="Parchment"/>
              <p:cNvSpPr>
                <a:spLocks noChangeArrowheads="1"/>
              </p:cNvSpPr>
              <p:nvPr/>
            </p:nvSpPr>
            <p:spPr bwMode="auto">
              <a:xfrm>
                <a:off x="2544" y="3202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ym typeface="Symbol" pitchFamily="18" charset="2"/>
                  </a:rPr>
                  <a:t>250 </a:t>
                </a:r>
                <a:r>
                  <a:rPr lang="en-US" sz="1200" u="sng">
                    <a:sym typeface="Symbol" pitchFamily="18" charset="2"/>
                  </a:rPr>
                  <a:t></a:t>
                </a:r>
                <a:r>
                  <a:rPr lang="en-US" sz="1200">
                    <a:sym typeface="Symbol" pitchFamily="18" charset="2"/>
                  </a:rPr>
                  <a:t>  d  </a:t>
                </a:r>
                <a:r>
                  <a:rPr lang="en-US" sz="1200">
                    <a:solidFill>
                      <a:srgbClr val="FF0000"/>
                    </a:solidFill>
                    <a:sym typeface="Symbol" pitchFamily="18" charset="2"/>
                  </a:rPr>
                  <a:t>260</a:t>
                </a: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60" name="Rectangle 641" descr="Parchment"/>
              <p:cNvSpPr>
                <a:spLocks noChangeArrowheads="1"/>
              </p:cNvSpPr>
              <p:nvPr/>
            </p:nvSpPr>
            <p:spPr bwMode="auto">
              <a:xfrm>
                <a:off x="4416" y="2991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rgbClr val="FF0000"/>
                    </a:solidFill>
                  </a:rPr>
                  <a:t>65</a:t>
                </a:r>
              </a:p>
            </p:txBody>
          </p:sp>
          <p:sp>
            <p:nvSpPr>
              <p:cNvPr id="9261" name="Rectangle 642" descr="Parchment"/>
              <p:cNvSpPr>
                <a:spLocks noChangeArrowheads="1"/>
              </p:cNvSpPr>
              <p:nvPr/>
            </p:nvSpPr>
            <p:spPr bwMode="auto">
              <a:xfrm>
                <a:off x="3480" y="2991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/>
                  <a:t>8</a:t>
                </a:r>
              </a:p>
            </p:txBody>
          </p:sp>
          <p:sp>
            <p:nvSpPr>
              <p:cNvPr id="9262" name="Rectangle 643" descr="Parchment"/>
              <p:cNvSpPr>
                <a:spLocks noChangeArrowheads="1"/>
              </p:cNvSpPr>
              <p:nvPr/>
            </p:nvSpPr>
            <p:spPr bwMode="auto">
              <a:xfrm>
                <a:off x="2544" y="2991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ym typeface="Symbol" pitchFamily="18" charset="2"/>
                  </a:rPr>
                  <a:t>240 </a:t>
                </a:r>
                <a:r>
                  <a:rPr lang="en-US" sz="1200" u="sng">
                    <a:sym typeface="Symbol" pitchFamily="18" charset="2"/>
                  </a:rPr>
                  <a:t>  </a:t>
                </a:r>
                <a:r>
                  <a:rPr lang="en-US" sz="1200">
                    <a:sym typeface="Symbol" pitchFamily="18" charset="2"/>
                  </a:rPr>
                  <a:t>d  </a:t>
                </a:r>
                <a:r>
                  <a:rPr lang="en-US" sz="1200">
                    <a:solidFill>
                      <a:srgbClr val="FF0000"/>
                    </a:solidFill>
                    <a:sym typeface="Symbol" pitchFamily="18" charset="2"/>
                  </a:rPr>
                  <a:t>250</a:t>
                </a: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63" name="Rectangle 644" descr="Parchment"/>
              <p:cNvSpPr>
                <a:spLocks noChangeArrowheads="1"/>
              </p:cNvSpPr>
              <p:nvPr/>
            </p:nvSpPr>
            <p:spPr bwMode="auto">
              <a:xfrm>
                <a:off x="4416" y="2780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rgbClr val="FF0000"/>
                    </a:solidFill>
                  </a:rPr>
                  <a:t>57</a:t>
                </a:r>
              </a:p>
            </p:txBody>
          </p:sp>
          <p:sp>
            <p:nvSpPr>
              <p:cNvPr id="9264" name="Rectangle 645" descr="Parchment"/>
              <p:cNvSpPr>
                <a:spLocks noChangeArrowheads="1"/>
              </p:cNvSpPr>
              <p:nvPr/>
            </p:nvSpPr>
            <p:spPr bwMode="auto">
              <a:xfrm>
                <a:off x="3480" y="2780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/>
                  <a:t>18</a:t>
                </a:r>
              </a:p>
            </p:txBody>
          </p:sp>
          <p:sp>
            <p:nvSpPr>
              <p:cNvPr id="9265" name="Rectangle 646" descr="Parchment"/>
              <p:cNvSpPr>
                <a:spLocks noChangeArrowheads="1"/>
              </p:cNvSpPr>
              <p:nvPr/>
            </p:nvSpPr>
            <p:spPr bwMode="auto">
              <a:xfrm>
                <a:off x="2544" y="2780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ym typeface="Symbol" pitchFamily="18" charset="2"/>
                  </a:rPr>
                  <a:t>230 </a:t>
                </a:r>
                <a:r>
                  <a:rPr lang="en-US" sz="1200" u="sng">
                    <a:sym typeface="Symbol" pitchFamily="18" charset="2"/>
                  </a:rPr>
                  <a:t></a:t>
                </a:r>
                <a:r>
                  <a:rPr lang="en-US" sz="1200">
                    <a:sym typeface="Symbol" pitchFamily="18" charset="2"/>
                  </a:rPr>
                  <a:t>  d  </a:t>
                </a:r>
                <a:r>
                  <a:rPr lang="en-US" sz="1200">
                    <a:solidFill>
                      <a:srgbClr val="FF0000"/>
                    </a:solidFill>
                    <a:sym typeface="Symbol" pitchFamily="18" charset="2"/>
                  </a:rPr>
                  <a:t>240</a:t>
                </a: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66" name="Rectangle 647" descr="Parchment"/>
              <p:cNvSpPr>
                <a:spLocks noChangeArrowheads="1"/>
              </p:cNvSpPr>
              <p:nvPr/>
            </p:nvSpPr>
            <p:spPr bwMode="auto">
              <a:xfrm>
                <a:off x="4416" y="2569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rgbClr val="FF0000"/>
                    </a:solidFill>
                  </a:rPr>
                  <a:t>39</a:t>
                </a:r>
              </a:p>
            </p:txBody>
          </p:sp>
          <p:sp>
            <p:nvSpPr>
              <p:cNvPr id="9267" name="Rectangle 648" descr="Parchment"/>
              <p:cNvSpPr>
                <a:spLocks noChangeArrowheads="1"/>
              </p:cNvSpPr>
              <p:nvPr/>
            </p:nvSpPr>
            <p:spPr bwMode="auto">
              <a:xfrm>
                <a:off x="3480" y="2569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/>
                  <a:t>15</a:t>
                </a:r>
              </a:p>
            </p:txBody>
          </p:sp>
          <p:sp>
            <p:nvSpPr>
              <p:cNvPr id="9268" name="Rectangle 649" descr="Parchment"/>
              <p:cNvSpPr>
                <a:spLocks noChangeArrowheads="1"/>
              </p:cNvSpPr>
              <p:nvPr/>
            </p:nvSpPr>
            <p:spPr bwMode="auto">
              <a:xfrm>
                <a:off x="2544" y="2569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ym typeface="Symbol" pitchFamily="18" charset="2"/>
                  </a:rPr>
                  <a:t>220 </a:t>
                </a:r>
                <a:r>
                  <a:rPr lang="en-US" sz="1200" u="sng">
                    <a:sym typeface="Symbol" pitchFamily="18" charset="2"/>
                  </a:rPr>
                  <a:t></a:t>
                </a:r>
                <a:r>
                  <a:rPr lang="en-US" sz="1200">
                    <a:sym typeface="Symbol" pitchFamily="18" charset="2"/>
                  </a:rPr>
                  <a:t>  d  </a:t>
                </a:r>
                <a:r>
                  <a:rPr lang="en-US" sz="1200">
                    <a:solidFill>
                      <a:srgbClr val="FF0000"/>
                    </a:solidFill>
                    <a:sym typeface="Symbol" pitchFamily="18" charset="2"/>
                  </a:rPr>
                  <a:t>230</a:t>
                </a: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69" name="Rectangle 650" descr="Parchment"/>
              <p:cNvSpPr>
                <a:spLocks noChangeArrowheads="1"/>
              </p:cNvSpPr>
              <p:nvPr/>
            </p:nvSpPr>
            <p:spPr bwMode="auto">
              <a:xfrm>
                <a:off x="4416" y="2358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rgbClr val="FF0000"/>
                    </a:solidFill>
                  </a:rPr>
                  <a:t>24</a:t>
                </a:r>
              </a:p>
            </p:txBody>
          </p:sp>
          <p:sp>
            <p:nvSpPr>
              <p:cNvPr id="9270" name="Rectangle 651" descr="Parchment"/>
              <p:cNvSpPr>
                <a:spLocks noChangeArrowheads="1"/>
              </p:cNvSpPr>
              <p:nvPr/>
            </p:nvSpPr>
            <p:spPr bwMode="auto">
              <a:xfrm>
                <a:off x="3480" y="2358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/>
                  <a:t>7</a:t>
                </a:r>
              </a:p>
            </p:txBody>
          </p:sp>
          <p:sp>
            <p:nvSpPr>
              <p:cNvPr id="9271" name="Rectangle 652" descr="Parchment"/>
              <p:cNvSpPr>
                <a:spLocks noChangeArrowheads="1"/>
              </p:cNvSpPr>
              <p:nvPr/>
            </p:nvSpPr>
            <p:spPr bwMode="auto">
              <a:xfrm>
                <a:off x="2544" y="2358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ym typeface="Symbol" pitchFamily="18" charset="2"/>
                  </a:rPr>
                  <a:t>210 </a:t>
                </a:r>
                <a:r>
                  <a:rPr lang="en-US" sz="1200" u="sng">
                    <a:sym typeface="Symbol" pitchFamily="18" charset="2"/>
                  </a:rPr>
                  <a:t></a:t>
                </a:r>
                <a:r>
                  <a:rPr lang="en-US" sz="1200">
                    <a:sym typeface="Symbol" pitchFamily="18" charset="2"/>
                  </a:rPr>
                  <a:t>  d  </a:t>
                </a:r>
                <a:r>
                  <a:rPr lang="en-US" sz="1200">
                    <a:solidFill>
                      <a:srgbClr val="FF0000"/>
                    </a:solidFill>
                    <a:sym typeface="Symbol" pitchFamily="18" charset="2"/>
                  </a:rPr>
                  <a:t>220</a:t>
                </a: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72" name="Rectangle 653" descr="Parchment"/>
              <p:cNvSpPr>
                <a:spLocks noChangeArrowheads="1"/>
              </p:cNvSpPr>
              <p:nvPr/>
            </p:nvSpPr>
            <p:spPr bwMode="auto">
              <a:xfrm>
                <a:off x="4416" y="2147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rgbClr val="FF0000"/>
                    </a:solidFill>
                  </a:rPr>
                  <a:t>17</a:t>
                </a:r>
              </a:p>
            </p:txBody>
          </p:sp>
          <p:sp>
            <p:nvSpPr>
              <p:cNvPr id="9273" name="Rectangle 654" descr="Parchment"/>
              <p:cNvSpPr>
                <a:spLocks noChangeArrowheads="1"/>
              </p:cNvSpPr>
              <p:nvPr/>
            </p:nvSpPr>
            <p:spPr bwMode="auto">
              <a:xfrm>
                <a:off x="3480" y="2147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/>
                  <a:t>9</a:t>
                </a:r>
              </a:p>
            </p:txBody>
          </p:sp>
          <p:sp>
            <p:nvSpPr>
              <p:cNvPr id="9274" name="Rectangle 655" descr="Parchment"/>
              <p:cNvSpPr>
                <a:spLocks noChangeArrowheads="1"/>
              </p:cNvSpPr>
              <p:nvPr/>
            </p:nvSpPr>
            <p:spPr bwMode="auto">
              <a:xfrm>
                <a:off x="2544" y="2147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ym typeface="Symbol" pitchFamily="18" charset="2"/>
                  </a:rPr>
                  <a:t>200 </a:t>
                </a:r>
                <a:r>
                  <a:rPr lang="en-US" sz="1200" u="sng">
                    <a:sym typeface="Symbol" pitchFamily="18" charset="2"/>
                  </a:rPr>
                  <a:t></a:t>
                </a:r>
                <a:r>
                  <a:rPr lang="en-US" sz="1200">
                    <a:sym typeface="Symbol" pitchFamily="18" charset="2"/>
                  </a:rPr>
                  <a:t>  d  </a:t>
                </a:r>
                <a:r>
                  <a:rPr lang="en-US" sz="1200">
                    <a:solidFill>
                      <a:srgbClr val="FF0000"/>
                    </a:solidFill>
                    <a:sym typeface="Symbol" pitchFamily="18" charset="2"/>
                  </a:rPr>
                  <a:t>210</a:t>
                </a: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75" name="Rectangle 656" descr="Parchment"/>
              <p:cNvSpPr>
                <a:spLocks noChangeArrowheads="1"/>
              </p:cNvSpPr>
              <p:nvPr/>
            </p:nvSpPr>
            <p:spPr bwMode="auto">
              <a:xfrm>
                <a:off x="4416" y="1936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rgbClr val="FF0000"/>
                    </a:solidFill>
                  </a:rPr>
                  <a:t>8</a:t>
                </a:r>
              </a:p>
            </p:txBody>
          </p:sp>
          <p:sp>
            <p:nvSpPr>
              <p:cNvPr id="9276" name="Rectangle 657" descr="Parchment"/>
              <p:cNvSpPr>
                <a:spLocks noChangeArrowheads="1"/>
              </p:cNvSpPr>
              <p:nvPr/>
            </p:nvSpPr>
            <p:spPr bwMode="auto">
              <a:xfrm>
                <a:off x="3480" y="1936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/>
                  <a:t>6</a:t>
                </a:r>
              </a:p>
            </p:txBody>
          </p:sp>
          <p:sp>
            <p:nvSpPr>
              <p:cNvPr id="9277" name="Rectangle 658" descr="Parchment"/>
              <p:cNvSpPr>
                <a:spLocks noChangeArrowheads="1"/>
              </p:cNvSpPr>
              <p:nvPr/>
            </p:nvSpPr>
            <p:spPr bwMode="auto">
              <a:xfrm>
                <a:off x="2544" y="1936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ym typeface="Symbol" pitchFamily="18" charset="2"/>
                  </a:rPr>
                  <a:t>190 </a:t>
                </a:r>
                <a:r>
                  <a:rPr lang="en-US" sz="1200" u="sng">
                    <a:sym typeface="Symbol" pitchFamily="18" charset="2"/>
                  </a:rPr>
                  <a:t></a:t>
                </a:r>
                <a:r>
                  <a:rPr lang="en-US" sz="1200">
                    <a:sym typeface="Symbol" pitchFamily="18" charset="2"/>
                  </a:rPr>
                  <a:t>  d  </a:t>
                </a:r>
                <a:r>
                  <a:rPr lang="en-US" sz="1200">
                    <a:solidFill>
                      <a:srgbClr val="FF0000"/>
                    </a:solidFill>
                    <a:sym typeface="Symbol" pitchFamily="18" charset="2"/>
                  </a:rPr>
                  <a:t>200</a:t>
                </a:r>
                <a:endParaRPr 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78" name="Rectangle 659" descr="Parchment"/>
              <p:cNvSpPr>
                <a:spLocks noChangeArrowheads="1"/>
              </p:cNvSpPr>
              <p:nvPr/>
            </p:nvSpPr>
            <p:spPr bwMode="auto">
              <a:xfrm>
                <a:off x="4416" y="1725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9279" name="Rectangle 660" descr="Parchment"/>
              <p:cNvSpPr>
                <a:spLocks noChangeArrowheads="1"/>
              </p:cNvSpPr>
              <p:nvPr/>
            </p:nvSpPr>
            <p:spPr bwMode="auto">
              <a:xfrm>
                <a:off x="3480" y="1725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/>
                  <a:t>2</a:t>
                </a:r>
              </a:p>
            </p:txBody>
          </p:sp>
          <p:sp>
            <p:nvSpPr>
              <p:cNvPr id="9280" name="Rectangle 661" descr="Parchment"/>
              <p:cNvSpPr>
                <a:spLocks noChangeArrowheads="1"/>
              </p:cNvSpPr>
              <p:nvPr/>
            </p:nvSpPr>
            <p:spPr bwMode="auto">
              <a:xfrm>
                <a:off x="2544" y="1725"/>
                <a:ext cx="936" cy="21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ym typeface="Symbol" pitchFamily="18" charset="2"/>
                  </a:rPr>
                  <a:t>180 </a:t>
                </a:r>
                <a:r>
                  <a:rPr lang="en-US" sz="1200" u="sng">
                    <a:sym typeface="Symbol" pitchFamily="18" charset="2"/>
                  </a:rPr>
                  <a:t></a:t>
                </a:r>
                <a:r>
                  <a:rPr lang="en-US" sz="1200">
                    <a:sym typeface="Symbol" pitchFamily="18" charset="2"/>
                  </a:rPr>
                  <a:t> d   </a:t>
                </a:r>
                <a:r>
                  <a:rPr lang="en-US" sz="1200">
                    <a:solidFill>
                      <a:srgbClr val="FF0000"/>
                    </a:solidFill>
                    <a:sym typeface="Symbol" pitchFamily="18" charset="2"/>
                  </a:rPr>
                  <a:t>190</a:t>
                </a:r>
              </a:p>
            </p:txBody>
          </p:sp>
          <p:sp>
            <p:nvSpPr>
              <p:cNvPr id="9281" name="Rectangle 662" descr="Parchment"/>
              <p:cNvSpPr>
                <a:spLocks noChangeArrowheads="1"/>
              </p:cNvSpPr>
              <p:nvPr/>
            </p:nvSpPr>
            <p:spPr bwMode="auto">
              <a:xfrm>
                <a:off x="4416" y="1360"/>
                <a:ext cx="936" cy="365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chemeClr val="accent2"/>
                    </a:solidFill>
                    <a:latin typeface="Comic Sans MS" pitchFamily="66" charset="0"/>
                  </a:rPr>
                  <a:t>Cumulative Frequency</a:t>
                </a:r>
              </a:p>
            </p:txBody>
          </p:sp>
          <p:sp>
            <p:nvSpPr>
              <p:cNvPr id="9282" name="Rectangle 663" descr="Parchment"/>
              <p:cNvSpPr>
                <a:spLocks noChangeArrowheads="1"/>
              </p:cNvSpPr>
              <p:nvPr/>
            </p:nvSpPr>
            <p:spPr bwMode="auto">
              <a:xfrm>
                <a:off x="3480" y="1360"/>
                <a:ext cx="936" cy="365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chemeClr val="accent2"/>
                    </a:solidFill>
                    <a:latin typeface="Comic Sans MS" pitchFamily="66" charset="0"/>
                  </a:rPr>
                  <a:t>Number of pupils</a:t>
                </a:r>
                <a:r>
                  <a:rPr lang="en-US" sz="1200">
                    <a:latin typeface="Comic Sans MS" pitchFamily="66" charset="0"/>
                  </a:rPr>
                  <a:t> </a:t>
                </a:r>
              </a:p>
            </p:txBody>
          </p:sp>
          <p:sp>
            <p:nvSpPr>
              <p:cNvPr id="9283" name="Rectangle 664" descr="Parchment"/>
              <p:cNvSpPr>
                <a:spLocks noChangeArrowheads="1"/>
              </p:cNvSpPr>
              <p:nvPr/>
            </p:nvSpPr>
            <p:spPr bwMode="auto">
              <a:xfrm>
                <a:off x="2544" y="1360"/>
                <a:ext cx="936" cy="365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>
                    <a:solidFill>
                      <a:schemeClr val="accent2"/>
                    </a:solidFill>
                    <a:latin typeface="Comic Sans MS" pitchFamily="66" charset="0"/>
                  </a:rPr>
                  <a:t>Distance jumped (cm)</a:t>
                </a:r>
              </a:p>
            </p:txBody>
          </p:sp>
          <p:sp>
            <p:nvSpPr>
              <p:cNvPr id="9284" name="Line 665" descr="Parchment"/>
              <p:cNvSpPr>
                <a:spLocks noChangeShapeType="1"/>
              </p:cNvSpPr>
              <p:nvPr/>
            </p:nvSpPr>
            <p:spPr bwMode="auto">
              <a:xfrm>
                <a:off x="2544" y="1360"/>
                <a:ext cx="280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66" descr="Parchment"/>
              <p:cNvSpPr>
                <a:spLocks noChangeShapeType="1"/>
              </p:cNvSpPr>
              <p:nvPr/>
            </p:nvSpPr>
            <p:spPr bwMode="auto">
              <a:xfrm>
                <a:off x="2544" y="1725"/>
                <a:ext cx="2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7" descr="Parchment"/>
              <p:cNvSpPr>
                <a:spLocks noChangeShapeType="1"/>
              </p:cNvSpPr>
              <p:nvPr/>
            </p:nvSpPr>
            <p:spPr bwMode="auto">
              <a:xfrm>
                <a:off x="2544" y="1936"/>
                <a:ext cx="2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668" descr="Parchment"/>
              <p:cNvSpPr>
                <a:spLocks noChangeShapeType="1"/>
              </p:cNvSpPr>
              <p:nvPr/>
            </p:nvSpPr>
            <p:spPr bwMode="auto">
              <a:xfrm>
                <a:off x="2544" y="2147"/>
                <a:ext cx="2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669" descr="Parchment"/>
              <p:cNvSpPr>
                <a:spLocks noChangeShapeType="1"/>
              </p:cNvSpPr>
              <p:nvPr/>
            </p:nvSpPr>
            <p:spPr bwMode="auto">
              <a:xfrm>
                <a:off x="2544" y="2358"/>
                <a:ext cx="2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670" descr="Parchment"/>
              <p:cNvSpPr>
                <a:spLocks noChangeShapeType="1"/>
              </p:cNvSpPr>
              <p:nvPr/>
            </p:nvSpPr>
            <p:spPr bwMode="auto">
              <a:xfrm>
                <a:off x="2544" y="2569"/>
                <a:ext cx="2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671" descr="Parchment"/>
              <p:cNvSpPr>
                <a:spLocks noChangeShapeType="1"/>
              </p:cNvSpPr>
              <p:nvPr/>
            </p:nvSpPr>
            <p:spPr bwMode="auto">
              <a:xfrm>
                <a:off x="2544" y="2780"/>
                <a:ext cx="2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672" descr="Parchment"/>
              <p:cNvSpPr>
                <a:spLocks noChangeShapeType="1"/>
              </p:cNvSpPr>
              <p:nvPr/>
            </p:nvSpPr>
            <p:spPr bwMode="auto">
              <a:xfrm>
                <a:off x="2544" y="2991"/>
                <a:ext cx="2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673" descr="Parchment"/>
              <p:cNvSpPr>
                <a:spLocks noChangeShapeType="1"/>
              </p:cNvSpPr>
              <p:nvPr/>
            </p:nvSpPr>
            <p:spPr bwMode="auto">
              <a:xfrm>
                <a:off x="2544" y="3202"/>
                <a:ext cx="28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674" descr="Parchment"/>
              <p:cNvSpPr>
                <a:spLocks noChangeShapeType="1"/>
              </p:cNvSpPr>
              <p:nvPr/>
            </p:nvSpPr>
            <p:spPr bwMode="auto">
              <a:xfrm>
                <a:off x="2544" y="3413"/>
                <a:ext cx="280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675" descr="Parchment"/>
              <p:cNvSpPr>
                <a:spLocks noChangeShapeType="1"/>
              </p:cNvSpPr>
              <p:nvPr/>
            </p:nvSpPr>
            <p:spPr bwMode="auto">
              <a:xfrm>
                <a:off x="2544" y="1360"/>
                <a:ext cx="0" cy="205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676" descr="Parchment"/>
              <p:cNvSpPr>
                <a:spLocks noChangeShapeType="1"/>
              </p:cNvSpPr>
              <p:nvPr/>
            </p:nvSpPr>
            <p:spPr bwMode="auto">
              <a:xfrm>
                <a:off x="3480" y="1360"/>
                <a:ext cx="0" cy="20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677" descr="Parchment"/>
              <p:cNvSpPr>
                <a:spLocks noChangeShapeType="1"/>
              </p:cNvSpPr>
              <p:nvPr/>
            </p:nvSpPr>
            <p:spPr bwMode="auto">
              <a:xfrm>
                <a:off x="4416" y="1360"/>
                <a:ext cx="0" cy="20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678" descr="Parchment"/>
              <p:cNvSpPr>
                <a:spLocks noChangeShapeType="1"/>
              </p:cNvSpPr>
              <p:nvPr/>
            </p:nvSpPr>
            <p:spPr bwMode="auto">
              <a:xfrm>
                <a:off x="5352" y="1360"/>
                <a:ext cx="0" cy="2053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55" name="Text Box 694"/>
            <p:cNvSpPr txBox="1">
              <a:spLocks noChangeArrowheads="1"/>
            </p:cNvSpPr>
            <p:nvPr/>
          </p:nvSpPr>
          <p:spPr bwMode="auto">
            <a:xfrm>
              <a:off x="1236" y="180"/>
              <a:ext cx="2112" cy="288"/>
            </a:xfrm>
            <a:prstGeom prst="rect">
              <a:avLst/>
            </a:prstGeom>
            <a:gradFill rotWithShape="0">
              <a:gsLst>
                <a:gs pos="0">
                  <a:srgbClr val="9B9B9B"/>
                </a:gs>
                <a:gs pos="50000">
                  <a:srgbClr val="EAEAEA"/>
                </a:gs>
                <a:gs pos="100000">
                  <a:srgbClr val="9B9B9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Plotting The Curve</a:t>
              </a:r>
            </a:p>
          </p:txBody>
        </p:sp>
        <p:sp>
          <p:nvSpPr>
            <p:cNvPr id="9256" name="Text Box 695"/>
            <p:cNvSpPr txBox="1">
              <a:spLocks noChangeArrowheads="1"/>
            </p:cNvSpPr>
            <p:nvPr/>
          </p:nvSpPr>
          <p:spPr bwMode="auto">
            <a:xfrm>
              <a:off x="3588" y="588"/>
              <a:ext cx="1960" cy="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600">
                  <a:solidFill>
                    <a:srgbClr val="FFFFCC"/>
                  </a:solidFill>
                  <a:latin typeface="Comic Sans MS" pitchFamily="66" charset="0"/>
                </a:rPr>
                <a:t>Cumulative Frequency Table</a:t>
              </a:r>
            </a:p>
          </p:txBody>
        </p:sp>
      </p:grpSp>
      <p:sp>
        <p:nvSpPr>
          <p:cNvPr id="3756" name="Oval 684"/>
          <p:cNvSpPr>
            <a:spLocks noChangeArrowheads="1"/>
          </p:cNvSpPr>
          <p:nvPr/>
        </p:nvSpPr>
        <p:spPr bwMode="auto">
          <a:xfrm>
            <a:off x="1633538" y="47974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57" name="Oval 685"/>
          <p:cNvSpPr>
            <a:spLocks noChangeArrowheads="1"/>
          </p:cNvSpPr>
          <p:nvPr/>
        </p:nvSpPr>
        <p:spPr bwMode="auto">
          <a:xfrm>
            <a:off x="2162175" y="44227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58" name="Oval 686"/>
          <p:cNvSpPr>
            <a:spLocks noChangeArrowheads="1"/>
          </p:cNvSpPr>
          <p:nvPr/>
        </p:nvSpPr>
        <p:spPr bwMode="auto">
          <a:xfrm>
            <a:off x="2692400" y="39560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59" name="Oval 687"/>
          <p:cNvSpPr>
            <a:spLocks noChangeArrowheads="1"/>
          </p:cNvSpPr>
          <p:nvPr/>
        </p:nvSpPr>
        <p:spPr bwMode="auto">
          <a:xfrm>
            <a:off x="3219450" y="35337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0" name="Oval 688"/>
          <p:cNvSpPr>
            <a:spLocks noChangeArrowheads="1"/>
          </p:cNvSpPr>
          <p:nvPr/>
        </p:nvSpPr>
        <p:spPr bwMode="auto">
          <a:xfrm>
            <a:off x="3740150" y="26733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1" name="Oval 689"/>
          <p:cNvSpPr>
            <a:spLocks noChangeArrowheads="1"/>
          </p:cNvSpPr>
          <p:nvPr/>
        </p:nvSpPr>
        <p:spPr bwMode="auto">
          <a:xfrm>
            <a:off x="4273550" y="16573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2" name="Oval 690"/>
          <p:cNvSpPr>
            <a:spLocks noChangeArrowheads="1"/>
          </p:cNvSpPr>
          <p:nvPr/>
        </p:nvSpPr>
        <p:spPr bwMode="auto">
          <a:xfrm>
            <a:off x="4810125" y="118110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3" name="Oval 691"/>
          <p:cNvSpPr>
            <a:spLocks noChangeArrowheads="1"/>
          </p:cNvSpPr>
          <p:nvPr/>
        </p:nvSpPr>
        <p:spPr bwMode="auto">
          <a:xfrm>
            <a:off x="5308600" y="91440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" name="Text Box 696"/>
          <p:cNvSpPr txBox="1">
            <a:spLocks noChangeArrowheads="1"/>
          </p:cNvSpPr>
          <p:nvPr/>
        </p:nvSpPr>
        <p:spPr bwMode="auto">
          <a:xfrm>
            <a:off x="5848350" y="3968750"/>
            <a:ext cx="2800350" cy="1465263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Plot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end point</a:t>
            </a:r>
            <a:r>
              <a:rPr lang="en-GB" sz="1800">
                <a:latin typeface="Comic Sans MS" pitchFamily="66" charset="0"/>
              </a:rPr>
              <a:t> of each interval against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cumulative frequency,</a:t>
            </a:r>
            <a:r>
              <a:rPr lang="en-GB" sz="18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>
                <a:solidFill>
                  <a:schemeClr val="tx2"/>
                </a:solidFill>
                <a:latin typeface="Comic Sans MS" pitchFamily="66" charset="0"/>
              </a:rPr>
              <a:t>then join the points to make the curve.</a:t>
            </a:r>
          </a:p>
        </p:txBody>
      </p:sp>
      <p:sp>
        <p:nvSpPr>
          <p:cNvPr id="3774" name="Text Box 702"/>
          <p:cNvSpPr txBox="1">
            <a:spLocks noChangeArrowheads="1"/>
          </p:cNvSpPr>
          <p:nvPr/>
        </p:nvSpPr>
        <p:spPr bwMode="auto">
          <a:xfrm>
            <a:off x="231775" y="5807075"/>
            <a:ext cx="3652838" cy="366713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Get an estimate for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median</a:t>
            </a:r>
            <a:r>
              <a:rPr lang="en-GB" sz="1800">
                <a:latin typeface="Comic Sans MS" pitchFamily="66" charset="0"/>
              </a:rPr>
              <a:t>.</a:t>
            </a:r>
          </a:p>
        </p:txBody>
      </p:sp>
      <p:grpSp>
        <p:nvGrpSpPr>
          <p:cNvPr id="5" name="Group 723"/>
          <p:cNvGrpSpPr>
            <a:grpSpLocks/>
          </p:cNvGrpSpPr>
          <p:nvPr/>
        </p:nvGrpSpPr>
        <p:grpSpPr bwMode="auto">
          <a:xfrm>
            <a:off x="3644900" y="2965450"/>
            <a:ext cx="365125" cy="2006600"/>
            <a:chOff x="2296" y="1868"/>
            <a:chExt cx="230" cy="1264"/>
          </a:xfrm>
        </p:grpSpPr>
        <p:sp>
          <p:nvSpPr>
            <p:cNvPr id="9251" name="Text Box 705"/>
            <p:cNvSpPr txBox="1">
              <a:spLocks noChangeArrowheads="1"/>
            </p:cNvSpPr>
            <p:nvPr/>
          </p:nvSpPr>
          <p:spPr bwMode="auto">
            <a:xfrm rot="-5400000">
              <a:off x="1961" y="2553"/>
              <a:ext cx="938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Median =  </a:t>
              </a:r>
              <a:r>
                <a:rPr lang="en-GB" sz="1400" b="1">
                  <a:solidFill>
                    <a:schemeClr val="bg1"/>
                  </a:solidFill>
                  <a:latin typeface="Comic Sans MS" pitchFamily="66" charset="0"/>
                </a:rPr>
                <a:t>227</a:t>
              </a:r>
            </a:p>
          </p:txBody>
        </p:sp>
        <p:sp>
          <p:nvSpPr>
            <p:cNvPr id="9252" name="Line 708"/>
            <p:cNvSpPr>
              <a:spLocks noChangeShapeType="1"/>
            </p:cNvSpPr>
            <p:nvPr/>
          </p:nvSpPr>
          <p:spPr bwMode="auto">
            <a:xfrm>
              <a:off x="2296" y="1868"/>
              <a:ext cx="1" cy="12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2" name="Text Box 710"/>
          <p:cNvSpPr txBox="1">
            <a:spLocks noChangeArrowheads="1"/>
          </p:cNvSpPr>
          <p:nvPr/>
        </p:nvSpPr>
        <p:spPr bwMode="auto">
          <a:xfrm>
            <a:off x="5072063" y="5741988"/>
            <a:ext cx="2943225" cy="366712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Find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Lower Quartile.</a:t>
            </a:r>
          </a:p>
        </p:txBody>
      </p:sp>
      <p:sp>
        <p:nvSpPr>
          <p:cNvPr id="3783" name="Text Box 711"/>
          <p:cNvSpPr txBox="1">
            <a:spLocks noChangeArrowheads="1"/>
          </p:cNvSpPr>
          <p:nvPr/>
        </p:nvSpPr>
        <p:spPr bwMode="auto">
          <a:xfrm>
            <a:off x="276225" y="6315075"/>
            <a:ext cx="2827338" cy="366713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Find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Upper Quartile.</a:t>
            </a:r>
          </a:p>
        </p:txBody>
      </p:sp>
      <p:grpSp>
        <p:nvGrpSpPr>
          <p:cNvPr id="6" name="Group 724"/>
          <p:cNvGrpSpPr>
            <a:grpSpLocks/>
          </p:cNvGrpSpPr>
          <p:nvPr/>
        </p:nvGrpSpPr>
        <p:grpSpPr bwMode="auto">
          <a:xfrm>
            <a:off x="2809875" y="3954463"/>
            <a:ext cx="425450" cy="1009650"/>
            <a:chOff x="1696" y="2498"/>
            <a:chExt cx="268" cy="636"/>
          </a:xfrm>
        </p:grpSpPr>
        <p:sp>
          <p:nvSpPr>
            <p:cNvPr id="9249" name="Line 713"/>
            <p:cNvSpPr>
              <a:spLocks noChangeShapeType="1"/>
            </p:cNvSpPr>
            <p:nvPr/>
          </p:nvSpPr>
          <p:spPr bwMode="auto">
            <a:xfrm>
              <a:off x="1696" y="2504"/>
              <a:ext cx="0" cy="6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Text Box 715"/>
            <p:cNvSpPr txBox="1">
              <a:spLocks noChangeArrowheads="1"/>
            </p:cNvSpPr>
            <p:nvPr/>
          </p:nvSpPr>
          <p:spPr bwMode="auto">
            <a:xfrm rot="-5400000">
              <a:off x="1550" y="2720"/>
              <a:ext cx="636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LQ= </a:t>
              </a:r>
              <a:r>
                <a:rPr lang="en-GB" sz="1400" b="1">
                  <a:solidFill>
                    <a:schemeClr val="bg1"/>
                  </a:solidFill>
                  <a:latin typeface="Comic Sans MS" pitchFamily="66" charset="0"/>
                </a:rPr>
                <a:t>212</a:t>
              </a:r>
            </a:p>
          </p:txBody>
        </p:sp>
      </p:grpSp>
      <p:grpSp>
        <p:nvGrpSpPr>
          <p:cNvPr id="7" name="Group 725"/>
          <p:cNvGrpSpPr>
            <a:grpSpLocks/>
          </p:cNvGrpSpPr>
          <p:nvPr/>
        </p:nvGrpSpPr>
        <p:grpSpPr bwMode="auto">
          <a:xfrm>
            <a:off x="4171950" y="1962150"/>
            <a:ext cx="422275" cy="3009900"/>
            <a:chOff x="2634" y="1236"/>
            <a:chExt cx="266" cy="1896"/>
          </a:xfrm>
        </p:grpSpPr>
        <p:sp>
          <p:nvSpPr>
            <p:cNvPr id="9247" name="Line 719"/>
            <p:cNvSpPr>
              <a:spLocks noChangeShapeType="1"/>
            </p:cNvSpPr>
            <p:nvPr/>
          </p:nvSpPr>
          <p:spPr bwMode="auto">
            <a:xfrm>
              <a:off x="2634" y="1236"/>
              <a:ext cx="0" cy="18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Text Box 720"/>
            <p:cNvSpPr txBox="1">
              <a:spLocks noChangeArrowheads="1"/>
            </p:cNvSpPr>
            <p:nvPr/>
          </p:nvSpPr>
          <p:spPr bwMode="auto">
            <a:xfrm rot="-5400000">
              <a:off x="2410" y="2636"/>
              <a:ext cx="788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UQ = </a:t>
              </a:r>
              <a:r>
                <a:rPr lang="en-GB" sz="1400" b="1">
                  <a:solidFill>
                    <a:schemeClr val="bg1"/>
                  </a:solidFill>
                  <a:latin typeface="Comic Sans MS" pitchFamily="66" charset="0"/>
                </a:rPr>
                <a:t>237</a:t>
              </a:r>
            </a:p>
          </p:txBody>
        </p:sp>
      </p:grpSp>
      <p:sp>
        <p:nvSpPr>
          <p:cNvPr id="3798" name="Text Box 726"/>
          <p:cNvSpPr txBox="1">
            <a:spLocks noChangeArrowheads="1"/>
          </p:cNvSpPr>
          <p:nvPr/>
        </p:nvSpPr>
        <p:spPr bwMode="auto">
          <a:xfrm>
            <a:off x="3336925" y="6318250"/>
            <a:ext cx="5521325" cy="366713"/>
          </a:xfrm>
          <a:prstGeom prst="rect">
            <a:avLst/>
          </a:prstGeom>
          <a:gradFill rotWithShape="0">
            <a:gsLst>
              <a:gs pos="0">
                <a:srgbClr val="9B9B9B"/>
              </a:gs>
              <a:gs pos="50000">
                <a:srgbClr val="EAEAEA"/>
              </a:gs>
              <a:gs pos="100000">
                <a:srgbClr val="9B9B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Find the </a:t>
            </a: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Inter Quartile Range.(IQR = UQ - LQ)</a:t>
            </a:r>
          </a:p>
        </p:txBody>
      </p:sp>
      <p:sp>
        <p:nvSpPr>
          <p:cNvPr id="3799" name="Line 727"/>
          <p:cNvSpPr>
            <a:spLocks noChangeShapeType="1"/>
          </p:cNvSpPr>
          <p:nvPr/>
        </p:nvSpPr>
        <p:spPr bwMode="auto">
          <a:xfrm>
            <a:off x="2798763" y="5022850"/>
            <a:ext cx="13858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0" name="Text Box 728"/>
          <p:cNvSpPr txBox="1">
            <a:spLocks noChangeArrowheads="1"/>
          </p:cNvSpPr>
          <p:nvPr/>
        </p:nvSpPr>
        <p:spPr bwMode="auto">
          <a:xfrm>
            <a:off x="1874838" y="3000375"/>
            <a:ext cx="1303337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FFCC"/>
                </a:solidFill>
                <a:latin typeface="Comic Sans MS" pitchFamily="66" charset="0"/>
              </a:rPr>
              <a:t>IQR  = 237 – 212 = </a:t>
            </a: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25 cm</a:t>
            </a:r>
            <a:r>
              <a:rPr lang="en-GB" sz="14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803" name="Freeform 731"/>
          <p:cNvSpPr>
            <a:spLocks/>
          </p:cNvSpPr>
          <p:nvPr/>
        </p:nvSpPr>
        <p:spPr bwMode="auto">
          <a:xfrm>
            <a:off x="1152525" y="949325"/>
            <a:ext cx="4214813" cy="4025900"/>
          </a:xfrm>
          <a:custGeom>
            <a:avLst/>
            <a:gdLst>
              <a:gd name="T0" fmla="*/ 0 w 2655"/>
              <a:gd name="T1" fmla="*/ 2147483647 h 2536"/>
              <a:gd name="T2" fmla="*/ 829132298 w 2655"/>
              <a:gd name="T3" fmla="*/ 2147483647 h 2536"/>
              <a:gd name="T4" fmla="*/ 1675904899 w 2655"/>
              <a:gd name="T5" fmla="*/ 2147483647 h 2536"/>
              <a:gd name="T6" fmla="*/ 2147483647 w 2655"/>
              <a:gd name="T7" fmla="*/ 2147483647 h 2536"/>
              <a:gd name="T8" fmla="*/ 2147483647 w 2655"/>
              <a:gd name="T9" fmla="*/ 2147483647 h 2536"/>
              <a:gd name="T10" fmla="*/ 2147483647 w 2655"/>
              <a:gd name="T11" fmla="*/ 2147483647 h 2536"/>
              <a:gd name="T12" fmla="*/ 2147483647 w 2655"/>
              <a:gd name="T13" fmla="*/ 1207155638 h 2536"/>
              <a:gd name="T14" fmla="*/ 2147483647 w 2655"/>
              <a:gd name="T15" fmla="*/ 433466875 h 2536"/>
              <a:gd name="T16" fmla="*/ 2147483647 w 2655"/>
              <a:gd name="T17" fmla="*/ 0 h 2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55"/>
              <a:gd name="T28" fmla="*/ 0 h 2536"/>
              <a:gd name="T29" fmla="*/ 2655 w 2655"/>
              <a:gd name="T30" fmla="*/ 2536 h 2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55" h="2536">
                <a:moveTo>
                  <a:pt x="0" y="2536"/>
                </a:moveTo>
                <a:cubicBezTo>
                  <a:pt x="109" y="2522"/>
                  <a:pt x="218" y="2509"/>
                  <a:pt x="329" y="2454"/>
                </a:cubicBezTo>
                <a:cubicBezTo>
                  <a:pt x="440" y="2399"/>
                  <a:pt x="553" y="2294"/>
                  <a:pt x="665" y="2207"/>
                </a:cubicBezTo>
                <a:cubicBezTo>
                  <a:pt x="777" y="2120"/>
                  <a:pt x="891" y="2021"/>
                  <a:pt x="1002" y="1930"/>
                </a:cubicBezTo>
                <a:cubicBezTo>
                  <a:pt x="1113" y="1839"/>
                  <a:pt x="1221" y="1798"/>
                  <a:pt x="1331" y="1661"/>
                </a:cubicBezTo>
                <a:cubicBezTo>
                  <a:pt x="1441" y="1524"/>
                  <a:pt x="1549" y="1305"/>
                  <a:pt x="1660" y="1108"/>
                </a:cubicBezTo>
                <a:cubicBezTo>
                  <a:pt x="1771" y="911"/>
                  <a:pt x="1885" y="635"/>
                  <a:pt x="1997" y="479"/>
                </a:cubicBezTo>
                <a:cubicBezTo>
                  <a:pt x="2109" y="323"/>
                  <a:pt x="2224" y="252"/>
                  <a:pt x="2334" y="172"/>
                </a:cubicBezTo>
                <a:cubicBezTo>
                  <a:pt x="2444" y="92"/>
                  <a:pt x="2549" y="46"/>
                  <a:pt x="265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35"/>
          <p:cNvGrpSpPr>
            <a:grpSpLocks/>
          </p:cNvGrpSpPr>
          <p:nvPr/>
        </p:nvGrpSpPr>
        <p:grpSpPr bwMode="auto">
          <a:xfrm>
            <a:off x="1152525" y="2446338"/>
            <a:ext cx="2500313" cy="506412"/>
            <a:chOff x="726" y="1541"/>
            <a:chExt cx="1575" cy="319"/>
          </a:xfrm>
        </p:grpSpPr>
        <p:sp>
          <p:nvSpPr>
            <p:cNvPr id="9245" name="Line 707"/>
            <p:cNvSpPr>
              <a:spLocks noChangeShapeType="1"/>
            </p:cNvSpPr>
            <p:nvPr/>
          </p:nvSpPr>
          <p:spPr bwMode="auto">
            <a:xfrm>
              <a:off x="726" y="1860"/>
              <a:ext cx="15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732"/>
            <p:cNvSpPr txBox="1">
              <a:spLocks noChangeArrowheads="1"/>
            </p:cNvSpPr>
            <p:nvPr/>
          </p:nvSpPr>
          <p:spPr bwMode="auto">
            <a:xfrm>
              <a:off x="806" y="1541"/>
              <a:ext cx="232" cy="288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½</a:t>
              </a:r>
              <a:r>
                <a:rPr lang="en-GB">
                  <a:solidFill>
                    <a:schemeClr val="accent2"/>
                  </a:solidFill>
                </a:rPr>
                <a:t> </a:t>
              </a:r>
            </a:p>
          </p:txBody>
        </p:sp>
      </p:grpSp>
      <p:grpSp>
        <p:nvGrpSpPr>
          <p:cNvPr id="9" name="Group 736"/>
          <p:cNvGrpSpPr>
            <a:grpSpLocks/>
          </p:cNvGrpSpPr>
          <p:nvPr/>
        </p:nvGrpSpPr>
        <p:grpSpPr bwMode="auto">
          <a:xfrm>
            <a:off x="1147763" y="3455988"/>
            <a:ext cx="1671637" cy="496887"/>
            <a:chOff x="723" y="2177"/>
            <a:chExt cx="1053" cy="313"/>
          </a:xfrm>
        </p:grpSpPr>
        <p:sp>
          <p:nvSpPr>
            <p:cNvPr id="9243" name="Line 730"/>
            <p:cNvSpPr>
              <a:spLocks noChangeShapeType="1"/>
            </p:cNvSpPr>
            <p:nvPr/>
          </p:nvSpPr>
          <p:spPr bwMode="auto">
            <a:xfrm>
              <a:off x="723" y="2490"/>
              <a:ext cx="105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Text Box 733"/>
            <p:cNvSpPr txBox="1">
              <a:spLocks noChangeArrowheads="1"/>
            </p:cNvSpPr>
            <p:nvPr/>
          </p:nvSpPr>
          <p:spPr bwMode="auto">
            <a:xfrm>
              <a:off x="794" y="2177"/>
              <a:ext cx="232" cy="288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¼</a:t>
              </a:r>
              <a:r>
                <a:rPr lang="en-GB" sz="2000">
                  <a:solidFill>
                    <a:schemeClr val="accent1"/>
                  </a:solidFill>
                  <a:latin typeface="Comic Sans MS" pitchFamily="66" charset="0"/>
                </a:rPr>
                <a:t> </a:t>
              </a:r>
              <a:r>
                <a:rPr lang="en-GB"/>
                <a:t> </a:t>
              </a:r>
            </a:p>
          </p:txBody>
        </p:sp>
      </p:grpSp>
      <p:grpSp>
        <p:nvGrpSpPr>
          <p:cNvPr id="10" name="Group 737"/>
          <p:cNvGrpSpPr>
            <a:grpSpLocks/>
          </p:cNvGrpSpPr>
          <p:nvPr/>
        </p:nvGrpSpPr>
        <p:grpSpPr bwMode="auto">
          <a:xfrm>
            <a:off x="1155700" y="1436688"/>
            <a:ext cx="3009900" cy="512762"/>
            <a:chOff x="728" y="905"/>
            <a:chExt cx="1896" cy="323"/>
          </a:xfrm>
        </p:grpSpPr>
        <p:sp>
          <p:nvSpPr>
            <p:cNvPr id="9241" name="Line 718"/>
            <p:cNvSpPr>
              <a:spLocks noChangeShapeType="1"/>
            </p:cNvSpPr>
            <p:nvPr/>
          </p:nvSpPr>
          <p:spPr bwMode="auto">
            <a:xfrm>
              <a:off x="728" y="1228"/>
              <a:ext cx="18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Text Box 734"/>
            <p:cNvSpPr txBox="1">
              <a:spLocks noChangeArrowheads="1"/>
            </p:cNvSpPr>
            <p:nvPr/>
          </p:nvSpPr>
          <p:spPr bwMode="auto">
            <a:xfrm>
              <a:off x="794" y="905"/>
              <a:ext cx="226" cy="288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¾  </a:t>
              </a:r>
              <a:r>
                <a:rPr lang="en-GB"/>
                <a:t> 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6" grpId="0" animBg="1"/>
      <p:bldP spid="3757" grpId="0" animBg="1"/>
      <p:bldP spid="3758" grpId="0" animBg="1"/>
      <p:bldP spid="3759" grpId="0" animBg="1"/>
      <p:bldP spid="3760" grpId="0" animBg="1"/>
      <p:bldP spid="3761" grpId="0" animBg="1"/>
      <p:bldP spid="3762" grpId="0" animBg="1"/>
      <p:bldP spid="3763" grpId="0" animBg="1"/>
      <p:bldP spid="3768" grpId="0" animBg="1" autoUpdateAnimBg="0"/>
      <p:bldP spid="3774" grpId="0" animBg="1" autoUpdateAnimBg="0"/>
      <p:bldP spid="3782" grpId="0" animBg="1" autoUpdateAnimBg="0"/>
      <p:bldP spid="3783" grpId="0" animBg="1" autoUpdateAnimBg="0"/>
      <p:bldP spid="3798" grpId="0" animBg="1" autoUpdateAnimBg="0"/>
      <p:bldP spid="3799" grpId="0" animBg="1"/>
      <p:bldP spid="3800" grpId="0" animBg="1" autoUpdateAnimBg="0"/>
      <p:bldP spid="38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9"/>
          <p:cNvGrpSpPr>
            <a:grpSpLocks/>
          </p:cNvGrpSpPr>
          <p:nvPr/>
        </p:nvGrpSpPr>
        <p:grpSpPr bwMode="auto">
          <a:xfrm>
            <a:off x="469900" y="381000"/>
            <a:ext cx="7702550" cy="5681663"/>
            <a:chOff x="296" y="240"/>
            <a:chExt cx="4852" cy="3579"/>
          </a:xfrm>
        </p:grpSpPr>
        <p:sp>
          <p:nvSpPr>
            <p:cNvPr id="10264" name="Freeform 9"/>
            <p:cNvSpPr>
              <a:spLocks/>
            </p:cNvSpPr>
            <p:nvPr/>
          </p:nvSpPr>
          <p:spPr bwMode="auto">
            <a:xfrm>
              <a:off x="798" y="1146"/>
              <a:ext cx="1998" cy="2178"/>
            </a:xfrm>
            <a:custGeom>
              <a:avLst/>
              <a:gdLst>
                <a:gd name="T0" fmla="*/ 0 w 1998"/>
                <a:gd name="T1" fmla="*/ 2178 h 2178"/>
                <a:gd name="T2" fmla="*/ 336 w 1998"/>
                <a:gd name="T3" fmla="*/ 1998 h 2178"/>
                <a:gd name="T4" fmla="*/ 666 w 1998"/>
                <a:gd name="T5" fmla="*/ 1692 h 2178"/>
                <a:gd name="T6" fmla="*/ 1002 w 1998"/>
                <a:gd name="T7" fmla="*/ 912 h 2178"/>
                <a:gd name="T8" fmla="*/ 1332 w 1998"/>
                <a:gd name="T9" fmla="*/ 462 h 2178"/>
                <a:gd name="T10" fmla="*/ 1668 w 1998"/>
                <a:gd name="T11" fmla="*/ 168 h 2178"/>
                <a:gd name="T12" fmla="*/ 1998 w 1998"/>
                <a:gd name="T13" fmla="*/ 0 h 2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98"/>
                <a:gd name="T22" fmla="*/ 0 h 2178"/>
                <a:gd name="T23" fmla="*/ 1998 w 1998"/>
                <a:gd name="T24" fmla="*/ 2178 h 21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98" h="2178">
                  <a:moveTo>
                    <a:pt x="0" y="2178"/>
                  </a:moveTo>
                  <a:cubicBezTo>
                    <a:pt x="112" y="2128"/>
                    <a:pt x="225" y="2079"/>
                    <a:pt x="336" y="1998"/>
                  </a:cubicBezTo>
                  <a:cubicBezTo>
                    <a:pt x="447" y="1917"/>
                    <a:pt x="555" y="1873"/>
                    <a:pt x="666" y="1692"/>
                  </a:cubicBezTo>
                  <a:cubicBezTo>
                    <a:pt x="777" y="1511"/>
                    <a:pt x="891" y="1117"/>
                    <a:pt x="1002" y="912"/>
                  </a:cubicBezTo>
                  <a:cubicBezTo>
                    <a:pt x="1113" y="707"/>
                    <a:pt x="1221" y="586"/>
                    <a:pt x="1332" y="462"/>
                  </a:cubicBezTo>
                  <a:cubicBezTo>
                    <a:pt x="1443" y="338"/>
                    <a:pt x="1557" y="245"/>
                    <a:pt x="1668" y="168"/>
                  </a:cubicBezTo>
                  <a:cubicBezTo>
                    <a:pt x="1779" y="91"/>
                    <a:pt x="1929" y="35"/>
                    <a:pt x="1998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5" name="Group 60"/>
            <p:cNvGrpSpPr>
              <a:grpSpLocks/>
            </p:cNvGrpSpPr>
            <p:nvPr/>
          </p:nvGrpSpPr>
          <p:grpSpPr bwMode="auto">
            <a:xfrm>
              <a:off x="296" y="687"/>
              <a:ext cx="3009" cy="3132"/>
              <a:chOff x="204" y="495"/>
              <a:chExt cx="3009" cy="3132"/>
            </a:xfrm>
          </p:grpSpPr>
          <p:sp>
            <p:nvSpPr>
              <p:cNvPr id="10267" name="Rectangle 61"/>
              <p:cNvSpPr>
                <a:spLocks noChangeArrowheads="1"/>
              </p:cNvSpPr>
              <p:nvPr/>
            </p:nvSpPr>
            <p:spPr bwMode="auto">
              <a:xfrm>
                <a:off x="710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Rectangle 62"/>
              <p:cNvSpPr>
                <a:spLocks noChangeArrowheads="1"/>
              </p:cNvSpPr>
              <p:nvPr/>
            </p:nvSpPr>
            <p:spPr bwMode="auto">
              <a:xfrm>
                <a:off x="877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Rectangle 63"/>
              <p:cNvSpPr>
                <a:spLocks noChangeArrowheads="1"/>
              </p:cNvSpPr>
              <p:nvPr/>
            </p:nvSpPr>
            <p:spPr bwMode="auto">
              <a:xfrm>
                <a:off x="1043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0" name="Rectangle 64"/>
              <p:cNvSpPr>
                <a:spLocks noChangeArrowheads="1"/>
              </p:cNvSpPr>
              <p:nvPr/>
            </p:nvSpPr>
            <p:spPr bwMode="auto">
              <a:xfrm>
                <a:off x="1210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Rectangle 65"/>
              <p:cNvSpPr>
                <a:spLocks noChangeArrowheads="1"/>
              </p:cNvSpPr>
              <p:nvPr/>
            </p:nvSpPr>
            <p:spPr bwMode="auto">
              <a:xfrm>
                <a:off x="1377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Rectangle 66"/>
              <p:cNvSpPr>
                <a:spLocks noChangeArrowheads="1"/>
              </p:cNvSpPr>
              <p:nvPr/>
            </p:nvSpPr>
            <p:spPr bwMode="auto">
              <a:xfrm>
                <a:off x="1544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Rectangle 67"/>
              <p:cNvSpPr>
                <a:spLocks noChangeArrowheads="1"/>
              </p:cNvSpPr>
              <p:nvPr/>
            </p:nvSpPr>
            <p:spPr bwMode="auto">
              <a:xfrm>
                <a:off x="1710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Rectangle 68"/>
              <p:cNvSpPr>
                <a:spLocks noChangeArrowheads="1"/>
              </p:cNvSpPr>
              <p:nvPr/>
            </p:nvSpPr>
            <p:spPr bwMode="auto">
              <a:xfrm>
                <a:off x="1877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5" name="Rectangle 69"/>
              <p:cNvSpPr>
                <a:spLocks noChangeArrowheads="1"/>
              </p:cNvSpPr>
              <p:nvPr/>
            </p:nvSpPr>
            <p:spPr bwMode="auto">
              <a:xfrm>
                <a:off x="2044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Rectangle 70"/>
              <p:cNvSpPr>
                <a:spLocks noChangeArrowheads="1"/>
              </p:cNvSpPr>
              <p:nvPr/>
            </p:nvSpPr>
            <p:spPr bwMode="auto">
              <a:xfrm>
                <a:off x="2211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Rectangle 71"/>
              <p:cNvSpPr>
                <a:spLocks noChangeArrowheads="1"/>
              </p:cNvSpPr>
              <p:nvPr/>
            </p:nvSpPr>
            <p:spPr bwMode="auto">
              <a:xfrm>
                <a:off x="2377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Rectangle 72"/>
              <p:cNvSpPr>
                <a:spLocks noChangeArrowheads="1"/>
              </p:cNvSpPr>
              <p:nvPr/>
            </p:nvSpPr>
            <p:spPr bwMode="auto">
              <a:xfrm>
                <a:off x="2544" y="589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Rectangle 73"/>
              <p:cNvSpPr>
                <a:spLocks noChangeArrowheads="1"/>
              </p:cNvSpPr>
              <p:nvPr/>
            </p:nvSpPr>
            <p:spPr bwMode="auto">
              <a:xfrm>
                <a:off x="2711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0" name="Rectangle 74"/>
              <p:cNvSpPr>
                <a:spLocks noChangeArrowheads="1"/>
              </p:cNvSpPr>
              <p:nvPr/>
            </p:nvSpPr>
            <p:spPr bwMode="auto">
              <a:xfrm>
                <a:off x="710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Rectangle 75"/>
              <p:cNvSpPr>
                <a:spLocks noChangeArrowheads="1"/>
              </p:cNvSpPr>
              <p:nvPr/>
            </p:nvSpPr>
            <p:spPr bwMode="auto">
              <a:xfrm>
                <a:off x="877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Rectangle 76"/>
              <p:cNvSpPr>
                <a:spLocks noChangeArrowheads="1"/>
              </p:cNvSpPr>
              <p:nvPr/>
            </p:nvSpPr>
            <p:spPr bwMode="auto">
              <a:xfrm>
                <a:off x="1043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Rectangle 77"/>
              <p:cNvSpPr>
                <a:spLocks noChangeArrowheads="1"/>
              </p:cNvSpPr>
              <p:nvPr/>
            </p:nvSpPr>
            <p:spPr bwMode="auto">
              <a:xfrm>
                <a:off x="1210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4" name="Rectangle 78"/>
              <p:cNvSpPr>
                <a:spLocks noChangeArrowheads="1"/>
              </p:cNvSpPr>
              <p:nvPr/>
            </p:nvSpPr>
            <p:spPr bwMode="auto">
              <a:xfrm>
                <a:off x="1377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5" name="Rectangle 79"/>
              <p:cNvSpPr>
                <a:spLocks noChangeArrowheads="1"/>
              </p:cNvSpPr>
              <p:nvPr/>
            </p:nvSpPr>
            <p:spPr bwMode="auto">
              <a:xfrm>
                <a:off x="1544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Rectangle 80"/>
              <p:cNvSpPr>
                <a:spLocks noChangeArrowheads="1"/>
              </p:cNvSpPr>
              <p:nvPr/>
            </p:nvSpPr>
            <p:spPr bwMode="auto">
              <a:xfrm>
                <a:off x="1710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7" name="Rectangle 81"/>
              <p:cNvSpPr>
                <a:spLocks noChangeArrowheads="1"/>
              </p:cNvSpPr>
              <p:nvPr/>
            </p:nvSpPr>
            <p:spPr bwMode="auto">
              <a:xfrm>
                <a:off x="1877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Rectangle 82"/>
              <p:cNvSpPr>
                <a:spLocks noChangeArrowheads="1"/>
              </p:cNvSpPr>
              <p:nvPr/>
            </p:nvSpPr>
            <p:spPr bwMode="auto">
              <a:xfrm>
                <a:off x="2044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Rectangle 83"/>
              <p:cNvSpPr>
                <a:spLocks noChangeArrowheads="1"/>
              </p:cNvSpPr>
              <p:nvPr/>
            </p:nvSpPr>
            <p:spPr bwMode="auto">
              <a:xfrm>
                <a:off x="2211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Rectangle 84"/>
              <p:cNvSpPr>
                <a:spLocks noChangeArrowheads="1"/>
              </p:cNvSpPr>
              <p:nvPr/>
            </p:nvSpPr>
            <p:spPr bwMode="auto">
              <a:xfrm>
                <a:off x="2377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Rectangle 85"/>
              <p:cNvSpPr>
                <a:spLocks noChangeArrowheads="1"/>
              </p:cNvSpPr>
              <p:nvPr/>
            </p:nvSpPr>
            <p:spPr bwMode="auto">
              <a:xfrm>
                <a:off x="2544" y="770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Rectangle 86"/>
              <p:cNvSpPr>
                <a:spLocks noChangeArrowheads="1"/>
              </p:cNvSpPr>
              <p:nvPr/>
            </p:nvSpPr>
            <p:spPr bwMode="auto">
              <a:xfrm>
                <a:off x="2711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Rectangle 87"/>
              <p:cNvSpPr>
                <a:spLocks noChangeArrowheads="1"/>
              </p:cNvSpPr>
              <p:nvPr/>
            </p:nvSpPr>
            <p:spPr bwMode="auto">
              <a:xfrm>
                <a:off x="710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4" name="Rectangle 88"/>
              <p:cNvSpPr>
                <a:spLocks noChangeArrowheads="1"/>
              </p:cNvSpPr>
              <p:nvPr/>
            </p:nvSpPr>
            <p:spPr bwMode="auto">
              <a:xfrm>
                <a:off x="877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5" name="Rectangle 89"/>
              <p:cNvSpPr>
                <a:spLocks noChangeArrowheads="1"/>
              </p:cNvSpPr>
              <p:nvPr/>
            </p:nvSpPr>
            <p:spPr bwMode="auto">
              <a:xfrm>
                <a:off x="1043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6" name="Rectangle 90"/>
              <p:cNvSpPr>
                <a:spLocks noChangeArrowheads="1"/>
              </p:cNvSpPr>
              <p:nvPr/>
            </p:nvSpPr>
            <p:spPr bwMode="auto">
              <a:xfrm>
                <a:off x="1210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Rectangle 91"/>
              <p:cNvSpPr>
                <a:spLocks noChangeArrowheads="1"/>
              </p:cNvSpPr>
              <p:nvPr/>
            </p:nvSpPr>
            <p:spPr bwMode="auto">
              <a:xfrm>
                <a:off x="1377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8" name="Rectangle 92"/>
              <p:cNvSpPr>
                <a:spLocks noChangeArrowheads="1"/>
              </p:cNvSpPr>
              <p:nvPr/>
            </p:nvSpPr>
            <p:spPr bwMode="auto">
              <a:xfrm>
                <a:off x="1544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9" name="Rectangle 93"/>
              <p:cNvSpPr>
                <a:spLocks noChangeArrowheads="1"/>
              </p:cNvSpPr>
              <p:nvPr/>
            </p:nvSpPr>
            <p:spPr bwMode="auto">
              <a:xfrm>
                <a:off x="1710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Rectangle 94"/>
              <p:cNvSpPr>
                <a:spLocks noChangeArrowheads="1"/>
              </p:cNvSpPr>
              <p:nvPr/>
            </p:nvSpPr>
            <p:spPr bwMode="auto">
              <a:xfrm>
                <a:off x="1877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Rectangle 95"/>
              <p:cNvSpPr>
                <a:spLocks noChangeArrowheads="1"/>
              </p:cNvSpPr>
              <p:nvPr/>
            </p:nvSpPr>
            <p:spPr bwMode="auto">
              <a:xfrm>
                <a:off x="2044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Rectangle 96"/>
              <p:cNvSpPr>
                <a:spLocks noChangeArrowheads="1"/>
              </p:cNvSpPr>
              <p:nvPr/>
            </p:nvSpPr>
            <p:spPr bwMode="auto">
              <a:xfrm>
                <a:off x="2211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Rectangle 97"/>
              <p:cNvSpPr>
                <a:spLocks noChangeArrowheads="1"/>
              </p:cNvSpPr>
              <p:nvPr/>
            </p:nvSpPr>
            <p:spPr bwMode="auto">
              <a:xfrm>
                <a:off x="2377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Rectangle 98"/>
              <p:cNvSpPr>
                <a:spLocks noChangeArrowheads="1"/>
              </p:cNvSpPr>
              <p:nvPr/>
            </p:nvSpPr>
            <p:spPr bwMode="auto">
              <a:xfrm>
                <a:off x="2544" y="952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5" name="Rectangle 99"/>
              <p:cNvSpPr>
                <a:spLocks noChangeArrowheads="1"/>
              </p:cNvSpPr>
              <p:nvPr/>
            </p:nvSpPr>
            <p:spPr bwMode="auto">
              <a:xfrm>
                <a:off x="2711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Rectangle 100"/>
              <p:cNvSpPr>
                <a:spLocks noChangeArrowheads="1"/>
              </p:cNvSpPr>
              <p:nvPr/>
            </p:nvSpPr>
            <p:spPr bwMode="auto">
              <a:xfrm>
                <a:off x="710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Rectangle 101"/>
              <p:cNvSpPr>
                <a:spLocks noChangeArrowheads="1"/>
              </p:cNvSpPr>
              <p:nvPr/>
            </p:nvSpPr>
            <p:spPr bwMode="auto">
              <a:xfrm>
                <a:off x="877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8" name="Rectangle 102"/>
              <p:cNvSpPr>
                <a:spLocks noChangeArrowheads="1"/>
              </p:cNvSpPr>
              <p:nvPr/>
            </p:nvSpPr>
            <p:spPr bwMode="auto">
              <a:xfrm>
                <a:off x="1043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9" name="Rectangle 103"/>
              <p:cNvSpPr>
                <a:spLocks noChangeArrowheads="1"/>
              </p:cNvSpPr>
              <p:nvPr/>
            </p:nvSpPr>
            <p:spPr bwMode="auto">
              <a:xfrm>
                <a:off x="1210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0" name="Rectangle 104"/>
              <p:cNvSpPr>
                <a:spLocks noChangeArrowheads="1"/>
              </p:cNvSpPr>
              <p:nvPr/>
            </p:nvSpPr>
            <p:spPr bwMode="auto">
              <a:xfrm>
                <a:off x="1377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" name="Rectangle 105"/>
              <p:cNvSpPr>
                <a:spLocks noChangeArrowheads="1"/>
              </p:cNvSpPr>
              <p:nvPr/>
            </p:nvSpPr>
            <p:spPr bwMode="auto">
              <a:xfrm>
                <a:off x="1544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2" name="Rectangle 106"/>
              <p:cNvSpPr>
                <a:spLocks noChangeArrowheads="1"/>
              </p:cNvSpPr>
              <p:nvPr/>
            </p:nvSpPr>
            <p:spPr bwMode="auto">
              <a:xfrm>
                <a:off x="1710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3" name="Rectangle 107"/>
              <p:cNvSpPr>
                <a:spLocks noChangeArrowheads="1"/>
              </p:cNvSpPr>
              <p:nvPr/>
            </p:nvSpPr>
            <p:spPr bwMode="auto">
              <a:xfrm>
                <a:off x="1877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4" name="Rectangle 108"/>
              <p:cNvSpPr>
                <a:spLocks noChangeArrowheads="1"/>
              </p:cNvSpPr>
              <p:nvPr/>
            </p:nvSpPr>
            <p:spPr bwMode="auto">
              <a:xfrm>
                <a:off x="2044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5" name="Rectangle 109"/>
              <p:cNvSpPr>
                <a:spLocks noChangeArrowheads="1"/>
              </p:cNvSpPr>
              <p:nvPr/>
            </p:nvSpPr>
            <p:spPr bwMode="auto">
              <a:xfrm>
                <a:off x="2211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110"/>
              <p:cNvSpPr>
                <a:spLocks noChangeArrowheads="1"/>
              </p:cNvSpPr>
              <p:nvPr/>
            </p:nvSpPr>
            <p:spPr bwMode="auto">
              <a:xfrm>
                <a:off x="2377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111"/>
              <p:cNvSpPr>
                <a:spLocks noChangeArrowheads="1"/>
              </p:cNvSpPr>
              <p:nvPr/>
            </p:nvSpPr>
            <p:spPr bwMode="auto">
              <a:xfrm>
                <a:off x="2544" y="1133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112"/>
              <p:cNvSpPr>
                <a:spLocks noChangeArrowheads="1"/>
              </p:cNvSpPr>
              <p:nvPr/>
            </p:nvSpPr>
            <p:spPr bwMode="auto">
              <a:xfrm>
                <a:off x="2711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9" name="Rectangle 113"/>
              <p:cNvSpPr>
                <a:spLocks noChangeArrowheads="1"/>
              </p:cNvSpPr>
              <p:nvPr/>
            </p:nvSpPr>
            <p:spPr bwMode="auto">
              <a:xfrm>
                <a:off x="710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0" name="Rectangle 114"/>
              <p:cNvSpPr>
                <a:spLocks noChangeArrowheads="1"/>
              </p:cNvSpPr>
              <p:nvPr/>
            </p:nvSpPr>
            <p:spPr bwMode="auto">
              <a:xfrm>
                <a:off x="877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1" name="Rectangle 115"/>
              <p:cNvSpPr>
                <a:spLocks noChangeArrowheads="1"/>
              </p:cNvSpPr>
              <p:nvPr/>
            </p:nvSpPr>
            <p:spPr bwMode="auto">
              <a:xfrm>
                <a:off x="1043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Rectangle 116"/>
              <p:cNvSpPr>
                <a:spLocks noChangeArrowheads="1"/>
              </p:cNvSpPr>
              <p:nvPr/>
            </p:nvSpPr>
            <p:spPr bwMode="auto">
              <a:xfrm>
                <a:off x="1210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Rectangle 117"/>
              <p:cNvSpPr>
                <a:spLocks noChangeArrowheads="1"/>
              </p:cNvSpPr>
              <p:nvPr/>
            </p:nvSpPr>
            <p:spPr bwMode="auto">
              <a:xfrm>
                <a:off x="1377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Rectangle 118"/>
              <p:cNvSpPr>
                <a:spLocks noChangeArrowheads="1"/>
              </p:cNvSpPr>
              <p:nvPr/>
            </p:nvSpPr>
            <p:spPr bwMode="auto">
              <a:xfrm>
                <a:off x="1544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5" name="Rectangle 119"/>
              <p:cNvSpPr>
                <a:spLocks noChangeArrowheads="1"/>
              </p:cNvSpPr>
              <p:nvPr/>
            </p:nvSpPr>
            <p:spPr bwMode="auto">
              <a:xfrm>
                <a:off x="1710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6" name="Rectangle 120"/>
              <p:cNvSpPr>
                <a:spLocks noChangeArrowheads="1"/>
              </p:cNvSpPr>
              <p:nvPr/>
            </p:nvSpPr>
            <p:spPr bwMode="auto">
              <a:xfrm>
                <a:off x="1877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7" name="Rectangle 121"/>
              <p:cNvSpPr>
                <a:spLocks noChangeArrowheads="1"/>
              </p:cNvSpPr>
              <p:nvPr/>
            </p:nvSpPr>
            <p:spPr bwMode="auto">
              <a:xfrm>
                <a:off x="2044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8" name="Rectangle 122"/>
              <p:cNvSpPr>
                <a:spLocks noChangeArrowheads="1"/>
              </p:cNvSpPr>
              <p:nvPr/>
            </p:nvSpPr>
            <p:spPr bwMode="auto">
              <a:xfrm>
                <a:off x="2211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9" name="Rectangle 123"/>
              <p:cNvSpPr>
                <a:spLocks noChangeArrowheads="1"/>
              </p:cNvSpPr>
              <p:nvPr/>
            </p:nvSpPr>
            <p:spPr bwMode="auto">
              <a:xfrm>
                <a:off x="2377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0" name="Rectangle 124"/>
              <p:cNvSpPr>
                <a:spLocks noChangeArrowheads="1"/>
              </p:cNvSpPr>
              <p:nvPr/>
            </p:nvSpPr>
            <p:spPr bwMode="auto">
              <a:xfrm>
                <a:off x="2544" y="1315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1" name="Rectangle 125"/>
              <p:cNvSpPr>
                <a:spLocks noChangeArrowheads="1"/>
              </p:cNvSpPr>
              <p:nvPr/>
            </p:nvSpPr>
            <p:spPr bwMode="auto">
              <a:xfrm>
                <a:off x="2711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2" name="Rectangle 126"/>
              <p:cNvSpPr>
                <a:spLocks noChangeArrowheads="1"/>
              </p:cNvSpPr>
              <p:nvPr/>
            </p:nvSpPr>
            <p:spPr bwMode="auto">
              <a:xfrm>
                <a:off x="710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3" name="Rectangle 127"/>
              <p:cNvSpPr>
                <a:spLocks noChangeArrowheads="1"/>
              </p:cNvSpPr>
              <p:nvPr/>
            </p:nvSpPr>
            <p:spPr bwMode="auto">
              <a:xfrm>
                <a:off x="877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4" name="Rectangle 128"/>
              <p:cNvSpPr>
                <a:spLocks noChangeArrowheads="1"/>
              </p:cNvSpPr>
              <p:nvPr/>
            </p:nvSpPr>
            <p:spPr bwMode="auto">
              <a:xfrm>
                <a:off x="1043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5" name="Rectangle 129"/>
              <p:cNvSpPr>
                <a:spLocks noChangeArrowheads="1"/>
              </p:cNvSpPr>
              <p:nvPr/>
            </p:nvSpPr>
            <p:spPr bwMode="auto">
              <a:xfrm>
                <a:off x="1210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6" name="Rectangle 130"/>
              <p:cNvSpPr>
                <a:spLocks noChangeArrowheads="1"/>
              </p:cNvSpPr>
              <p:nvPr/>
            </p:nvSpPr>
            <p:spPr bwMode="auto">
              <a:xfrm>
                <a:off x="1377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7" name="Rectangle 131"/>
              <p:cNvSpPr>
                <a:spLocks noChangeArrowheads="1"/>
              </p:cNvSpPr>
              <p:nvPr/>
            </p:nvSpPr>
            <p:spPr bwMode="auto">
              <a:xfrm>
                <a:off x="1544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8" name="Rectangle 132"/>
              <p:cNvSpPr>
                <a:spLocks noChangeArrowheads="1"/>
              </p:cNvSpPr>
              <p:nvPr/>
            </p:nvSpPr>
            <p:spPr bwMode="auto">
              <a:xfrm>
                <a:off x="1710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9" name="Rectangle 133"/>
              <p:cNvSpPr>
                <a:spLocks noChangeArrowheads="1"/>
              </p:cNvSpPr>
              <p:nvPr/>
            </p:nvSpPr>
            <p:spPr bwMode="auto">
              <a:xfrm>
                <a:off x="1877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0" name="Rectangle 134"/>
              <p:cNvSpPr>
                <a:spLocks noChangeArrowheads="1"/>
              </p:cNvSpPr>
              <p:nvPr/>
            </p:nvSpPr>
            <p:spPr bwMode="auto">
              <a:xfrm>
                <a:off x="2044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1" name="Rectangle 135"/>
              <p:cNvSpPr>
                <a:spLocks noChangeArrowheads="1"/>
              </p:cNvSpPr>
              <p:nvPr/>
            </p:nvSpPr>
            <p:spPr bwMode="auto">
              <a:xfrm>
                <a:off x="2211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2" name="Rectangle 136"/>
              <p:cNvSpPr>
                <a:spLocks noChangeArrowheads="1"/>
              </p:cNvSpPr>
              <p:nvPr/>
            </p:nvSpPr>
            <p:spPr bwMode="auto">
              <a:xfrm>
                <a:off x="2377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Rectangle 137"/>
              <p:cNvSpPr>
                <a:spLocks noChangeArrowheads="1"/>
              </p:cNvSpPr>
              <p:nvPr/>
            </p:nvSpPr>
            <p:spPr bwMode="auto">
              <a:xfrm>
                <a:off x="2544" y="1496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Rectangle 138"/>
              <p:cNvSpPr>
                <a:spLocks noChangeArrowheads="1"/>
              </p:cNvSpPr>
              <p:nvPr/>
            </p:nvSpPr>
            <p:spPr bwMode="auto">
              <a:xfrm>
                <a:off x="2711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" name="Rectangle 139"/>
              <p:cNvSpPr>
                <a:spLocks noChangeArrowheads="1"/>
              </p:cNvSpPr>
              <p:nvPr/>
            </p:nvSpPr>
            <p:spPr bwMode="auto">
              <a:xfrm>
                <a:off x="710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" name="Rectangle 140"/>
              <p:cNvSpPr>
                <a:spLocks noChangeArrowheads="1"/>
              </p:cNvSpPr>
              <p:nvPr/>
            </p:nvSpPr>
            <p:spPr bwMode="auto">
              <a:xfrm>
                <a:off x="877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" name="Rectangle 141"/>
              <p:cNvSpPr>
                <a:spLocks noChangeArrowheads="1"/>
              </p:cNvSpPr>
              <p:nvPr/>
            </p:nvSpPr>
            <p:spPr bwMode="auto">
              <a:xfrm>
                <a:off x="1043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" name="Rectangle 142"/>
              <p:cNvSpPr>
                <a:spLocks noChangeArrowheads="1"/>
              </p:cNvSpPr>
              <p:nvPr/>
            </p:nvSpPr>
            <p:spPr bwMode="auto">
              <a:xfrm>
                <a:off x="1210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9" name="Rectangle 143"/>
              <p:cNvSpPr>
                <a:spLocks noChangeArrowheads="1"/>
              </p:cNvSpPr>
              <p:nvPr/>
            </p:nvSpPr>
            <p:spPr bwMode="auto">
              <a:xfrm>
                <a:off x="1377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" name="Rectangle 144"/>
              <p:cNvSpPr>
                <a:spLocks noChangeArrowheads="1"/>
              </p:cNvSpPr>
              <p:nvPr/>
            </p:nvSpPr>
            <p:spPr bwMode="auto">
              <a:xfrm>
                <a:off x="1544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1" name="Rectangle 145"/>
              <p:cNvSpPr>
                <a:spLocks noChangeArrowheads="1"/>
              </p:cNvSpPr>
              <p:nvPr/>
            </p:nvSpPr>
            <p:spPr bwMode="auto">
              <a:xfrm>
                <a:off x="1710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2" name="Rectangle 146"/>
              <p:cNvSpPr>
                <a:spLocks noChangeArrowheads="1"/>
              </p:cNvSpPr>
              <p:nvPr/>
            </p:nvSpPr>
            <p:spPr bwMode="auto">
              <a:xfrm>
                <a:off x="1877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" name="Rectangle 147"/>
              <p:cNvSpPr>
                <a:spLocks noChangeArrowheads="1"/>
              </p:cNvSpPr>
              <p:nvPr/>
            </p:nvSpPr>
            <p:spPr bwMode="auto">
              <a:xfrm>
                <a:off x="2044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" name="Rectangle 148"/>
              <p:cNvSpPr>
                <a:spLocks noChangeArrowheads="1"/>
              </p:cNvSpPr>
              <p:nvPr/>
            </p:nvSpPr>
            <p:spPr bwMode="auto">
              <a:xfrm>
                <a:off x="2211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Rectangle 149"/>
              <p:cNvSpPr>
                <a:spLocks noChangeArrowheads="1"/>
              </p:cNvSpPr>
              <p:nvPr/>
            </p:nvSpPr>
            <p:spPr bwMode="auto">
              <a:xfrm>
                <a:off x="2377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Rectangle 150"/>
              <p:cNvSpPr>
                <a:spLocks noChangeArrowheads="1"/>
              </p:cNvSpPr>
              <p:nvPr/>
            </p:nvSpPr>
            <p:spPr bwMode="auto">
              <a:xfrm>
                <a:off x="2544" y="1678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" name="Rectangle 151"/>
              <p:cNvSpPr>
                <a:spLocks noChangeArrowheads="1"/>
              </p:cNvSpPr>
              <p:nvPr/>
            </p:nvSpPr>
            <p:spPr bwMode="auto">
              <a:xfrm>
                <a:off x="2711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Rectangle 152"/>
              <p:cNvSpPr>
                <a:spLocks noChangeArrowheads="1"/>
              </p:cNvSpPr>
              <p:nvPr/>
            </p:nvSpPr>
            <p:spPr bwMode="auto">
              <a:xfrm>
                <a:off x="710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Rectangle 153"/>
              <p:cNvSpPr>
                <a:spLocks noChangeArrowheads="1"/>
              </p:cNvSpPr>
              <p:nvPr/>
            </p:nvSpPr>
            <p:spPr bwMode="auto">
              <a:xfrm>
                <a:off x="877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Rectangle 154"/>
              <p:cNvSpPr>
                <a:spLocks noChangeArrowheads="1"/>
              </p:cNvSpPr>
              <p:nvPr/>
            </p:nvSpPr>
            <p:spPr bwMode="auto">
              <a:xfrm>
                <a:off x="1043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Rectangle 155"/>
              <p:cNvSpPr>
                <a:spLocks noChangeArrowheads="1"/>
              </p:cNvSpPr>
              <p:nvPr/>
            </p:nvSpPr>
            <p:spPr bwMode="auto">
              <a:xfrm>
                <a:off x="1210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Rectangle 156"/>
              <p:cNvSpPr>
                <a:spLocks noChangeArrowheads="1"/>
              </p:cNvSpPr>
              <p:nvPr/>
            </p:nvSpPr>
            <p:spPr bwMode="auto">
              <a:xfrm>
                <a:off x="1377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3" name="Rectangle 157"/>
              <p:cNvSpPr>
                <a:spLocks noChangeArrowheads="1"/>
              </p:cNvSpPr>
              <p:nvPr/>
            </p:nvSpPr>
            <p:spPr bwMode="auto">
              <a:xfrm>
                <a:off x="1544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4" name="Rectangle 158"/>
              <p:cNvSpPr>
                <a:spLocks noChangeArrowheads="1"/>
              </p:cNvSpPr>
              <p:nvPr/>
            </p:nvSpPr>
            <p:spPr bwMode="auto">
              <a:xfrm>
                <a:off x="1710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Rectangle 159"/>
              <p:cNvSpPr>
                <a:spLocks noChangeArrowheads="1"/>
              </p:cNvSpPr>
              <p:nvPr/>
            </p:nvSpPr>
            <p:spPr bwMode="auto">
              <a:xfrm>
                <a:off x="1877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Rectangle 160"/>
              <p:cNvSpPr>
                <a:spLocks noChangeArrowheads="1"/>
              </p:cNvSpPr>
              <p:nvPr/>
            </p:nvSpPr>
            <p:spPr bwMode="auto">
              <a:xfrm>
                <a:off x="2044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7" name="Rectangle 161"/>
              <p:cNvSpPr>
                <a:spLocks noChangeArrowheads="1"/>
              </p:cNvSpPr>
              <p:nvPr/>
            </p:nvSpPr>
            <p:spPr bwMode="auto">
              <a:xfrm>
                <a:off x="2211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8" name="Rectangle 162"/>
              <p:cNvSpPr>
                <a:spLocks noChangeArrowheads="1"/>
              </p:cNvSpPr>
              <p:nvPr/>
            </p:nvSpPr>
            <p:spPr bwMode="auto">
              <a:xfrm>
                <a:off x="2377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" name="Rectangle 163"/>
              <p:cNvSpPr>
                <a:spLocks noChangeArrowheads="1"/>
              </p:cNvSpPr>
              <p:nvPr/>
            </p:nvSpPr>
            <p:spPr bwMode="auto">
              <a:xfrm>
                <a:off x="2544" y="1859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0" name="Rectangle 164"/>
              <p:cNvSpPr>
                <a:spLocks noChangeArrowheads="1"/>
              </p:cNvSpPr>
              <p:nvPr/>
            </p:nvSpPr>
            <p:spPr bwMode="auto">
              <a:xfrm>
                <a:off x="2711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1" name="Rectangle 165"/>
              <p:cNvSpPr>
                <a:spLocks noChangeArrowheads="1"/>
              </p:cNvSpPr>
              <p:nvPr/>
            </p:nvSpPr>
            <p:spPr bwMode="auto">
              <a:xfrm>
                <a:off x="710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2" name="Rectangle 166"/>
              <p:cNvSpPr>
                <a:spLocks noChangeArrowheads="1"/>
              </p:cNvSpPr>
              <p:nvPr/>
            </p:nvSpPr>
            <p:spPr bwMode="auto">
              <a:xfrm>
                <a:off x="877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" name="Rectangle 167"/>
              <p:cNvSpPr>
                <a:spLocks noChangeArrowheads="1"/>
              </p:cNvSpPr>
              <p:nvPr/>
            </p:nvSpPr>
            <p:spPr bwMode="auto">
              <a:xfrm>
                <a:off x="1043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4" name="Rectangle 168"/>
              <p:cNvSpPr>
                <a:spLocks noChangeArrowheads="1"/>
              </p:cNvSpPr>
              <p:nvPr/>
            </p:nvSpPr>
            <p:spPr bwMode="auto">
              <a:xfrm>
                <a:off x="1210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5" name="Rectangle 169"/>
              <p:cNvSpPr>
                <a:spLocks noChangeArrowheads="1"/>
              </p:cNvSpPr>
              <p:nvPr/>
            </p:nvSpPr>
            <p:spPr bwMode="auto">
              <a:xfrm>
                <a:off x="1377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6" name="Rectangle 170"/>
              <p:cNvSpPr>
                <a:spLocks noChangeArrowheads="1"/>
              </p:cNvSpPr>
              <p:nvPr/>
            </p:nvSpPr>
            <p:spPr bwMode="auto">
              <a:xfrm>
                <a:off x="1544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7" name="Rectangle 171"/>
              <p:cNvSpPr>
                <a:spLocks noChangeArrowheads="1"/>
              </p:cNvSpPr>
              <p:nvPr/>
            </p:nvSpPr>
            <p:spPr bwMode="auto">
              <a:xfrm>
                <a:off x="1710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8" name="Rectangle 172"/>
              <p:cNvSpPr>
                <a:spLocks noChangeArrowheads="1"/>
              </p:cNvSpPr>
              <p:nvPr/>
            </p:nvSpPr>
            <p:spPr bwMode="auto">
              <a:xfrm>
                <a:off x="1877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9" name="Rectangle 173"/>
              <p:cNvSpPr>
                <a:spLocks noChangeArrowheads="1"/>
              </p:cNvSpPr>
              <p:nvPr/>
            </p:nvSpPr>
            <p:spPr bwMode="auto">
              <a:xfrm>
                <a:off x="2044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0" name="Rectangle 174"/>
              <p:cNvSpPr>
                <a:spLocks noChangeArrowheads="1"/>
              </p:cNvSpPr>
              <p:nvPr/>
            </p:nvSpPr>
            <p:spPr bwMode="auto">
              <a:xfrm>
                <a:off x="2211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1" name="Rectangle 175"/>
              <p:cNvSpPr>
                <a:spLocks noChangeArrowheads="1"/>
              </p:cNvSpPr>
              <p:nvPr/>
            </p:nvSpPr>
            <p:spPr bwMode="auto">
              <a:xfrm>
                <a:off x="2377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2" name="Rectangle 176"/>
              <p:cNvSpPr>
                <a:spLocks noChangeArrowheads="1"/>
              </p:cNvSpPr>
              <p:nvPr/>
            </p:nvSpPr>
            <p:spPr bwMode="auto">
              <a:xfrm>
                <a:off x="2544" y="2041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3" name="Rectangle 177"/>
              <p:cNvSpPr>
                <a:spLocks noChangeArrowheads="1"/>
              </p:cNvSpPr>
              <p:nvPr/>
            </p:nvSpPr>
            <p:spPr bwMode="auto">
              <a:xfrm>
                <a:off x="2711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4" name="Rectangle 178"/>
              <p:cNvSpPr>
                <a:spLocks noChangeArrowheads="1"/>
              </p:cNvSpPr>
              <p:nvPr/>
            </p:nvSpPr>
            <p:spPr bwMode="auto">
              <a:xfrm>
                <a:off x="710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5" name="Rectangle 179"/>
              <p:cNvSpPr>
                <a:spLocks noChangeArrowheads="1"/>
              </p:cNvSpPr>
              <p:nvPr/>
            </p:nvSpPr>
            <p:spPr bwMode="auto">
              <a:xfrm>
                <a:off x="877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6" name="Rectangle 180"/>
              <p:cNvSpPr>
                <a:spLocks noChangeArrowheads="1"/>
              </p:cNvSpPr>
              <p:nvPr/>
            </p:nvSpPr>
            <p:spPr bwMode="auto">
              <a:xfrm>
                <a:off x="1043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7" name="Rectangle 181"/>
              <p:cNvSpPr>
                <a:spLocks noChangeArrowheads="1"/>
              </p:cNvSpPr>
              <p:nvPr/>
            </p:nvSpPr>
            <p:spPr bwMode="auto">
              <a:xfrm>
                <a:off x="1210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8" name="Rectangle 182"/>
              <p:cNvSpPr>
                <a:spLocks noChangeArrowheads="1"/>
              </p:cNvSpPr>
              <p:nvPr/>
            </p:nvSpPr>
            <p:spPr bwMode="auto">
              <a:xfrm>
                <a:off x="1377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9" name="Rectangle 183"/>
              <p:cNvSpPr>
                <a:spLocks noChangeArrowheads="1"/>
              </p:cNvSpPr>
              <p:nvPr/>
            </p:nvSpPr>
            <p:spPr bwMode="auto">
              <a:xfrm>
                <a:off x="1544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0" name="Rectangle 184"/>
              <p:cNvSpPr>
                <a:spLocks noChangeArrowheads="1"/>
              </p:cNvSpPr>
              <p:nvPr/>
            </p:nvSpPr>
            <p:spPr bwMode="auto">
              <a:xfrm>
                <a:off x="1710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1" name="Rectangle 185"/>
              <p:cNvSpPr>
                <a:spLocks noChangeArrowheads="1"/>
              </p:cNvSpPr>
              <p:nvPr/>
            </p:nvSpPr>
            <p:spPr bwMode="auto">
              <a:xfrm>
                <a:off x="1877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2" name="Rectangle 186"/>
              <p:cNvSpPr>
                <a:spLocks noChangeArrowheads="1"/>
              </p:cNvSpPr>
              <p:nvPr/>
            </p:nvSpPr>
            <p:spPr bwMode="auto">
              <a:xfrm>
                <a:off x="2044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" name="Rectangle 187"/>
              <p:cNvSpPr>
                <a:spLocks noChangeArrowheads="1"/>
              </p:cNvSpPr>
              <p:nvPr/>
            </p:nvSpPr>
            <p:spPr bwMode="auto">
              <a:xfrm>
                <a:off x="2211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4" name="Rectangle 188"/>
              <p:cNvSpPr>
                <a:spLocks noChangeArrowheads="1"/>
              </p:cNvSpPr>
              <p:nvPr/>
            </p:nvSpPr>
            <p:spPr bwMode="auto">
              <a:xfrm>
                <a:off x="2377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5" name="Rectangle 189"/>
              <p:cNvSpPr>
                <a:spLocks noChangeArrowheads="1"/>
              </p:cNvSpPr>
              <p:nvPr/>
            </p:nvSpPr>
            <p:spPr bwMode="auto">
              <a:xfrm>
                <a:off x="2544" y="2222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6" name="Rectangle 190"/>
              <p:cNvSpPr>
                <a:spLocks noChangeArrowheads="1"/>
              </p:cNvSpPr>
              <p:nvPr/>
            </p:nvSpPr>
            <p:spPr bwMode="auto">
              <a:xfrm>
                <a:off x="2711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7" name="Rectangle 191"/>
              <p:cNvSpPr>
                <a:spLocks noChangeArrowheads="1"/>
              </p:cNvSpPr>
              <p:nvPr/>
            </p:nvSpPr>
            <p:spPr bwMode="auto">
              <a:xfrm>
                <a:off x="710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8" name="Rectangle 192"/>
              <p:cNvSpPr>
                <a:spLocks noChangeArrowheads="1"/>
              </p:cNvSpPr>
              <p:nvPr/>
            </p:nvSpPr>
            <p:spPr bwMode="auto">
              <a:xfrm>
                <a:off x="877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9" name="Rectangle 193"/>
              <p:cNvSpPr>
                <a:spLocks noChangeArrowheads="1"/>
              </p:cNvSpPr>
              <p:nvPr/>
            </p:nvSpPr>
            <p:spPr bwMode="auto">
              <a:xfrm>
                <a:off x="1043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0" name="Rectangle 194"/>
              <p:cNvSpPr>
                <a:spLocks noChangeArrowheads="1"/>
              </p:cNvSpPr>
              <p:nvPr/>
            </p:nvSpPr>
            <p:spPr bwMode="auto">
              <a:xfrm>
                <a:off x="1210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1" name="Rectangle 195"/>
              <p:cNvSpPr>
                <a:spLocks noChangeArrowheads="1"/>
              </p:cNvSpPr>
              <p:nvPr/>
            </p:nvSpPr>
            <p:spPr bwMode="auto">
              <a:xfrm>
                <a:off x="1377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2" name="Rectangle 196"/>
              <p:cNvSpPr>
                <a:spLocks noChangeArrowheads="1"/>
              </p:cNvSpPr>
              <p:nvPr/>
            </p:nvSpPr>
            <p:spPr bwMode="auto">
              <a:xfrm>
                <a:off x="1544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3" name="Rectangle 197"/>
              <p:cNvSpPr>
                <a:spLocks noChangeArrowheads="1"/>
              </p:cNvSpPr>
              <p:nvPr/>
            </p:nvSpPr>
            <p:spPr bwMode="auto">
              <a:xfrm>
                <a:off x="1710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4" name="Rectangle 198"/>
              <p:cNvSpPr>
                <a:spLocks noChangeArrowheads="1"/>
              </p:cNvSpPr>
              <p:nvPr/>
            </p:nvSpPr>
            <p:spPr bwMode="auto">
              <a:xfrm>
                <a:off x="1877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5" name="Rectangle 199"/>
              <p:cNvSpPr>
                <a:spLocks noChangeArrowheads="1"/>
              </p:cNvSpPr>
              <p:nvPr/>
            </p:nvSpPr>
            <p:spPr bwMode="auto">
              <a:xfrm>
                <a:off x="2044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Rectangle 200"/>
              <p:cNvSpPr>
                <a:spLocks noChangeArrowheads="1"/>
              </p:cNvSpPr>
              <p:nvPr/>
            </p:nvSpPr>
            <p:spPr bwMode="auto">
              <a:xfrm>
                <a:off x="2211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7" name="Rectangle 201"/>
              <p:cNvSpPr>
                <a:spLocks noChangeArrowheads="1"/>
              </p:cNvSpPr>
              <p:nvPr/>
            </p:nvSpPr>
            <p:spPr bwMode="auto">
              <a:xfrm>
                <a:off x="2377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8" name="Rectangle 202"/>
              <p:cNvSpPr>
                <a:spLocks noChangeArrowheads="1"/>
              </p:cNvSpPr>
              <p:nvPr/>
            </p:nvSpPr>
            <p:spPr bwMode="auto">
              <a:xfrm>
                <a:off x="2544" y="2404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9" name="Rectangle 203"/>
              <p:cNvSpPr>
                <a:spLocks noChangeArrowheads="1"/>
              </p:cNvSpPr>
              <p:nvPr/>
            </p:nvSpPr>
            <p:spPr bwMode="auto">
              <a:xfrm>
                <a:off x="2711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0" name="Rectangle 204"/>
              <p:cNvSpPr>
                <a:spLocks noChangeArrowheads="1"/>
              </p:cNvSpPr>
              <p:nvPr/>
            </p:nvSpPr>
            <p:spPr bwMode="auto">
              <a:xfrm>
                <a:off x="710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1" name="Rectangle 205"/>
              <p:cNvSpPr>
                <a:spLocks noChangeArrowheads="1"/>
              </p:cNvSpPr>
              <p:nvPr/>
            </p:nvSpPr>
            <p:spPr bwMode="auto">
              <a:xfrm>
                <a:off x="877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2" name="Rectangle 206"/>
              <p:cNvSpPr>
                <a:spLocks noChangeArrowheads="1"/>
              </p:cNvSpPr>
              <p:nvPr/>
            </p:nvSpPr>
            <p:spPr bwMode="auto">
              <a:xfrm>
                <a:off x="1043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3" name="Rectangle 207"/>
              <p:cNvSpPr>
                <a:spLocks noChangeArrowheads="1"/>
              </p:cNvSpPr>
              <p:nvPr/>
            </p:nvSpPr>
            <p:spPr bwMode="auto">
              <a:xfrm>
                <a:off x="1210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4" name="Rectangle 208"/>
              <p:cNvSpPr>
                <a:spLocks noChangeArrowheads="1"/>
              </p:cNvSpPr>
              <p:nvPr/>
            </p:nvSpPr>
            <p:spPr bwMode="auto">
              <a:xfrm>
                <a:off x="1377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5" name="Rectangle 209"/>
              <p:cNvSpPr>
                <a:spLocks noChangeArrowheads="1"/>
              </p:cNvSpPr>
              <p:nvPr/>
            </p:nvSpPr>
            <p:spPr bwMode="auto">
              <a:xfrm>
                <a:off x="1544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Rectangle 210"/>
              <p:cNvSpPr>
                <a:spLocks noChangeArrowheads="1"/>
              </p:cNvSpPr>
              <p:nvPr/>
            </p:nvSpPr>
            <p:spPr bwMode="auto">
              <a:xfrm>
                <a:off x="1710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Rectangle 211"/>
              <p:cNvSpPr>
                <a:spLocks noChangeArrowheads="1"/>
              </p:cNvSpPr>
              <p:nvPr/>
            </p:nvSpPr>
            <p:spPr bwMode="auto">
              <a:xfrm>
                <a:off x="1877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Rectangle 212"/>
              <p:cNvSpPr>
                <a:spLocks noChangeArrowheads="1"/>
              </p:cNvSpPr>
              <p:nvPr/>
            </p:nvSpPr>
            <p:spPr bwMode="auto">
              <a:xfrm>
                <a:off x="2044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9" name="Rectangle 213"/>
              <p:cNvSpPr>
                <a:spLocks noChangeArrowheads="1"/>
              </p:cNvSpPr>
              <p:nvPr/>
            </p:nvSpPr>
            <p:spPr bwMode="auto">
              <a:xfrm>
                <a:off x="2211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0" name="Rectangle 214"/>
              <p:cNvSpPr>
                <a:spLocks noChangeArrowheads="1"/>
              </p:cNvSpPr>
              <p:nvPr/>
            </p:nvSpPr>
            <p:spPr bwMode="auto">
              <a:xfrm>
                <a:off x="2377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1" name="Rectangle 215"/>
              <p:cNvSpPr>
                <a:spLocks noChangeArrowheads="1"/>
              </p:cNvSpPr>
              <p:nvPr/>
            </p:nvSpPr>
            <p:spPr bwMode="auto">
              <a:xfrm>
                <a:off x="2544" y="2585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2" name="Rectangle 216"/>
              <p:cNvSpPr>
                <a:spLocks noChangeArrowheads="1"/>
              </p:cNvSpPr>
              <p:nvPr/>
            </p:nvSpPr>
            <p:spPr bwMode="auto">
              <a:xfrm>
                <a:off x="2711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3" name="Rectangle 217"/>
              <p:cNvSpPr>
                <a:spLocks noChangeArrowheads="1"/>
              </p:cNvSpPr>
              <p:nvPr/>
            </p:nvSpPr>
            <p:spPr bwMode="auto">
              <a:xfrm>
                <a:off x="710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4" name="Rectangle 218"/>
              <p:cNvSpPr>
                <a:spLocks noChangeArrowheads="1"/>
              </p:cNvSpPr>
              <p:nvPr/>
            </p:nvSpPr>
            <p:spPr bwMode="auto">
              <a:xfrm>
                <a:off x="877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5" name="Rectangle 219"/>
              <p:cNvSpPr>
                <a:spLocks noChangeArrowheads="1"/>
              </p:cNvSpPr>
              <p:nvPr/>
            </p:nvSpPr>
            <p:spPr bwMode="auto">
              <a:xfrm>
                <a:off x="1043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6" name="Rectangle 220"/>
              <p:cNvSpPr>
                <a:spLocks noChangeArrowheads="1"/>
              </p:cNvSpPr>
              <p:nvPr/>
            </p:nvSpPr>
            <p:spPr bwMode="auto">
              <a:xfrm>
                <a:off x="1210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7" name="Rectangle 221"/>
              <p:cNvSpPr>
                <a:spLocks noChangeArrowheads="1"/>
              </p:cNvSpPr>
              <p:nvPr/>
            </p:nvSpPr>
            <p:spPr bwMode="auto">
              <a:xfrm>
                <a:off x="1377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8" name="Rectangle 222"/>
              <p:cNvSpPr>
                <a:spLocks noChangeArrowheads="1"/>
              </p:cNvSpPr>
              <p:nvPr/>
            </p:nvSpPr>
            <p:spPr bwMode="auto">
              <a:xfrm>
                <a:off x="1544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9" name="Rectangle 223"/>
              <p:cNvSpPr>
                <a:spLocks noChangeArrowheads="1"/>
              </p:cNvSpPr>
              <p:nvPr/>
            </p:nvSpPr>
            <p:spPr bwMode="auto">
              <a:xfrm>
                <a:off x="1710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0" name="Rectangle 224"/>
              <p:cNvSpPr>
                <a:spLocks noChangeArrowheads="1"/>
              </p:cNvSpPr>
              <p:nvPr/>
            </p:nvSpPr>
            <p:spPr bwMode="auto">
              <a:xfrm>
                <a:off x="1877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1" name="Rectangle 225"/>
              <p:cNvSpPr>
                <a:spLocks noChangeArrowheads="1"/>
              </p:cNvSpPr>
              <p:nvPr/>
            </p:nvSpPr>
            <p:spPr bwMode="auto">
              <a:xfrm>
                <a:off x="2044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2" name="Rectangle 226"/>
              <p:cNvSpPr>
                <a:spLocks noChangeArrowheads="1"/>
              </p:cNvSpPr>
              <p:nvPr/>
            </p:nvSpPr>
            <p:spPr bwMode="auto">
              <a:xfrm>
                <a:off x="2211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3" name="Rectangle 227"/>
              <p:cNvSpPr>
                <a:spLocks noChangeArrowheads="1"/>
              </p:cNvSpPr>
              <p:nvPr/>
            </p:nvSpPr>
            <p:spPr bwMode="auto">
              <a:xfrm>
                <a:off x="2377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" name="Rectangle 228"/>
              <p:cNvSpPr>
                <a:spLocks noChangeArrowheads="1"/>
              </p:cNvSpPr>
              <p:nvPr/>
            </p:nvSpPr>
            <p:spPr bwMode="auto">
              <a:xfrm>
                <a:off x="2544" y="2767"/>
                <a:ext cx="167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5" name="Rectangle 229"/>
              <p:cNvSpPr>
                <a:spLocks noChangeArrowheads="1"/>
              </p:cNvSpPr>
              <p:nvPr/>
            </p:nvSpPr>
            <p:spPr bwMode="auto">
              <a:xfrm>
                <a:off x="2711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6" name="Rectangle 230"/>
              <p:cNvSpPr>
                <a:spLocks noChangeArrowheads="1"/>
              </p:cNvSpPr>
              <p:nvPr/>
            </p:nvSpPr>
            <p:spPr bwMode="auto">
              <a:xfrm>
                <a:off x="710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7" name="Rectangle 231"/>
              <p:cNvSpPr>
                <a:spLocks noChangeArrowheads="1"/>
              </p:cNvSpPr>
              <p:nvPr/>
            </p:nvSpPr>
            <p:spPr bwMode="auto">
              <a:xfrm>
                <a:off x="877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8" name="Rectangle 232"/>
              <p:cNvSpPr>
                <a:spLocks noChangeArrowheads="1"/>
              </p:cNvSpPr>
              <p:nvPr/>
            </p:nvSpPr>
            <p:spPr bwMode="auto">
              <a:xfrm>
                <a:off x="1043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9" name="Rectangle 233"/>
              <p:cNvSpPr>
                <a:spLocks noChangeArrowheads="1"/>
              </p:cNvSpPr>
              <p:nvPr/>
            </p:nvSpPr>
            <p:spPr bwMode="auto">
              <a:xfrm>
                <a:off x="1210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0" name="Rectangle 234"/>
              <p:cNvSpPr>
                <a:spLocks noChangeArrowheads="1"/>
              </p:cNvSpPr>
              <p:nvPr/>
            </p:nvSpPr>
            <p:spPr bwMode="auto">
              <a:xfrm>
                <a:off x="1377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1" name="Rectangle 235"/>
              <p:cNvSpPr>
                <a:spLocks noChangeArrowheads="1"/>
              </p:cNvSpPr>
              <p:nvPr/>
            </p:nvSpPr>
            <p:spPr bwMode="auto">
              <a:xfrm>
                <a:off x="1544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2" name="Rectangle 236"/>
              <p:cNvSpPr>
                <a:spLocks noChangeArrowheads="1"/>
              </p:cNvSpPr>
              <p:nvPr/>
            </p:nvSpPr>
            <p:spPr bwMode="auto">
              <a:xfrm>
                <a:off x="1710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3" name="Rectangle 237"/>
              <p:cNvSpPr>
                <a:spLocks noChangeArrowheads="1"/>
              </p:cNvSpPr>
              <p:nvPr/>
            </p:nvSpPr>
            <p:spPr bwMode="auto">
              <a:xfrm>
                <a:off x="1877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4" name="Rectangle 238"/>
              <p:cNvSpPr>
                <a:spLocks noChangeArrowheads="1"/>
              </p:cNvSpPr>
              <p:nvPr/>
            </p:nvSpPr>
            <p:spPr bwMode="auto">
              <a:xfrm>
                <a:off x="2044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" name="Rectangle 239"/>
              <p:cNvSpPr>
                <a:spLocks noChangeArrowheads="1"/>
              </p:cNvSpPr>
              <p:nvPr/>
            </p:nvSpPr>
            <p:spPr bwMode="auto">
              <a:xfrm>
                <a:off x="2211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" name="Rectangle 240"/>
              <p:cNvSpPr>
                <a:spLocks noChangeArrowheads="1"/>
              </p:cNvSpPr>
              <p:nvPr/>
            </p:nvSpPr>
            <p:spPr bwMode="auto">
              <a:xfrm>
                <a:off x="2377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" name="Rectangle 241"/>
              <p:cNvSpPr>
                <a:spLocks noChangeArrowheads="1"/>
              </p:cNvSpPr>
              <p:nvPr/>
            </p:nvSpPr>
            <p:spPr bwMode="auto">
              <a:xfrm>
                <a:off x="2544" y="2948"/>
                <a:ext cx="167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" name="Rectangle 242"/>
              <p:cNvSpPr>
                <a:spLocks noChangeArrowheads="1"/>
              </p:cNvSpPr>
              <p:nvPr/>
            </p:nvSpPr>
            <p:spPr bwMode="auto">
              <a:xfrm>
                <a:off x="2711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" name="Text Box 243"/>
              <p:cNvSpPr txBox="1">
                <a:spLocks noChangeArrowheads="1"/>
              </p:cNvSpPr>
              <p:nvPr/>
            </p:nvSpPr>
            <p:spPr bwMode="auto">
              <a:xfrm>
                <a:off x="432" y="2646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10450" name="Text Box 244"/>
              <p:cNvSpPr txBox="1">
                <a:spLocks noChangeArrowheads="1"/>
              </p:cNvSpPr>
              <p:nvPr/>
            </p:nvSpPr>
            <p:spPr bwMode="auto">
              <a:xfrm>
                <a:off x="432" y="2283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20</a:t>
                </a:r>
              </a:p>
            </p:txBody>
          </p:sp>
          <p:sp>
            <p:nvSpPr>
              <p:cNvPr id="10451" name="Text Box 245"/>
              <p:cNvSpPr txBox="1">
                <a:spLocks noChangeArrowheads="1"/>
              </p:cNvSpPr>
              <p:nvPr/>
            </p:nvSpPr>
            <p:spPr bwMode="auto">
              <a:xfrm>
                <a:off x="432" y="19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30</a:t>
                </a:r>
              </a:p>
            </p:txBody>
          </p:sp>
          <p:sp>
            <p:nvSpPr>
              <p:cNvPr id="10452" name="Text Box 246"/>
              <p:cNvSpPr txBox="1">
                <a:spLocks noChangeArrowheads="1"/>
              </p:cNvSpPr>
              <p:nvPr/>
            </p:nvSpPr>
            <p:spPr bwMode="auto">
              <a:xfrm>
                <a:off x="432" y="1557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40</a:t>
                </a:r>
              </a:p>
            </p:txBody>
          </p:sp>
          <p:sp>
            <p:nvSpPr>
              <p:cNvPr id="10453" name="Text Box 247"/>
              <p:cNvSpPr txBox="1">
                <a:spLocks noChangeArrowheads="1"/>
              </p:cNvSpPr>
              <p:nvPr/>
            </p:nvSpPr>
            <p:spPr bwMode="auto">
              <a:xfrm>
                <a:off x="432" y="1194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50</a:t>
                </a:r>
              </a:p>
            </p:txBody>
          </p:sp>
          <p:sp>
            <p:nvSpPr>
              <p:cNvPr id="10454" name="Text Box 248"/>
              <p:cNvSpPr txBox="1">
                <a:spLocks noChangeArrowheads="1"/>
              </p:cNvSpPr>
              <p:nvPr/>
            </p:nvSpPr>
            <p:spPr bwMode="auto">
              <a:xfrm>
                <a:off x="432" y="831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10455" name="Text Box 249"/>
              <p:cNvSpPr txBox="1">
                <a:spLocks noChangeArrowheads="1"/>
              </p:cNvSpPr>
              <p:nvPr/>
            </p:nvSpPr>
            <p:spPr bwMode="auto">
              <a:xfrm>
                <a:off x="432" y="495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70</a:t>
                </a:r>
              </a:p>
            </p:txBody>
          </p:sp>
          <p:sp>
            <p:nvSpPr>
              <p:cNvPr id="10456" name="Text Box 250"/>
              <p:cNvSpPr txBox="1">
                <a:spLocks noChangeArrowheads="1"/>
              </p:cNvSpPr>
              <p:nvPr/>
            </p:nvSpPr>
            <p:spPr bwMode="auto">
              <a:xfrm>
                <a:off x="432" y="3009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/>
                  <a:t>0</a:t>
                </a:r>
              </a:p>
            </p:txBody>
          </p:sp>
          <p:sp>
            <p:nvSpPr>
              <p:cNvPr id="10457" name="Text Box 251"/>
              <p:cNvSpPr txBox="1">
                <a:spLocks noChangeArrowheads="1"/>
              </p:cNvSpPr>
              <p:nvPr/>
            </p:nvSpPr>
            <p:spPr bwMode="auto">
              <a:xfrm rot="-5400000">
                <a:off x="-691" y="1734"/>
                <a:ext cx="20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Cumulative Frequency</a:t>
                </a:r>
              </a:p>
            </p:txBody>
          </p:sp>
          <p:sp>
            <p:nvSpPr>
              <p:cNvPr id="10458" name="Text Box 252"/>
              <p:cNvSpPr txBox="1">
                <a:spLocks noChangeArrowheads="1"/>
              </p:cNvSpPr>
              <p:nvPr/>
            </p:nvSpPr>
            <p:spPr bwMode="auto">
              <a:xfrm>
                <a:off x="895" y="3162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10</a:t>
                </a:r>
              </a:p>
            </p:txBody>
          </p:sp>
          <p:sp>
            <p:nvSpPr>
              <p:cNvPr id="10459" name="Text Box 253"/>
              <p:cNvSpPr txBox="1">
                <a:spLocks noChangeArrowheads="1"/>
              </p:cNvSpPr>
              <p:nvPr/>
            </p:nvSpPr>
            <p:spPr bwMode="auto">
              <a:xfrm>
                <a:off x="1220" y="3158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20</a:t>
                </a:r>
              </a:p>
            </p:txBody>
          </p:sp>
          <p:sp>
            <p:nvSpPr>
              <p:cNvPr id="10460" name="Text Box 254"/>
              <p:cNvSpPr txBox="1">
                <a:spLocks noChangeArrowheads="1"/>
              </p:cNvSpPr>
              <p:nvPr/>
            </p:nvSpPr>
            <p:spPr bwMode="auto">
              <a:xfrm>
                <a:off x="1562" y="3158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30</a:t>
                </a:r>
              </a:p>
            </p:txBody>
          </p:sp>
          <p:sp>
            <p:nvSpPr>
              <p:cNvPr id="10461" name="Text Box 255"/>
              <p:cNvSpPr txBox="1">
                <a:spLocks noChangeArrowheads="1"/>
              </p:cNvSpPr>
              <p:nvPr/>
            </p:nvSpPr>
            <p:spPr bwMode="auto">
              <a:xfrm>
                <a:off x="1883" y="314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40</a:t>
                </a:r>
              </a:p>
            </p:txBody>
          </p:sp>
          <p:sp>
            <p:nvSpPr>
              <p:cNvPr id="10462" name="Text Box 256"/>
              <p:cNvSpPr txBox="1">
                <a:spLocks noChangeArrowheads="1"/>
              </p:cNvSpPr>
              <p:nvPr/>
            </p:nvSpPr>
            <p:spPr bwMode="auto">
              <a:xfrm>
                <a:off x="2225" y="315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50</a:t>
                </a:r>
              </a:p>
            </p:txBody>
          </p:sp>
          <p:sp>
            <p:nvSpPr>
              <p:cNvPr id="10463" name="Text Box 257"/>
              <p:cNvSpPr txBox="1">
                <a:spLocks noChangeArrowheads="1"/>
              </p:cNvSpPr>
              <p:nvPr/>
            </p:nvSpPr>
            <p:spPr bwMode="auto">
              <a:xfrm>
                <a:off x="2546" y="3158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60</a:t>
                </a:r>
              </a:p>
            </p:txBody>
          </p:sp>
          <p:sp>
            <p:nvSpPr>
              <p:cNvPr id="10464" name="Text Box 258"/>
              <p:cNvSpPr txBox="1">
                <a:spLocks noChangeArrowheads="1"/>
              </p:cNvSpPr>
              <p:nvPr/>
            </p:nvSpPr>
            <p:spPr bwMode="auto">
              <a:xfrm>
                <a:off x="2880" y="3158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>
                    <a:latin typeface="Comic Sans MS" pitchFamily="66" charset="0"/>
                  </a:rPr>
                  <a:t>70</a:t>
                </a:r>
              </a:p>
            </p:txBody>
          </p:sp>
          <p:sp>
            <p:nvSpPr>
              <p:cNvPr id="10465" name="Text Box 259"/>
              <p:cNvSpPr txBox="1">
                <a:spLocks noChangeArrowheads="1"/>
              </p:cNvSpPr>
              <p:nvPr/>
            </p:nvSpPr>
            <p:spPr bwMode="auto">
              <a:xfrm>
                <a:off x="1262" y="3377"/>
                <a:ext cx="1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latin typeface="Comic Sans MS" pitchFamily="66" charset="0"/>
                  </a:rPr>
                  <a:t>Minutes Late</a:t>
                </a:r>
              </a:p>
            </p:txBody>
          </p:sp>
          <p:sp>
            <p:nvSpPr>
              <p:cNvPr id="10466" name="Rectangle 260"/>
              <p:cNvSpPr>
                <a:spLocks noChangeArrowheads="1"/>
              </p:cNvSpPr>
              <p:nvPr/>
            </p:nvSpPr>
            <p:spPr bwMode="auto">
              <a:xfrm>
                <a:off x="2877" y="589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7" name="Rectangle 261"/>
              <p:cNvSpPr>
                <a:spLocks noChangeArrowheads="1"/>
              </p:cNvSpPr>
              <p:nvPr/>
            </p:nvSpPr>
            <p:spPr bwMode="auto">
              <a:xfrm>
                <a:off x="2877" y="770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8" name="Rectangle 262"/>
              <p:cNvSpPr>
                <a:spLocks noChangeArrowheads="1"/>
              </p:cNvSpPr>
              <p:nvPr/>
            </p:nvSpPr>
            <p:spPr bwMode="auto">
              <a:xfrm>
                <a:off x="2877" y="952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9" name="Rectangle 263"/>
              <p:cNvSpPr>
                <a:spLocks noChangeArrowheads="1"/>
              </p:cNvSpPr>
              <p:nvPr/>
            </p:nvSpPr>
            <p:spPr bwMode="auto">
              <a:xfrm>
                <a:off x="2877" y="1133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0" name="Rectangle 264"/>
              <p:cNvSpPr>
                <a:spLocks noChangeArrowheads="1"/>
              </p:cNvSpPr>
              <p:nvPr/>
            </p:nvSpPr>
            <p:spPr bwMode="auto">
              <a:xfrm>
                <a:off x="2877" y="1315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1" name="Rectangle 265"/>
              <p:cNvSpPr>
                <a:spLocks noChangeArrowheads="1"/>
              </p:cNvSpPr>
              <p:nvPr/>
            </p:nvSpPr>
            <p:spPr bwMode="auto">
              <a:xfrm>
                <a:off x="2877" y="1496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2" name="Rectangle 266"/>
              <p:cNvSpPr>
                <a:spLocks noChangeArrowheads="1"/>
              </p:cNvSpPr>
              <p:nvPr/>
            </p:nvSpPr>
            <p:spPr bwMode="auto">
              <a:xfrm>
                <a:off x="2877" y="1678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3" name="Rectangle 267"/>
              <p:cNvSpPr>
                <a:spLocks noChangeArrowheads="1"/>
              </p:cNvSpPr>
              <p:nvPr/>
            </p:nvSpPr>
            <p:spPr bwMode="auto">
              <a:xfrm>
                <a:off x="2877" y="1859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4" name="Rectangle 268"/>
              <p:cNvSpPr>
                <a:spLocks noChangeArrowheads="1"/>
              </p:cNvSpPr>
              <p:nvPr/>
            </p:nvSpPr>
            <p:spPr bwMode="auto">
              <a:xfrm>
                <a:off x="2877" y="2041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5" name="Rectangle 269"/>
              <p:cNvSpPr>
                <a:spLocks noChangeArrowheads="1"/>
              </p:cNvSpPr>
              <p:nvPr/>
            </p:nvSpPr>
            <p:spPr bwMode="auto">
              <a:xfrm>
                <a:off x="2877" y="2222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6" name="Rectangle 270"/>
              <p:cNvSpPr>
                <a:spLocks noChangeArrowheads="1"/>
              </p:cNvSpPr>
              <p:nvPr/>
            </p:nvSpPr>
            <p:spPr bwMode="auto">
              <a:xfrm>
                <a:off x="2877" y="2404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7" name="Rectangle 271"/>
              <p:cNvSpPr>
                <a:spLocks noChangeArrowheads="1"/>
              </p:cNvSpPr>
              <p:nvPr/>
            </p:nvSpPr>
            <p:spPr bwMode="auto">
              <a:xfrm>
                <a:off x="2877" y="2585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8" name="Rectangle 272"/>
              <p:cNvSpPr>
                <a:spLocks noChangeArrowheads="1"/>
              </p:cNvSpPr>
              <p:nvPr/>
            </p:nvSpPr>
            <p:spPr bwMode="auto">
              <a:xfrm>
                <a:off x="2877" y="2767"/>
                <a:ext cx="166" cy="181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9" name="Rectangle 273"/>
              <p:cNvSpPr>
                <a:spLocks noChangeArrowheads="1"/>
              </p:cNvSpPr>
              <p:nvPr/>
            </p:nvSpPr>
            <p:spPr bwMode="auto">
              <a:xfrm>
                <a:off x="2877" y="2948"/>
                <a:ext cx="166" cy="182"/>
              </a:xfrm>
              <a:prstGeom prst="rect">
                <a:avLst/>
              </a:prstGeom>
              <a:noFill/>
              <a:ln w="317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6" name="Text Box 297"/>
            <p:cNvSpPr txBox="1">
              <a:spLocks noChangeArrowheads="1"/>
            </p:cNvSpPr>
            <p:nvPr/>
          </p:nvSpPr>
          <p:spPr bwMode="auto">
            <a:xfrm>
              <a:off x="696" y="240"/>
              <a:ext cx="445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Interpreting Cumulative Frequency Curves</a:t>
              </a:r>
            </a:p>
          </p:txBody>
        </p:sp>
      </p:grpSp>
      <p:grpSp>
        <p:nvGrpSpPr>
          <p:cNvPr id="4" name="Group 275"/>
          <p:cNvGrpSpPr>
            <a:grpSpLocks/>
          </p:cNvGrpSpPr>
          <p:nvPr/>
        </p:nvGrpSpPr>
        <p:grpSpPr bwMode="auto">
          <a:xfrm>
            <a:off x="2730500" y="3543300"/>
            <a:ext cx="400050" cy="1739900"/>
            <a:chOff x="1684" y="2040"/>
            <a:chExt cx="252" cy="1096"/>
          </a:xfrm>
        </p:grpSpPr>
        <p:sp>
          <p:nvSpPr>
            <p:cNvPr id="10262" name="Line 276"/>
            <p:cNvSpPr>
              <a:spLocks noChangeShapeType="1"/>
            </p:cNvSpPr>
            <p:nvPr/>
          </p:nvSpPr>
          <p:spPr bwMode="auto">
            <a:xfrm>
              <a:off x="1684" y="2040"/>
              <a:ext cx="0" cy="109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277"/>
            <p:cNvSpPr txBox="1">
              <a:spLocks noChangeArrowheads="1"/>
            </p:cNvSpPr>
            <p:nvPr/>
          </p:nvSpPr>
          <p:spPr bwMode="auto">
            <a:xfrm rot="-5400000">
              <a:off x="1448" y="2632"/>
              <a:ext cx="784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Median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27</a:t>
              </a:r>
            </a:p>
          </p:txBody>
        </p:sp>
      </p:grpSp>
      <p:grpSp>
        <p:nvGrpSpPr>
          <p:cNvPr id="5" name="Group 278"/>
          <p:cNvGrpSpPr>
            <a:grpSpLocks/>
          </p:cNvGrpSpPr>
          <p:nvPr/>
        </p:nvGrpSpPr>
        <p:grpSpPr bwMode="auto">
          <a:xfrm>
            <a:off x="1878013" y="4413250"/>
            <a:ext cx="496887" cy="893763"/>
            <a:chOff x="1147" y="2588"/>
            <a:chExt cx="313" cy="563"/>
          </a:xfrm>
        </p:grpSpPr>
        <p:sp>
          <p:nvSpPr>
            <p:cNvPr id="10260" name="Line 279"/>
            <p:cNvSpPr>
              <a:spLocks noChangeShapeType="1"/>
            </p:cNvSpPr>
            <p:nvPr/>
          </p:nvSpPr>
          <p:spPr bwMode="auto">
            <a:xfrm>
              <a:off x="1460" y="2588"/>
              <a:ext cx="0" cy="5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Text Box 280"/>
            <p:cNvSpPr txBox="1">
              <a:spLocks noChangeArrowheads="1"/>
            </p:cNvSpPr>
            <p:nvPr/>
          </p:nvSpPr>
          <p:spPr bwMode="auto">
            <a:xfrm rot="-5400000">
              <a:off x="970" y="2776"/>
              <a:ext cx="552" cy="1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LQ = 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21</a:t>
              </a:r>
            </a:p>
          </p:txBody>
        </p:sp>
      </p:grpSp>
      <p:grpSp>
        <p:nvGrpSpPr>
          <p:cNvPr id="6" name="Group 281"/>
          <p:cNvGrpSpPr>
            <a:grpSpLocks/>
          </p:cNvGrpSpPr>
          <p:nvPr/>
        </p:nvGrpSpPr>
        <p:grpSpPr bwMode="auto">
          <a:xfrm>
            <a:off x="3257550" y="2686050"/>
            <a:ext cx="404813" cy="2590800"/>
            <a:chOff x="2016" y="1500"/>
            <a:chExt cx="255" cy="1632"/>
          </a:xfrm>
        </p:grpSpPr>
        <p:sp>
          <p:nvSpPr>
            <p:cNvPr id="10258" name="Line 282"/>
            <p:cNvSpPr>
              <a:spLocks noChangeShapeType="1"/>
            </p:cNvSpPr>
            <p:nvPr/>
          </p:nvSpPr>
          <p:spPr bwMode="auto">
            <a:xfrm>
              <a:off x="2016" y="1500"/>
              <a:ext cx="0" cy="16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Text Box 283"/>
            <p:cNvSpPr txBox="1">
              <a:spLocks noChangeArrowheads="1"/>
            </p:cNvSpPr>
            <p:nvPr/>
          </p:nvSpPr>
          <p:spPr bwMode="auto">
            <a:xfrm rot="-5400000">
              <a:off x="1872" y="2728"/>
              <a:ext cx="606" cy="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FF00"/>
                  </a:solidFill>
                  <a:latin typeface="Comic Sans MS" pitchFamily="66" charset="0"/>
                </a:rPr>
                <a:t>UQ =</a:t>
              </a:r>
              <a:r>
                <a:rPr lang="en-GB" sz="1400">
                  <a:solidFill>
                    <a:schemeClr val="bg1"/>
                  </a:solidFill>
                  <a:latin typeface="Comic Sans MS" pitchFamily="66" charset="0"/>
                </a:rPr>
                <a:t>38</a:t>
              </a:r>
            </a:p>
          </p:txBody>
        </p:sp>
      </p:grpSp>
      <p:sp>
        <p:nvSpPr>
          <p:cNvPr id="22813" name="Line 285"/>
          <p:cNvSpPr>
            <a:spLocks noChangeShapeType="1"/>
          </p:cNvSpPr>
          <p:nvPr/>
        </p:nvSpPr>
        <p:spPr bwMode="auto">
          <a:xfrm flipV="1">
            <a:off x="2362200" y="5346700"/>
            <a:ext cx="889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286"/>
          <p:cNvGrpSpPr>
            <a:grpSpLocks/>
          </p:cNvGrpSpPr>
          <p:nvPr/>
        </p:nvGrpSpPr>
        <p:grpSpPr bwMode="auto">
          <a:xfrm>
            <a:off x="1282700" y="3124200"/>
            <a:ext cx="1447800" cy="419100"/>
            <a:chOff x="772" y="1776"/>
            <a:chExt cx="912" cy="264"/>
          </a:xfrm>
        </p:grpSpPr>
        <p:sp>
          <p:nvSpPr>
            <p:cNvPr id="10256" name="Line 287"/>
            <p:cNvSpPr>
              <a:spLocks noChangeShapeType="1"/>
            </p:cNvSpPr>
            <p:nvPr/>
          </p:nvSpPr>
          <p:spPr bwMode="auto">
            <a:xfrm>
              <a:off x="772" y="2040"/>
              <a:ext cx="912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Text Box 288"/>
            <p:cNvSpPr txBox="1">
              <a:spLocks noChangeArrowheads="1"/>
            </p:cNvSpPr>
            <p:nvPr/>
          </p:nvSpPr>
          <p:spPr bwMode="auto">
            <a:xfrm>
              <a:off x="846" y="1776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½ </a:t>
              </a:r>
            </a:p>
          </p:txBody>
        </p:sp>
      </p:grpSp>
      <p:grpSp>
        <p:nvGrpSpPr>
          <p:cNvPr id="8" name="Group 289"/>
          <p:cNvGrpSpPr>
            <a:grpSpLocks/>
          </p:cNvGrpSpPr>
          <p:nvPr/>
        </p:nvGrpSpPr>
        <p:grpSpPr bwMode="auto">
          <a:xfrm>
            <a:off x="1282700" y="3990975"/>
            <a:ext cx="1098550" cy="415925"/>
            <a:chOff x="772" y="2322"/>
            <a:chExt cx="692" cy="262"/>
          </a:xfrm>
        </p:grpSpPr>
        <p:sp>
          <p:nvSpPr>
            <p:cNvPr id="10254" name="Line 290"/>
            <p:cNvSpPr>
              <a:spLocks noChangeShapeType="1"/>
            </p:cNvSpPr>
            <p:nvPr/>
          </p:nvSpPr>
          <p:spPr bwMode="auto">
            <a:xfrm>
              <a:off x="772" y="2584"/>
              <a:ext cx="6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Text Box 291"/>
            <p:cNvSpPr txBox="1">
              <a:spLocks noChangeArrowheads="1"/>
            </p:cNvSpPr>
            <p:nvPr/>
          </p:nvSpPr>
          <p:spPr bwMode="auto">
            <a:xfrm>
              <a:off x="846" y="2322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¼  </a:t>
              </a:r>
            </a:p>
          </p:txBody>
        </p:sp>
      </p:grpSp>
      <p:grpSp>
        <p:nvGrpSpPr>
          <p:cNvPr id="9" name="Group 292"/>
          <p:cNvGrpSpPr>
            <a:grpSpLocks/>
          </p:cNvGrpSpPr>
          <p:nvPr/>
        </p:nvGrpSpPr>
        <p:grpSpPr bwMode="auto">
          <a:xfrm>
            <a:off x="1276350" y="2257425"/>
            <a:ext cx="1968500" cy="428625"/>
            <a:chOff x="768" y="1230"/>
            <a:chExt cx="1240" cy="270"/>
          </a:xfrm>
        </p:grpSpPr>
        <p:sp>
          <p:nvSpPr>
            <p:cNvPr id="10252" name="Line 293"/>
            <p:cNvSpPr>
              <a:spLocks noChangeShapeType="1"/>
            </p:cNvSpPr>
            <p:nvPr/>
          </p:nvSpPr>
          <p:spPr bwMode="auto">
            <a:xfrm>
              <a:off x="768" y="1500"/>
              <a:ext cx="1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Text Box 294"/>
            <p:cNvSpPr txBox="1">
              <a:spLocks noChangeArrowheads="1"/>
            </p:cNvSpPr>
            <p:nvPr/>
          </p:nvSpPr>
          <p:spPr bwMode="auto">
            <a:xfrm>
              <a:off x="852" y="1230"/>
              <a:ext cx="222" cy="250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¾   </a:t>
              </a:r>
            </a:p>
          </p:txBody>
        </p:sp>
      </p:grpSp>
      <p:sp>
        <p:nvSpPr>
          <p:cNvPr id="22824" name="Text Box 296"/>
          <p:cNvSpPr txBox="1">
            <a:spLocks noChangeArrowheads="1"/>
          </p:cNvSpPr>
          <p:nvPr/>
        </p:nvSpPr>
        <p:spPr bwMode="auto">
          <a:xfrm>
            <a:off x="3421063" y="3305175"/>
            <a:ext cx="1427162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>
                <a:solidFill>
                  <a:srgbClr val="FFFFCC"/>
                </a:solidFill>
                <a:latin typeface="Comic Sans MS" pitchFamily="66" charset="0"/>
              </a:rPr>
              <a:t>IQR  = 38 – 21       = </a:t>
            </a:r>
            <a:r>
              <a:rPr lang="en-GB" sz="1400" b="1">
                <a:solidFill>
                  <a:schemeClr val="bg1"/>
                </a:solidFill>
                <a:latin typeface="Comic Sans MS" pitchFamily="66" charset="0"/>
              </a:rPr>
              <a:t>17 mins</a:t>
            </a:r>
            <a:r>
              <a:rPr lang="en-GB" sz="14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2826" name="Text Box 298" descr="Parchment"/>
          <p:cNvSpPr txBox="1">
            <a:spLocks noChangeArrowheads="1"/>
          </p:cNvSpPr>
          <p:nvPr/>
        </p:nvSpPr>
        <p:spPr bwMode="auto">
          <a:xfrm>
            <a:off x="5200650" y="1238250"/>
            <a:ext cx="3714750" cy="4673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The cumulative frequency curve gives information on aircraft arriving late at an airport. Use the curve to find estimates to 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(a)</a:t>
            </a:r>
            <a:r>
              <a:rPr lang="en-GB" sz="2000">
                <a:latin typeface="Comic Sans MS" pitchFamily="66" charset="0"/>
              </a:rPr>
              <a:t> The median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(b)</a:t>
            </a:r>
            <a:r>
              <a:rPr lang="en-GB" sz="2000">
                <a:latin typeface="Comic Sans MS" pitchFamily="66" charset="0"/>
              </a:rPr>
              <a:t> The inter-quartile range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(c)</a:t>
            </a:r>
            <a:r>
              <a:rPr lang="en-GB" sz="2000">
                <a:latin typeface="Comic Sans MS" pitchFamily="66" charset="0"/>
              </a:rPr>
              <a:t> The number of aircraft arriving less than 45 minutes late.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(d)</a:t>
            </a:r>
            <a:r>
              <a:rPr lang="en-GB" sz="2000">
                <a:latin typeface="Comic Sans MS" pitchFamily="66" charset="0"/>
              </a:rPr>
              <a:t> The number of aircraft arriving more than 25 minutes late.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13" grpId="0" animBg="1"/>
      <p:bldP spid="22824" grpId="0" animBg="1" autoUpdateAnimBg="0"/>
      <p:bldP spid="2282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56"/>
          <p:cNvGrpSpPr>
            <a:grpSpLocks/>
          </p:cNvGrpSpPr>
          <p:nvPr/>
        </p:nvGrpSpPr>
        <p:grpSpPr bwMode="auto">
          <a:xfrm>
            <a:off x="469900" y="381000"/>
            <a:ext cx="8445500" cy="5681663"/>
            <a:chOff x="296" y="240"/>
            <a:chExt cx="5320" cy="3579"/>
          </a:xfrm>
        </p:grpSpPr>
        <p:grpSp>
          <p:nvGrpSpPr>
            <p:cNvPr id="11274" name="Group 255"/>
            <p:cNvGrpSpPr>
              <a:grpSpLocks/>
            </p:cNvGrpSpPr>
            <p:nvPr/>
          </p:nvGrpSpPr>
          <p:grpSpPr bwMode="auto">
            <a:xfrm>
              <a:off x="296" y="240"/>
              <a:ext cx="4852" cy="3579"/>
              <a:chOff x="296" y="240"/>
              <a:chExt cx="4852" cy="3579"/>
            </a:xfrm>
          </p:grpSpPr>
          <p:grpSp>
            <p:nvGrpSpPr>
              <p:cNvPr id="11276" name="Group 11"/>
              <p:cNvGrpSpPr>
                <a:grpSpLocks/>
              </p:cNvGrpSpPr>
              <p:nvPr/>
            </p:nvGrpSpPr>
            <p:grpSpPr bwMode="auto">
              <a:xfrm>
                <a:off x="296" y="687"/>
                <a:ext cx="3009" cy="3132"/>
                <a:chOff x="204" y="495"/>
                <a:chExt cx="3009" cy="3132"/>
              </a:xfrm>
            </p:grpSpPr>
            <p:sp>
              <p:nvSpPr>
                <p:cNvPr id="11278" name="Rectangle 12"/>
                <p:cNvSpPr>
                  <a:spLocks noChangeArrowheads="1"/>
                </p:cNvSpPr>
                <p:nvPr/>
              </p:nvSpPr>
              <p:spPr bwMode="auto">
                <a:xfrm>
                  <a:off x="710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9" name="Rectangle 13"/>
                <p:cNvSpPr>
                  <a:spLocks noChangeArrowheads="1"/>
                </p:cNvSpPr>
                <p:nvPr/>
              </p:nvSpPr>
              <p:spPr bwMode="auto">
                <a:xfrm>
                  <a:off x="877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0" name="Rectangle 14"/>
                <p:cNvSpPr>
                  <a:spLocks noChangeArrowheads="1"/>
                </p:cNvSpPr>
                <p:nvPr/>
              </p:nvSpPr>
              <p:spPr bwMode="auto">
                <a:xfrm>
                  <a:off x="1043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1" name="Rectangle 15"/>
                <p:cNvSpPr>
                  <a:spLocks noChangeArrowheads="1"/>
                </p:cNvSpPr>
                <p:nvPr/>
              </p:nvSpPr>
              <p:spPr bwMode="auto">
                <a:xfrm>
                  <a:off x="1210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2" name="Rectangle 16"/>
                <p:cNvSpPr>
                  <a:spLocks noChangeArrowheads="1"/>
                </p:cNvSpPr>
                <p:nvPr/>
              </p:nvSpPr>
              <p:spPr bwMode="auto">
                <a:xfrm>
                  <a:off x="1377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3" name="Rectangle 17"/>
                <p:cNvSpPr>
                  <a:spLocks noChangeArrowheads="1"/>
                </p:cNvSpPr>
                <p:nvPr/>
              </p:nvSpPr>
              <p:spPr bwMode="auto">
                <a:xfrm>
                  <a:off x="1544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4" name="Rectangle 18"/>
                <p:cNvSpPr>
                  <a:spLocks noChangeArrowheads="1"/>
                </p:cNvSpPr>
                <p:nvPr/>
              </p:nvSpPr>
              <p:spPr bwMode="auto">
                <a:xfrm>
                  <a:off x="1710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5" name="Rectangle 19"/>
                <p:cNvSpPr>
                  <a:spLocks noChangeArrowheads="1"/>
                </p:cNvSpPr>
                <p:nvPr/>
              </p:nvSpPr>
              <p:spPr bwMode="auto">
                <a:xfrm>
                  <a:off x="1877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6" name="Rectangle 20"/>
                <p:cNvSpPr>
                  <a:spLocks noChangeArrowheads="1"/>
                </p:cNvSpPr>
                <p:nvPr/>
              </p:nvSpPr>
              <p:spPr bwMode="auto">
                <a:xfrm>
                  <a:off x="2044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7" name="Rectangle 21"/>
                <p:cNvSpPr>
                  <a:spLocks noChangeArrowheads="1"/>
                </p:cNvSpPr>
                <p:nvPr/>
              </p:nvSpPr>
              <p:spPr bwMode="auto">
                <a:xfrm>
                  <a:off x="2211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77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9" name="Rectangle 23"/>
                <p:cNvSpPr>
                  <a:spLocks noChangeArrowheads="1"/>
                </p:cNvSpPr>
                <p:nvPr/>
              </p:nvSpPr>
              <p:spPr bwMode="auto">
                <a:xfrm>
                  <a:off x="2544" y="589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0" name="Rectangle 24"/>
                <p:cNvSpPr>
                  <a:spLocks noChangeArrowheads="1"/>
                </p:cNvSpPr>
                <p:nvPr/>
              </p:nvSpPr>
              <p:spPr bwMode="auto">
                <a:xfrm>
                  <a:off x="2711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1" name="Rectangle 25"/>
                <p:cNvSpPr>
                  <a:spLocks noChangeArrowheads="1"/>
                </p:cNvSpPr>
                <p:nvPr/>
              </p:nvSpPr>
              <p:spPr bwMode="auto">
                <a:xfrm>
                  <a:off x="710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2" name="Rectangle 26"/>
                <p:cNvSpPr>
                  <a:spLocks noChangeArrowheads="1"/>
                </p:cNvSpPr>
                <p:nvPr/>
              </p:nvSpPr>
              <p:spPr bwMode="auto">
                <a:xfrm>
                  <a:off x="877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3" name="Rectangle 27"/>
                <p:cNvSpPr>
                  <a:spLocks noChangeArrowheads="1"/>
                </p:cNvSpPr>
                <p:nvPr/>
              </p:nvSpPr>
              <p:spPr bwMode="auto">
                <a:xfrm>
                  <a:off x="1043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4" name="Rectangle 28"/>
                <p:cNvSpPr>
                  <a:spLocks noChangeArrowheads="1"/>
                </p:cNvSpPr>
                <p:nvPr/>
              </p:nvSpPr>
              <p:spPr bwMode="auto">
                <a:xfrm>
                  <a:off x="1210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5" name="Rectangle 29"/>
                <p:cNvSpPr>
                  <a:spLocks noChangeArrowheads="1"/>
                </p:cNvSpPr>
                <p:nvPr/>
              </p:nvSpPr>
              <p:spPr bwMode="auto">
                <a:xfrm>
                  <a:off x="1377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6" name="Rectangle 30"/>
                <p:cNvSpPr>
                  <a:spLocks noChangeArrowheads="1"/>
                </p:cNvSpPr>
                <p:nvPr/>
              </p:nvSpPr>
              <p:spPr bwMode="auto">
                <a:xfrm>
                  <a:off x="1544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7" name="Rectangle 31"/>
                <p:cNvSpPr>
                  <a:spLocks noChangeArrowheads="1"/>
                </p:cNvSpPr>
                <p:nvPr/>
              </p:nvSpPr>
              <p:spPr bwMode="auto">
                <a:xfrm>
                  <a:off x="1710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8" name="Rectangle 32"/>
                <p:cNvSpPr>
                  <a:spLocks noChangeArrowheads="1"/>
                </p:cNvSpPr>
                <p:nvPr/>
              </p:nvSpPr>
              <p:spPr bwMode="auto">
                <a:xfrm>
                  <a:off x="1877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9" name="Rectangle 33"/>
                <p:cNvSpPr>
                  <a:spLocks noChangeArrowheads="1"/>
                </p:cNvSpPr>
                <p:nvPr/>
              </p:nvSpPr>
              <p:spPr bwMode="auto">
                <a:xfrm>
                  <a:off x="2044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0" name="Rectangle 34"/>
                <p:cNvSpPr>
                  <a:spLocks noChangeArrowheads="1"/>
                </p:cNvSpPr>
                <p:nvPr/>
              </p:nvSpPr>
              <p:spPr bwMode="auto">
                <a:xfrm>
                  <a:off x="2211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1" name="Rectangle 35"/>
                <p:cNvSpPr>
                  <a:spLocks noChangeArrowheads="1"/>
                </p:cNvSpPr>
                <p:nvPr/>
              </p:nvSpPr>
              <p:spPr bwMode="auto">
                <a:xfrm>
                  <a:off x="2377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2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770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3" name="Rectangle 37"/>
                <p:cNvSpPr>
                  <a:spLocks noChangeArrowheads="1"/>
                </p:cNvSpPr>
                <p:nvPr/>
              </p:nvSpPr>
              <p:spPr bwMode="auto">
                <a:xfrm>
                  <a:off x="2711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4" name="Rectangle 38"/>
                <p:cNvSpPr>
                  <a:spLocks noChangeArrowheads="1"/>
                </p:cNvSpPr>
                <p:nvPr/>
              </p:nvSpPr>
              <p:spPr bwMode="auto">
                <a:xfrm>
                  <a:off x="710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5" name="Rectangle 39"/>
                <p:cNvSpPr>
                  <a:spLocks noChangeArrowheads="1"/>
                </p:cNvSpPr>
                <p:nvPr/>
              </p:nvSpPr>
              <p:spPr bwMode="auto">
                <a:xfrm>
                  <a:off x="877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6" name="Rectangle 40"/>
                <p:cNvSpPr>
                  <a:spLocks noChangeArrowheads="1"/>
                </p:cNvSpPr>
                <p:nvPr/>
              </p:nvSpPr>
              <p:spPr bwMode="auto">
                <a:xfrm>
                  <a:off x="1043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7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0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8" name="Rectangle 42"/>
                <p:cNvSpPr>
                  <a:spLocks noChangeArrowheads="1"/>
                </p:cNvSpPr>
                <p:nvPr/>
              </p:nvSpPr>
              <p:spPr bwMode="auto">
                <a:xfrm>
                  <a:off x="1377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9" name="Rectangle 43"/>
                <p:cNvSpPr>
                  <a:spLocks noChangeArrowheads="1"/>
                </p:cNvSpPr>
                <p:nvPr/>
              </p:nvSpPr>
              <p:spPr bwMode="auto">
                <a:xfrm>
                  <a:off x="1544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0" name="Rectangle 44"/>
                <p:cNvSpPr>
                  <a:spLocks noChangeArrowheads="1"/>
                </p:cNvSpPr>
                <p:nvPr/>
              </p:nvSpPr>
              <p:spPr bwMode="auto">
                <a:xfrm>
                  <a:off x="1710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1" name="Rectangle 45"/>
                <p:cNvSpPr>
                  <a:spLocks noChangeArrowheads="1"/>
                </p:cNvSpPr>
                <p:nvPr/>
              </p:nvSpPr>
              <p:spPr bwMode="auto">
                <a:xfrm>
                  <a:off x="1877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2" name="Rectangle 46"/>
                <p:cNvSpPr>
                  <a:spLocks noChangeArrowheads="1"/>
                </p:cNvSpPr>
                <p:nvPr/>
              </p:nvSpPr>
              <p:spPr bwMode="auto">
                <a:xfrm>
                  <a:off x="2044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3" name="Rectangle 47"/>
                <p:cNvSpPr>
                  <a:spLocks noChangeArrowheads="1"/>
                </p:cNvSpPr>
                <p:nvPr/>
              </p:nvSpPr>
              <p:spPr bwMode="auto">
                <a:xfrm>
                  <a:off x="2211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4" name="Rectangle 48"/>
                <p:cNvSpPr>
                  <a:spLocks noChangeArrowheads="1"/>
                </p:cNvSpPr>
                <p:nvPr/>
              </p:nvSpPr>
              <p:spPr bwMode="auto">
                <a:xfrm>
                  <a:off x="2377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5" name="Rectangle 49"/>
                <p:cNvSpPr>
                  <a:spLocks noChangeArrowheads="1"/>
                </p:cNvSpPr>
                <p:nvPr/>
              </p:nvSpPr>
              <p:spPr bwMode="auto">
                <a:xfrm>
                  <a:off x="2544" y="952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6" name="Rectangle 50"/>
                <p:cNvSpPr>
                  <a:spLocks noChangeArrowheads="1"/>
                </p:cNvSpPr>
                <p:nvPr/>
              </p:nvSpPr>
              <p:spPr bwMode="auto">
                <a:xfrm>
                  <a:off x="2711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7" name="Rectangle 51"/>
                <p:cNvSpPr>
                  <a:spLocks noChangeArrowheads="1"/>
                </p:cNvSpPr>
                <p:nvPr/>
              </p:nvSpPr>
              <p:spPr bwMode="auto">
                <a:xfrm>
                  <a:off x="710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8" name="Rectangle 52"/>
                <p:cNvSpPr>
                  <a:spLocks noChangeArrowheads="1"/>
                </p:cNvSpPr>
                <p:nvPr/>
              </p:nvSpPr>
              <p:spPr bwMode="auto">
                <a:xfrm>
                  <a:off x="877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19" name="Rectangle 53"/>
                <p:cNvSpPr>
                  <a:spLocks noChangeArrowheads="1"/>
                </p:cNvSpPr>
                <p:nvPr/>
              </p:nvSpPr>
              <p:spPr bwMode="auto">
                <a:xfrm>
                  <a:off x="1043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0" name="Rectangle 54"/>
                <p:cNvSpPr>
                  <a:spLocks noChangeArrowheads="1"/>
                </p:cNvSpPr>
                <p:nvPr/>
              </p:nvSpPr>
              <p:spPr bwMode="auto">
                <a:xfrm>
                  <a:off x="1210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1" name="Rectangle 55"/>
                <p:cNvSpPr>
                  <a:spLocks noChangeArrowheads="1"/>
                </p:cNvSpPr>
                <p:nvPr/>
              </p:nvSpPr>
              <p:spPr bwMode="auto">
                <a:xfrm>
                  <a:off x="1377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2" name="Rectangle 56"/>
                <p:cNvSpPr>
                  <a:spLocks noChangeArrowheads="1"/>
                </p:cNvSpPr>
                <p:nvPr/>
              </p:nvSpPr>
              <p:spPr bwMode="auto">
                <a:xfrm>
                  <a:off x="1544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3" name="Rectangle 57"/>
                <p:cNvSpPr>
                  <a:spLocks noChangeArrowheads="1"/>
                </p:cNvSpPr>
                <p:nvPr/>
              </p:nvSpPr>
              <p:spPr bwMode="auto">
                <a:xfrm>
                  <a:off x="1710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4" name="Rectangle 58"/>
                <p:cNvSpPr>
                  <a:spLocks noChangeArrowheads="1"/>
                </p:cNvSpPr>
                <p:nvPr/>
              </p:nvSpPr>
              <p:spPr bwMode="auto">
                <a:xfrm>
                  <a:off x="1877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5" name="Rectangle 59"/>
                <p:cNvSpPr>
                  <a:spLocks noChangeArrowheads="1"/>
                </p:cNvSpPr>
                <p:nvPr/>
              </p:nvSpPr>
              <p:spPr bwMode="auto">
                <a:xfrm>
                  <a:off x="2044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6" name="Rectangle 60"/>
                <p:cNvSpPr>
                  <a:spLocks noChangeArrowheads="1"/>
                </p:cNvSpPr>
                <p:nvPr/>
              </p:nvSpPr>
              <p:spPr bwMode="auto">
                <a:xfrm>
                  <a:off x="2211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7" name="Rectangle 61"/>
                <p:cNvSpPr>
                  <a:spLocks noChangeArrowheads="1"/>
                </p:cNvSpPr>
                <p:nvPr/>
              </p:nvSpPr>
              <p:spPr bwMode="auto">
                <a:xfrm>
                  <a:off x="2377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8" name="Rectangle 62"/>
                <p:cNvSpPr>
                  <a:spLocks noChangeArrowheads="1"/>
                </p:cNvSpPr>
                <p:nvPr/>
              </p:nvSpPr>
              <p:spPr bwMode="auto">
                <a:xfrm>
                  <a:off x="2544" y="1133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9" name="Rectangle 63"/>
                <p:cNvSpPr>
                  <a:spLocks noChangeArrowheads="1"/>
                </p:cNvSpPr>
                <p:nvPr/>
              </p:nvSpPr>
              <p:spPr bwMode="auto">
                <a:xfrm>
                  <a:off x="2711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0" name="Rectangle 64"/>
                <p:cNvSpPr>
                  <a:spLocks noChangeArrowheads="1"/>
                </p:cNvSpPr>
                <p:nvPr/>
              </p:nvSpPr>
              <p:spPr bwMode="auto">
                <a:xfrm>
                  <a:off x="710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1" name="Rectangle 65"/>
                <p:cNvSpPr>
                  <a:spLocks noChangeArrowheads="1"/>
                </p:cNvSpPr>
                <p:nvPr/>
              </p:nvSpPr>
              <p:spPr bwMode="auto">
                <a:xfrm>
                  <a:off x="877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2" name="Rectangle 66"/>
                <p:cNvSpPr>
                  <a:spLocks noChangeArrowheads="1"/>
                </p:cNvSpPr>
                <p:nvPr/>
              </p:nvSpPr>
              <p:spPr bwMode="auto">
                <a:xfrm>
                  <a:off x="1043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3" name="Rectangle 67"/>
                <p:cNvSpPr>
                  <a:spLocks noChangeArrowheads="1"/>
                </p:cNvSpPr>
                <p:nvPr/>
              </p:nvSpPr>
              <p:spPr bwMode="auto">
                <a:xfrm>
                  <a:off x="1210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4" name="Rectangle 68"/>
                <p:cNvSpPr>
                  <a:spLocks noChangeArrowheads="1"/>
                </p:cNvSpPr>
                <p:nvPr/>
              </p:nvSpPr>
              <p:spPr bwMode="auto">
                <a:xfrm>
                  <a:off x="1377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5" name="Rectangle 69"/>
                <p:cNvSpPr>
                  <a:spLocks noChangeArrowheads="1"/>
                </p:cNvSpPr>
                <p:nvPr/>
              </p:nvSpPr>
              <p:spPr bwMode="auto">
                <a:xfrm>
                  <a:off x="1544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6" name="Rectangle 70"/>
                <p:cNvSpPr>
                  <a:spLocks noChangeArrowheads="1"/>
                </p:cNvSpPr>
                <p:nvPr/>
              </p:nvSpPr>
              <p:spPr bwMode="auto">
                <a:xfrm>
                  <a:off x="1710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7" name="Rectangle 71"/>
                <p:cNvSpPr>
                  <a:spLocks noChangeArrowheads="1"/>
                </p:cNvSpPr>
                <p:nvPr/>
              </p:nvSpPr>
              <p:spPr bwMode="auto">
                <a:xfrm>
                  <a:off x="1877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8" name="Rectangle 72"/>
                <p:cNvSpPr>
                  <a:spLocks noChangeArrowheads="1"/>
                </p:cNvSpPr>
                <p:nvPr/>
              </p:nvSpPr>
              <p:spPr bwMode="auto">
                <a:xfrm>
                  <a:off x="2044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9" name="Rectangle 73"/>
                <p:cNvSpPr>
                  <a:spLocks noChangeArrowheads="1"/>
                </p:cNvSpPr>
                <p:nvPr/>
              </p:nvSpPr>
              <p:spPr bwMode="auto">
                <a:xfrm>
                  <a:off x="2211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0" name="Rectangle 74"/>
                <p:cNvSpPr>
                  <a:spLocks noChangeArrowheads="1"/>
                </p:cNvSpPr>
                <p:nvPr/>
              </p:nvSpPr>
              <p:spPr bwMode="auto">
                <a:xfrm>
                  <a:off x="2377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1" name="Rectangle 75"/>
                <p:cNvSpPr>
                  <a:spLocks noChangeArrowheads="1"/>
                </p:cNvSpPr>
                <p:nvPr/>
              </p:nvSpPr>
              <p:spPr bwMode="auto">
                <a:xfrm>
                  <a:off x="2544" y="1315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2" name="Rectangle 76"/>
                <p:cNvSpPr>
                  <a:spLocks noChangeArrowheads="1"/>
                </p:cNvSpPr>
                <p:nvPr/>
              </p:nvSpPr>
              <p:spPr bwMode="auto">
                <a:xfrm>
                  <a:off x="2711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3" name="Rectangle 77"/>
                <p:cNvSpPr>
                  <a:spLocks noChangeArrowheads="1"/>
                </p:cNvSpPr>
                <p:nvPr/>
              </p:nvSpPr>
              <p:spPr bwMode="auto">
                <a:xfrm>
                  <a:off x="710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4" name="Rectangle 78"/>
                <p:cNvSpPr>
                  <a:spLocks noChangeArrowheads="1"/>
                </p:cNvSpPr>
                <p:nvPr/>
              </p:nvSpPr>
              <p:spPr bwMode="auto">
                <a:xfrm>
                  <a:off x="877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5" name="Rectangle 79"/>
                <p:cNvSpPr>
                  <a:spLocks noChangeArrowheads="1"/>
                </p:cNvSpPr>
                <p:nvPr/>
              </p:nvSpPr>
              <p:spPr bwMode="auto">
                <a:xfrm>
                  <a:off x="1043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6" name="Rectangle 80"/>
                <p:cNvSpPr>
                  <a:spLocks noChangeArrowheads="1"/>
                </p:cNvSpPr>
                <p:nvPr/>
              </p:nvSpPr>
              <p:spPr bwMode="auto">
                <a:xfrm>
                  <a:off x="1210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7" name="Rectangle 81"/>
                <p:cNvSpPr>
                  <a:spLocks noChangeArrowheads="1"/>
                </p:cNvSpPr>
                <p:nvPr/>
              </p:nvSpPr>
              <p:spPr bwMode="auto">
                <a:xfrm>
                  <a:off x="1377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8" name="Rectangle 82"/>
                <p:cNvSpPr>
                  <a:spLocks noChangeArrowheads="1"/>
                </p:cNvSpPr>
                <p:nvPr/>
              </p:nvSpPr>
              <p:spPr bwMode="auto">
                <a:xfrm>
                  <a:off x="1544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9" name="Rectangle 83"/>
                <p:cNvSpPr>
                  <a:spLocks noChangeArrowheads="1"/>
                </p:cNvSpPr>
                <p:nvPr/>
              </p:nvSpPr>
              <p:spPr bwMode="auto">
                <a:xfrm>
                  <a:off x="1710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0" name="Rectangle 84"/>
                <p:cNvSpPr>
                  <a:spLocks noChangeArrowheads="1"/>
                </p:cNvSpPr>
                <p:nvPr/>
              </p:nvSpPr>
              <p:spPr bwMode="auto">
                <a:xfrm>
                  <a:off x="1877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1" name="Rectangle 85"/>
                <p:cNvSpPr>
                  <a:spLocks noChangeArrowheads="1"/>
                </p:cNvSpPr>
                <p:nvPr/>
              </p:nvSpPr>
              <p:spPr bwMode="auto">
                <a:xfrm>
                  <a:off x="2044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2" name="Rectangle 86"/>
                <p:cNvSpPr>
                  <a:spLocks noChangeArrowheads="1"/>
                </p:cNvSpPr>
                <p:nvPr/>
              </p:nvSpPr>
              <p:spPr bwMode="auto">
                <a:xfrm>
                  <a:off x="2211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3" name="Rectangle 87"/>
                <p:cNvSpPr>
                  <a:spLocks noChangeArrowheads="1"/>
                </p:cNvSpPr>
                <p:nvPr/>
              </p:nvSpPr>
              <p:spPr bwMode="auto">
                <a:xfrm>
                  <a:off x="2377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4" name="Rectangle 88"/>
                <p:cNvSpPr>
                  <a:spLocks noChangeArrowheads="1"/>
                </p:cNvSpPr>
                <p:nvPr/>
              </p:nvSpPr>
              <p:spPr bwMode="auto">
                <a:xfrm>
                  <a:off x="2544" y="1496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5" name="Rectangle 89"/>
                <p:cNvSpPr>
                  <a:spLocks noChangeArrowheads="1"/>
                </p:cNvSpPr>
                <p:nvPr/>
              </p:nvSpPr>
              <p:spPr bwMode="auto">
                <a:xfrm>
                  <a:off x="2711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6" name="Rectangle 90"/>
                <p:cNvSpPr>
                  <a:spLocks noChangeArrowheads="1"/>
                </p:cNvSpPr>
                <p:nvPr/>
              </p:nvSpPr>
              <p:spPr bwMode="auto">
                <a:xfrm>
                  <a:off x="710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7" name="Rectangle 91"/>
                <p:cNvSpPr>
                  <a:spLocks noChangeArrowheads="1"/>
                </p:cNvSpPr>
                <p:nvPr/>
              </p:nvSpPr>
              <p:spPr bwMode="auto">
                <a:xfrm>
                  <a:off x="877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8" name="Rectangle 92"/>
                <p:cNvSpPr>
                  <a:spLocks noChangeArrowheads="1"/>
                </p:cNvSpPr>
                <p:nvPr/>
              </p:nvSpPr>
              <p:spPr bwMode="auto">
                <a:xfrm>
                  <a:off x="1043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9" name="Rectangle 93"/>
                <p:cNvSpPr>
                  <a:spLocks noChangeArrowheads="1"/>
                </p:cNvSpPr>
                <p:nvPr/>
              </p:nvSpPr>
              <p:spPr bwMode="auto">
                <a:xfrm>
                  <a:off x="1210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0" name="Rectangle 94"/>
                <p:cNvSpPr>
                  <a:spLocks noChangeArrowheads="1"/>
                </p:cNvSpPr>
                <p:nvPr/>
              </p:nvSpPr>
              <p:spPr bwMode="auto">
                <a:xfrm>
                  <a:off x="1377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1" name="Rectangle 95"/>
                <p:cNvSpPr>
                  <a:spLocks noChangeArrowheads="1"/>
                </p:cNvSpPr>
                <p:nvPr/>
              </p:nvSpPr>
              <p:spPr bwMode="auto">
                <a:xfrm>
                  <a:off x="1544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2" name="Rectangle 96"/>
                <p:cNvSpPr>
                  <a:spLocks noChangeArrowheads="1"/>
                </p:cNvSpPr>
                <p:nvPr/>
              </p:nvSpPr>
              <p:spPr bwMode="auto">
                <a:xfrm>
                  <a:off x="1710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3" name="Rectangle 97"/>
                <p:cNvSpPr>
                  <a:spLocks noChangeArrowheads="1"/>
                </p:cNvSpPr>
                <p:nvPr/>
              </p:nvSpPr>
              <p:spPr bwMode="auto">
                <a:xfrm>
                  <a:off x="1877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4" name="Rectangle 98"/>
                <p:cNvSpPr>
                  <a:spLocks noChangeArrowheads="1"/>
                </p:cNvSpPr>
                <p:nvPr/>
              </p:nvSpPr>
              <p:spPr bwMode="auto">
                <a:xfrm>
                  <a:off x="2044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5" name="Rectangle 99"/>
                <p:cNvSpPr>
                  <a:spLocks noChangeArrowheads="1"/>
                </p:cNvSpPr>
                <p:nvPr/>
              </p:nvSpPr>
              <p:spPr bwMode="auto">
                <a:xfrm>
                  <a:off x="2211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77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44" y="1678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711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" name="Rectangle 103"/>
                <p:cNvSpPr>
                  <a:spLocks noChangeArrowheads="1"/>
                </p:cNvSpPr>
                <p:nvPr/>
              </p:nvSpPr>
              <p:spPr bwMode="auto">
                <a:xfrm>
                  <a:off x="710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877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" name="Rectangle 105"/>
                <p:cNvSpPr>
                  <a:spLocks noChangeArrowheads="1"/>
                </p:cNvSpPr>
                <p:nvPr/>
              </p:nvSpPr>
              <p:spPr bwMode="auto">
                <a:xfrm>
                  <a:off x="1043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10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377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" name="Rectangle 108"/>
                <p:cNvSpPr>
                  <a:spLocks noChangeArrowheads="1"/>
                </p:cNvSpPr>
                <p:nvPr/>
              </p:nvSpPr>
              <p:spPr bwMode="auto">
                <a:xfrm>
                  <a:off x="1544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10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77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7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44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11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9" name="Rectangle 113"/>
                <p:cNvSpPr>
                  <a:spLocks noChangeArrowheads="1"/>
                </p:cNvSpPr>
                <p:nvPr/>
              </p:nvSpPr>
              <p:spPr bwMode="auto">
                <a:xfrm>
                  <a:off x="2377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0" name="Rectangle 114"/>
                <p:cNvSpPr>
                  <a:spLocks noChangeArrowheads="1"/>
                </p:cNvSpPr>
                <p:nvPr/>
              </p:nvSpPr>
              <p:spPr bwMode="auto">
                <a:xfrm>
                  <a:off x="2544" y="1859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711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2" name="Rectangle 116"/>
                <p:cNvSpPr>
                  <a:spLocks noChangeArrowheads="1"/>
                </p:cNvSpPr>
                <p:nvPr/>
              </p:nvSpPr>
              <p:spPr bwMode="auto">
                <a:xfrm>
                  <a:off x="710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3" name="Rectangle 117"/>
                <p:cNvSpPr>
                  <a:spLocks noChangeArrowheads="1"/>
                </p:cNvSpPr>
                <p:nvPr/>
              </p:nvSpPr>
              <p:spPr bwMode="auto">
                <a:xfrm>
                  <a:off x="877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4" name="Rectangle 118"/>
                <p:cNvSpPr>
                  <a:spLocks noChangeArrowheads="1"/>
                </p:cNvSpPr>
                <p:nvPr/>
              </p:nvSpPr>
              <p:spPr bwMode="auto">
                <a:xfrm>
                  <a:off x="1043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5" name="Rectangle 119"/>
                <p:cNvSpPr>
                  <a:spLocks noChangeArrowheads="1"/>
                </p:cNvSpPr>
                <p:nvPr/>
              </p:nvSpPr>
              <p:spPr bwMode="auto">
                <a:xfrm>
                  <a:off x="1210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6" name="Rectangle 120"/>
                <p:cNvSpPr>
                  <a:spLocks noChangeArrowheads="1"/>
                </p:cNvSpPr>
                <p:nvPr/>
              </p:nvSpPr>
              <p:spPr bwMode="auto">
                <a:xfrm>
                  <a:off x="1377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7" name="Rectangle 121"/>
                <p:cNvSpPr>
                  <a:spLocks noChangeArrowheads="1"/>
                </p:cNvSpPr>
                <p:nvPr/>
              </p:nvSpPr>
              <p:spPr bwMode="auto">
                <a:xfrm>
                  <a:off x="1544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710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77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0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44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1" name="Rectangle 125"/>
                <p:cNvSpPr>
                  <a:spLocks noChangeArrowheads="1"/>
                </p:cNvSpPr>
                <p:nvPr/>
              </p:nvSpPr>
              <p:spPr bwMode="auto">
                <a:xfrm>
                  <a:off x="2211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377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3" name="Rectangle 127"/>
                <p:cNvSpPr>
                  <a:spLocks noChangeArrowheads="1"/>
                </p:cNvSpPr>
                <p:nvPr/>
              </p:nvSpPr>
              <p:spPr bwMode="auto">
                <a:xfrm>
                  <a:off x="2544" y="2041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4" name="Rectangle 128"/>
                <p:cNvSpPr>
                  <a:spLocks noChangeArrowheads="1"/>
                </p:cNvSpPr>
                <p:nvPr/>
              </p:nvSpPr>
              <p:spPr bwMode="auto">
                <a:xfrm>
                  <a:off x="2711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5" name="Rectangle 129"/>
                <p:cNvSpPr>
                  <a:spLocks noChangeArrowheads="1"/>
                </p:cNvSpPr>
                <p:nvPr/>
              </p:nvSpPr>
              <p:spPr bwMode="auto">
                <a:xfrm>
                  <a:off x="710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6" name="Rectangle 130"/>
                <p:cNvSpPr>
                  <a:spLocks noChangeArrowheads="1"/>
                </p:cNvSpPr>
                <p:nvPr/>
              </p:nvSpPr>
              <p:spPr bwMode="auto">
                <a:xfrm>
                  <a:off x="877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7" name="Rectangle 131"/>
                <p:cNvSpPr>
                  <a:spLocks noChangeArrowheads="1"/>
                </p:cNvSpPr>
                <p:nvPr/>
              </p:nvSpPr>
              <p:spPr bwMode="auto">
                <a:xfrm>
                  <a:off x="1043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10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9" name="Rectangle 133"/>
                <p:cNvSpPr>
                  <a:spLocks noChangeArrowheads="1"/>
                </p:cNvSpPr>
                <p:nvPr/>
              </p:nvSpPr>
              <p:spPr bwMode="auto">
                <a:xfrm>
                  <a:off x="1377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0" name="Rectangle 134"/>
                <p:cNvSpPr>
                  <a:spLocks noChangeArrowheads="1"/>
                </p:cNvSpPr>
                <p:nvPr/>
              </p:nvSpPr>
              <p:spPr bwMode="auto">
                <a:xfrm>
                  <a:off x="1544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1" name="Rectangle 135"/>
                <p:cNvSpPr>
                  <a:spLocks noChangeArrowheads="1"/>
                </p:cNvSpPr>
                <p:nvPr/>
              </p:nvSpPr>
              <p:spPr bwMode="auto">
                <a:xfrm>
                  <a:off x="1710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2" name="Rectangle 136"/>
                <p:cNvSpPr>
                  <a:spLocks noChangeArrowheads="1"/>
                </p:cNvSpPr>
                <p:nvPr/>
              </p:nvSpPr>
              <p:spPr bwMode="auto">
                <a:xfrm>
                  <a:off x="1877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3" name="Rectangle 137"/>
                <p:cNvSpPr>
                  <a:spLocks noChangeArrowheads="1"/>
                </p:cNvSpPr>
                <p:nvPr/>
              </p:nvSpPr>
              <p:spPr bwMode="auto">
                <a:xfrm>
                  <a:off x="2044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4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11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5" name="Rectangle 139"/>
                <p:cNvSpPr>
                  <a:spLocks noChangeArrowheads="1"/>
                </p:cNvSpPr>
                <p:nvPr/>
              </p:nvSpPr>
              <p:spPr bwMode="auto">
                <a:xfrm>
                  <a:off x="2377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6" name="Rectangle 140"/>
                <p:cNvSpPr>
                  <a:spLocks noChangeArrowheads="1"/>
                </p:cNvSpPr>
                <p:nvPr/>
              </p:nvSpPr>
              <p:spPr bwMode="auto">
                <a:xfrm>
                  <a:off x="2544" y="2222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7" name="Rectangle 141"/>
                <p:cNvSpPr>
                  <a:spLocks noChangeArrowheads="1"/>
                </p:cNvSpPr>
                <p:nvPr/>
              </p:nvSpPr>
              <p:spPr bwMode="auto">
                <a:xfrm>
                  <a:off x="2711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8" name="Rectangle 142"/>
                <p:cNvSpPr>
                  <a:spLocks noChangeArrowheads="1"/>
                </p:cNvSpPr>
                <p:nvPr/>
              </p:nvSpPr>
              <p:spPr bwMode="auto">
                <a:xfrm>
                  <a:off x="710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9" name="Rectangle 143"/>
                <p:cNvSpPr>
                  <a:spLocks noChangeArrowheads="1"/>
                </p:cNvSpPr>
                <p:nvPr/>
              </p:nvSpPr>
              <p:spPr bwMode="auto">
                <a:xfrm>
                  <a:off x="877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0" name="Rectangle 144"/>
                <p:cNvSpPr>
                  <a:spLocks noChangeArrowheads="1"/>
                </p:cNvSpPr>
                <p:nvPr/>
              </p:nvSpPr>
              <p:spPr bwMode="auto">
                <a:xfrm>
                  <a:off x="1043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210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2" name="Rectangle 146"/>
                <p:cNvSpPr>
                  <a:spLocks noChangeArrowheads="1"/>
                </p:cNvSpPr>
                <p:nvPr/>
              </p:nvSpPr>
              <p:spPr bwMode="auto">
                <a:xfrm>
                  <a:off x="1377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3" name="Rectangle 147"/>
                <p:cNvSpPr>
                  <a:spLocks noChangeArrowheads="1"/>
                </p:cNvSpPr>
                <p:nvPr/>
              </p:nvSpPr>
              <p:spPr bwMode="auto">
                <a:xfrm>
                  <a:off x="1544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4" name="Rectangle 148"/>
                <p:cNvSpPr>
                  <a:spLocks noChangeArrowheads="1"/>
                </p:cNvSpPr>
                <p:nvPr/>
              </p:nvSpPr>
              <p:spPr bwMode="auto">
                <a:xfrm>
                  <a:off x="1710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5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77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6" name="Rectangle 150"/>
                <p:cNvSpPr>
                  <a:spLocks noChangeArrowheads="1"/>
                </p:cNvSpPr>
                <p:nvPr/>
              </p:nvSpPr>
              <p:spPr bwMode="auto">
                <a:xfrm>
                  <a:off x="2044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7" name="Rectangle 151"/>
                <p:cNvSpPr>
                  <a:spLocks noChangeArrowheads="1"/>
                </p:cNvSpPr>
                <p:nvPr/>
              </p:nvSpPr>
              <p:spPr bwMode="auto">
                <a:xfrm>
                  <a:off x="2211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8" name="Rectangle 152"/>
                <p:cNvSpPr>
                  <a:spLocks noChangeArrowheads="1"/>
                </p:cNvSpPr>
                <p:nvPr/>
              </p:nvSpPr>
              <p:spPr bwMode="auto">
                <a:xfrm>
                  <a:off x="2377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9" name="Rectangle 153"/>
                <p:cNvSpPr>
                  <a:spLocks noChangeArrowheads="1"/>
                </p:cNvSpPr>
                <p:nvPr/>
              </p:nvSpPr>
              <p:spPr bwMode="auto">
                <a:xfrm>
                  <a:off x="2544" y="2404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0" name="Rectangle 154"/>
                <p:cNvSpPr>
                  <a:spLocks noChangeArrowheads="1"/>
                </p:cNvSpPr>
                <p:nvPr/>
              </p:nvSpPr>
              <p:spPr bwMode="auto">
                <a:xfrm>
                  <a:off x="2711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1" name="Rectangle 155"/>
                <p:cNvSpPr>
                  <a:spLocks noChangeArrowheads="1"/>
                </p:cNvSpPr>
                <p:nvPr/>
              </p:nvSpPr>
              <p:spPr bwMode="auto">
                <a:xfrm>
                  <a:off x="710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2" name="Rectangle 156"/>
                <p:cNvSpPr>
                  <a:spLocks noChangeArrowheads="1"/>
                </p:cNvSpPr>
                <p:nvPr/>
              </p:nvSpPr>
              <p:spPr bwMode="auto">
                <a:xfrm>
                  <a:off x="877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043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4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10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5" name="Rectangle 159"/>
                <p:cNvSpPr>
                  <a:spLocks noChangeArrowheads="1"/>
                </p:cNvSpPr>
                <p:nvPr/>
              </p:nvSpPr>
              <p:spPr bwMode="auto">
                <a:xfrm>
                  <a:off x="1377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6" name="Rectangle 160"/>
                <p:cNvSpPr>
                  <a:spLocks noChangeArrowheads="1"/>
                </p:cNvSpPr>
                <p:nvPr/>
              </p:nvSpPr>
              <p:spPr bwMode="auto">
                <a:xfrm>
                  <a:off x="1544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7" name="Rectangle 161"/>
                <p:cNvSpPr>
                  <a:spLocks noChangeArrowheads="1"/>
                </p:cNvSpPr>
                <p:nvPr/>
              </p:nvSpPr>
              <p:spPr bwMode="auto">
                <a:xfrm>
                  <a:off x="1710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77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2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044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0" name="Rectangle 164"/>
                <p:cNvSpPr>
                  <a:spLocks noChangeArrowheads="1"/>
                </p:cNvSpPr>
                <p:nvPr/>
              </p:nvSpPr>
              <p:spPr bwMode="auto">
                <a:xfrm>
                  <a:off x="2211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1" name="Rectangle 165"/>
                <p:cNvSpPr>
                  <a:spLocks noChangeArrowheads="1"/>
                </p:cNvSpPr>
                <p:nvPr/>
              </p:nvSpPr>
              <p:spPr bwMode="auto">
                <a:xfrm>
                  <a:off x="2377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2" name="Rectangle 166"/>
                <p:cNvSpPr>
                  <a:spLocks noChangeArrowheads="1"/>
                </p:cNvSpPr>
                <p:nvPr/>
              </p:nvSpPr>
              <p:spPr bwMode="auto">
                <a:xfrm>
                  <a:off x="2544" y="2585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3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11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4" name="Rectangle 168"/>
                <p:cNvSpPr>
                  <a:spLocks noChangeArrowheads="1"/>
                </p:cNvSpPr>
                <p:nvPr/>
              </p:nvSpPr>
              <p:spPr bwMode="auto">
                <a:xfrm>
                  <a:off x="710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5" name="Rectangle 169"/>
                <p:cNvSpPr>
                  <a:spLocks noChangeArrowheads="1"/>
                </p:cNvSpPr>
                <p:nvPr/>
              </p:nvSpPr>
              <p:spPr bwMode="auto">
                <a:xfrm>
                  <a:off x="877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6" name="Rectangle 170"/>
                <p:cNvSpPr>
                  <a:spLocks noChangeArrowheads="1"/>
                </p:cNvSpPr>
                <p:nvPr/>
              </p:nvSpPr>
              <p:spPr bwMode="auto">
                <a:xfrm>
                  <a:off x="1043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7" name="Rectangle 171"/>
                <p:cNvSpPr>
                  <a:spLocks noChangeArrowheads="1"/>
                </p:cNvSpPr>
                <p:nvPr/>
              </p:nvSpPr>
              <p:spPr bwMode="auto">
                <a:xfrm>
                  <a:off x="1210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8" name="Rectangle 172"/>
                <p:cNvSpPr>
                  <a:spLocks noChangeArrowheads="1"/>
                </p:cNvSpPr>
                <p:nvPr/>
              </p:nvSpPr>
              <p:spPr bwMode="auto">
                <a:xfrm>
                  <a:off x="1377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9" name="Rectangle 173"/>
                <p:cNvSpPr>
                  <a:spLocks noChangeArrowheads="1"/>
                </p:cNvSpPr>
                <p:nvPr/>
              </p:nvSpPr>
              <p:spPr bwMode="auto">
                <a:xfrm>
                  <a:off x="1544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0" name="Rectangle 174"/>
                <p:cNvSpPr>
                  <a:spLocks noChangeArrowheads="1"/>
                </p:cNvSpPr>
                <p:nvPr/>
              </p:nvSpPr>
              <p:spPr bwMode="auto">
                <a:xfrm>
                  <a:off x="1710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877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044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3" name="Rectangle 177"/>
                <p:cNvSpPr>
                  <a:spLocks noChangeArrowheads="1"/>
                </p:cNvSpPr>
                <p:nvPr/>
              </p:nvSpPr>
              <p:spPr bwMode="auto">
                <a:xfrm>
                  <a:off x="2211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4" name="Rectangle 178"/>
                <p:cNvSpPr>
                  <a:spLocks noChangeArrowheads="1"/>
                </p:cNvSpPr>
                <p:nvPr/>
              </p:nvSpPr>
              <p:spPr bwMode="auto">
                <a:xfrm>
                  <a:off x="2377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5" name="Rectangle 179"/>
                <p:cNvSpPr>
                  <a:spLocks noChangeArrowheads="1"/>
                </p:cNvSpPr>
                <p:nvPr/>
              </p:nvSpPr>
              <p:spPr bwMode="auto">
                <a:xfrm>
                  <a:off x="2544" y="2767"/>
                  <a:ext cx="167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6" name="Rectangle 180"/>
                <p:cNvSpPr>
                  <a:spLocks noChangeArrowheads="1"/>
                </p:cNvSpPr>
                <p:nvPr/>
              </p:nvSpPr>
              <p:spPr bwMode="auto">
                <a:xfrm>
                  <a:off x="2711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7" name="Rectangle 181"/>
                <p:cNvSpPr>
                  <a:spLocks noChangeArrowheads="1"/>
                </p:cNvSpPr>
                <p:nvPr/>
              </p:nvSpPr>
              <p:spPr bwMode="auto">
                <a:xfrm>
                  <a:off x="710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8" name="Rectangle 182"/>
                <p:cNvSpPr>
                  <a:spLocks noChangeArrowheads="1"/>
                </p:cNvSpPr>
                <p:nvPr/>
              </p:nvSpPr>
              <p:spPr bwMode="auto">
                <a:xfrm>
                  <a:off x="877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9" name="Rectangle 183"/>
                <p:cNvSpPr>
                  <a:spLocks noChangeArrowheads="1"/>
                </p:cNvSpPr>
                <p:nvPr/>
              </p:nvSpPr>
              <p:spPr bwMode="auto">
                <a:xfrm>
                  <a:off x="1043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0" name="Rectangle 184"/>
                <p:cNvSpPr>
                  <a:spLocks noChangeArrowheads="1"/>
                </p:cNvSpPr>
                <p:nvPr/>
              </p:nvSpPr>
              <p:spPr bwMode="auto">
                <a:xfrm>
                  <a:off x="1210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377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2" name="Rectangle 186"/>
                <p:cNvSpPr>
                  <a:spLocks noChangeArrowheads="1"/>
                </p:cNvSpPr>
                <p:nvPr/>
              </p:nvSpPr>
              <p:spPr bwMode="auto">
                <a:xfrm>
                  <a:off x="1544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3" name="Rectangle 187"/>
                <p:cNvSpPr>
                  <a:spLocks noChangeArrowheads="1"/>
                </p:cNvSpPr>
                <p:nvPr/>
              </p:nvSpPr>
              <p:spPr bwMode="auto">
                <a:xfrm>
                  <a:off x="1710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4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77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5" name="Rectangle 189"/>
                <p:cNvSpPr>
                  <a:spLocks noChangeArrowheads="1"/>
                </p:cNvSpPr>
                <p:nvPr/>
              </p:nvSpPr>
              <p:spPr bwMode="auto">
                <a:xfrm>
                  <a:off x="2044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6" name="Rectangle 190"/>
                <p:cNvSpPr>
                  <a:spLocks noChangeArrowheads="1"/>
                </p:cNvSpPr>
                <p:nvPr/>
              </p:nvSpPr>
              <p:spPr bwMode="auto">
                <a:xfrm>
                  <a:off x="2211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7" name="Rectangle 191"/>
                <p:cNvSpPr>
                  <a:spLocks noChangeArrowheads="1"/>
                </p:cNvSpPr>
                <p:nvPr/>
              </p:nvSpPr>
              <p:spPr bwMode="auto">
                <a:xfrm>
                  <a:off x="2377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544" y="2948"/>
                  <a:ext cx="167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9" name="Rectangle 193"/>
                <p:cNvSpPr>
                  <a:spLocks noChangeArrowheads="1"/>
                </p:cNvSpPr>
                <p:nvPr/>
              </p:nvSpPr>
              <p:spPr bwMode="auto">
                <a:xfrm>
                  <a:off x="2711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60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432" y="2646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10</a:t>
                  </a:r>
                </a:p>
              </p:txBody>
            </p:sp>
            <p:sp>
              <p:nvSpPr>
                <p:cNvPr id="11461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432" y="2283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20</a:t>
                  </a:r>
                </a:p>
              </p:txBody>
            </p:sp>
            <p:sp>
              <p:nvSpPr>
                <p:cNvPr id="11462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432" y="1920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30</a:t>
                  </a:r>
                </a:p>
              </p:txBody>
            </p:sp>
            <p:sp>
              <p:nvSpPr>
                <p:cNvPr id="11463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432" y="1557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40</a:t>
                  </a:r>
                </a:p>
              </p:txBody>
            </p:sp>
            <p:sp>
              <p:nvSpPr>
                <p:cNvPr id="1146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432" y="1194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50</a:t>
                  </a:r>
                </a:p>
              </p:txBody>
            </p:sp>
            <p:sp>
              <p:nvSpPr>
                <p:cNvPr id="11465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432" y="831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60</a:t>
                  </a:r>
                </a:p>
              </p:txBody>
            </p:sp>
            <p:sp>
              <p:nvSpPr>
                <p:cNvPr id="11466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432" y="495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70</a:t>
                  </a:r>
                </a:p>
              </p:txBody>
            </p:sp>
            <p:sp>
              <p:nvSpPr>
                <p:cNvPr id="11467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432" y="3009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/>
                    <a:t>0</a:t>
                  </a:r>
                </a:p>
              </p:txBody>
            </p:sp>
            <p:sp>
              <p:nvSpPr>
                <p:cNvPr id="11468" name="Text Box 20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691" y="1734"/>
                  <a:ext cx="204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>
                      <a:latin typeface="Comic Sans MS" pitchFamily="66" charset="0"/>
                    </a:rPr>
                    <a:t>Cumulative Frequency</a:t>
                  </a:r>
                </a:p>
              </p:txBody>
            </p:sp>
            <p:sp>
              <p:nvSpPr>
                <p:cNvPr id="11469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895" y="3162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10</a:t>
                  </a:r>
                </a:p>
              </p:txBody>
            </p:sp>
            <p:sp>
              <p:nvSpPr>
                <p:cNvPr id="11470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1220" y="3158"/>
                  <a:ext cx="33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20</a:t>
                  </a:r>
                </a:p>
              </p:txBody>
            </p:sp>
            <p:sp>
              <p:nvSpPr>
                <p:cNvPr id="11471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1562" y="3158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30</a:t>
                  </a:r>
                </a:p>
              </p:txBody>
            </p:sp>
            <p:sp>
              <p:nvSpPr>
                <p:cNvPr id="11472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1883" y="3146"/>
                  <a:ext cx="33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40</a:t>
                  </a:r>
                </a:p>
              </p:txBody>
            </p:sp>
            <p:sp>
              <p:nvSpPr>
                <p:cNvPr id="11473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2225" y="3150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50</a:t>
                  </a:r>
                </a:p>
              </p:txBody>
            </p:sp>
            <p:sp>
              <p:nvSpPr>
                <p:cNvPr id="11474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2546" y="3158"/>
                  <a:ext cx="33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60</a:t>
                  </a:r>
                </a:p>
              </p:txBody>
            </p:sp>
            <p:sp>
              <p:nvSpPr>
                <p:cNvPr id="11475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2880" y="3158"/>
                  <a:ext cx="33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omic Sans MS" pitchFamily="66" charset="0"/>
                    </a:rPr>
                    <a:t>70</a:t>
                  </a:r>
                </a:p>
              </p:txBody>
            </p:sp>
            <p:sp>
              <p:nvSpPr>
                <p:cNvPr id="11476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1262" y="3377"/>
                  <a:ext cx="121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000">
                      <a:latin typeface="Comic Sans MS" pitchFamily="66" charset="0"/>
                    </a:rPr>
                    <a:t>Minutes Late</a:t>
                  </a:r>
                </a:p>
              </p:txBody>
            </p:sp>
            <p:sp>
              <p:nvSpPr>
                <p:cNvPr id="11477" name="Rectangle 211"/>
                <p:cNvSpPr>
                  <a:spLocks noChangeArrowheads="1"/>
                </p:cNvSpPr>
                <p:nvPr/>
              </p:nvSpPr>
              <p:spPr bwMode="auto">
                <a:xfrm>
                  <a:off x="2877" y="589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8" name="Rectangle 212"/>
                <p:cNvSpPr>
                  <a:spLocks noChangeArrowheads="1"/>
                </p:cNvSpPr>
                <p:nvPr/>
              </p:nvSpPr>
              <p:spPr bwMode="auto">
                <a:xfrm>
                  <a:off x="2877" y="770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9" name="Rectangle 213"/>
                <p:cNvSpPr>
                  <a:spLocks noChangeArrowheads="1"/>
                </p:cNvSpPr>
                <p:nvPr/>
              </p:nvSpPr>
              <p:spPr bwMode="auto">
                <a:xfrm>
                  <a:off x="2877" y="952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0" name="Rectangle 214"/>
                <p:cNvSpPr>
                  <a:spLocks noChangeArrowheads="1"/>
                </p:cNvSpPr>
                <p:nvPr/>
              </p:nvSpPr>
              <p:spPr bwMode="auto">
                <a:xfrm>
                  <a:off x="2877" y="1133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1" name="Rectangle 215"/>
                <p:cNvSpPr>
                  <a:spLocks noChangeArrowheads="1"/>
                </p:cNvSpPr>
                <p:nvPr/>
              </p:nvSpPr>
              <p:spPr bwMode="auto">
                <a:xfrm>
                  <a:off x="2877" y="1315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2" name="Rectangle 216"/>
                <p:cNvSpPr>
                  <a:spLocks noChangeArrowheads="1"/>
                </p:cNvSpPr>
                <p:nvPr/>
              </p:nvSpPr>
              <p:spPr bwMode="auto">
                <a:xfrm>
                  <a:off x="2877" y="1496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" name="Rectangle 217"/>
                <p:cNvSpPr>
                  <a:spLocks noChangeArrowheads="1"/>
                </p:cNvSpPr>
                <p:nvPr/>
              </p:nvSpPr>
              <p:spPr bwMode="auto">
                <a:xfrm>
                  <a:off x="2877" y="1678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4" name="Rectangle 218"/>
                <p:cNvSpPr>
                  <a:spLocks noChangeArrowheads="1"/>
                </p:cNvSpPr>
                <p:nvPr/>
              </p:nvSpPr>
              <p:spPr bwMode="auto">
                <a:xfrm>
                  <a:off x="2877" y="1859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5" name="Rectangle 219"/>
                <p:cNvSpPr>
                  <a:spLocks noChangeArrowheads="1"/>
                </p:cNvSpPr>
                <p:nvPr/>
              </p:nvSpPr>
              <p:spPr bwMode="auto">
                <a:xfrm>
                  <a:off x="2877" y="2041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6" name="Rectangle 220"/>
                <p:cNvSpPr>
                  <a:spLocks noChangeArrowheads="1"/>
                </p:cNvSpPr>
                <p:nvPr/>
              </p:nvSpPr>
              <p:spPr bwMode="auto">
                <a:xfrm>
                  <a:off x="2877" y="2222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7" name="Rectangle 221"/>
                <p:cNvSpPr>
                  <a:spLocks noChangeArrowheads="1"/>
                </p:cNvSpPr>
                <p:nvPr/>
              </p:nvSpPr>
              <p:spPr bwMode="auto">
                <a:xfrm>
                  <a:off x="2877" y="2404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8" name="Rectangle 222"/>
                <p:cNvSpPr>
                  <a:spLocks noChangeArrowheads="1"/>
                </p:cNvSpPr>
                <p:nvPr/>
              </p:nvSpPr>
              <p:spPr bwMode="auto">
                <a:xfrm>
                  <a:off x="2877" y="2585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9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77" y="2767"/>
                  <a:ext cx="166" cy="181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0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77" y="2948"/>
                  <a:ext cx="166" cy="182"/>
                </a:xfrm>
                <a:prstGeom prst="rect">
                  <a:avLst/>
                </a:prstGeom>
                <a:noFill/>
                <a:ln w="3175">
                  <a:solidFill>
                    <a:schemeClr val="folHlink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77" name="Text Box 245"/>
              <p:cNvSpPr txBox="1">
                <a:spLocks noChangeArrowheads="1"/>
              </p:cNvSpPr>
              <p:nvPr/>
            </p:nvSpPr>
            <p:spPr bwMode="auto">
              <a:xfrm>
                <a:off x="696" y="240"/>
                <a:ext cx="4452" cy="29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>
                    <a:latin typeface="Comic Sans MS" pitchFamily="66" charset="0"/>
                  </a:rPr>
                  <a:t>Interpreting Cumulative Frequency Curves</a:t>
                </a:r>
              </a:p>
            </p:txBody>
          </p:sp>
        </p:grpSp>
        <p:sp>
          <p:nvSpPr>
            <p:cNvPr id="11275" name="Text Box 246" descr="Parchment"/>
            <p:cNvSpPr txBox="1">
              <a:spLocks noChangeArrowheads="1"/>
            </p:cNvSpPr>
            <p:nvPr/>
          </p:nvSpPr>
          <p:spPr bwMode="auto">
            <a:xfrm>
              <a:off x="3276" y="780"/>
              <a:ext cx="2340" cy="294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</a:rPr>
                <a:t>The cumulative frequency curve gives information on aircraft arriving late at an airport. Use the curve to find estimates to: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(a)</a:t>
              </a:r>
              <a:r>
                <a:rPr lang="en-GB" sz="2000">
                  <a:latin typeface="Comic Sans MS" pitchFamily="66" charset="0"/>
                </a:rPr>
                <a:t> The median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(b)</a:t>
              </a:r>
              <a:r>
                <a:rPr lang="en-GB" sz="2000">
                  <a:latin typeface="Comic Sans MS" pitchFamily="66" charset="0"/>
                </a:rPr>
                <a:t> The inter-quartile range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(c)</a:t>
              </a:r>
              <a:r>
                <a:rPr lang="en-GB" sz="2000">
                  <a:latin typeface="Comic Sans MS" pitchFamily="66" charset="0"/>
                </a:rPr>
                <a:t> The number of aircraft arriving less than 45 minutes late.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(d)</a:t>
              </a:r>
              <a:r>
                <a:rPr lang="en-GB" sz="2000">
                  <a:latin typeface="Comic Sans MS" pitchFamily="66" charset="0"/>
                </a:rPr>
                <a:t> The number of aircraft arriving more than 25 minutes late.</a:t>
              </a:r>
            </a:p>
          </p:txBody>
        </p:sp>
      </p:grpSp>
      <p:sp>
        <p:nvSpPr>
          <p:cNvPr id="11267" name="Freeform 10"/>
          <p:cNvSpPr>
            <a:spLocks/>
          </p:cNvSpPr>
          <p:nvPr/>
        </p:nvSpPr>
        <p:spPr bwMode="auto">
          <a:xfrm>
            <a:off x="1266825" y="1819275"/>
            <a:ext cx="3171825" cy="3457575"/>
          </a:xfrm>
          <a:custGeom>
            <a:avLst/>
            <a:gdLst>
              <a:gd name="T0" fmla="*/ 0 w 1998"/>
              <a:gd name="T1" fmla="*/ 2147483647 h 2178"/>
              <a:gd name="T2" fmla="*/ 846772500 w 1998"/>
              <a:gd name="T3" fmla="*/ 2147483647 h 2178"/>
              <a:gd name="T4" fmla="*/ 1678424063 w 1998"/>
              <a:gd name="T5" fmla="*/ 2147483647 h 2178"/>
              <a:gd name="T6" fmla="*/ 2147483647 w 1998"/>
              <a:gd name="T7" fmla="*/ 2147483647 h 2178"/>
              <a:gd name="T8" fmla="*/ 2147483647 w 1998"/>
              <a:gd name="T9" fmla="*/ 1164312188 h 2178"/>
              <a:gd name="T10" fmla="*/ 2147483647 w 1998"/>
              <a:gd name="T11" fmla="*/ 423386250 h 2178"/>
              <a:gd name="T12" fmla="*/ 2147483647 w 1998"/>
              <a:gd name="T13" fmla="*/ 0 h 21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98"/>
              <a:gd name="T22" fmla="*/ 0 h 2178"/>
              <a:gd name="T23" fmla="*/ 1998 w 1998"/>
              <a:gd name="T24" fmla="*/ 2178 h 21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98" h="2178">
                <a:moveTo>
                  <a:pt x="0" y="2178"/>
                </a:moveTo>
                <a:cubicBezTo>
                  <a:pt x="112" y="2128"/>
                  <a:pt x="225" y="2079"/>
                  <a:pt x="336" y="1998"/>
                </a:cubicBezTo>
                <a:cubicBezTo>
                  <a:pt x="447" y="1917"/>
                  <a:pt x="555" y="1873"/>
                  <a:pt x="666" y="1692"/>
                </a:cubicBezTo>
                <a:cubicBezTo>
                  <a:pt x="777" y="1511"/>
                  <a:pt x="891" y="1117"/>
                  <a:pt x="1002" y="912"/>
                </a:cubicBezTo>
                <a:cubicBezTo>
                  <a:pt x="1113" y="707"/>
                  <a:pt x="1221" y="586"/>
                  <a:pt x="1332" y="462"/>
                </a:cubicBezTo>
                <a:cubicBezTo>
                  <a:pt x="1443" y="338"/>
                  <a:pt x="1557" y="245"/>
                  <a:pt x="1668" y="168"/>
                </a:cubicBezTo>
                <a:cubicBezTo>
                  <a:pt x="1779" y="91"/>
                  <a:pt x="1929" y="35"/>
                  <a:pt x="1998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1" name="Line 249"/>
          <p:cNvSpPr>
            <a:spLocks noChangeShapeType="1"/>
          </p:cNvSpPr>
          <p:nvPr/>
        </p:nvSpPr>
        <p:spPr bwMode="auto">
          <a:xfrm flipV="1">
            <a:off x="3667125" y="2276475"/>
            <a:ext cx="0" cy="30003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2" name="Line 250"/>
          <p:cNvSpPr>
            <a:spLocks noChangeShapeType="1"/>
          </p:cNvSpPr>
          <p:nvPr/>
        </p:nvSpPr>
        <p:spPr bwMode="auto">
          <a:xfrm flipH="1">
            <a:off x="1285875" y="2286000"/>
            <a:ext cx="23812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3" name="Text Box 251"/>
          <p:cNvSpPr txBox="1">
            <a:spLocks noChangeArrowheads="1"/>
          </p:cNvSpPr>
          <p:nvPr/>
        </p:nvSpPr>
        <p:spPr bwMode="auto">
          <a:xfrm>
            <a:off x="1771650" y="1857375"/>
            <a:ext cx="4953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Comic Sans MS" pitchFamily="66" charset="0"/>
              </a:rPr>
              <a:t>52</a:t>
            </a:r>
          </a:p>
        </p:txBody>
      </p:sp>
      <p:sp>
        <p:nvSpPr>
          <p:cNvPr id="23804" name="Line 252"/>
          <p:cNvSpPr>
            <a:spLocks noChangeShapeType="1"/>
          </p:cNvSpPr>
          <p:nvPr/>
        </p:nvSpPr>
        <p:spPr bwMode="auto">
          <a:xfrm flipV="1">
            <a:off x="2597150" y="3905250"/>
            <a:ext cx="0" cy="1362075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5" name="Line 253"/>
          <p:cNvSpPr>
            <a:spLocks noChangeShapeType="1"/>
          </p:cNvSpPr>
          <p:nvPr/>
        </p:nvSpPr>
        <p:spPr bwMode="auto">
          <a:xfrm flipH="1">
            <a:off x="1257300" y="3914775"/>
            <a:ext cx="1323975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6" name="Text Box 254"/>
          <p:cNvSpPr txBox="1">
            <a:spLocks noChangeArrowheads="1"/>
          </p:cNvSpPr>
          <p:nvPr/>
        </p:nvSpPr>
        <p:spPr bwMode="auto">
          <a:xfrm>
            <a:off x="1333500" y="3486150"/>
            <a:ext cx="15811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solidFill>
                  <a:schemeClr val="bg1"/>
                </a:solidFill>
                <a:latin typeface="Comic Sans MS" pitchFamily="66" charset="0"/>
              </a:rPr>
              <a:t>60 – 24 =</a:t>
            </a:r>
            <a:r>
              <a:rPr lang="en-GB" sz="1800">
                <a:solidFill>
                  <a:srgbClr val="FFFF00"/>
                </a:solidFill>
                <a:latin typeface="Comic Sans MS" pitchFamily="66" charset="0"/>
              </a:rPr>
              <a:t>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01" grpId="0" animBg="1"/>
      <p:bldP spid="23802" grpId="0" animBg="1"/>
      <p:bldP spid="23803" grpId="0" animBg="1" autoUpdateAnimBg="0"/>
      <p:bldP spid="23804" grpId="0" animBg="1"/>
      <p:bldP spid="23805" grpId="0" animBg="1"/>
      <p:bldP spid="23806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2002</Words>
  <Application>Microsoft Office PowerPoint</Application>
  <PresentationFormat>On-screen Show (4:3)</PresentationFormat>
  <Paragraphs>606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Arial</vt:lpstr>
      <vt:lpstr>Calibri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Worked Example</vt:lpstr>
      <vt:lpstr>PowerPoint Presentation</vt:lpstr>
    </vt:vector>
  </TitlesOfParts>
  <Company>Whiteboardmaths.com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Frequency Curves</dc:title>
  <dc:creator>Rosanna</dc:creator>
  <cp:lastModifiedBy>Teacher E-Solutions</cp:lastModifiedBy>
  <cp:revision>34</cp:revision>
  <dcterms:created xsi:type="dcterms:W3CDTF">2003-08-19T18:03:44Z</dcterms:created>
  <dcterms:modified xsi:type="dcterms:W3CDTF">2019-01-18T17:09:07Z</dcterms:modified>
</cp:coreProperties>
</file>