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4335" r:id="rId2"/>
  </p:sldMasterIdLst>
  <p:notesMasterIdLst>
    <p:notesMasterId r:id="rId44"/>
  </p:notesMasterIdLst>
  <p:sldIdLst>
    <p:sldId id="272" r:id="rId3"/>
    <p:sldId id="285" r:id="rId4"/>
    <p:sldId id="286" r:id="rId5"/>
    <p:sldId id="287" r:id="rId6"/>
    <p:sldId id="288" r:id="rId7"/>
    <p:sldId id="289" r:id="rId8"/>
    <p:sldId id="290" r:id="rId9"/>
    <p:sldId id="300" r:id="rId10"/>
    <p:sldId id="301" r:id="rId11"/>
    <p:sldId id="302" r:id="rId12"/>
    <p:sldId id="303" r:id="rId13"/>
    <p:sldId id="291" r:id="rId14"/>
    <p:sldId id="292" r:id="rId15"/>
    <p:sldId id="297" r:id="rId16"/>
    <p:sldId id="298" r:id="rId17"/>
    <p:sldId id="304" r:id="rId18"/>
    <p:sldId id="305" r:id="rId19"/>
    <p:sldId id="306" r:id="rId20"/>
    <p:sldId id="313" r:id="rId21"/>
    <p:sldId id="294" r:id="rId22"/>
    <p:sldId id="295" r:id="rId23"/>
    <p:sldId id="299" r:id="rId24"/>
    <p:sldId id="296" r:id="rId25"/>
    <p:sldId id="307" r:id="rId26"/>
    <p:sldId id="308" r:id="rId27"/>
    <p:sldId id="309" r:id="rId28"/>
    <p:sldId id="310" r:id="rId29"/>
    <p:sldId id="311" r:id="rId30"/>
    <p:sldId id="312" r:id="rId31"/>
    <p:sldId id="273" r:id="rId32"/>
    <p:sldId id="274" r:id="rId33"/>
    <p:sldId id="275" r:id="rId34"/>
    <p:sldId id="276" r:id="rId35"/>
    <p:sldId id="277" r:id="rId36"/>
    <p:sldId id="278" r:id="rId37"/>
    <p:sldId id="279" r:id="rId38"/>
    <p:sldId id="280" r:id="rId39"/>
    <p:sldId id="281" r:id="rId40"/>
    <p:sldId id="282" r:id="rId41"/>
    <p:sldId id="283" r:id="rId42"/>
    <p:sldId id="284" r:id="rId43"/>
  </p:sldIdLst>
  <p:sldSz cx="9144000" cy="6858000" type="screen4x3"/>
  <p:notesSz cx="6858000" cy="9144000"/>
  <p:defaultTextStyle>
    <a:defPPr>
      <a:defRPr lang="en-GB"/>
    </a:defPPr>
    <a:lvl1pPr algn="l" rtl="0" fontAlgn="base">
      <a:spcBef>
        <a:spcPct val="0"/>
      </a:spcBef>
      <a:spcAft>
        <a:spcPct val="0"/>
      </a:spcAft>
      <a:defRPr sz="2400" kern="1200">
        <a:solidFill>
          <a:schemeClr val="tx1"/>
        </a:solidFill>
        <a:latin typeface="Arial Narrow" pitchFamily="34" charset="0"/>
        <a:ea typeface="+mn-ea"/>
        <a:cs typeface="Arial" pitchFamily="34" charset="0"/>
      </a:defRPr>
    </a:lvl1pPr>
    <a:lvl2pPr marL="457200" algn="l" rtl="0" fontAlgn="base">
      <a:spcBef>
        <a:spcPct val="0"/>
      </a:spcBef>
      <a:spcAft>
        <a:spcPct val="0"/>
      </a:spcAft>
      <a:defRPr sz="2400" kern="1200">
        <a:solidFill>
          <a:schemeClr val="tx1"/>
        </a:solidFill>
        <a:latin typeface="Arial Narrow" pitchFamily="34" charset="0"/>
        <a:ea typeface="+mn-ea"/>
        <a:cs typeface="Arial" pitchFamily="34" charset="0"/>
      </a:defRPr>
    </a:lvl2pPr>
    <a:lvl3pPr marL="914400" algn="l" rtl="0" fontAlgn="base">
      <a:spcBef>
        <a:spcPct val="0"/>
      </a:spcBef>
      <a:spcAft>
        <a:spcPct val="0"/>
      </a:spcAft>
      <a:defRPr sz="2400" kern="1200">
        <a:solidFill>
          <a:schemeClr val="tx1"/>
        </a:solidFill>
        <a:latin typeface="Arial Narrow" pitchFamily="34" charset="0"/>
        <a:ea typeface="+mn-ea"/>
        <a:cs typeface="Arial" pitchFamily="34" charset="0"/>
      </a:defRPr>
    </a:lvl3pPr>
    <a:lvl4pPr marL="1371600" algn="l" rtl="0" fontAlgn="base">
      <a:spcBef>
        <a:spcPct val="0"/>
      </a:spcBef>
      <a:spcAft>
        <a:spcPct val="0"/>
      </a:spcAft>
      <a:defRPr sz="2400" kern="1200">
        <a:solidFill>
          <a:schemeClr val="tx1"/>
        </a:solidFill>
        <a:latin typeface="Arial Narrow" pitchFamily="34" charset="0"/>
        <a:ea typeface="+mn-ea"/>
        <a:cs typeface="Arial" pitchFamily="34" charset="0"/>
      </a:defRPr>
    </a:lvl4pPr>
    <a:lvl5pPr marL="1828800" algn="l" rtl="0" fontAlgn="base">
      <a:spcBef>
        <a:spcPct val="0"/>
      </a:spcBef>
      <a:spcAft>
        <a:spcPct val="0"/>
      </a:spcAft>
      <a:defRPr sz="2400" kern="1200">
        <a:solidFill>
          <a:schemeClr val="tx1"/>
        </a:solidFill>
        <a:latin typeface="Arial Narrow" pitchFamily="34" charset="0"/>
        <a:ea typeface="+mn-ea"/>
        <a:cs typeface="Arial" pitchFamily="34" charset="0"/>
      </a:defRPr>
    </a:lvl5pPr>
    <a:lvl6pPr marL="2286000" algn="l" defTabSz="914400" rtl="0" eaLnBrk="1" latinLnBrk="0" hangingPunct="1">
      <a:defRPr sz="2400" kern="1200">
        <a:solidFill>
          <a:schemeClr val="tx1"/>
        </a:solidFill>
        <a:latin typeface="Arial Narrow" pitchFamily="34" charset="0"/>
        <a:ea typeface="+mn-ea"/>
        <a:cs typeface="Arial" pitchFamily="34" charset="0"/>
      </a:defRPr>
    </a:lvl6pPr>
    <a:lvl7pPr marL="2743200" algn="l" defTabSz="914400" rtl="0" eaLnBrk="1" latinLnBrk="0" hangingPunct="1">
      <a:defRPr sz="2400" kern="1200">
        <a:solidFill>
          <a:schemeClr val="tx1"/>
        </a:solidFill>
        <a:latin typeface="Arial Narrow" pitchFamily="34" charset="0"/>
        <a:ea typeface="+mn-ea"/>
        <a:cs typeface="Arial" pitchFamily="34" charset="0"/>
      </a:defRPr>
    </a:lvl7pPr>
    <a:lvl8pPr marL="3200400" algn="l" defTabSz="914400" rtl="0" eaLnBrk="1" latinLnBrk="0" hangingPunct="1">
      <a:defRPr sz="2400" kern="1200">
        <a:solidFill>
          <a:schemeClr val="tx1"/>
        </a:solidFill>
        <a:latin typeface="Arial Narrow" pitchFamily="34" charset="0"/>
        <a:ea typeface="+mn-ea"/>
        <a:cs typeface="Arial" pitchFamily="34" charset="0"/>
      </a:defRPr>
    </a:lvl8pPr>
    <a:lvl9pPr marL="3657600" algn="l" defTabSz="914400" rtl="0" eaLnBrk="1" latinLnBrk="0" hangingPunct="1">
      <a:defRPr sz="2400" kern="1200">
        <a:solidFill>
          <a:schemeClr val="tx1"/>
        </a:solidFill>
        <a:latin typeface="Arial Narrow"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a:srgbClr val="FF66FF"/>
    <a:srgbClr val="FF6600"/>
    <a:srgbClr val="FF0000"/>
    <a:srgbClr val="00FF00"/>
    <a:srgbClr val="FF9900"/>
    <a:srgbClr val="3333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5" autoAdjust="0"/>
    <p:restoredTop sz="83803" autoAdjust="0"/>
  </p:normalViewPr>
  <p:slideViewPr>
    <p:cSldViewPr snapToGrid="0">
      <p:cViewPr>
        <p:scale>
          <a:sx n="67" d="100"/>
          <a:sy n="67" d="100"/>
        </p:scale>
        <p:origin x="-58" y="134"/>
      </p:cViewPr>
      <p:guideLst>
        <p:guide orient="horz" pos="4319"/>
        <p:guide/>
      </p:guideLst>
    </p:cSldViewPr>
  </p:slideViewPr>
  <p:outlineViewPr>
    <p:cViewPr>
      <p:scale>
        <a:sx n="33" d="100"/>
        <a:sy n="33" d="100"/>
      </p:scale>
      <p:origin x="0" y="0"/>
    </p:cViewPr>
  </p:outlineViewPr>
  <p:notesTextViewPr>
    <p:cViewPr>
      <p:scale>
        <a:sx n="100" d="100"/>
        <a:sy n="100" d="100"/>
      </p:scale>
      <p:origin x="0" y="0"/>
    </p:cViewPr>
  </p:notesText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58.wmf"/><Relationship Id="rId1" Type="http://schemas.openxmlformats.org/officeDocument/2006/relationships/image" Target="../media/image57.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61.wmf"/><Relationship Id="rId1" Type="http://schemas.openxmlformats.org/officeDocument/2006/relationships/image" Target="NULL"/></Relationships>
</file>

<file path=ppt/drawings/_rels/vmlDrawing12.vml.rels><?xml version="1.0" encoding="UTF-8" standalone="yes"?>
<Relationships xmlns="http://schemas.openxmlformats.org/package/2006/relationships"><Relationship Id="rId8" Type="http://schemas.openxmlformats.org/officeDocument/2006/relationships/image" Target="../media/image69.wmf"/><Relationship Id="rId3" Type="http://schemas.openxmlformats.org/officeDocument/2006/relationships/image" Target="../media/image64.wmf"/><Relationship Id="rId7" Type="http://schemas.openxmlformats.org/officeDocument/2006/relationships/image" Target="../media/image68.wmf"/><Relationship Id="rId2" Type="http://schemas.openxmlformats.org/officeDocument/2006/relationships/image" Target="../media/image63.wmf"/><Relationship Id="rId1" Type="http://schemas.openxmlformats.org/officeDocument/2006/relationships/image" Target="../media/image62.wmf"/><Relationship Id="rId6" Type="http://schemas.openxmlformats.org/officeDocument/2006/relationships/image" Target="../media/image67.wmf"/><Relationship Id="rId11" Type="http://schemas.openxmlformats.org/officeDocument/2006/relationships/image" Target="../media/image33.wmf"/><Relationship Id="rId5" Type="http://schemas.openxmlformats.org/officeDocument/2006/relationships/image" Target="../media/image66.wmf"/><Relationship Id="rId10" Type="http://schemas.openxmlformats.org/officeDocument/2006/relationships/image" Target="../media/image32.wmf"/><Relationship Id="rId4" Type="http://schemas.openxmlformats.org/officeDocument/2006/relationships/image" Target="../media/image65.wmf"/><Relationship Id="rId9" Type="http://schemas.openxmlformats.org/officeDocument/2006/relationships/image" Target="../media/image31.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image" Target="../media/image71.wmf"/><Relationship Id="rId1" Type="http://schemas.openxmlformats.org/officeDocument/2006/relationships/image" Target="../media/image70.wmf"/><Relationship Id="rId5" Type="http://schemas.openxmlformats.org/officeDocument/2006/relationships/image" Target="../media/image74.wmf"/><Relationship Id="rId4" Type="http://schemas.openxmlformats.org/officeDocument/2006/relationships/image" Target="../media/image73.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77.wmf"/><Relationship Id="rId2" Type="http://schemas.openxmlformats.org/officeDocument/2006/relationships/image" Target="../media/image76.wmf"/><Relationship Id="rId1" Type="http://schemas.openxmlformats.org/officeDocument/2006/relationships/image" Target="../media/image70.wmf"/><Relationship Id="rId5" Type="http://schemas.openxmlformats.org/officeDocument/2006/relationships/image" Target="../media/image79.wmf"/><Relationship Id="rId4" Type="http://schemas.openxmlformats.org/officeDocument/2006/relationships/image" Target="../media/image78.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82.wmf"/><Relationship Id="rId2" Type="http://schemas.openxmlformats.org/officeDocument/2006/relationships/image" Target="../media/image81.wmf"/><Relationship Id="rId1" Type="http://schemas.openxmlformats.org/officeDocument/2006/relationships/image" Target="../media/image80.wmf"/><Relationship Id="rId4" Type="http://schemas.openxmlformats.org/officeDocument/2006/relationships/image" Target="../media/image83.wmf"/></Relationships>
</file>

<file path=ppt/drawings/_rels/vmlDrawing16.vml.rels><?xml version="1.0" encoding="UTF-8" standalone="yes"?>
<Relationships xmlns="http://schemas.openxmlformats.org/package/2006/relationships"><Relationship Id="rId8" Type="http://schemas.openxmlformats.org/officeDocument/2006/relationships/image" Target="../media/image91.wmf"/><Relationship Id="rId3" Type="http://schemas.openxmlformats.org/officeDocument/2006/relationships/image" Target="../media/image86.wmf"/><Relationship Id="rId7" Type="http://schemas.openxmlformats.org/officeDocument/2006/relationships/image" Target="../media/image90.wmf"/><Relationship Id="rId2" Type="http://schemas.openxmlformats.org/officeDocument/2006/relationships/image" Target="../media/image85.wmf"/><Relationship Id="rId1" Type="http://schemas.openxmlformats.org/officeDocument/2006/relationships/image" Target="../media/image84.wmf"/><Relationship Id="rId6" Type="http://schemas.openxmlformats.org/officeDocument/2006/relationships/image" Target="../media/image89.wmf"/><Relationship Id="rId11" Type="http://schemas.openxmlformats.org/officeDocument/2006/relationships/image" Target="../media/image33.wmf"/><Relationship Id="rId5" Type="http://schemas.openxmlformats.org/officeDocument/2006/relationships/image" Target="../media/image88.wmf"/><Relationship Id="rId10" Type="http://schemas.openxmlformats.org/officeDocument/2006/relationships/image" Target="../media/image32.wmf"/><Relationship Id="rId4" Type="http://schemas.openxmlformats.org/officeDocument/2006/relationships/image" Target="../media/image87.wmf"/><Relationship Id="rId9" Type="http://schemas.openxmlformats.org/officeDocument/2006/relationships/image" Target="../media/image31.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94.wmf"/><Relationship Id="rId2" Type="http://schemas.openxmlformats.org/officeDocument/2006/relationships/image" Target="../media/image93.wmf"/><Relationship Id="rId1" Type="http://schemas.openxmlformats.org/officeDocument/2006/relationships/image" Target="../media/image92.wmf"/><Relationship Id="rId5" Type="http://schemas.openxmlformats.org/officeDocument/2006/relationships/image" Target="../media/image96.wmf"/><Relationship Id="rId4" Type="http://schemas.openxmlformats.org/officeDocument/2006/relationships/image" Target="../media/image95.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99.wmf"/><Relationship Id="rId2" Type="http://schemas.openxmlformats.org/officeDocument/2006/relationships/image" Target="../media/image98.wmf"/><Relationship Id="rId1" Type="http://schemas.openxmlformats.org/officeDocument/2006/relationships/image" Target="../media/image97.wmf"/><Relationship Id="rId5" Type="http://schemas.openxmlformats.org/officeDocument/2006/relationships/image" Target="../media/image101.wmf"/><Relationship Id="rId4" Type="http://schemas.openxmlformats.org/officeDocument/2006/relationships/image" Target="../media/image100.wmf"/></Relationships>
</file>

<file path=ppt/drawings/_rels/vmlDrawing19.vml.rels><?xml version="1.0" encoding="UTF-8" standalone="yes"?>
<Relationships xmlns="http://schemas.openxmlformats.org/package/2006/relationships"><Relationship Id="rId8" Type="http://schemas.openxmlformats.org/officeDocument/2006/relationships/image" Target="../media/image110.wmf"/><Relationship Id="rId3" Type="http://schemas.openxmlformats.org/officeDocument/2006/relationships/image" Target="../media/image105.wmf"/><Relationship Id="rId7" Type="http://schemas.openxmlformats.org/officeDocument/2006/relationships/image" Target="../media/image109.wmf"/><Relationship Id="rId2" Type="http://schemas.openxmlformats.org/officeDocument/2006/relationships/image" Target="../media/image104.wmf"/><Relationship Id="rId1" Type="http://schemas.openxmlformats.org/officeDocument/2006/relationships/image" Target="../media/image103.wmf"/><Relationship Id="rId6" Type="http://schemas.openxmlformats.org/officeDocument/2006/relationships/image" Target="../media/image108.wmf"/><Relationship Id="rId5" Type="http://schemas.openxmlformats.org/officeDocument/2006/relationships/image" Target="../media/image107.wmf"/><Relationship Id="rId4" Type="http://schemas.openxmlformats.org/officeDocument/2006/relationships/image" Target="../media/image10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31.wmf"/><Relationship Id="rId7" Type="http://schemas.openxmlformats.org/officeDocument/2006/relationships/image" Target="../media/image113.wmf"/><Relationship Id="rId2" Type="http://schemas.openxmlformats.org/officeDocument/2006/relationships/image" Target="../media/image112.wmf"/><Relationship Id="rId1" Type="http://schemas.openxmlformats.org/officeDocument/2006/relationships/image" Target="../media/image111.wmf"/><Relationship Id="rId6" Type="http://schemas.openxmlformats.org/officeDocument/2006/relationships/image" Target="../media/image105.wmf"/><Relationship Id="rId5" Type="http://schemas.openxmlformats.org/officeDocument/2006/relationships/image" Target="../media/image33.wmf"/><Relationship Id="rId4" Type="http://schemas.openxmlformats.org/officeDocument/2006/relationships/image" Target="../media/image32.wmf"/></Relationships>
</file>

<file path=ppt/drawings/_rels/vmlDrawing21.vml.rels><?xml version="1.0" encoding="UTF-8" standalone="yes"?>
<Relationships xmlns="http://schemas.openxmlformats.org/package/2006/relationships"><Relationship Id="rId8" Type="http://schemas.openxmlformats.org/officeDocument/2006/relationships/image" Target="../media/image118.wmf"/><Relationship Id="rId3" Type="http://schemas.openxmlformats.org/officeDocument/2006/relationships/image" Target="../media/image116.wmf"/><Relationship Id="rId7" Type="http://schemas.openxmlformats.org/officeDocument/2006/relationships/image" Target="../media/image117.wmf"/><Relationship Id="rId2" Type="http://schemas.openxmlformats.org/officeDocument/2006/relationships/image" Target="../media/image115.wmf"/><Relationship Id="rId1" Type="http://schemas.openxmlformats.org/officeDocument/2006/relationships/image" Target="../media/image114.wmf"/><Relationship Id="rId6" Type="http://schemas.openxmlformats.org/officeDocument/2006/relationships/image" Target="../media/image33.wmf"/><Relationship Id="rId5" Type="http://schemas.openxmlformats.org/officeDocument/2006/relationships/image" Target="../media/image32.wmf"/><Relationship Id="rId4" Type="http://schemas.openxmlformats.org/officeDocument/2006/relationships/image" Target="../media/image31.wmf"/><Relationship Id="rId9" Type="http://schemas.openxmlformats.org/officeDocument/2006/relationships/image" Target="../media/image119.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122.wmf"/><Relationship Id="rId2" Type="http://schemas.openxmlformats.org/officeDocument/2006/relationships/image" Target="../media/image121.wmf"/><Relationship Id="rId1" Type="http://schemas.openxmlformats.org/officeDocument/2006/relationships/image" Target="../media/image120.wmf"/></Relationships>
</file>

<file path=ppt/drawings/_rels/vmlDrawing23.vml.rels><?xml version="1.0" encoding="UTF-8" standalone="yes"?>
<Relationships xmlns="http://schemas.openxmlformats.org/package/2006/relationships"><Relationship Id="rId8" Type="http://schemas.openxmlformats.org/officeDocument/2006/relationships/image" Target="../media/image131.wmf"/><Relationship Id="rId3" Type="http://schemas.openxmlformats.org/officeDocument/2006/relationships/image" Target="../media/image126.wmf"/><Relationship Id="rId7" Type="http://schemas.openxmlformats.org/officeDocument/2006/relationships/image" Target="../media/image130.wmf"/><Relationship Id="rId2" Type="http://schemas.openxmlformats.org/officeDocument/2006/relationships/image" Target="../media/image125.wmf"/><Relationship Id="rId1" Type="http://schemas.openxmlformats.org/officeDocument/2006/relationships/image" Target="../media/image124.wmf"/><Relationship Id="rId6" Type="http://schemas.openxmlformats.org/officeDocument/2006/relationships/image" Target="../media/image129.wmf"/><Relationship Id="rId11" Type="http://schemas.openxmlformats.org/officeDocument/2006/relationships/image" Target="../media/image33.wmf"/><Relationship Id="rId5" Type="http://schemas.openxmlformats.org/officeDocument/2006/relationships/image" Target="../media/image128.wmf"/><Relationship Id="rId10" Type="http://schemas.openxmlformats.org/officeDocument/2006/relationships/image" Target="../media/image32.wmf"/><Relationship Id="rId4" Type="http://schemas.openxmlformats.org/officeDocument/2006/relationships/image" Target="../media/image127.wmf"/><Relationship Id="rId9" Type="http://schemas.openxmlformats.org/officeDocument/2006/relationships/image" Target="../media/image31.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134.wmf"/><Relationship Id="rId2" Type="http://schemas.openxmlformats.org/officeDocument/2006/relationships/image" Target="../media/image133.wmf"/><Relationship Id="rId1" Type="http://schemas.openxmlformats.org/officeDocument/2006/relationships/image" Target="../media/image132.wmf"/><Relationship Id="rId4" Type="http://schemas.openxmlformats.org/officeDocument/2006/relationships/image" Target="../media/image135.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138.wmf"/><Relationship Id="rId2" Type="http://schemas.openxmlformats.org/officeDocument/2006/relationships/image" Target="../media/image137.wmf"/><Relationship Id="rId1" Type="http://schemas.openxmlformats.org/officeDocument/2006/relationships/image" Target="../media/image136.wmf"/><Relationship Id="rId4" Type="http://schemas.openxmlformats.org/officeDocument/2006/relationships/image" Target="../media/image139.wmf"/></Relationships>
</file>

<file path=ppt/drawings/_rels/vmlDrawing26.vml.rels><?xml version="1.0" encoding="UTF-8" standalone="yes"?>
<Relationships xmlns="http://schemas.openxmlformats.org/package/2006/relationships"><Relationship Id="rId8" Type="http://schemas.openxmlformats.org/officeDocument/2006/relationships/image" Target="../media/image146.wmf"/><Relationship Id="rId3" Type="http://schemas.openxmlformats.org/officeDocument/2006/relationships/image" Target="../media/image141.wmf"/><Relationship Id="rId7" Type="http://schemas.openxmlformats.org/officeDocument/2006/relationships/image" Target="../media/image145.wmf"/><Relationship Id="rId2" Type="http://schemas.openxmlformats.org/officeDocument/2006/relationships/image" Target="../media/image140.wmf"/><Relationship Id="rId1" Type="http://schemas.openxmlformats.org/officeDocument/2006/relationships/image" Target="../media/image138.wmf"/><Relationship Id="rId6" Type="http://schemas.openxmlformats.org/officeDocument/2006/relationships/image" Target="../media/image144.wmf"/><Relationship Id="rId11" Type="http://schemas.openxmlformats.org/officeDocument/2006/relationships/image" Target="../media/image149.wmf"/><Relationship Id="rId5" Type="http://schemas.openxmlformats.org/officeDocument/2006/relationships/image" Target="../media/image143.wmf"/><Relationship Id="rId10" Type="http://schemas.openxmlformats.org/officeDocument/2006/relationships/image" Target="../media/image148.wmf"/><Relationship Id="rId4" Type="http://schemas.openxmlformats.org/officeDocument/2006/relationships/image" Target="../media/image142.wmf"/><Relationship Id="rId9" Type="http://schemas.openxmlformats.org/officeDocument/2006/relationships/image" Target="../media/image147.wmf"/></Relationships>
</file>

<file path=ppt/drawings/_rels/vmlDrawing27.vml.rels><?xml version="1.0" encoding="UTF-8" standalone="yes"?>
<Relationships xmlns="http://schemas.openxmlformats.org/package/2006/relationships"><Relationship Id="rId8" Type="http://schemas.openxmlformats.org/officeDocument/2006/relationships/image" Target="../media/image157.wmf"/><Relationship Id="rId13" Type="http://schemas.openxmlformats.org/officeDocument/2006/relationships/image" Target="../media/image33.wmf"/><Relationship Id="rId3" Type="http://schemas.openxmlformats.org/officeDocument/2006/relationships/image" Target="../media/image152.wmf"/><Relationship Id="rId7" Type="http://schemas.openxmlformats.org/officeDocument/2006/relationships/image" Target="../media/image156.wmf"/><Relationship Id="rId12" Type="http://schemas.openxmlformats.org/officeDocument/2006/relationships/image" Target="../media/image32.wmf"/><Relationship Id="rId2" Type="http://schemas.openxmlformats.org/officeDocument/2006/relationships/image" Target="../media/image151.wmf"/><Relationship Id="rId1" Type="http://schemas.openxmlformats.org/officeDocument/2006/relationships/image" Target="../media/image150.wmf"/><Relationship Id="rId6" Type="http://schemas.openxmlformats.org/officeDocument/2006/relationships/image" Target="../media/image155.wmf"/><Relationship Id="rId11" Type="http://schemas.openxmlformats.org/officeDocument/2006/relationships/image" Target="../media/image31.wmf"/><Relationship Id="rId5" Type="http://schemas.openxmlformats.org/officeDocument/2006/relationships/image" Target="../media/image154.wmf"/><Relationship Id="rId10" Type="http://schemas.openxmlformats.org/officeDocument/2006/relationships/image" Target="../media/image159.wmf"/><Relationship Id="rId4" Type="http://schemas.openxmlformats.org/officeDocument/2006/relationships/image" Target="../media/image153.wmf"/><Relationship Id="rId9" Type="http://schemas.openxmlformats.org/officeDocument/2006/relationships/image" Target="../media/image158.wmf"/></Relationships>
</file>

<file path=ppt/drawings/_rels/vmlDrawing28.v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image" Target="../media/image162.wmf"/><Relationship Id="rId7" Type="http://schemas.openxmlformats.org/officeDocument/2006/relationships/image" Target="../media/image166.wmf"/><Relationship Id="rId2" Type="http://schemas.openxmlformats.org/officeDocument/2006/relationships/image" Target="../media/image161.wmf"/><Relationship Id="rId1" Type="http://schemas.openxmlformats.org/officeDocument/2006/relationships/image" Target="../media/image160.wmf"/><Relationship Id="rId6" Type="http://schemas.openxmlformats.org/officeDocument/2006/relationships/image" Target="../media/image165.wmf"/><Relationship Id="rId11" Type="http://schemas.openxmlformats.org/officeDocument/2006/relationships/image" Target="../media/image167.wmf"/><Relationship Id="rId5" Type="http://schemas.openxmlformats.org/officeDocument/2006/relationships/image" Target="../media/image164.wmf"/><Relationship Id="rId10" Type="http://schemas.openxmlformats.org/officeDocument/2006/relationships/image" Target="../media/image33.wmf"/><Relationship Id="rId4" Type="http://schemas.openxmlformats.org/officeDocument/2006/relationships/image" Target="../media/image163.wmf"/><Relationship Id="rId9" Type="http://schemas.openxmlformats.org/officeDocument/2006/relationships/image" Target="../media/image32.wmf"/></Relationships>
</file>

<file path=ppt/drawings/_rels/vmlDrawing29.vml.rels><?xml version="1.0" encoding="UTF-8" standalone="yes"?>
<Relationships xmlns="http://schemas.openxmlformats.org/package/2006/relationships"><Relationship Id="rId8" Type="http://schemas.openxmlformats.org/officeDocument/2006/relationships/image" Target="../media/image177.wmf"/><Relationship Id="rId3" Type="http://schemas.openxmlformats.org/officeDocument/2006/relationships/image" Target="../media/image172.wmf"/><Relationship Id="rId7" Type="http://schemas.openxmlformats.org/officeDocument/2006/relationships/image" Target="../media/image176.wmf"/><Relationship Id="rId2" Type="http://schemas.openxmlformats.org/officeDocument/2006/relationships/image" Target="../media/image171.wmf"/><Relationship Id="rId1" Type="http://schemas.openxmlformats.org/officeDocument/2006/relationships/image" Target="../media/image170.wmf"/><Relationship Id="rId6" Type="http://schemas.openxmlformats.org/officeDocument/2006/relationships/image" Target="../media/image175.wmf"/><Relationship Id="rId5" Type="http://schemas.openxmlformats.org/officeDocument/2006/relationships/image" Target="../media/image174.wmf"/><Relationship Id="rId4" Type="http://schemas.openxmlformats.org/officeDocument/2006/relationships/image" Target="../media/image173.wmf"/><Relationship Id="rId9" Type="http://schemas.openxmlformats.org/officeDocument/2006/relationships/image" Target="../media/image178.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s>
</file>

<file path=ppt/drawings/_rels/vmlDrawing30.vml.rels><?xml version="1.0" encoding="UTF-8" standalone="yes"?>
<Relationships xmlns="http://schemas.openxmlformats.org/package/2006/relationships"><Relationship Id="rId8" Type="http://schemas.openxmlformats.org/officeDocument/2006/relationships/image" Target="../media/image190.wmf"/><Relationship Id="rId3" Type="http://schemas.openxmlformats.org/officeDocument/2006/relationships/image" Target="../media/image185.wmf"/><Relationship Id="rId7" Type="http://schemas.openxmlformats.org/officeDocument/2006/relationships/image" Target="../media/image189.wmf"/><Relationship Id="rId2" Type="http://schemas.openxmlformats.org/officeDocument/2006/relationships/image" Target="../media/image184.wmf"/><Relationship Id="rId1" Type="http://schemas.openxmlformats.org/officeDocument/2006/relationships/image" Target="../media/image183.wmf"/><Relationship Id="rId6" Type="http://schemas.openxmlformats.org/officeDocument/2006/relationships/image" Target="../media/image188.wmf"/><Relationship Id="rId5" Type="http://schemas.openxmlformats.org/officeDocument/2006/relationships/image" Target="../media/image187.wmf"/><Relationship Id="rId4" Type="http://schemas.openxmlformats.org/officeDocument/2006/relationships/image" Target="../media/image186.wmf"/><Relationship Id="rId9" Type="http://schemas.openxmlformats.org/officeDocument/2006/relationships/image" Target="../media/image191.wmf"/></Relationships>
</file>

<file path=ppt/drawings/_rels/vmlDrawing31.vml.rels><?xml version="1.0" encoding="UTF-8" standalone="yes"?>
<Relationships xmlns="http://schemas.openxmlformats.org/package/2006/relationships"><Relationship Id="rId8" Type="http://schemas.openxmlformats.org/officeDocument/2006/relationships/image" Target="../media/image201.wmf"/><Relationship Id="rId3" Type="http://schemas.openxmlformats.org/officeDocument/2006/relationships/image" Target="../media/image196.wmf"/><Relationship Id="rId7" Type="http://schemas.openxmlformats.org/officeDocument/2006/relationships/image" Target="../media/image200.wmf"/><Relationship Id="rId2" Type="http://schemas.openxmlformats.org/officeDocument/2006/relationships/image" Target="../media/image195.wmf"/><Relationship Id="rId1" Type="http://schemas.openxmlformats.org/officeDocument/2006/relationships/image" Target="../media/image194.wmf"/><Relationship Id="rId6" Type="http://schemas.openxmlformats.org/officeDocument/2006/relationships/image" Target="../media/image199.wmf"/><Relationship Id="rId5" Type="http://schemas.openxmlformats.org/officeDocument/2006/relationships/image" Target="../media/image198.wmf"/><Relationship Id="rId4" Type="http://schemas.openxmlformats.org/officeDocument/2006/relationships/image" Target="../media/image197.wmf"/><Relationship Id="rId9" Type="http://schemas.openxmlformats.org/officeDocument/2006/relationships/image" Target="../media/image202.wmf"/></Relationships>
</file>

<file path=ppt/drawings/_rels/vmlDrawing32.vml.rels><?xml version="1.0" encoding="UTF-8" standalone="yes"?>
<Relationships xmlns="http://schemas.openxmlformats.org/package/2006/relationships"><Relationship Id="rId8" Type="http://schemas.openxmlformats.org/officeDocument/2006/relationships/image" Target="../media/image210.wmf"/><Relationship Id="rId3" Type="http://schemas.openxmlformats.org/officeDocument/2006/relationships/image" Target="../media/image205.wmf"/><Relationship Id="rId7" Type="http://schemas.openxmlformats.org/officeDocument/2006/relationships/image" Target="../media/image209.wmf"/><Relationship Id="rId2" Type="http://schemas.openxmlformats.org/officeDocument/2006/relationships/image" Target="../media/image204.wmf"/><Relationship Id="rId1" Type="http://schemas.openxmlformats.org/officeDocument/2006/relationships/image" Target="../media/image203.wmf"/><Relationship Id="rId6" Type="http://schemas.openxmlformats.org/officeDocument/2006/relationships/image" Target="../media/image208.wmf"/><Relationship Id="rId5" Type="http://schemas.openxmlformats.org/officeDocument/2006/relationships/image" Target="../media/image207.wmf"/><Relationship Id="rId10" Type="http://schemas.openxmlformats.org/officeDocument/2006/relationships/image" Target="../media/image212.wmf"/><Relationship Id="rId4" Type="http://schemas.openxmlformats.org/officeDocument/2006/relationships/image" Target="../media/image206.wmf"/><Relationship Id="rId9" Type="http://schemas.openxmlformats.org/officeDocument/2006/relationships/image" Target="../media/image211.wmf"/></Relationships>
</file>

<file path=ppt/drawings/_rels/vmlDrawing33.vml.rels><?xml version="1.0" encoding="UTF-8" standalone="yes"?>
<Relationships xmlns="http://schemas.openxmlformats.org/package/2006/relationships"><Relationship Id="rId8" Type="http://schemas.openxmlformats.org/officeDocument/2006/relationships/image" Target="../media/image220.wmf"/><Relationship Id="rId3" Type="http://schemas.openxmlformats.org/officeDocument/2006/relationships/image" Target="../media/image215.wmf"/><Relationship Id="rId7" Type="http://schemas.openxmlformats.org/officeDocument/2006/relationships/image" Target="../media/image219.wmf"/><Relationship Id="rId2" Type="http://schemas.openxmlformats.org/officeDocument/2006/relationships/image" Target="../media/image214.wmf"/><Relationship Id="rId1" Type="http://schemas.openxmlformats.org/officeDocument/2006/relationships/image" Target="../media/image213.wmf"/><Relationship Id="rId6" Type="http://schemas.openxmlformats.org/officeDocument/2006/relationships/image" Target="../media/image218.wmf"/><Relationship Id="rId5" Type="http://schemas.openxmlformats.org/officeDocument/2006/relationships/image" Target="../media/image217.wmf"/><Relationship Id="rId4" Type="http://schemas.openxmlformats.org/officeDocument/2006/relationships/image" Target="../media/image216.wmf"/><Relationship Id="rId9" Type="http://schemas.openxmlformats.org/officeDocument/2006/relationships/image" Target="../media/image221.wmf"/></Relationships>
</file>

<file path=ppt/drawings/_rels/vmlDrawing34.vml.rels><?xml version="1.0" encoding="UTF-8" standalone="yes"?>
<Relationships xmlns="http://schemas.openxmlformats.org/package/2006/relationships"><Relationship Id="rId3" Type="http://schemas.openxmlformats.org/officeDocument/2006/relationships/image" Target="../media/image224.wmf"/><Relationship Id="rId2" Type="http://schemas.openxmlformats.org/officeDocument/2006/relationships/image" Target="../media/image223.wmf"/><Relationship Id="rId1" Type="http://schemas.openxmlformats.org/officeDocument/2006/relationships/image" Target="../media/image222.wmf"/><Relationship Id="rId4" Type="http://schemas.openxmlformats.org/officeDocument/2006/relationships/image" Target="../media/image225.wmf"/></Relationships>
</file>

<file path=ppt/drawings/_rels/vmlDrawing35.vml.rels><?xml version="1.0" encoding="UTF-8" standalone="yes"?>
<Relationships xmlns="http://schemas.openxmlformats.org/package/2006/relationships"><Relationship Id="rId8" Type="http://schemas.openxmlformats.org/officeDocument/2006/relationships/image" Target="../media/image234.wmf"/><Relationship Id="rId13" Type="http://schemas.openxmlformats.org/officeDocument/2006/relationships/image" Target="../media/image239.wmf"/><Relationship Id="rId3" Type="http://schemas.openxmlformats.org/officeDocument/2006/relationships/image" Target="../media/image229.wmf"/><Relationship Id="rId7" Type="http://schemas.openxmlformats.org/officeDocument/2006/relationships/image" Target="../media/image233.wmf"/><Relationship Id="rId12" Type="http://schemas.openxmlformats.org/officeDocument/2006/relationships/image" Target="../media/image238.wmf"/><Relationship Id="rId2" Type="http://schemas.openxmlformats.org/officeDocument/2006/relationships/image" Target="../media/image228.wmf"/><Relationship Id="rId1" Type="http://schemas.openxmlformats.org/officeDocument/2006/relationships/image" Target="../media/image227.wmf"/><Relationship Id="rId6" Type="http://schemas.openxmlformats.org/officeDocument/2006/relationships/image" Target="../media/image232.wmf"/><Relationship Id="rId11" Type="http://schemas.openxmlformats.org/officeDocument/2006/relationships/image" Target="../media/image237.wmf"/><Relationship Id="rId5" Type="http://schemas.openxmlformats.org/officeDocument/2006/relationships/image" Target="../media/image231.wmf"/><Relationship Id="rId10" Type="http://schemas.openxmlformats.org/officeDocument/2006/relationships/image" Target="../media/image236.wmf"/><Relationship Id="rId4" Type="http://schemas.openxmlformats.org/officeDocument/2006/relationships/image" Target="../media/image230.wmf"/><Relationship Id="rId9" Type="http://schemas.openxmlformats.org/officeDocument/2006/relationships/image" Target="../media/image235.wmf"/><Relationship Id="rId14" Type="http://schemas.openxmlformats.org/officeDocument/2006/relationships/image" Target="../media/image240.wmf"/></Relationships>
</file>

<file path=ppt/drawings/_rels/vmlDrawing36.vml.rels><?xml version="1.0" encoding="UTF-8" standalone="yes"?>
<Relationships xmlns="http://schemas.openxmlformats.org/package/2006/relationships"><Relationship Id="rId3" Type="http://schemas.openxmlformats.org/officeDocument/2006/relationships/image" Target="../media/image243.wmf"/><Relationship Id="rId2" Type="http://schemas.openxmlformats.org/officeDocument/2006/relationships/image" Target="../media/image242.wmf"/><Relationship Id="rId1" Type="http://schemas.openxmlformats.org/officeDocument/2006/relationships/image" Target="../media/image241.wmf"/><Relationship Id="rId4" Type="http://schemas.openxmlformats.org/officeDocument/2006/relationships/image" Target="../media/image244.wmf"/></Relationships>
</file>

<file path=ppt/drawings/_rels/vmlDrawing37.vml.rels><?xml version="1.0" encoding="UTF-8" standalone="yes"?>
<Relationships xmlns="http://schemas.openxmlformats.org/package/2006/relationships"><Relationship Id="rId8" Type="http://schemas.openxmlformats.org/officeDocument/2006/relationships/image" Target="../media/image252.wmf"/><Relationship Id="rId13" Type="http://schemas.openxmlformats.org/officeDocument/2006/relationships/image" Target="../media/image257.wmf"/><Relationship Id="rId3" Type="http://schemas.openxmlformats.org/officeDocument/2006/relationships/image" Target="../media/image247.wmf"/><Relationship Id="rId7" Type="http://schemas.openxmlformats.org/officeDocument/2006/relationships/image" Target="../media/image251.wmf"/><Relationship Id="rId12" Type="http://schemas.openxmlformats.org/officeDocument/2006/relationships/image" Target="../media/image256.wmf"/><Relationship Id="rId2" Type="http://schemas.openxmlformats.org/officeDocument/2006/relationships/image" Target="../media/image246.wmf"/><Relationship Id="rId1" Type="http://schemas.openxmlformats.org/officeDocument/2006/relationships/image" Target="../media/image245.wmf"/><Relationship Id="rId6" Type="http://schemas.openxmlformats.org/officeDocument/2006/relationships/image" Target="../media/image250.wmf"/><Relationship Id="rId11" Type="http://schemas.openxmlformats.org/officeDocument/2006/relationships/image" Target="../media/image255.wmf"/><Relationship Id="rId5" Type="http://schemas.openxmlformats.org/officeDocument/2006/relationships/image" Target="../media/image249.wmf"/><Relationship Id="rId10" Type="http://schemas.openxmlformats.org/officeDocument/2006/relationships/image" Target="../media/image254.wmf"/><Relationship Id="rId4" Type="http://schemas.openxmlformats.org/officeDocument/2006/relationships/image" Target="../media/image248.wmf"/><Relationship Id="rId9" Type="http://schemas.openxmlformats.org/officeDocument/2006/relationships/image" Target="../media/image253.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 Id="rId6" Type="http://schemas.openxmlformats.org/officeDocument/2006/relationships/image" Target="../media/image18.wmf"/><Relationship Id="rId5" Type="http://schemas.openxmlformats.org/officeDocument/2006/relationships/image" Target="../media/image17.wmf"/><Relationship Id="rId4"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 Id="rId6" Type="http://schemas.openxmlformats.org/officeDocument/2006/relationships/image" Target="../media/image24.wmf"/><Relationship Id="rId5" Type="http://schemas.openxmlformats.org/officeDocument/2006/relationships/image" Target="../media/image23.wmf"/><Relationship Id="rId4" Type="http://schemas.openxmlformats.org/officeDocument/2006/relationships/image" Target="../media/image22.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image" Target="../media/image27.wmf"/><Relationship Id="rId7" Type="http://schemas.openxmlformats.org/officeDocument/2006/relationships/image" Target="../media/image31.wmf"/><Relationship Id="rId2" Type="http://schemas.openxmlformats.org/officeDocument/2006/relationships/image" Target="../media/image26.wmf"/><Relationship Id="rId1" Type="http://schemas.openxmlformats.org/officeDocument/2006/relationships/image" Target="../media/image25.wmf"/><Relationship Id="rId6" Type="http://schemas.openxmlformats.org/officeDocument/2006/relationships/image" Target="../media/image30.wmf"/><Relationship Id="rId5" Type="http://schemas.openxmlformats.org/officeDocument/2006/relationships/image" Target="../media/image29.wmf"/><Relationship Id="rId4" Type="http://schemas.openxmlformats.org/officeDocument/2006/relationships/image" Target="../media/image28.wmf"/><Relationship Id="rId9" Type="http://schemas.openxmlformats.org/officeDocument/2006/relationships/image" Target="../media/image33.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42.wmf"/><Relationship Id="rId3" Type="http://schemas.openxmlformats.org/officeDocument/2006/relationships/image" Target="../media/image37.wmf"/><Relationship Id="rId7" Type="http://schemas.openxmlformats.org/officeDocument/2006/relationships/image" Target="../media/image41.wmf"/><Relationship Id="rId2" Type="http://schemas.openxmlformats.org/officeDocument/2006/relationships/image" Target="../media/image36.wmf"/><Relationship Id="rId1" Type="http://schemas.openxmlformats.org/officeDocument/2006/relationships/image" Target="../media/image35.wmf"/><Relationship Id="rId6" Type="http://schemas.openxmlformats.org/officeDocument/2006/relationships/image" Target="../media/image40.wmf"/><Relationship Id="rId11" Type="http://schemas.openxmlformats.org/officeDocument/2006/relationships/image" Target="../media/image33.wmf"/><Relationship Id="rId5" Type="http://schemas.openxmlformats.org/officeDocument/2006/relationships/image" Target="../media/image39.wmf"/><Relationship Id="rId10" Type="http://schemas.openxmlformats.org/officeDocument/2006/relationships/image" Target="../media/image32.wmf"/><Relationship Id="rId4" Type="http://schemas.openxmlformats.org/officeDocument/2006/relationships/image" Target="../media/image38.wmf"/><Relationship Id="rId9" Type="http://schemas.openxmlformats.org/officeDocument/2006/relationships/image" Target="../media/image31.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image" Target="../media/image43.wmf"/><Relationship Id="rId5" Type="http://schemas.openxmlformats.org/officeDocument/2006/relationships/image" Target="../media/image47.wmf"/><Relationship Id="rId4" Type="http://schemas.openxmlformats.org/officeDocument/2006/relationships/image" Target="../media/image46.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56.wmf"/><Relationship Id="rId3" Type="http://schemas.openxmlformats.org/officeDocument/2006/relationships/image" Target="../media/image51.wmf"/><Relationship Id="rId7" Type="http://schemas.openxmlformats.org/officeDocument/2006/relationships/image" Target="../media/image55.wmf"/><Relationship Id="rId2" Type="http://schemas.openxmlformats.org/officeDocument/2006/relationships/image" Target="../media/image50.wmf"/><Relationship Id="rId1" Type="http://schemas.openxmlformats.org/officeDocument/2006/relationships/image" Target="../media/image49.wmf"/><Relationship Id="rId6" Type="http://schemas.openxmlformats.org/officeDocument/2006/relationships/image" Target="../media/image54.wmf"/><Relationship Id="rId11" Type="http://schemas.openxmlformats.org/officeDocument/2006/relationships/image" Target="../media/image33.wmf"/><Relationship Id="rId5" Type="http://schemas.openxmlformats.org/officeDocument/2006/relationships/image" Target="../media/image53.wmf"/><Relationship Id="rId10" Type="http://schemas.openxmlformats.org/officeDocument/2006/relationships/image" Target="../media/image32.wmf"/><Relationship Id="rId4" Type="http://schemas.openxmlformats.org/officeDocument/2006/relationships/image" Target="../media/image52.wmf"/><Relationship Id="rId9" Type="http://schemas.openxmlformats.org/officeDocument/2006/relationships/image" Target="../media/image3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spcBef>
                <a:spcPct val="50000"/>
              </a:spcBef>
              <a:defRPr sz="1200">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spcBef>
                <a:spcPct val="50000"/>
              </a:spcBef>
              <a:defRPr sz="1200">
                <a:cs typeface="+mn-cs"/>
              </a:defRPr>
            </a:lvl1pPr>
          </a:lstStyle>
          <a:p>
            <a:pPr>
              <a:defRPr/>
            </a:pPr>
            <a:fld id="{26439199-9C4B-4A6B-BB2B-F6720972E6CF}" type="datetimeFigureOut">
              <a:rPr lang="en-US"/>
              <a:pPr>
                <a:defRPr/>
              </a:pPr>
              <a:t>1/18/2019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spcBef>
                <a:spcPct val="50000"/>
              </a:spcBef>
              <a:defRPr sz="1200">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spcBef>
                <a:spcPct val="50000"/>
              </a:spcBef>
              <a:defRPr sz="1200">
                <a:cs typeface="+mn-cs"/>
              </a:defRPr>
            </a:lvl1pPr>
          </a:lstStyle>
          <a:p>
            <a:pPr>
              <a:defRPr/>
            </a:pPr>
            <a:fld id="{E67C7548-845B-4A36-8E3F-5D8655FC5003}" type="slidenum">
              <a:rPr lang="en-GB"/>
              <a:pPr>
                <a:defRPr/>
              </a:pPr>
              <a:t>‹#›</a:t>
            </a:fld>
            <a:endParaRPr lang="en-GB"/>
          </a:p>
        </p:txBody>
      </p:sp>
    </p:spTree>
    <p:extLst>
      <p:ext uri="{BB962C8B-B14F-4D97-AF65-F5344CB8AC3E}">
        <p14:creationId xmlns:p14="http://schemas.microsoft.com/office/powerpoint/2010/main" val="27667635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30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18DEE9A-8A1A-437D-A82D-A9863E7F807D}" type="slidenum">
              <a:rPr lang="en-GB" smtClean="0"/>
              <a:pPr>
                <a:defRPr/>
              </a:pPr>
              <a:t>1</a:t>
            </a:fld>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3" name="Group 24"/>
          <p:cNvGrpSpPr>
            <a:grpSpLocks/>
          </p:cNvGrpSpPr>
          <p:nvPr/>
        </p:nvGrpSpPr>
        <p:grpSpPr bwMode="auto">
          <a:xfrm>
            <a:off x="0" y="6350"/>
            <a:ext cx="9140825" cy="6851650"/>
            <a:chOff x="0" y="4"/>
            <a:chExt cx="5758" cy="4316"/>
          </a:xfrm>
        </p:grpSpPr>
        <p:sp>
          <p:nvSpPr>
            <p:cNvPr id="4" name="Freeform 5"/>
            <p:cNvSpPr>
              <a:spLocks/>
            </p:cNvSpPr>
            <p:nvPr/>
          </p:nvSpPr>
          <p:spPr bwMode="hidden">
            <a:xfrm>
              <a:off x="0" y="1161"/>
              <a:ext cx="558" cy="3159"/>
            </a:xfrm>
            <a:custGeom>
              <a:avLst/>
              <a:gdLst>
                <a:gd name="T0" fmla="*/ 0 w 556"/>
                <a:gd name="T1" fmla="*/ 0 h 3159"/>
                <a:gd name="T2" fmla="*/ 0 w 556"/>
                <a:gd name="T3" fmla="*/ 3159 h 3159"/>
                <a:gd name="T4" fmla="*/ 556 w 556"/>
                <a:gd name="T5" fmla="*/ 3159 h 3159"/>
                <a:gd name="T6" fmla="*/ 556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 name="Freeform 6"/>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algn="ctr">
                <a:spcBef>
                  <a:spcPct val="50000"/>
                </a:spcBef>
                <a:defRPr/>
              </a:pPr>
              <a:endParaRPr lang="en-GB" dirty="0">
                <a:cs typeface="+mn-cs"/>
              </a:endParaRPr>
            </a:p>
          </p:txBody>
        </p:sp>
        <p:sp>
          <p:nvSpPr>
            <p:cNvPr id="6" name="Freeform 7"/>
            <p:cNvSpPr>
              <a:spLocks/>
            </p:cNvSpPr>
            <p:nvPr/>
          </p:nvSpPr>
          <p:spPr bwMode="ltGray">
            <a:xfrm>
              <a:off x="767" y="1155"/>
              <a:ext cx="252" cy="12"/>
            </a:xfrm>
            <a:custGeom>
              <a:avLst/>
              <a:gdLst>
                <a:gd name="T0" fmla="*/ 251 w 251"/>
                <a:gd name="T1" fmla="*/ 0 h 12"/>
                <a:gd name="T2" fmla="*/ 0 w 251"/>
                <a:gd name="T3" fmla="*/ 0 h 12"/>
                <a:gd name="T4" fmla="*/ 0 w 251"/>
                <a:gd name="T5" fmla="*/ 12 h 12"/>
                <a:gd name="T6" fmla="*/ 251 w 251"/>
                <a:gd name="T7" fmla="*/ 12 h 12"/>
                <a:gd name="T8" fmla="*/ 251 w 251"/>
                <a:gd name="T9" fmla="*/ 0 h 12"/>
                <a:gd name="T10" fmla="*/ 251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8"/>
            <p:cNvSpPr>
              <a:spLocks/>
            </p:cNvSpPr>
            <p:nvPr/>
          </p:nvSpPr>
          <p:spPr bwMode="ltGray">
            <a:xfrm>
              <a:off x="0" y="1155"/>
              <a:ext cx="351" cy="12"/>
            </a:xfrm>
            <a:custGeom>
              <a:avLst/>
              <a:gdLst>
                <a:gd name="T0" fmla="*/ 0 w 251"/>
                <a:gd name="T1" fmla="*/ 0 h 12"/>
                <a:gd name="T2" fmla="*/ 0 w 251"/>
                <a:gd name="T3" fmla="*/ 12 h 12"/>
                <a:gd name="T4" fmla="*/ 251 w 251"/>
                <a:gd name="T5" fmla="*/ 12 h 12"/>
                <a:gd name="T6" fmla="*/ 251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8" name="Group 9"/>
            <p:cNvGrpSpPr>
              <a:grpSpLocks/>
            </p:cNvGrpSpPr>
            <p:nvPr/>
          </p:nvGrpSpPr>
          <p:grpSpPr bwMode="auto">
            <a:xfrm>
              <a:off x="348" y="4"/>
              <a:ext cx="5410" cy="4316"/>
              <a:chOff x="348" y="4"/>
              <a:chExt cx="5410" cy="4316"/>
            </a:xfrm>
          </p:grpSpPr>
          <p:sp>
            <p:nvSpPr>
              <p:cNvPr id="9" name="Freeform 10"/>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11"/>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2"/>
              <p:cNvSpPr>
                <a:spLocks/>
              </p:cNvSpPr>
              <p:nvPr/>
            </p:nvSpPr>
            <p:spPr bwMode="ltGray">
              <a:xfrm>
                <a:off x="1019" y="1155"/>
                <a:ext cx="4739" cy="12"/>
              </a:xfrm>
              <a:custGeom>
                <a:avLst/>
                <a:gdLst>
                  <a:gd name="T0" fmla="*/ 4724 w 4724"/>
                  <a:gd name="T1" fmla="*/ 0 h 12"/>
                  <a:gd name="T2" fmla="*/ 0 w 4724"/>
                  <a:gd name="T3" fmla="*/ 0 h 12"/>
                  <a:gd name="T4" fmla="*/ 0 w 4724"/>
                  <a:gd name="T5" fmla="*/ 12 h 12"/>
                  <a:gd name="T6" fmla="*/ 4724 w 4724"/>
                  <a:gd name="T7" fmla="*/ 12 h 12"/>
                  <a:gd name="T8" fmla="*/ 4724 w 4724"/>
                  <a:gd name="T9" fmla="*/ 0 h 12"/>
                  <a:gd name="T10" fmla="*/ 4724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3"/>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4"/>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5"/>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algn="ctr">
                  <a:spcBef>
                    <a:spcPct val="50000"/>
                  </a:spcBef>
                  <a:defRPr/>
                </a:pPr>
                <a:endParaRPr lang="en-GB" dirty="0">
                  <a:cs typeface="+mn-cs"/>
                </a:endParaRPr>
              </a:p>
            </p:txBody>
          </p:sp>
        </p:grpSp>
      </p:grpSp>
      <p:pic>
        <p:nvPicPr>
          <p:cNvPr id="15" name="Picture 21" descr="scottishflag"/>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177925" y="714375"/>
            <a:ext cx="6477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22"/>
          <p:cNvSpPr txBox="1">
            <a:spLocks noChangeArrowheads="1"/>
          </p:cNvSpPr>
          <p:nvPr/>
        </p:nvSpPr>
        <p:spPr bwMode="auto">
          <a:xfrm rot="16200000">
            <a:off x="-1547812" y="4160837"/>
            <a:ext cx="40274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itchFamily="34" charset="0"/>
                <a:cs typeface="Arial" pitchFamily="34" charset="0"/>
              </a:defRPr>
            </a:lvl1pPr>
            <a:lvl2pPr marL="742950" indent="-285750" eaLnBrk="0" hangingPunct="0">
              <a:defRPr sz="2400">
                <a:solidFill>
                  <a:schemeClr val="tx1"/>
                </a:solidFill>
                <a:latin typeface="Arial Narrow" pitchFamily="34" charset="0"/>
                <a:cs typeface="Arial" pitchFamily="34" charset="0"/>
              </a:defRPr>
            </a:lvl2pPr>
            <a:lvl3pPr marL="1143000" indent="-228600" eaLnBrk="0" hangingPunct="0">
              <a:defRPr sz="2400">
                <a:solidFill>
                  <a:schemeClr val="tx1"/>
                </a:solidFill>
                <a:latin typeface="Arial Narrow" pitchFamily="34" charset="0"/>
                <a:cs typeface="Arial" pitchFamily="34" charset="0"/>
              </a:defRPr>
            </a:lvl3pPr>
            <a:lvl4pPr marL="1600200" indent="-228600" eaLnBrk="0" hangingPunct="0">
              <a:defRPr sz="2400">
                <a:solidFill>
                  <a:schemeClr val="tx1"/>
                </a:solidFill>
                <a:latin typeface="Arial Narrow" pitchFamily="34" charset="0"/>
                <a:cs typeface="Arial" pitchFamily="34" charset="0"/>
              </a:defRPr>
            </a:lvl4pPr>
            <a:lvl5pPr marL="2057400" indent="-228600" eaLnBrk="0" hangingPunct="0">
              <a:defRPr sz="2400">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Narrow" pitchFamily="34" charset="0"/>
                <a:cs typeface="Arial" pitchFamily="34" charset="0"/>
              </a:defRPr>
            </a:lvl9pPr>
          </a:lstStyle>
          <a:p>
            <a:pPr eaLnBrk="1" hangingPunct="1"/>
            <a:r>
              <a:rPr lang="en-GB" sz="2800">
                <a:solidFill>
                  <a:srgbClr val="FFFF00"/>
                </a:solidFill>
                <a:latin typeface="Comic Sans MS" pitchFamily="66" charset="0"/>
              </a:rPr>
              <a:t>www.mathsrevision.com</a:t>
            </a:r>
          </a:p>
        </p:txBody>
      </p:sp>
      <p:pic>
        <p:nvPicPr>
          <p:cNvPr id="17" name="Picture 23" descr="Office Objects 057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5825" y="260350"/>
            <a:ext cx="1444625" cy="146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39"/>
          <p:cNvSpPr txBox="1">
            <a:spLocks noChangeArrowheads="1"/>
          </p:cNvSpPr>
          <p:nvPr userDrawn="1"/>
        </p:nvSpPr>
        <p:spPr bwMode="auto">
          <a:xfrm>
            <a:off x="114300" y="1498600"/>
            <a:ext cx="7556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itchFamily="34" charset="0"/>
                <a:cs typeface="Arial" pitchFamily="34" charset="0"/>
              </a:defRPr>
            </a:lvl1pPr>
            <a:lvl2pPr marL="742950" indent="-285750" eaLnBrk="0" hangingPunct="0">
              <a:defRPr sz="2400">
                <a:solidFill>
                  <a:schemeClr val="tx1"/>
                </a:solidFill>
                <a:latin typeface="Arial Narrow" pitchFamily="34" charset="0"/>
                <a:cs typeface="Arial" pitchFamily="34" charset="0"/>
              </a:defRPr>
            </a:lvl2pPr>
            <a:lvl3pPr marL="1143000" indent="-228600" eaLnBrk="0" hangingPunct="0">
              <a:defRPr sz="2400">
                <a:solidFill>
                  <a:schemeClr val="tx1"/>
                </a:solidFill>
                <a:latin typeface="Arial Narrow" pitchFamily="34" charset="0"/>
                <a:cs typeface="Arial" pitchFamily="34" charset="0"/>
              </a:defRPr>
            </a:lvl3pPr>
            <a:lvl4pPr marL="1600200" indent="-228600" eaLnBrk="0" hangingPunct="0">
              <a:defRPr sz="2400">
                <a:solidFill>
                  <a:schemeClr val="tx1"/>
                </a:solidFill>
                <a:latin typeface="Arial Narrow" pitchFamily="34" charset="0"/>
                <a:cs typeface="Arial" pitchFamily="34" charset="0"/>
              </a:defRPr>
            </a:lvl4pPr>
            <a:lvl5pPr marL="2057400" indent="-228600" eaLnBrk="0" hangingPunct="0">
              <a:defRPr sz="2400">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Narrow" pitchFamily="34" charset="0"/>
                <a:cs typeface="Arial" pitchFamily="34" charset="0"/>
              </a:defRPr>
            </a:lvl9pPr>
          </a:lstStyle>
          <a:p>
            <a:pPr algn="ctr" eaLnBrk="1" hangingPunct="1">
              <a:spcBef>
                <a:spcPct val="50000"/>
              </a:spcBef>
            </a:pPr>
            <a:r>
              <a:rPr lang="en-GB" sz="1400">
                <a:solidFill>
                  <a:srgbClr val="FFFF00"/>
                </a:solidFill>
                <a:latin typeface="Comic Sans MS" pitchFamily="66" charset="0"/>
              </a:rPr>
              <a:t>Higher</a:t>
            </a:r>
          </a:p>
        </p:txBody>
      </p:sp>
      <p:sp>
        <p:nvSpPr>
          <p:cNvPr id="19" name="TextBox 40"/>
          <p:cNvSpPr txBox="1">
            <a:spLocks noChangeArrowheads="1"/>
          </p:cNvSpPr>
          <p:nvPr userDrawn="1"/>
        </p:nvSpPr>
        <p:spPr bwMode="auto">
          <a:xfrm>
            <a:off x="3862388" y="1397000"/>
            <a:ext cx="14827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itchFamily="34" charset="0"/>
                <a:cs typeface="Arial" pitchFamily="34" charset="0"/>
              </a:defRPr>
            </a:lvl1pPr>
            <a:lvl2pPr marL="742950" indent="-285750" eaLnBrk="0" hangingPunct="0">
              <a:defRPr sz="2400">
                <a:solidFill>
                  <a:schemeClr val="tx1"/>
                </a:solidFill>
                <a:latin typeface="Arial Narrow" pitchFamily="34" charset="0"/>
                <a:cs typeface="Arial" pitchFamily="34" charset="0"/>
              </a:defRPr>
            </a:lvl2pPr>
            <a:lvl3pPr marL="1143000" indent="-228600" eaLnBrk="0" hangingPunct="0">
              <a:defRPr sz="2400">
                <a:solidFill>
                  <a:schemeClr val="tx1"/>
                </a:solidFill>
                <a:latin typeface="Arial Narrow" pitchFamily="34" charset="0"/>
                <a:cs typeface="Arial" pitchFamily="34" charset="0"/>
              </a:defRPr>
            </a:lvl3pPr>
            <a:lvl4pPr marL="1600200" indent="-228600" eaLnBrk="0" hangingPunct="0">
              <a:defRPr sz="2400">
                <a:solidFill>
                  <a:schemeClr val="tx1"/>
                </a:solidFill>
                <a:latin typeface="Arial Narrow" pitchFamily="34" charset="0"/>
                <a:cs typeface="Arial" pitchFamily="34" charset="0"/>
              </a:defRPr>
            </a:lvl4pPr>
            <a:lvl5pPr marL="2057400" indent="-228600" eaLnBrk="0" hangingPunct="0">
              <a:defRPr sz="2400">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Narrow" pitchFamily="34" charset="0"/>
                <a:cs typeface="Arial" pitchFamily="34" charset="0"/>
              </a:defRPr>
            </a:lvl9pPr>
          </a:lstStyle>
          <a:p>
            <a:pPr algn="ctr" eaLnBrk="1" hangingPunct="1">
              <a:spcBef>
                <a:spcPct val="50000"/>
              </a:spcBef>
            </a:pPr>
            <a:r>
              <a:rPr lang="en-GB" sz="2000">
                <a:latin typeface="Comic Sans MS" pitchFamily="66" charset="0"/>
              </a:rPr>
              <a:t>Outcome 4</a:t>
            </a:r>
          </a:p>
        </p:txBody>
      </p:sp>
      <p:sp>
        <p:nvSpPr>
          <p:cNvPr id="21520" name="Rectangle 16"/>
          <p:cNvSpPr>
            <a:spLocks noGrp="1" noChangeArrowheads="1"/>
          </p:cNvSpPr>
          <p:nvPr>
            <p:ph type="ctrTitle" sz="quarter"/>
          </p:nvPr>
        </p:nvSpPr>
        <p:spPr>
          <a:xfrm>
            <a:off x="1841500" y="571500"/>
            <a:ext cx="5524500" cy="787400"/>
          </a:xfrm>
        </p:spPr>
        <p:txBody>
          <a:bodyPr anchor="b"/>
          <a:lstStyle>
            <a:lvl1pPr>
              <a:defRPr/>
            </a:lvl1pPr>
          </a:lstStyle>
          <a:p>
            <a:r>
              <a:rPr lang="en-US" smtClean="0"/>
              <a:t>Click to edit Master title style</a:t>
            </a:r>
            <a:endParaRPr lang="en-GB" dirty="0"/>
          </a:p>
        </p:txBody>
      </p:sp>
    </p:spTree>
    <p:extLst>
      <p:ext uri="{BB962C8B-B14F-4D97-AF65-F5344CB8AC3E}">
        <p14:creationId xmlns:p14="http://schemas.microsoft.com/office/powerpoint/2010/main" val="3729765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304800"/>
            <a:ext cx="1885950" cy="57912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066800" y="304800"/>
            <a:ext cx="55054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7"/>
          <p:cNvSpPr>
            <a:spLocks noGrp="1" noChangeArrowheads="1"/>
          </p:cNvSpPr>
          <p:nvPr>
            <p:ph type="dt" sz="half" idx="10"/>
          </p:nvPr>
        </p:nvSpPr>
        <p:spPr/>
        <p:txBody>
          <a:bodyPr/>
          <a:lstStyle>
            <a:lvl1pPr>
              <a:defRPr/>
            </a:lvl1pPr>
          </a:lstStyle>
          <a:p>
            <a:pPr>
              <a:defRPr/>
            </a:pPr>
            <a:endParaRPr lang="en-GB"/>
          </a:p>
        </p:txBody>
      </p:sp>
      <p:sp>
        <p:nvSpPr>
          <p:cNvPr id="5" name="Rectangle 18"/>
          <p:cNvSpPr>
            <a:spLocks noGrp="1" noChangeArrowheads="1"/>
          </p:cNvSpPr>
          <p:nvPr>
            <p:ph type="ftr" sz="quarter" idx="11"/>
          </p:nvPr>
        </p:nvSpPr>
        <p:spPr/>
        <p:txBody>
          <a:bodyPr/>
          <a:lstStyle>
            <a:lvl1pPr>
              <a:defRPr/>
            </a:lvl1pPr>
          </a:lstStyle>
          <a:p>
            <a:pPr>
              <a:defRPr/>
            </a:pPr>
            <a:r>
              <a:rPr lang="en-GB"/>
              <a:t>www.mathsrevision.com</a:t>
            </a:r>
          </a:p>
        </p:txBody>
      </p:sp>
      <p:sp>
        <p:nvSpPr>
          <p:cNvPr id="6" name="Rectangle 19"/>
          <p:cNvSpPr>
            <a:spLocks noGrp="1" noChangeArrowheads="1"/>
          </p:cNvSpPr>
          <p:nvPr>
            <p:ph type="sldNum" sz="quarter" idx="12"/>
          </p:nvPr>
        </p:nvSpPr>
        <p:spPr/>
        <p:txBody>
          <a:bodyPr/>
          <a:lstStyle>
            <a:lvl1pPr>
              <a:defRPr/>
            </a:lvl1pPr>
          </a:lstStyle>
          <a:p>
            <a:pPr>
              <a:defRPr/>
            </a:pPr>
            <a:fld id="{A7ECCF61-ECA2-4CBD-B147-F824C7C3E70A}" type="slidenum">
              <a:rPr lang="en-GB"/>
              <a:pPr>
                <a:defRPr/>
              </a:pPr>
              <a:t>‹#›</a:t>
            </a:fld>
            <a:endParaRPr lang="en-GB" dirty="0"/>
          </a:p>
        </p:txBody>
      </p:sp>
    </p:spTree>
    <p:extLst>
      <p:ext uri="{BB962C8B-B14F-4D97-AF65-F5344CB8AC3E}">
        <p14:creationId xmlns:p14="http://schemas.microsoft.com/office/powerpoint/2010/main" val="2490856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523999"/>
          </a:xfrm>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1066800" y="1981200"/>
            <a:ext cx="3695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914900" y="1981200"/>
            <a:ext cx="36957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914900" y="4114800"/>
            <a:ext cx="36957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17"/>
          <p:cNvSpPr>
            <a:spLocks noGrp="1" noChangeArrowheads="1"/>
          </p:cNvSpPr>
          <p:nvPr>
            <p:ph type="dt" sz="half" idx="10"/>
          </p:nvPr>
        </p:nvSpPr>
        <p:spPr/>
        <p:txBody>
          <a:bodyPr/>
          <a:lstStyle>
            <a:lvl1pPr>
              <a:defRPr/>
            </a:lvl1pPr>
          </a:lstStyle>
          <a:p>
            <a:pPr>
              <a:defRPr/>
            </a:pPr>
            <a:endParaRPr lang="en-GB"/>
          </a:p>
        </p:txBody>
      </p:sp>
      <p:sp>
        <p:nvSpPr>
          <p:cNvPr id="7" name="Rectangle 18"/>
          <p:cNvSpPr>
            <a:spLocks noGrp="1" noChangeArrowheads="1"/>
          </p:cNvSpPr>
          <p:nvPr>
            <p:ph type="ftr" sz="quarter" idx="11"/>
          </p:nvPr>
        </p:nvSpPr>
        <p:spPr/>
        <p:txBody>
          <a:bodyPr/>
          <a:lstStyle>
            <a:lvl1pPr>
              <a:defRPr/>
            </a:lvl1pPr>
          </a:lstStyle>
          <a:p>
            <a:pPr>
              <a:defRPr/>
            </a:pPr>
            <a:r>
              <a:rPr lang="en-GB"/>
              <a:t>www.mathsrevision.com</a:t>
            </a:r>
          </a:p>
        </p:txBody>
      </p:sp>
      <p:sp>
        <p:nvSpPr>
          <p:cNvPr id="8" name="Rectangle 19"/>
          <p:cNvSpPr>
            <a:spLocks noGrp="1" noChangeArrowheads="1"/>
          </p:cNvSpPr>
          <p:nvPr>
            <p:ph type="sldNum" sz="quarter" idx="12"/>
          </p:nvPr>
        </p:nvSpPr>
        <p:spPr/>
        <p:txBody>
          <a:bodyPr/>
          <a:lstStyle>
            <a:lvl1pPr>
              <a:defRPr/>
            </a:lvl1pPr>
          </a:lstStyle>
          <a:p>
            <a:pPr>
              <a:defRPr/>
            </a:pPr>
            <a:fld id="{44A72C26-339C-45A0-ACED-E39AD914E171}" type="slidenum">
              <a:rPr lang="en-GB"/>
              <a:pPr>
                <a:defRPr/>
              </a:pPr>
              <a:t>‹#›</a:t>
            </a:fld>
            <a:endParaRPr lang="en-GB" dirty="0"/>
          </a:p>
        </p:txBody>
      </p:sp>
    </p:spTree>
    <p:extLst>
      <p:ext uri="{BB962C8B-B14F-4D97-AF65-F5344CB8AC3E}">
        <p14:creationId xmlns:p14="http://schemas.microsoft.com/office/powerpoint/2010/main" val="18248157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p:txBody>
          <a:bodyPr/>
          <a:lstStyle>
            <a:lvl1pPr>
              <a:defRPr/>
            </a:lvl1pPr>
          </a:lstStyle>
          <a:p>
            <a:pPr>
              <a:defRPr/>
            </a:pPr>
            <a:endParaRPr lang="en-GB"/>
          </a:p>
        </p:txBody>
      </p:sp>
      <p:sp>
        <p:nvSpPr>
          <p:cNvPr id="3" name="Rectangle 18"/>
          <p:cNvSpPr>
            <a:spLocks noGrp="1" noChangeArrowheads="1"/>
          </p:cNvSpPr>
          <p:nvPr>
            <p:ph type="ftr" sz="quarter" idx="11"/>
          </p:nvPr>
        </p:nvSpPr>
        <p:spPr/>
        <p:txBody>
          <a:bodyPr/>
          <a:lstStyle>
            <a:lvl1pPr>
              <a:defRPr/>
            </a:lvl1pPr>
          </a:lstStyle>
          <a:p>
            <a:pPr>
              <a:defRPr/>
            </a:pPr>
            <a:r>
              <a:rPr lang="en-GB"/>
              <a:t>www.mathsrevision.com</a:t>
            </a:r>
          </a:p>
        </p:txBody>
      </p:sp>
      <p:sp>
        <p:nvSpPr>
          <p:cNvPr id="4" name="Rectangle 19"/>
          <p:cNvSpPr>
            <a:spLocks noGrp="1" noChangeArrowheads="1"/>
          </p:cNvSpPr>
          <p:nvPr>
            <p:ph type="sldNum" sz="quarter" idx="12"/>
          </p:nvPr>
        </p:nvSpPr>
        <p:spPr/>
        <p:txBody>
          <a:bodyPr/>
          <a:lstStyle>
            <a:lvl1pPr>
              <a:defRPr/>
            </a:lvl1pPr>
          </a:lstStyle>
          <a:p>
            <a:pPr>
              <a:defRPr/>
            </a:pPr>
            <a:fld id="{D0BF75A5-9F72-43EB-9BA7-3A0BC4839717}" type="slidenum">
              <a:rPr lang="en-GB"/>
              <a:pPr>
                <a:defRPr/>
              </a:pPr>
              <a:t>‹#›</a:t>
            </a:fld>
            <a:endParaRPr lang="en-GB" dirty="0"/>
          </a:p>
        </p:txBody>
      </p:sp>
    </p:spTree>
    <p:extLst>
      <p:ext uri="{BB962C8B-B14F-4D97-AF65-F5344CB8AC3E}">
        <p14:creationId xmlns:p14="http://schemas.microsoft.com/office/powerpoint/2010/main" val="8276810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GB"/>
          </a:p>
        </p:txBody>
      </p:sp>
      <p:sp>
        <p:nvSpPr>
          <p:cNvPr id="3" name="Rectangle 5"/>
          <p:cNvSpPr>
            <a:spLocks noGrp="1" noChangeArrowheads="1"/>
          </p:cNvSpPr>
          <p:nvPr>
            <p:ph type="ftr" sz="quarter" idx="11"/>
          </p:nvPr>
        </p:nvSpPr>
        <p:spPr/>
        <p:txBody>
          <a:bodyPr/>
          <a:lstStyle>
            <a:lvl1pPr>
              <a:defRPr/>
            </a:lvl1pPr>
          </a:lstStyle>
          <a:p>
            <a:pPr>
              <a:defRPr/>
            </a:pPr>
            <a:endParaRPr lang="en-GB"/>
          </a:p>
        </p:txBody>
      </p:sp>
      <p:sp>
        <p:nvSpPr>
          <p:cNvPr id="4" name="Rectangle 6"/>
          <p:cNvSpPr>
            <a:spLocks noGrp="1" noChangeArrowheads="1"/>
          </p:cNvSpPr>
          <p:nvPr>
            <p:ph type="sldNum" sz="quarter" idx="12"/>
          </p:nvPr>
        </p:nvSpPr>
        <p:spPr/>
        <p:txBody>
          <a:bodyPr/>
          <a:lstStyle>
            <a:lvl1pPr>
              <a:defRPr/>
            </a:lvl1pPr>
          </a:lstStyle>
          <a:p>
            <a:pPr>
              <a:defRPr/>
            </a:pPr>
            <a:fld id="{12C2BA1A-B658-45B6-9992-F0AC0AA7FD24}" type="slidenum">
              <a:rPr lang="en-GB"/>
              <a:pPr>
                <a:defRPr/>
              </a:pPr>
              <a:t>‹#›</a:t>
            </a:fld>
            <a:endParaRPr lang="en-GB"/>
          </a:p>
        </p:txBody>
      </p:sp>
    </p:spTree>
    <p:extLst>
      <p:ext uri="{BB962C8B-B14F-4D97-AF65-F5344CB8AC3E}">
        <p14:creationId xmlns:p14="http://schemas.microsoft.com/office/powerpoint/2010/main" val="1557460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7"/>
          <p:cNvSpPr>
            <a:spLocks noGrp="1" noChangeArrowheads="1"/>
          </p:cNvSpPr>
          <p:nvPr>
            <p:ph type="dt" sz="half" idx="10"/>
          </p:nvPr>
        </p:nvSpPr>
        <p:spPr/>
        <p:txBody>
          <a:bodyPr/>
          <a:lstStyle>
            <a:lvl1pPr>
              <a:defRPr/>
            </a:lvl1pPr>
          </a:lstStyle>
          <a:p>
            <a:pPr>
              <a:defRPr/>
            </a:pPr>
            <a:endParaRPr lang="en-GB"/>
          </a:p>
        </p:txBody>
      </p:sp>
      <p:sp>
        <p:nvSpPr>
          <p:cNvPr id="5" name="Rectangle 18"/>
          <p:cNvSpPr>
            <a:spLocks noGrp="1" noChangeArrowheads="1"/>
          </p:cNvSpPr>
          <p:nvPr>
            <p:ph type="ftr" sz="quarter" idx="11"/>
          </p:nvPr>
        </p:nvSpPr>
        <p:spPr/>
        <p:txBody>
          <a:bodyPr/>
          <a:lstStyle>
            <a:lvl1pPr>
              <a:defRPr/>
            </a:lvl1pPr>
          </a:lstStyle>
          <a:p>
            <a:pPr>
              <a:defRPr/>
            </a:pPr>
            <a:r>
              <a:rPr lang="en-GB"/>
              <a:t>www.mathsrevision.com</a:t>
            </a:r>
          </a:p>
        </p:txBody>
      </p:sp>
      <p:sp>
        <p:nvSpPr>
          <p:cNvPr id="6" name="Rectangle 19"/>
          <p:cNvSpPr>
            <a:spLocks noGrp="1" noChangeArrowheads="1"/>
          </p:cNvSpPr>
          <p:nvPr>
            <p:ph type="sldNum" sz="quarter" idx="12"/>
          </p:nvPr>
        </p:nvSpPr>
        <p:spPr/>
        <p:txBody>
          <a:bodyPr/>
          <a:lstStyle>
            <a:lvl1pPr>
              <a:defRPr/>
            </a:lvl1pPr>
          </a:lstStyle>
          <a:p>
            <a:pPr>
              <a:defRPr/>
            </a:pPr>
            <a:fld id="{87DEF321-20D2-4D40-AE79-049881788D06}" type="slidenum">
              <a:rPr lang="en-GB"/>
              <a:pPr>
                <a:defRPr/>
              </a:pPr>
              <a:t>‹#›</a:t>
            </a:fld>
            <a:endParaRPr lang="en-GB" dirty="0"/>
          </a:p>
        </p:txBody>
      </p:sp>
    </p:spTree>
    <p:extLst>
      <p:ext uri="{BB962C8B-B14F-4D97-AF65-F5344CB8AC3E}">
        <p14:creationId xmlns:p14="http://schemas.microsoft.com/office/powerpoint/2010/main" val="4187345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7"/>
          <p:cNvSpPr>
            <a:spLocks noGrp="1" noChangeArrowheads="1"/>
          </p:cNvSpPr>
          <p:nvPr>
            <p:ph type="dt" sz="half" idx="10"/>
          </p:nvPr>
        </p:nvSpPr>
        <p:spPr/>
        <p:txBody>
          <a:bodyPr/>
          <a:lstStyle>
            <a:lvl1pPr>
              <a:defRPr/>
            </a:lvl1pPr>
          </a:lstStyle>
          <a:p>
            <a:pPr>
              <a:defRPr/>
            </a:pPr>
            <a:endParaRPr lang="en-GB"/>
          </a:p>
        </p:txBody>
      </p:sp>
      <p:sp>
        <p:nvSpPr>
          <p:cNvPr id="5" name="Rectangle 18"/>
          <p:cNvSpPr>
            <a:spLocks noGrp="1" noChangeArrowheads="1"/>
          </p:cNvSpPr>
          <p:nvPr>
            <p:ph type="ftr" sz="quarter" idx="11"/>
          </p:nvPr>
        </p:nvSpPr>
        <p:spPr/>
        <p:txBody>
          <a:bodyPr/>
          <a:lstStyle>
            <a:lvl1pPr>
              <a:defRPr/>
            </a:lvl1pPr>
          </a:lstStyle>
          <a:p>
            <a:pPr>
              <a:defRPr/>
            </a:pPr>
            <a:r>
              <a:rPr lang="en-GB"/>
              <a:t>www.mathsrevision.com</a:t>
            </a:r>
          </a:p>
        </p:txBody>
      </p:sp>
      <p:sp>
        <p:nvSpPr>
          <p:cNvPr id="6" name="Rectangle 19"/>
          <p:cNvSpPr>
            <a:spLocks noGrp="1" noChangeArrowheads="1"/>
          </p:cNvSpPr>
          <p:nvPr>
            <p:ph type="sldNum" sz="quarter" idx="12"/>
          </p:nvPr>
        </p:nvSpPr>
        <p:spPr/>
        <p:txBody>
          <a:bodyPr/>
          <a:lstStyle>
            <a:lvl1pPr>
              <a:defRPr/>
            </a:lvl1pPr>
          </a:lstStyle>
          <a:p>
            <a:pPr>
              <a:defRPr/>
            </a:pPr>
            <a:fld id="{C16E534E-543A-49EB-9206-03B2D4A2CBB3}" type="slidenum">
              <a:rPr lang="en-GB"/>
              <a:pPr>
                <a:defRPr/>
              </a:pPr>
              <a:t>‹#›</a:t>
            </a:fld>
            <a:endParaRPr lang="en-GB" dirty="0"/>
          </a:p>
        </p:txBody>
      </p:sp>
    </p:spTree>
    <p:extLst>
      <p:ext uri="{BB962C8B-B14F-4D97-AF65-F5344CB8AC3E}">
        <p14:creationId xmlns:p14="http://schemas.microsoft.com/office/powerpoint/2010/main" val="628344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0668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9149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17"/>
          <p:cNvSpPr>
            <a:spLocks noGrp="1" noChangeArrowheads="1"/>
          </p:cNvSpPr>
          <p:nvPr>
            <p:ph type="dt" sz="half" idx="10"/>
          </p:nvPr>
        </p:nvSpPr>
        <p:spPr/>
        <p:txBody>
          <a:bodyPr/>
          <a:lstStyle>
            <a:lvl1pPr>
              <a:defRPr/>
            </a:lvl1pPr>
          </a:lstStyle>
          <a:p>
            <a:pPr>
              <a:defRPr/>
            </a:pPr>
            <a:endParaRPr lang="en-GB"/>
          </a:p>
        </p:txBody>
      </p:sp>
      <p:sp>
        <p:nvSpPr>
          <p:cNvPr id="6" name="Rectangle 18"/>
          <p:cNvSpPr>
            <a:spLocks noGrp="1" noChangeArrowheads="1"/>
          </p:cNvSpPr>
          <p:nvPr>
            <p:ph type="ftr" sz="quarter" idx="11"/>
          </p:nvPr>
        </p:nvSpPr>
        <p:spPr/>
        <p:txBody>
          <a:bodyPr/>
          <a:lstStyle>
            <a:lvl1pPr>
              <a:defRPr/>
            </a:lvl1pPr>
          </a:lstStyle>
          <a:p>
            <a:pPr>
              <a:defRPr/>
            </a:pPr>
            <a:r>
              <a:rPr lang="en-GB"/>
              <a:t>www.mathsrevision.com</a:t>
            </a:r>
          </a:p>
        </p:txBody>
      </p:sp>
      <p:sp>
        <p:nvSpPr>
          <p:cNvPr id="7" name="Rectangle 19"/>
          <p:cNvSpPr>
            <a:spLocks noGrp="1" noChangeArrowheads="1"/>
          </p:cNvSpPr>
          <p:nvPr>
            <p:ph type="sldNum" sz="quarter" idx="12"/>
          </p:nvPr>
        </p:nvSpPr>
        <p:spPr/>
        <p:txBody>
          <a:bodyPr/>
          <a:lstStyle>
            <a:lvl1pPr>
              <a:defRPr/>
            </a:lvl1pPr>
          </a:lstStyle>
          <a:p>
            <a:pPr>
              <a:defRPr/>
            </a:pPr>
            <a:fld id="{3E775581-D1A7-4729-BC69-05744FE692D2}" type="slidenum">
              <a:rPr lang="en-GB"/>
              <a:pPr>
                <a:defRPr/>
              </a:pPr>
              <a:t>‹#›</a:t>
            </a:fld>
            <a:endParaRPr lang="en-GB" dirty="0"/>
          </a:p>
        </p:txBody>
      </p:sp>
    </p:spTree>
    <p:extLst>
      <p:ext uri="{BB962C8B-B14F-4D97-AF65-F5344CB8AC3E}">
        <p14:creationId xmlns:p14="http://schemas.microsoft.com/office/powerpoint/2010/main" val="2559614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17"/>
          <p:cNvSpPr>
            <a:spLocks noGrp="1" noChangeArrowheads="1"/>
          </p:cNvSpPr>
          <p:nvPr>
            <p:ph type="dt" sz="half" idx="10"/>
          </p:nvPr>
        </p:nvSpPr>
        <p:spPr/>
        <p:txBody>
          <a:bodyPr/>
          <a:lstStyle>
            <a:lvl1pPr>
              <a:defRPr/>
            </a:lvl1pPr>
          </a:lstStyle>
          <a:p>
            <a:pPr>
              <a:defRPr/>
            </a:pPr>
            <a:endParaRPr lang="en-GB"/>
          </a:p>
        </p:txBody>
      </p:sp>
      <p:sp>
        <p:nvSpPr>
          <p:cNvPr id="8" name="Rectangle 18"/>
          <p:cNvSpPr>
            <a:spLocks noGrp="1" noChangeArrowheads="1"/>
          </p:cNvSpPr>
          <p:nvPr>
            <p:ph type="ftr" sz="quarter" idx="11"/>
          </p:nvPr>
        </p:nvSpPr>
        <p:spPr/>
        <p:txBody>
          <a:bodyPr/>
          <a:lstStyle>
            <a:lvl1pPr>
              <a:defRPr/>
            </a:lvl1pPr>
          </a:lstStyle>
          <a:p>
            <a:pPr>
              <a:defRPr/>
            </a:pPr>
            <a:r>
              <a:rPr lang="en-GB"/>
              <a:t>www.mathsrevision.com</a:t>
            </a:r>
          </a:p>
        </p:txBody>
      </p:sp>
      <p:sp>
        <p:nvSpPr>
          <p:cNvPr id="9" name="Rectangle 19"/>
          <p:cNvSpPr>
            <a:spLocks noGrp="1" noChangeArrowheads="1"/>
          </p:cNvSpPr>
          <p:nvPr>
            <p:ph type="sldNum" sz="quarter" idx="12"/>
          </p:nvPr>
        </p:nvSpPr>
        <p:spPr/>
        <p:txBody>
          <a:bodyPr/>
          <a:lstStyle>
            <a:lvl1pPr>
              <a:defRPr/>
            </a:lvl1pPr>
          </a:lstStyle>
          <a:p>
            <a:pPr>
              <a:defRPr/>
            </a:pPr>
            <a:fld id="{207BE12F-B2E5-4BE8-8202-04FDED5FB2C3}" type="slidenum">
              <a:rPr lang="en-GB"/>
              <a:pPr>
                <a:defRPr/>
              </a:pPr>
              <a:t>‹#›</a:t>
            </a:fld>
            <a:endParaRPr lang="en-GB" dirty="0"/>
          </a:p>
        </p:txBody>
      </p:sp>
    </p:spTree>
    <p:extLst>
      <p:ext uri="{BB962C8B-B14F-4D97-AF65-F5344CB8AC3E}">
        <p14:creationId xmlns:p14="http://schemas.microsoft.com/office/powerpoint/2010/main" val="3106441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17"/>
          <p:cNvSpPr>
            <a:spLocks noGrp="1" noChangeArrowheads="1"/>
          </p:cNvSpPr>
          <p:nvPr>
            <p:ph type="dt" sz="half" idx="10"/>
          </p:nvPr>
        </p:nvSpPr>
        <p:spPr/>
        <p:txBody>
          <a:bodyPr/>
          <a:lstStyle>
            <a:lvl1pPr>
              <a:defRPr/>
            </a:lvl1pPr>
          </a:lstStyle>
          <a:p>
            <a:pPr>
              <a:defRPr/>
            </a:pPr>
            <a:endParaRPr lang="en-GB"/>
          </a:p>
        </p:txBody>
      </p:sp>
      <p:sp>
        <p:nvSpPr>
          <p:cNvPr id="4" name="Rectangle 18"/>
          <p:cNvSpPr>
            <a:spLocks noGrp="1" noChangeArrowheads="1"/>
          </p:cNvSpPr>
          <p:nvPr>
            <p:ph type="ftr" sz="quarter" idx="11"/>
          </p:nvPr>
        </p:nvSpPr>
        <p:spPr/>
        <p:txBody>
          <a:bodyPr/>
          <a:lstStyle>
            <a:lvl1pPr>
              <a:defRPr/>
            </a:lvl1pPr>
          </a:lstStyle>
          <a:p>
            <a:pPr>
              <a:defRPr/>
            </a:pPr>
            <a:r>
              <a:rPr lang="en-GB"/>
              <a:t>www.mathsrevision.com</a:t>
            </a:r>
          </a:p>
        </p:txBody>
      </p:sp>
      <p:sp>
        <p:nvSpPr>
          <p:cNvPr id="5" name="Rectangle 19"/>
          <p:cNvSpPr>
            <a:spLocks noGrp="1" noChangeArrowheads="1"/>
          </p:cNvSpPr>
          <p:nvPr>
            <p:ph type="sldNum" sz="quarter" idx="12"/>
          </p:nvPr>
        </p:nvSpPr>
        <p:spPr/>
        <p:txBody>
          <a:bodyPr/>
          <a:lstStyle>
            <a:lvl1pPr>
              <a:defRPr/>
            </a:lvl1pPr>
          </a:lstStyle>
          <a:p>
            <a:pPr>
              <a:defRPr/>
            </a:pPr>
            <a:fld id="{F72B7844-42D0-4E27-8276-9C8323A59A6F}" type="slidenum">
              <a:rPr lang="en-GB"/>
              <a:pPr>
                <a:defRPr/>
              </a:pPr>
              <a:t>‹#›</a:t>
            </a:fld>
            <a:endParaRPr lang="en-GB" dirty="0"/>
          </a:p>
        </p:txBody>
      </p:sp>
    </p:spTree>
    <p:extLst>
      <p:ext uri="{BB962C8B-B14F-4D97-AF65-F5344CB8AC3E}">
        <p14:creationId xmlns:p14="http://schemas.microsoft.com/office/powerpoint/2010/main" val="80176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half" idx="10"/>
          </p:nvPr>
        </p:nvSpPr>
        <p:spPr/>
        <p:txBody>
          <a:bodyPr/>
          <a:lstStyle>
            <a:lvl1pPr>
              <a:defRPr/>
            </a:lvl1pPr>
          </a:lstStyle>
          <a:p>
            <a:pPr>
              <a:defRPr/>
            </a:pPr>
            <a:endParaRPr lang="en-GB"/>
          </a:p>
        </p:txBody>
      </p:sp>
      <p:sp>
        <p:nvSpPr>
          <p:cNvPr id="6" name="Rectangle 18"/>
          <p:cNvSpPr>
            <a:spLocks noGrp="1" noChangeArrowheads="1"/>
          </p:cNvSpPr>
          <p:nvPr>
            <p:ph type="ftr" sz="quarter" idx="11"/>
          </p:nvPr>
        </p:nvSpPr>
        <p:spPr/>
        <p:txBody>
          <a:bodyPr/>
          <a:lstStyle>
            <a:lvl1pPr>
              <a:defRPr/>
            </a:lvl1pPr>
          </a:lstStyle>
          <a:p>
            <a:pPr>
              <a:defRPr/>
            </a:pPr>
            <a:r>
              <a:rPr lang="en-GB"/>
              <a:t>www.mathsrevision.com</a:t>
            </a:r>
          </a:p>
        </p:txBody>
      </p:sp>
      <p:sp>
        <p:nvSpPr>
          <p:cNvPr id="7" name="Rectangle 19"/>
          <p:cNvSpPr>
            <a:spLocks noGrp="1" noChangeArrowheads="1"/>
          </p:cNvSpPr>
          <p:nvPr>
            <p:ph type="sldNum" sz="quarter" idx="12"/>
          </p:nvPr>
        </p:nvSpPr>
        <p:spPr/>
        <p:txBody>
          <a:bodyPr/>
          <a:lstStyle>
            <a:lvl1pPr>
              <a:defRPr/>
            </a:lvl1pPr>
          </a:lstStyle>
          <a:p>
            <a:pPr>
              <a:defRPr/>
            </a:pPr>
            <a:fld id="{51EE9EB3-5EEE-4B8F-98B3-2FA140A0CD7A}" type="slidenum">
              <a:rPr lang="en-GB"/>
              <a:pPr>
                <a:defRPr/>
              </a:pPr>
              <a:t>‹#›</a:t>
            </a:fld>
            <a:endParaRPr lang="en-GB" dirty="0"/>
          </a:p>
        </p:txBody>
      </p:sp>
    </p:spTree>
    <p:extLst>
      <p:ext uri="{BB962C8B-B14F-4D97-AF65-F5344CB8AC3E}">
        <p14:creationId xmlns:p14="http://schemas.microsoft.com/office/powerpoint/2010/main" val="3735622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half" idx="10"/>
          </p:nvPr>
        </p:nvSpPr>
        <p:spPr/>
        <p:txBody>
          <a:bodyPr/>
          <a:lstStyle>
            <a:lvl1pPr>
              <a:defRPr/>
            </a:lvl1pPr>
          </a:lstStyle>
          <a:p>
            <a:pPr>
              <a:defRPr/>
            </a:pPr>
            <a:endParaRPr lang="en-GB"/>
          </a:p>
        </p:txBody>
      </p:sp>
      <p:sp>
        <p:nvSpPr>
          <p:cNvPr id="6" name="Rectangle 18"/>
          <p:cNvSpPr>
            <a:spLocks noGrp="1" noChangeArrowheads="1"/>
          </p:cNvSpPr>
          <p:nvPr>
            <p:ph type="ftr" sz="quarter" idx="11"/>
          </p:nvPr>
        </p:nvSpPr>
        <p:spPr/>
        <p:txBody>
          <a:bodyPr/>
          <a:lstStyle>
            <a:lvl1pPr>
              <a:defRPr/>
            </a:lvl1pPr>
          </a:lstStyle>
          <a:p>
            <a:pPr>
              <a:defRPr/>
            </a:pPr>
            <a:r>
              <a:rPr lang="en-GB"/>
              <a:t>www.mathsrevision.com</a:t>
            </a:r>
          </a:p>
        </p:txBody>
      </p:sp>
      <p:sp>
        <p:nvSpPr>
          <p:cNvPr id="7" name="Rectangle 19"/>
          <p:cNvSpPr>
            <a:spLocks noGrp="1" noChangeArrowheads="1"/>
          </p:cNvSpPr>
          <p:nvPr>
            <p:ph type="sldNum" sz="quarter" idx="12"/>
          </p:nvPr>
        </p:nvSpPr>
        <p:spPr/>
        <p:txBody>
          <a:bodyPr/>
          <a:lstStyle>
            <a:lvl1pPr>
              <a:defRPr/>
            </a:lvl1pPr>
          </a:lstStyle>
          <a:p>
            <a:pPr>
              <a:defRPr/>
            </a:pPr>
            <a:fld id="{FCA64A79-7FAB-4DD7-AFAD-79EB4C96F802}" type="slidenum">
              <a:rPr lang="en-GB"/>
              <a:pPr>
                <a:defRPr/>
              </a:pPr>
              <a:t>‹#›</a:t>
            </a:fld>
            <a:endParaRPr lang="en-GB" dirty="0"/>
          </a:p>
        </p:txBody>
      </p:sp>
    </p:spTree>
    <p:extLst>
      <p:ext uri="{BB962C8B-B14F-4D97-AF65-F5344CB8AC3E}">
        <p14:creationId xmlns:p14="http://schemas.microsoft.com/office/powerpoint/2010/main" val="1790845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7"/>
          <p:cNvSpPr>
            <a:spLocks noGrp="1" noChangeArrowheads="1"/>
          </p:cNvSpPr>
          <p:nvPr>
            <p:ph type="dt" sz="half" idx="10"/>
          </p:nvPr>
        </p:nvSpPr>
        <p:spPr/>
        <p:txBody>
          <a:bodyPr/>
          <a:lstStyle>
            <a:lvl1pPr>
              <a:defRPr/>
            </a:lvl1pPr>
          </a:lstStyle>
          <a:p>
            <a:pPr>
              <a:defRPr/>
            </a:pPr>
            <a:endParaRPr lang="en-GB"/>
          </a:p>
        </p:txBody>
      </p:sp>
      <p:sp>
        <p:nvSpPr>
          <p:cNvPr id="5" name="Rectangle 18"/>
          <p:cNvSpPr>
            <a:spLocks noGrp="1" noChangeArrowheads="1"/>
          </p:cNvSpPr>
          <p:nvPr>
            <p:ph type="ftr" sz="quarter" idx="11"/>
          </p:nvPr>
        </p:nvSpPr>
        <p:spPr/>
        <p:txBody>
          <a:bodyPr/>
          <a:lstStyle>
            <a:lvl1pPr>
              <a:defRPr/>
            </a:lvl1pPr>
          </a:lstStyle>
          <a:p>
            <a:pPr>
              <a:defRPr/>
            </a:pPr>
            <a:r>
              <a:rPr lang="en-GB"/>
              <a:t>www.mathsrevision.com</a:t>
            </a:r>
          </a:p>
        </p:txBody>
      </p:sp>
      <p:sp>
        <p:nvSpPr>
          <p:cNvPr id="6" name="Rectangle 19"/>
          <p:cNvSpPr>
            <a:spLocks noGrp="1" noChangeArrowheads="1"/>
          </p:cNvSpPr>
          <p:nvPr>
            <p:ph type="sldNum" sz="quarter" idx="12"/>
          </p:nvPr>
        </p:nvSpPr>
        <p:spPr/>
        <p:txBody>
          <a:bodyPr/>
          <a:lstStyle>
            <a:lvl1pPr>
              <a:defRPr/>
            </a:lvl1pPr>
          </a:lstStyle>
          <a:p>
            <a:pPr>
              <a:defRPr/>
            </a:pPr>
            <a:fld id="{02CCE3A9-958E-48D1-B3D7-65071AAB504B}" type="slidenum">
              <a:rPr lang="en-GB"/>
              <a:pPr>
                <a:defRPr/>
              </a:pPr>
              <a:t>‹#›</a:t>
            </a:fld>
            <a:endParaRPr lang="en-GB" dirty="0"/>
          </a:p>
        </p:txBody>
      </p:sp>
    </p:spTree>
    <p:extLst>
      <p:ext uri="{BB962C8B-B14F-4D97-AF65-F5344CB8AC3E}">
        <p14:creationId xmlns:p14="http://schemas.microsoft.com/office/powerpoint/2010/main" val="2750383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gif"/></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6350"/>
            <a:ext cx="9140825" cy="6851650"/>
            <a:chOff x="0" y="4"/>
            <a:chExt cx="5758" cy="4316"/>
          </a:xfrm>
        </p:grpSpPr>
        <p:sp>
          <p:nvSpPr>
            <p:cNvPr id="1037" name="Freeform 3"/>
            <p:cNvSpPr>
              <a:spLocks/>
            </p:cNvSpPr>
            <p:nvPr/>
          </p:nvSpPr>
          <p:spPr bwMode="hidden">
            <a:xfrm>
              <a:off x="558" y="1161"/>
              <a:ext cx="5200" cy="3159"/>
            </a:xfrm>
            <a:custGeom>
              <a:avLst/>
              <a:gdLst>
                <a:gd name="T0" fmla="*/ 0 w 5184"/>
                <a:gd name="T1" fmla="*/ 3159 h 3159"/>
                <a:gd name="T2" fmla="*/ 5184 w 5184"/>
                <a:gd name="T3" fmla="*/ 3159 h 3159"/>
                <a:gd name="T4" fmla="*/ 5184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8" name="Freeform 4"/>
            <p:cNvSpPr>
              <a:spLocks/>
            </p:cNvSpPr>
            <p:nvPr/>
          </p:nvSpPr>
          <p:spPr bwMode="hidden">
            <a:xfrm>
              <a:off x="0" y="1161"/>
              <a:ext cx="558" cy="3159"/>
            </a:xfrm>
            <a:custGeom>
              <a:avLst/>
              <a:gdLst>
                <a:gd name="T0" fmla="*/ 0 w 556"/>
                <a:gd name="T1" fmla="*/ 0 h 3159"/>
                <a:gd name="T2" fmla="*/ 0 w 556"/>
                <a:gd name="T3" fmla="*/ 3159 h 3159"/>
                <a:gd name="T4" fmla="*/ 556 w 556"/>
                <a:gd name="T5" fmla="*/ 3159 h 3159"/>
                <a:gd name="T6" fmla="*/ 556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039" name="Group 5"/>
            <p:cNvGrpSpPr>
              <a:grpSpLocks/>
            </p:cNvGrpSpPr>
            <p:nvPr userDrawn="1"/>
          </p:nvGrpSpPr>
          <p:grpSpPr bwMode="auto">
            <a:xfrm>
              <a:off x="0" y="4"/>
              <a:ext cx="5758" cy="4316"/>
              <a:chOff x="0" y="4"/>
              <a:chExt cx="5758" cy="4316"/>
            </a:xfrm>
          </p:grpSpPr>
          <p:sp>
            <p:nvSpPr>
              <p:cNvPr id="1040" name="Freeform 6"/>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1" name="Freeform 7"/>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2" name="Freeform 8"/>
              <p:cNvSpPr>
                <a:spLocks/>
              </p:cNvSpPr>
              <p:nvPr/>
            </p:nvSpPr>
            <p:spPr bwMode="ltGray">
              <a:xfrm>
                <a:off x="1019" y="1155"/>
                <a:ext cx="4739" cy="12"/>
              </a:xfrm>
              <a:custGeom>
                <a:avLst/>
                <a:gdLst>
                  <a:gd name="T0" fmla="*/ 4724 w 4724"/>
                  <a:gd name="T1" fmla="*/ 0 h 12"/>
                  <a:gd name="T2" fmla="*/ 0 w 4724"/>
                  <a:gd name="T3" fmla="*/ 0 h 12"/>
                  <a:gd name="T4" fmla="*/ 0 w 4724"/>
                  <a:gd name="T5" fmla="*/ 12 h 12"/>
                  <a:gd name="T6" fmla="*/ 4724 w 4724"/>
                  <a:gd name="T7" fmla="*/ 12 h 12"/>
                  <a:gd name="T8" fmla="*/ 4724 w 4724"/>
                  <a:gd name="T9" fmla="*/ 0 h 12"/>
                  <a:gd name="T10" fmla="*/ 4724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3" name="Freeform 9"/>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4" name="Freeform 10"/>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491" name="Freeform 11"/>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algn="ctr">
                  <a:spcBef>
                    <a:spcPct val="50000"/>
                  </a:spcBef>
                  <a:defRPr/>
                </a:pPr>
                <a:endParaRPr lang="en-GB" dirty="0">
                  <a:cs typeface="+mn-cs"/>
                </a:endParaRPr>
              </a:p>
            </p:txBody>
          </p:sp>
          <p:sp>
            <p:nvSpPr>
              <p:cNvPr id="1046" name="Freeform 12"/>
              <p:cNvSpPr>
                <a:spLocks/>
              </p:cNvSpPr>
              <p:nvPr/>
            </p:nvSpPr>
            <p:spPr bwMode="ltGray">
              <a:xfrm>
                <a:off x="0" y="1155"/>
                <a:ext cx="351" cy="12"/>
              </a:xfrm>
              <a:custGeom>
                <a:avLst/>
                <a:gdLst>
                  <a:gd name="T0" fmla="*/ 0 w 251"/>
                  <a:gd name="T1" fmla="*/ 0 h 12"/>
                  <a:gd name="T2" fmla="*/ 0 w 251"/>
                  <a:gd name="T3" fmla="*/ 12 h 12"/>
                  <a:gd name="T4" fmla="*/ 251 w 251"/>
                  <a:gd name="T5" fmla="*/ 12 h 12"/>
                  <a:gd name="T6" fmla="*/ 251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7" name="Freeform 13"/>
              <p:cNvSpPr>
                <a:spLocks/>
              </p:cNvSpPr>
              <p:nvPr/>
            </p:nvSpPr>
            <p:spPr bwMode="ltGray">
              <a:xfrm>
                <a:off x="767" y="1155"/>
                <a:ext cx="252" cy="12"/>
              </a:xfrm>
              <a:custGeom>
                <a:avLst/>
                <a:gdLst>
                  <a:gd name="T0" fmla="*/ 251 w 251"/>
                  <a:gd name="T1" fmla="*/ 0 h 12"/>
                  <a:gd name="T2" fmla="*/ 0 w 251"/>
                  <a:gd name="T3" fmla="*/ 0 h 12"/>
                  <a:gd name="T4" fmla="*/ 0 w 251"/>
                  <a:gd name="T5" fmla="*/ 12 h 12"/>
                  <a:gd name="T6" fmla="*/ 251 w 251"/>
                  <a:gd name="T7" fmla="*/ 12 h 12"/>
                  <a:gd name="T8" fmla="*/ 251 w 251"/>
                  <a:gd name="T9" fmla="*/ 0 h 12"/>
                  <a:gd name="T10" fmla="*/ 251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494" name="Freeform 14"/>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algn="ctr">
                  <a:spcBef>
                    <a:spcPct val="50000"/>
                  </a:spcBef>
                  <a:defRPr/>
                </a:pPr>
                <a:endParaRPr lang="en-GB" dirty="0">
                  <a:cs typeface="+mn-cs"/>
                </a:endParaRPr>
              </a:p>
            </p:txBody>
          </p:sp>
        </p:grpSp>
      </p:grpSp>
      <p:sp>
        <p:nvSpPr>
          <p:cNvPr id="20495" name="Rectangle 15"/>
          <p:cNvSpPr>
            <a:spLocks noGrp="1" noChangeArrowheads="1"/>
          </p:cNvSpPr>
          <p:nvPr>
            <p:ph type="title"/>
          </p:nvPr>
        </p:nvSpPr>
        <p:spPr bwMode="auto">
          <a:xfrm>
            <a:off x="1066800" y="304800"/>
            <a:ext cx="7543800"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0496" name="Rectangle 16"/>
          <p:cNvSpPr>
            <a:spLocks noGrp="1" noChangeArrowheads="1"/>
          </p:cNvSpPr>
          <p:nvPr>
            <p:ph type="body" idx="1"/>
          </p:nvPr>
        </p:nvSpPr>
        <p:spPr bwMode="auto">
          <a:xfrm>
            <a:off x="1066800" y="1981200"/>
            <a:ext cx="7543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0497" name="Rectangle 17"/>
          <p:cNvSpPr>
            <a:spLocks noGrp="1" noChangeArrowheads="1"/>
          </p:cNvSpPr>
          <p:nvPr>
            <p:ph type="dt" sz="half" idx="2"/>
          </p:nvPr>
        </p:nvSpPr>
        <p:spPr bwMode="auto">
          <a:xfrm>
            <a:off x="1066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000">
                <a:solidFill>
                  <a:srgbClr val="FFFF00"/>
                </a:solidFill>
                <a:effectLst>
                  <a:outerShdw blurRad="38100" dist="38100" dir="2700000" algn="tl">
                    <a:srgbClr val="000000"/>
                  </a:outerShdw>
                </a:effectLst>
                <a:latin typeface="+mj-lt"/>
                <a:cs typeface="+mn-cs"/>
              </a:defRPr>
            </a:lvl1pPr>
          </a:lstStyle>
          <a:p>
            <a:pPr>
              <a:defRPr/>
            </a:pPr>
            <a:endParaRPr lang="en-GB"/>
          </a:p>
        </p:txBody>
      </p:sp>
      <p:sp>
        <p:nvSpPr>
          <p:cNvPr id="20498" name="Rectangle 18"/>
          <p:cNvSpPr>
            <a:spLocks noGrp="1" noChangeArrowheads="1"/>
          </p:cNvSpPr>
          <p:nvPr>
            <p:ph type="ftr" sz="quarter" idx="3"/>
          </p:nvPr>
        </p:nvSpPr>
        <p:spPr bwMode="auto">
          <a:xfrm>
            <a:off x="34290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000">
                <a:solidFill>
                  <a:srgbClr val="FFFF00"/>
                </a:solidFill>
                <a:effectLst>
                  <a:outerShdw blurRad="38100" dist="38100" dir="2700000" algn="tl">
                    <a:srgbClr val="000000"/>
                  </a:outerShdw>
                </a:effectLst>
                <a:latin typeface="+mj-lt"/>
                <a:cs typeface="+mn-cs"/>
              </a:defRPr>
            </a:lvl1pPr>
          </a:lstStyle>
          <a:p>
            <a:pPr>
              <a:defRPr/>
            </a:pPr>
            <a:r>
              <a:rPr lang="en-GB"/>
              <a:t>www.mathsrevision.com</a:t>
            </a:r>
          </a:p>
        </p:txBody>
      </p:sp>
      <p:sp>
        <p:nvSpPr>
          <p:cNvPr id="20499" name="Rectangle 19"/>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600">
                <a:solidFill>
                  <a:srgbClr val="FFFF00"/>
                </a:solidFill>
                <a:effectLst>
                  <a:outerShdw blurRad="38100" dist="38100" dir="2700000" algn="tl">
                    <a:srgbClr val="000000"/>
                  </a:outerShdw>
                </a:effectLst>
                <a:latin typeface="+mj-lt"/>
                <a:cs typeface="+mn-cs"/>
              </a:defRPr>
            </a:lvl1pPr>
          </a:lstStyle>
          <a:p>
            <a:pPr>
              <a:defRPr/>
            </a:pPr>
            <a:fld id="{E26C7D8F-4CDC-443F-9241-E9C2EF0379C2}" type="slidenum">
              <a:rPr lang="en-GB"/>
              <a:pPr>
                <a:defRPr/>
              </a:pPr>
              <a:t>‹#›</a:t>
            </a:fld>
            <a:endParaRPr lang="en-GB" dirty="0"/>
          </a:p>
        </p:txBody>
      </p:sp>
      <p:sp>
        <p:nvSpPr>
          <p:cNvPr id="1032" name="Text Box 20"/>
          <p:cNvSpPr txBox="1">
            <a:spLocks noChangeArrowheads="1"/>
          </p:cNvSpPr>
          <p:nvPr/>
        </p:nvSpPr>
        <p:spPr bwMode="auto">
          <a:xfrm rot="-5400000">
            <a:off x="-1589087" y="4030662"/>
            <a:ext cx="40274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itchFamily="34" charset="0"/>
                <a:cs typeface="Arial" pitchFamily="34" charset="0"/>
              </a:defRPr>
            </a:lvl1pPr>
            <a:lvl2pPr marL="742950" indent="-285750" eaLnBrk="0" hangingPunct="0">
              <a:defRPr sz="2400">
                <a:solidFill>
                  <a:schemeClr val="tx1"/>
                </a:solidFill>
                <a:latin typeface="Arial Narrow" pitchFamily="34" charset="0"/>
                <a:cs typeface="Arial" pitchFamily="34" charset="0"/>
              </a:defRPr>
            </a:lvl2pPr>
            <a:lvl3pPr marL="1143000" indent="-228600" eaLnBrk="0" hangingPunct="0">
              <a:defRPr sz="2400">
                <a:solidFill>
                  <a:schemeClr val="tx1"/>
                </a:solidFill>
                <a:latin typeface="Arial Narrow" pitchFamily="34" charset="0"/>
                <a:cs typeface="Arial" pitchFamily="34" charset="0"/>
              </a:defRPr>
            </a:lvl3pPr>
            <a:lvl4pPr marL="1600200" indent="-228600" eaLnBrk="0" hangingPunct="0">
              <a:defRPr sz="2400">
                <a:solidFill>
                  <a:schemeClr val="tx1"/>
                </a:solidFill>
                <a:latin typeface="Arial Narrow" pitchFamily="34" charset="0"/>
                <a:cs typeface="Arial" pitchFamily="34" charset="0"/>
              </a:defRPr>
            </a:lvl4pPr>
            <a:lvl5pPr marL="2057400" indent="-228600" eaLnBrk="0" hangingPunct="0">
              <a:defRPr sz="2400">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Narrow" pitchFamily="34" charset="0"/>
                <a:cs typeface="Arial" pitchFamily="34" charset="0"/>
              </a:defRPr>
            </a:lvl9pPr>
          </a:lstStyle>
          <a:p>
            <a:pPr eaLnBrk="1" hangingPunct="1"/>
            <a:r>
              <a:rPr lang="en-GB" sz="2800">
                <a:solidFill>
                  <a:srgbClr val="EEF82A"/>
                </a:solidFill>
                <a:latin typeface="Comic Sans MS" pitchFamily="66" charset="0"/>
              </a:rPr>
              <a:t>www.mathsrevision.com</a:t>
            </a:r>
          </a:p>
        </p:txBody>
      </p:sp>
      <p:pic>
        <p:nvPicPr>
          <p:cNvPr id="1033" name="Picture 21" descr="scottishflag"/>
          <p:cNvPicPr>
            <a:picLocks noChangeAspect="1" noChangeArrowheads="1" noCrop="1"/>
          </p:cNvPicPr>
          <p:nvPr/>
        </p:nvPicPr>
        <p:blipFill>
          <a:blip r:embed="rId14">
            <a:extLst>
              <a:ext uri="{28A0092B-C50C-407E-A947-70E740481C1C}">
                <a14:useLocalDpi xmlns:a14="http://schemas.microsoft.com/office/drawing/2010/main" val="0"/>
              </a:ext>
            </a:extLst>
          </a:blip>
          <a:srcRect/>
          <a:stretch>
            <a:fillRect/>
          </a:stretch>
        </p:blipFill>
        <p:spPr bwMode="auto">
          <a:xfrm>
            <a:off x="179388" y="765175"/>
            <a:ext cx="6477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22" descr="Office Objects 057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451725" y="260350"/>
            <a:ext cx="1444625" cy="146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TextBox 22"/>
          <p:cNvSpPr txBox="1">
            <a:spLocks noChangeArrowheads="1"/>
          </p:cNvSpPr>
          <p:nvPr/>
        </p:nvSpPr>
        <p:spPr bwMode="auto">
          <a:xfrm>
            <a:off x="142875" y="1428750"/>
            <a:ext cx="7556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itchFamily="34" charset="0"/>
                <a:cs typeface="Arial" pitchFamily="34" charset="0"/>
              </a:defRPr>
            </a:lvl1pPr>
            <a:lvl2pPr marL="742950" indent="-285750" eaLnBrk="0" hangingPunct="0">
              <a:defRPr sz="2400">
                <a:solidFill>
                  <a:schemeClr val="tx1"/>
                </a:solidFill>
                <a:latin typeface="Arial Narrow" pitchFamily="34" charset="0"/>
                <a:cs typeface="Arial" pitchFamily="34" charset="0"/>
              </a:defRPr>
            </a:lvl2pPr>
            <a:lvl3pPr marL="1143000" indent="-228600" eaLnBrk="0" hangingPunct="0">
              <a:defRPr sz="2400">
                <a:solidFill>
                  <a:schemeClr val="tx1"/>
                </a:solidFill>
                <a:latin typeface="Arial Narrow" pitchFamily="34" charset="0"/>
                <a:cs typeface="Arial" pitchFamily="34" charset="0"/>
              </a:defRPr>
            </a:lvl3pPr>
            <a:lvl4pPr marL="1600200" indent="-228600" eaLnBrk="0" hangingPunct="0">
              <a:defRPr sz="2400">
                <a:solidFill>
                  <a:schemeClr val="tx1"/>
                </a:solidFill>
                <a:latin typeface="Arial Narrow" pitchFamily="34" charset="0"/>
                <a:cs typeface="Arial" pitchFamily="34" charset="0"/>
              </a:defRPr>
            </a:lvl4pPr>
            <a:lvl5pPr marL="2057400" indent="-228600" eaLnBrk="0" hangingPunct="0">
              <a:defRPr sz="2400">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Narrow" pitchFamily="34" charset="0"/>
                <a:cs typeface="Arial" pitchFamily="34" charset="0"/>
              </a:defRPr>
            </a:lvl9pPr>
          </a:lstStyle>
          <a:p>
            <a:pPr algn="ctr" eaLnBrk="1" hangingPunct="1">
              <a:spcBef>
                <a:spcPct val="50000"/>
              </a:spcBef>
            </a:pPr>
            <a:r>
              <a:rPr lang="en-GB" sz="1400">
                <a:solidFill>
                  <a:srgbClr val="FFFF00"/>
                </a:solidFill>
                <a:latin typeface="Comic Sans MS" pitchFamily="66" charset="0"/>
              </a:rPr>
              <a:t>Higher</a:t>
            </a:r>
          </a:p>
        </p:txBody>
      </p:sp>
      <p:sp>
        <p:nvSpPr>
          <p:cNvPr id="1036" name="TextBox 23"/>
          <p:cNvSpPr txBox="1">
            <a:spLocks noChangeArrowheads="1"/>
          </p:cNvSpPr>
          <p:nvPr/>
        </p:nvSpPr>
        <p:spPr bwMode="auto">
          <a:xfrm>
            <a:off x="3857625" y="1323975"/>
            <a:ext cx="1741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itchFamily="34" charset="0"/>
                <a:cs typeface="Arial" pitchFamily="34" charset="0"/>
              </a:defRPr>
            </a:lvl1pPr>
            <a:lvl2pPr marL="742950" indent="-285750" eaLnBrk="0" hangingPunct="0">
              <a:defRPr sz="2400">
                <a:solidFill>
                  <a:schemeClr val="tx1"/>
                </a:solidFill>
                <a:latin typeface="Arial Narrow" pitchFamily="34" charset="0"/>
                <a:cs typeface="Arial" pitchFamily="34" charset="0"/>
              </a:defRPr>
            </a:lvl2pPr>
            <a:lvl3pPr marL="1143000" indent="-228600" eaLnBrk="0" hangingPunct="0">
              <a:defRPr sz="2400">
                <a:solidFill>
                  <a:schemeClr val="tx1"/>
                </a:solidFill>
                <a:latin typeface="Arial Narrow" pitchFamily="34" charset="0"/>
                <a:cs typeface="Arial" pitchFamily="34" charset="0"/>
              </a:defRPr>
            </a:lvl3pPr>
            <a:lvl4pPr marL="1600200" indent="-228600" eaLnBrk="0" hangingPunct="0">
              <a:defRPr sz="2400">
                <a:solidFill>
                  <a:schemeClr val="tx1"/>
                </a:solidFill>
                <a:latin typeface="Arial Narrow" pitchFamily="34" charset="0"/>
                <a:cs typeface="Arial" pitchFamily="34" charset="0"/>
              </a:defRPr>
            </a:lvl4pPr>
            <a:lvl5pPr marL="2057400" indent="-228600" eaLnBrk="0" hangingPunct="0">
              <a:defRPr sz="2400">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Narrow" pitchFamily="34" charset="0"/>
                <a:cs typeface="Arial" pitchFamily="34" charset="0"/>
              </a:defRPr>
            </a:lvl9pPr>
          </a:lstStyle>
          <a:p>
            <a:pPr algn="ctr" eaLnBrk="1" hangingPunct="1">
              <a:spcBef>
                <a:spcPct val="50000"/>
              </a:spcBef>
            </a:pPr>
            <a:r>
              <a:rPr lang="en-GB">
                <a:latin typeface="Comic Sans MS" pitchFamily="66" charset="0"/>
              </a:rPr>
              <a:t>Outcome 4</a:t>
            </a:r>
          </a:p>
        </p:txBody>
      </p:sp>
    </p:spTree>
  </p:cSld>
  <p:clrMap bg1="dk2" tx1="lt1" bg2="dk1" tx2="lt2" accent1="accent1" accent2="accent2" accent3="accent3" accent4="accent4" accent5="accent5" accent6="accent6" hlink="hlink" folHlink="folHlink"/>
  <p:sldLayoutIdLst>
    <p:sldLayoutId id="2147484630" r:id="rId1"/>
    <p:sldLayoutId id="2147484631" r:id="rId2"/>
    <p:sldLayoutId id="2147484632" r:id="rId3"/>
    <p:sldLayoutId id="2147484633" r:id="rId4"/>
    <p:sldLayoutId id="2147484634" r:id="rId5"/>
    <p:sldLayoutId id="2147484635" r:id="rId6"/>
    <p:sldLayoutId id="2147484636" r:id="rId7"/>
    <p:sldLayoutId id="2147484637" r:id="rId8"/>
    <p:sldLayoutId id="2147484638" r:id="rId9"/>
    <p:sldLayoutId id="2147484639" r:id="rId10"/>
    <p:sldLayoutId id="2147484640" r:id="rId11"/>
    <p:sldLayoutId id="2147484641" r:id="rId12"/>
  </p:sldLayoutIdLst>
  <p:hf sldNum="0" hdr="0" dt="0"/>
  <p:txStyles>
    <p:titleStyle>
      <a:lvl1pPr algn="l" rtl="0" eaLnBrk="0" fontAlgn="base" hangingPunct="0">
        <a:spcBef>
          <a:spcPct val="0"/>
        </a:spcBef>
        <a:spcAft>
          <a:spcPct val="0"/>
        </a:spcAft>
        <a:defRPr sz="4400" b="1">
          <a:solidFill>
            <a:srgbClr val="EEF82A"/>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rgbClr val="EEF82A"/>
          </a:solidFill>
          <a:effectLst>
            <a:outerShdw blurRad="38100" dist="38100" dir="2700000" algn="tl">
              <a:srgbClr val="000000"/>
            </a:outerShdw>
          </a:effectLst>
          <a:latin typeface="Comic Sans MS" pitchFamily="66" charset="0"/>
        </a:defRPr>
      </a:lvl2pPr>
      <a:lvl3pPr algn="l" rtl="0" eaLnBrk="0" fontAlgn="base" hangingPunct="0">
        <a:spcBef>
          <a:spcPct val="0"/>
        </a:spcBef>
        <a:spcAft>
          <a:spcPct val="0"/>
        </a:spcAft>
        <a:defRPr sz="4400" b="1">
          <a:solidFill>
            <a:srgbClr val="EEF82A"/>
          </a:solidFill>
          <a:effectLst>
            <a:outerShdw blurRad="38100" dist="38100" dir="2700000" algn="tl">
              <a:srgbClr val="000000"/>
            </a:outerShdw>
          </a:effectLst>
          <a:latin typeface="Comic Sans MS" pitchFamily="66" charset="0"/>
        </a:defRPr>
      </a:lvl3pPr>
      <a:lvl4pPr algn="l" rtl="0" eaLnBrk="0" fontAlgn="base" hangingPunct="0">
        <a:spcBef>
          <a:spcPct val="0"/>
        </a:spcBef>
        <a:spcAft>
          <a:spcPct val="0"/>
        </a:spcAft>
        <a:defRPr sz="4400" b="1">
          <a:solidFill>
            <a:srgbClr val="EEF82A"/>
          </a:solidFill>
          <a:effectLst>
            <a:outerShdw blurRad="38100" dist="38100" dir="2700000" algn="tl">
              <a:srgbClr val="000000"/>
            </a:outerShdw>
          </a:effectLst>
          <a:latin typeface="Comic Sans MS" pitchFamily="66" charset="0"/>
        </a:defRPr>
      </a:lvl4pPr>
      <a:lvl5pPr algn="l" rtl="0" eaLnBrk="0" fontAlgn="base" hangingPunct="0">
        <a:spcBef>
          <a:spcPct val="0"/>
        </a:spcBef>
        <a:spcAft>
          <a:spcPct val="0"/>
        </a:spcAft>
        <a:defRPr sz="4400" b="1">
          <a:solidFill>
            <a:srgbClr val="EEF82A"/>
          </a:solidFill>
          <a:effectLst>
            <a:outerShdw blurRad="38100" dist="38100" dir="2700000" algn="tl">
              <a:srgbClr val="000000"/>
            </a:outerShdw>
          </a:effectLst>
          <a:latin typeface="Comic Sans MS" pitchFamily="66" charset="0"/>
        </a:defRPr>
      </a:lvl5pPr>
      <a:lvl6pPr marL="457200" algn="l" rtl="0" fontAlgn="base">
        <a:spcBef>
          <a:spcPct val="0"/>
        </a:spcBef>
        <a:spcAft>
          <a:spcPct val="0"/>
        </a:spcAft>
        <a:defRPr sz="4400" b="1">
          <a:solidFill>
            <a:srgbClr val="EEF82A"/>
          </a:solidFill>
          <a:effectLst>
            <a:outerShdw blurRad="38100" dist="38100" dir="2700000" algn="tl">
              <a:srgbClr val="000000"/>
            </a:outerShdw>
          </a:effectLst>
          <a:latin typeface="Comic Sans MS" pitchFamily="66" charset="0"/>
        </a:defRPr>
      </a:lvl6pPr>
      <a:lvl7pPr marL="914400" algn="l" rtl="0" fontAlgn="base">
        <a:spcBef>
          <a:spcPct val="0"/>
        </a:spcBef>
        <a:spcAft>
          <a:spcPct val="0"/>
        </a:spcAft>
        <a:defRPr sz="4400" b="1">
          <a:solidFill>
            <a:srgbClr val="EEF82A"/>
          </a:solidFill>
          <a:effectLst>
            <a:outerShdw blurRad="38100" dist="38100" dir="2700000" algn="tl">
              <a:srgbClr val="000000"/>
            </a:outerShdw>
          </a:effectLst>
          <a:latin typeface="Comic Sans MS" pitchFamily="66" charset="0"/>
        </a:defRPr>
      </a:lvl7pPr>
      <a:lvl8pPr marL="1371600" algn="l" rtl="0" fontAlgn="base">
        <a:spcBef>
          <a:spcPct val="0"/>
        </a:spcBef>
        <a:spcAft>
          <a:spcPct val="0"/>
        </a:spcAft>
        <a:defRPr sz="4400" b="1">
          <a:solidFill>
            <a:srgbClr val="EEF82A"/>
          </a:solidFill>
          <a:effectLst>
            <a:outerShdw blurRad="38100" dist="38100" dir="2700000" algn="tl">
              <a:srgbClr val="000000"/>
            </a:outerShdw>
          </a:effectLst>
          <a:latin typeface="Comic Sans MS" pitchFamily="66" charset="0"/>
        </a:defRPr>
      </a:lvl8pPr>
      <a:lvl9pPr marL="1828800" algn="l" rtl="0" fontAlgn="base">
        <a:spcBef>
          <a:spcPct val="0"/>
        </a:spcBef>
        <a:spcAft>
          <a:spcPct val="0"/>
        </a:spcAft>
        <a:defRPr sz="4400" b="1">
          <a:solidFill>
            <a:srgbClr val="EEF82A"/>
          </a:solidFill>
          <a:effectLst>
            <a:outerShdw blurRad="38100" dist="38100" dir="2700000" algn="tl">
              <a:srgbClr val="000000"/>
            </a:outerShdw>
          </a:effectLst>
          <a:latin typeface="Comic Sans MS" pitchFamily="66"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50000"/>
              </a:spcBef>
              <a:defRPr sz="1400">
                <a:cs typeface="+mn-cs"/>
              </a:defRPr>
            </a:lvl1pPr>
          </a:lstStyle>
          <a:p>
            <a:pPr>
              <a:defRPr/>
            </a:pPr>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50000"/>
              </a:spcBef>
              <a:defRPr sz="1400">
                <a:cs typeface="+mn-cs"/>
              </a:defRPr>
            </a:lvl1pPr>
          </a:lstStyle>
          <a:p>
            <a:pPr>
              <a:defRPr/>
            </a:pPr>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50000"/>
              </a:spcBef>
              <a:defRPr sz="1400">
                <a:cs typeface="+mn-cs"/>
              </a:defRPr>
            </a:lvl1pPr>
          </a:lstStyle>
          <a:p>
            <a:pPr>
              <a:defRPr/>
            </a:pPr>
            <a:fld id="{0A0C01CF-9E13-43C6-BF12-4FF77D4549F6}"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4642"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slide" Target="slide20.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slide" Target="slide30.xml"/><Relationship Id="rId5" Type="http://schemas.openxmlformats.org/officeDocument/2006/relationships/slide" Target="slide12.xml"/><Relationship Id="rId4" Type="http://schemas.openxmlformats.org/officeDocument/2006/relationships/slide" Target="slide4.xml"/></Relationships>
</file>

<file path=ppt/slides/_rels/slide10.xml.rels><?xml version="1.0" encoding="UTF-8" standalone="yes"?>
<Relationships xmlns="http://schemas.openxmlformats.org/package/2006/relationships"><Relationship Id="rId8" Type="http://schemas.openxmlformats.org/officeDocument/2006/relationships/image" Target="../media/image51.wmf"/><Relationship Id="rId13" Type="http://schemas.openxmlformats.org/officeDocument/2006/relationships/oleObject" Target="../embeddings/oleObject48.bin"/><Relationship Id="rId18" Type="http://schemas.openxmlformats.org/officeDocument/2006/relationships/image" Target="../media/image56.wmf"/><Relationship Id="rId3" Type="http://schemas.openxmlformats.org/officeDocument/2006/relationships/oleObject" Target="../embeddings/oleObject43.bin"/><Relationship Id="rId21" Type="http://schemas.openxmlformats.org/officeDocument/2006/relationships/oleObject" Target="../embeddings/oleObject52.bin"/><Relationship Id="rId7" Type="http://schemas.openxmlformats.org/officeDocument/2006/relationships/oleObject" Target="../embeddings/oleObject45.bin"/><Relationship Id="rId12" Type="http://schemas.openxmlformats.org/officeDocument/2006/relationships/image" Target="../media/image53.wmf"/><Relationship Id="rId17" Type="http://schemas.openxmlformats.org/officeDocument/2006/relationships/oleObject" Target="../embeddings/oleObject50.bin"/><Relationship Id="rId25" Type="http://schemas.openxmlformats.org/officeDocument/2006/relationships/image" Target="../media/image34.jpeg"/><Relationship Id="rId2" Type="http://schemas.openxmlformats.org/officeDocument/2006/relationships/slideLayout" Target="../slideLayouts/slideLayout12.xml"/><Relationship Id="rId16" Type="http://schemas.openxmlformats.org/officeDocument/2006/relationships/image" Target="../media/image55.wmf"/><Relationship Id="rId20" Type="http://schemas.openxmlformats.org/officeDocument/2006/relationships/image" Target="../media/image31.wmf"/><Relationship Id="rId1" Type="http://schemas.openxmlformats.org/officeDocument/2006/relationships/vmlDrawing" Target="../drawings/vmlDrawing9.vml"/><Relationship Id="rId6" Type="http://schemas.openxmlformats.org/officeDocument/2006/relationships/image" Target="../media/image50.wmf"/><Relationship Id="rId11" Type="http://schemas.openxmlformats.org/officeDocument/2006/relationships/oleObject" Target="../embeddings/oleObject47.bin"/><Relationship Id="rId24" Type="http://schemas.openxmlformats.org/officeDocument/2006/relationships/image" Target="../media/image33.wmf"/><Relationship Id="rId5" Type="http://schemas.openxmlformats.org/officeDocument/2006/relationships/oleObject" Target="../embeddings/oleObject44.bin"/><Relationship Id="rId15" Type="http://schemas.openxmlformats.org/officeDocument/2006/relationships/oleObject" Target="../embeddings/oleObject49.bin"/><Relationship Id="rId23" Type="http://schemas.openxmlformats.org/officeDocument/2006/relationships/oleObject" Target="../embeddings/oleObject53.bin"/><Relationship Id="rId10" Type="http://schemas.openxmlformats.org/officeDocument/2006/relationships/image" Target="../media/image52.wmf"/><Relationship Id="rId19" Type="http://schemas.openxmlformats.org/officeDocument/2006/relationships/oleObject" Target="../embeddings/oleObject51.bin"/><Relationship Id="rId4" Type="http://schemas.openxmlformats.org/officeDocument/2006/relationships/image" Target="../media/image49.wmf"/><Relationship Id="rId9" Type="http://schemas.openxmlformats.org/officeDocument/2006/relationships/oleObject" Target="../embeddings/oleObject46.bin"/><Relationship Id="rId14" Type="http://schemas.openxmlformats.org/officeDocument/2006/relationships/image" Target="../media/image54.wmf"/><Relationship Id="rId22" Type="http://schemas.openxmlformats.org/officeDocument/2006/relationships/image" Target="../media/image32.wmf"/></Relationships>
</file>

<file path=ppt/slides/_rels/slide11.xml.rels><?xml version="1.0" encoding="UTF-8" standalone="yes"?>
<Relationships xmlns="http://schemas.openxmlformats.org/package/2006/relationships"><Relationship Id="rId8" Type="http://schemas.openxmlformats.org/officeDocument/2006/relationships/image" Target="../media/image59.wmf"/><Relationship Id="rId3" Type="http://schemas.openxmlformats.org/officeDocument/2006/relationships/oleObject" Target="../embeddings/oleObject54.bin"/><Relationship Id="rId7" Type="http://schemas.openxmlformats.org/officeDocument/2006/relationships/oleObject" Target="../embeddings/oleObject56.bin"/><Relationship Id="rId2" Type="http://schemas.openxmlformats.org/officeDocument/2006/relationships/slideLayout" Target="../slideLayouts/slideLayout12.xml"/><Relationship Id="rId1" Type="http://schemas.openxmlformats.org/officeDocument/2006/relationships/vmlDrawing" Target="../drawings/vmlDrawing10.vml"/><Relationship Id="rId6" Type="http://schemas.openxmlformats.org/officeDocument/2006/relationships/image" Target="../media/image58.wmf"/><Relationship Id="rId5" Type="http://schemas.openxmlformats.org/officeDocument/2006/relationships/oleObject" Target="../embeddings/oleObject55.bin"/><Relationship Id="rId4" Type="http://schemas.openxmlformats.org/officeDocument/2006/relationships/image" Target="../media/image57.wmf"/><Relationship Id="rId9" Type="http://schemas.openxmlformats.org/officeDocument/2006/relationships/image" Target="../media/image60.png"/></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Layout" Target="../slideLayouts/slideLayout12.xml"/><Relationship Id="rId1" Type="http://schemas.openxmlformats.org/officeDocument/2006/relationships/vmlDrawing" Target="../drawings/vmlDrawing11.vml"/><Relationship Id="rId5" Type="http://schemas.openxmlformats.org/officeDocument/2006/relationships/image" Target="../media/image61.wmf"/><Relationship Id="rId4" Type="http://schemas.openxmlformats.org/officeDocument/2006/relationships/oleObject" Target="../embeddings/oleObject58.bin"/></Relationships>
</file>

<file path=ppt/slides/_rels/slide13.xml.rels><?xml version="1.0" encoding="UTF-8" standalone="yes"?>
<Relationships xmlns="http://schemas.openxmlformats.org/package/2006/relationships"><Relationship Id="rId8" Type="http://schemas.openxmlformats.org/officeDocument/2006/relationships/image" Target="../media/image64.wmf"/><Relationship Id="rId13" Type="http://schemas.openxmlformats.org/officeDocument/2006/relationships/oleObject" Target="../embeddings/oleObject64.bin"/><Relationship Id="rId18" Type="http://schemas.openxmlformats.org/officeDocument/2006/relationships/image" Target="../media/image69.wmf"/><Relationship Id="rId3" Type="http://schemas.openxmlformats.org/officeDocument/2006/relationships/oleObject" Target="../embeddings/oleObject59.bin"/><Relationship Id="rId21" Type="http://schemas.openxmlformats.org/officeDocument/2006/relationships/oleObject" Target="../embeddings/oleObject68.bin"/><Relationship Id="rId7" Type="http://schemas.openxmlformats.org/officeDocument/2006/relationships/oleObject" Target="../embeddings/oleObject61.bin"/><Relationship Id="rId12" Type="http://schemas.openxmlformats.org/officeDocument/2006/relationships/image" Target="../media/image66.wmf"/><Relationship Id="rId17" Type="http://schemas.openxmlformats.org/officeDocument/2006/relationships/oleObject" Target="../embeddings/oleObject66.bin"/><Relationship Id="rId25" Type="http://schemas.openxmlformats.org/officeDocument/2006/relationships/image" Target="../media/image34.jpeg"/><Relationship Id="rId2" Type="http://schemas.openxmlformats.org/officeDocument/2006/relationships/slideLayout" Target="../slideLayouts/slideLayout12.xml"/><Relationship Id="rId16" Type="http://schemas.openxmlformats.org/officeDocument/2006/relationships/image" Target="../media/image68.wmf"/><Relationship Id="rId20" Type="http://schemas.openxmlformats.org/officeDocument/2006/relationships/image" Target="../media/image31.wmf"/><Relationship Id="rId1" Type="http://schemas.openxmlformats.org/officeDocument/2006/relationships/vmlDrawing" Target="../drawings/vmlDrawing12.vml"/><Relationship Id="rId6" Type="http://schemas.openxmlformats.org/officeDocument/2006/relationships/image" Target="../media/image63.wmf"/><Relationship Id="rId11" Type="http://schemas.openxmlformats.org/officeDocument/2006/relationships/oleObject" Target="../embeddings/oleObject63.bin"/><Relationship Id="rId24" Type="http://schemas.openxmlformats.org/officeDocument/2006/relationships/image" Target="../media/image33.wmf"/><Relationship Id="rId5" Type="http://schemas.openxmlformats.org/officeDocument/2006/relationships/oleObject" Target="../embeddings/oleObject60.bin"/><Relationship Id="rId15" Type="http://schemas.openxmlformats.org/officeDocument/2006/relationships/oleObject" Target="../embeddings/oleObject65.bin"/><Relationship Id="rId23" Type="http://schemas.openxmlformats.org/officeDocument/2006/relationships/oleObject" Target="../embeddings/oleObject69.bin"/><Relationship Id="rId10" Type="http://schemas.openxmlformats.org/officeDocument/2006/relationships/image" Target="../media/image65.wmf"/><Relationship Id="rId19" Type="http://schemas.openxmlformats.org/officeDocument/2006/relationships/oleObject" Target="../embeddings/oleObject67.bin"/><Relationship Id="rId4" Type="http://schemas.openxmlformats.org/officeDocument/2006/relationships/image" Target="../media/image62.wmf"/><Relationship Id="rId9" Type="http://schemas.openxmlformats.org/officeDocument/2006/relationships/oleObject" Target="../embeddings/oleObject62.bin"/><Relationship Id="rId14" Type="http://schemas.openxmlformats.org/officeDocument/2006/relationships/image" Target="../media/image67.wmf"/><Relationship Id="rId22" Type="http://schemas.openxmlformats.org/officeDocument/2006/relationships/image" Target="../media/image32.wmf"/></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72.bin"/><Relationship Id="rId13" Type="http://schemas.openxmlformats.org/officeDocument/2006/relationships/image" Target="../media/image74.wmf"/><Relationship Id="rId3" Type="http://schemas.openxmlformats.org/officeDocument/2006/relationships/oleObject" Target="../embeddings/oleObject70.bin"/><Relationship Id="rId7" Type="http://schemas.openxmlformats.org/officeDocument/2006/relationships/image" Target="../media/image71.wmf"/><Relationship Id="rId12" Type="http://schemas.openxmlformats.org/officeDocument/2006/relationships/oleObject" Target="../embeddings/oleObject74.bin"/><Relationship Id="rId2" Type="http://schemas.openxmlformats.org/officeDocument/2006/relationships/slideLayout" Target="../slideLayouts/slideLayout12.xml"/><Relationship Id="rId1" Type="http://schemas.openxmlformats.org/officeDocument/2006/relationships/vmlDrawing" Target="../drawings/vmlDrawing13.vml"/><Relationship Id="rId6" Type="http://schemas.openxmlformats.org/officeDocument/2006/relationships/oleObject" Target="../embeddings/oleObject71.bin"/><Relationship Id="rId11" Type="http://schemas.openxmlformats.org/officeDocument/2006/relationships/image" Target="../media/image73.wmf"/><Relationship Id="rId5" Type="http://schemas.openxmlformats.org/officeDocument/2006/relationships/image" Target="../media/image75.png"/><Relationship Id="rId10" Type="http://schemas.openxmlformats.org/officeDocument/2006/relationships/oleObject" Target="../embeddings/oleObject73.bin"/><Relationship Id="rId4" Type="http://schemas.openxmlformats.org/officeDocument/2006/relationships/image" Target="../media/image70.wmf"/><Relationship Id="rId9" Type="http://schemas.openxmlformats.org/officeDocument/2006/relationships/image" Target="../media/image72.wmf"/></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77.bin"/><Relationship Id="rId13" Type="http://schemas.openxmlformats.org/officeDocument/2006/relationships/image" Target="../media/image79.wmf"/><Relationship Id="rId3" Type="http://schemas.openxmlformats.org/officeDocument/2006/relationships/oleObject" Target="../embeddings/oleObject75.bin"/><Relationship Id="rId7" Type="http://schemas.openxmlformats.org/officeDocument/2006/relationships/image" Target="../media/image76.wmf"/><Relationship Id="rId12" Type="http://schemas.openxmlformats.org/officeDocument/2006/relationships/oleObject" Target="../embeddings/oleObject79.bin"/><Relationship Id="rId2" Type="http://schemas.openxmlformats.org/officeDocument/2006/relationships/slideLayout" Target="../slideLayouts/slideLayout12.xml"/><Relationship Id="rId1" Type="http://schemas.openxmlformats.org/officeDocument/2006/relationships/vmlDrawing" Target="../drawings/vmlDrawing14.vml"/><Relationship Id="rId6" Type="http://schemas.openxmlformats.org/officeDocument/2006/relationships/oleObject" Target="../embeddings/oleObject76.bin"/><Relationship Id="rId11" Type="http://schemas.openxmlformats.org/officeDocument/2006/relationships/image" Target="../media/image78.wmf"/><Relationship Id="rId5" Type="http://schemas.openxmlformats.org/officeDocument/2006/relationships/image" Target="../media/image75.png"/><Relationship Id="rId10" Type="http://schemas.openxmlformats.org/officeDocument/2006/relationships/oleObject" Target="../embeddings/oleObject78.bin"/><Relationship Id="rId4" Type="http://schemas.openxmlformats.org/officeDocument/2006/relationships/image" Target="../media/image70.wmf"/><Relationship Id="rId9" Type="http://schemas.openxmlformats.org/officeDocument/2006/relationships/image" Target="../media/image77.wmf"/></Relationships>
</file>

<file path=ppt/slides/_rels/slide16.xml.rels><?xml version="1.0" encoding="UTF-8" standalone="yes"?>
<Relationships xmlns="http://schemas.openxmlformats.org/package/2006/relationships"><Relationship Id="rId8" Type="http://schemas.openxmlformats.org/officeDocument/2006/relationships/image" Target="../media/image82.wmf"/><Relationship Id="rId3" Type="http://schemas.openxmlformats.org/officeDocument/2006/relationships/oleObject" Target="../embeddings/oleObject80.bin"/><Relationship Id="rId7" Type="http://schemas.openxmlformats.org/officeDocument/2006/relationships/oleObject" Target="../embeddings/oleObject82.bin"/><Relationship Id="rId2" Type="http://schemas.openxmlformats.org/officeDocument/2006/relationships/slideLayout" Target="../slideLayouts/slideLayout12.xml"/><Relationship Id="rId1" Type="http://schemas.openxmlformats.org/officeDocument/2006/relationships/vmlDrawing" Target="../drawings/vmlDrawing15.vml"/><Relationship Id="rId6" Type="http://schemas.openxmlformats.org/officeDocument/2006/relationships/image" Target="../media/image81.wmf"/><Relationship Id="rId5" Type="http://schemas.openxmlformats.org/officeDocument/2006/relationships/oleObject" Target="../embeddings/oleObject81.bin"/><Relationship Id="rId10" Type="http://schemas.openxmlformats.org/officeDocument/2006/relationships/image" Target="../media/image83.wmf"/><Relationship Id="rId4" Type="http://schemas.openxmlformats.org/officeDocument/2006/relationships/image" Target="../media/image80.wmf"/><Relationship Id="rId9" Type="http://schemas.openxmlformats.org/officeDocument/2006/relationships/oleObject" Target="../embeddings/oleObject83.bin"/></Relationships>
</file>

<file path=ppt/slides/_rels/slide17.xml.rels><?xml version="1.0" encoding="UTF-8" standalone="yes"?>
<Relationships xmlns="http://schemas.openxmlformats.org/package/2006/relationships"><Relationship Id="rId8" Type="http://schemas.openxmlformats.org/officeDocument/2006/relationships/image" Target="../media/image86.wmf"/><Relationship Id="rId13" Type="http://schemas.openxmlformats.org/officeDocument/2006/relationships/oleObject" Target="../embeddings/oleObject89.bin"/><Relationship Id="rId18" Type="http://schemas.openxmlformats.org/officeDocument/2006/relationships/image" Target="../media/image91.wmf"/><Relationship Id="rId3" Type="http://schemas.openxmlformats.org/officeDocument/2006/relationships/oleObject" Target="../embeddings/oleObject84.bin"/><Relationship Id="rId21" Type="http://schemas.openxmlformats.org/officeDocument/2006/relationships/oleObject" Target="../embeddings/oleObject93.bin"/><Relationship Id="rId7" Type="http://schemas.openxmlformats.org/officeDocument/2006/relationships/oleObject" Target="../embeddings/oleObject86.bin"/><Relationship Id="rId12" Type="http://schemas.openxmlformats.org/officeDocument/2006/relationships/image" Target="../media/image88.wmf"/><Relationship Id="rId17" Type="http://schemas.openxmlformats.org/officeDocument/2006/relationships/oleObject" Target="../embeddings/oleObject91.bin"/><Relationship Id="rId25" Type="http://schemas.openxmlformats.org/officeDocument/2006/relationships/image" Target="../media/image34.jpeg"/><Relationship Id="rId2" Type="http://schemas.openxmlformats.org/officeDocument/2006/relationships/slideLayout" Target="../slideLayouts/slideLayout12.xml"/><Relationship Id="rId16" Type="http://schemas.openxmlformats.org/officeDocument/2006/relationships/image" Target="../media/image90.wmf"/><Relationship Id="rId20" Type="http://schemas.openxmlformats.org/officeDocument/2006/relationships/image" Target="../media/image31.wmf"/><Relationship Id="rId1" Type="http://schemas.openxmlformats.org/officeDocument/2006/relationships/vmlDrawing" Target="../drawings/vmlDrawing16.vml"/><Relationship Id="rId6" Type="http://schemas.openxmlformats.org/officeDocument/2006/relationships/image" Target="../media/image85.wmf"/><Relationship Id="rId11" Type="http://schemas.openxmlformats.org/officeDocument/2006/relationships/oleObject" Target="../embeddings/oleObject88.bin"/><Relationship Id="rId24" Type="http://schemas.openxmlformats.org/officeDocument/2006/relationships/image" Target="../media/image33.wmf"/><Relationship Id="rId5" Type="http://schemas.openxmlformats.org/officeDocument/2006/relationships/oleObject" Target="../embeddings/oleObject85.bin"/><Relationship Id="rId15" Type="http://schemas.openxmlformats.org/officeDocument/2006/relationships/oleObject" Target="../embeddings/oleObject90.bin"/><Relationship Id="rId23" Type="http://schemas.openxmlformats.org/officeDocument/2006/relationships/oleObject" Target="../embeddings/oleObject94.bin"/><Relationship Id="rId10" Type="http://schemas.openxmlformats.org/officeDocument/2006/relationships/image" Target="../media/image87.wmf"/><Relationship Id="rId19" Type="http://schemas.openxmlformats.org/officeDocument/2006/relationships/oleObject" Target="../embeddings/oleObject92.bin"/><Relationship Id="rId4" Type="http://schemas.openxmlformats.org/officeDocument/2006/relationships/image" Target="../media/image84.wmf"/><Relationship Id="rId9" Type="http://schemas.openxmlformats.org/officeDocument/2006/relationships/oleObject" Target="../embeddings/oleObject87.bin"/><Relationship Id="rId14" Type="http://schemas.openxmlformats.org/officeDocument/2006/relationships/image" Target="../media/image89.wmf"/><Relationship Id="rId22" Type="http://schemas.openxmlformats.org/officeDocument/2006/relationships/image" Target="../media/image32.wmf"/></Relationships>
</file>

<file path=ppt/slides/_rels/slide18.xml.rels><?xml version="1.0" encoding="UTF-8" standalone="yes"?>
<Relationships xmlns="http://schemas.openxmlformats.org/package/2006/relationships"><Relationship Id="rId8" Type="http://schemas.openxmlformats.org/officeDocument/2006/relationships/image" Target="../media/image94.wmf"/><Relationship Id="rId3" Type="http://schemas.openxmlformats.org/officeDocument/2006/relationships/oleObject" Target="../embeddings/oleObject95.bin"/><Relationship Id="rId7" Type="http://schemas.openxmlformats.org/officeDocument/2006/relationships/oleObject" Target="../embeddings/oleObject97.bin"/><Relationship Id="rId12" Type="http://schemas.openxmlformats.org/officeDocument/2006/relationships/image" Target="../media/image96.wmf"/><Relationship Id="rId2" Type="http://schemas.openxmlformats.org/officeDocument/2006/relationships/slideLayout" Target="../slideLayouts/slideLayout12.xml"/><Relationship Id="rId1" Type="http://schemas.openxmlformats.org/officeDocument/2006/relationships/vmlDrawing" Target="../drawings/vmlDrawing17.vml"/><Relationship Id="rId6" Type="http://schemas.openxmlformats.org/officeDocument/2006/relationships/image" Target="../media/image93.wmf"/><Relationship Id="rId11" Type="http://schemas.openxmlformats.org/officeDocument/2006/relationships/oleObject" Target="../embeddings/oleObject99.bin"/><Relationship Id="rId5" Type="http://schemas.openxmlformats.org/officeDocument/2006/relationships/oleObject" Target="../embeddings/oleObject96.bin"/><Relationship Id="rId10" Type="http://schemas.openxmlformats.org/officeDocument/2006/relationships/image" Target="../media/image95.wmf"/><Relationship Id="rId4" Type="http://schemas.openxmlformats.org/officeDocument/2006/relationships/image" Target="../media/image92.wmf"/><Relationship Id="rId9" Type="http://schemas.openxmlformats.org/officeDocument/2006/relationships/oleObject" Target="../embeddings/oleObject98.bin"/></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102.bin"/><Relationship Id="rId13" Type="http://schemas.openxmlformats.org/officeDocument/2006/relationships/image" Target="../media/image101.wmf"/><Relationship Id="rId3" Type="http://schemas.openxmlformats.org/officeDocument/2006/relationships/image" Target="../media/image102.png"/><Relationship Id="rId7" Type="http://schemas.openxmlformats.org/officeDocument/2006/relationships/image" Target="../media/image98.wmf"/><Relationship Id="rId12" Type="http://schemas.openxmlformats.org/officeDocument/2006/relationships/oleObject" Target="../embeddings/oleObject104.bin"/><Relationship Id="rId2" Type="http://schemas.openxmlformats.org/officeDocument/2006/relationships/slideLayout" Target="../slideLayouts/slideLayout12.xml"/><Relationship Id="rId1" Type="http://schemas.openxmlformats.org/officeDocument/2006/relationships/vmlDrawing" Target="../drawings/vmlDrawing18.vml"/><Relationship Id="rId6" Type="http://schemas.openxmlformats.org/officeDocument/2006/relationships/oleObject" Target="../embeddings/oleObject101.bin"/><Relationship Id="rId11" Type="http://schemas.openxmlformats.org/officeDocument/2006/relationships/image" Target="../media/image100.wmf"/><Relationship Id="rId5" Type="http://schemas.openxmlformats.org/officeDocument/2006/relationships/image" Target="../media/image97.wmf"/><Relationship Id="rId10" Type="http://schemas.openxmlformats.org/officeDocument/2006/relationships/oleObject" Target="../embeddings/oleObject103.bin"/><Relationship Id="rId4" Type="http://schemas.openxmlformats.org/officeDocument/2006/relationships/oleObject" Target="../embeddings/oleObject100.bin"/><Relationship Id="rId9" Type="http://schemas.openxmlformats.org/officeDocument/2006/relationships/image" Target="../media/image99.wmf"/></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oleObject" Target="../embeddings/oleObject1.bin"/><Relationship Id="rId7" Type="http://schemas.openxmlformats.org/officeDocument/2006/relationships/image" Target="../media/image6.png"/><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wmf"/></Relationships>
</file>

<file path=ppt/slides/_rels/slide20.xml.rels><?xml version="1.0" encoding="UTF-8" standalone="yes"?>
<Relationships xmlns="http://schemas.openxmlformats.org/package/2006/relationships"><Relationship Id="rId8" Type="http://schemas.openxmlformats.org/officeDocument/2006/relationships/image" Target="../media/image105.wmf"/><Relationship Id="rId13" Type="http://schemas.openxmlformats.org/officeDocument/2006/relationships/oleObject" Target="../embeddings/oleObject110.bin"/><Relationship Id="rId18" Type="http://schemas.openxmlformats.org/officeDocument/2006/relationships/image" Target="../media/image110.wmf"/><Relationship Id="rId3" Type="http://schemas.openxmlformats.org/officeDocument/2006/relationships/oleObject" Target="../embeddings/oleObject105.bin"/><Relationship Id="rId7" Type="http://schemas.openxmlformats.org/officeDocument/2006/relationships/oleObject" Target="../embeddings/oleObject107.bin"/><Relationship Id="rId12" Type="http://schemas.openxmlformats.org/officeDocument/2006/relationships/image" Target="../media/image107.wmf"/><Relationship Id="rId17" Type="http://schemas.openxmlformats.org/officeDocument/2006/relationships/oleObject" Target="../embeddings/oleObject112.bin"/><Relationship Id="rId2" Type="http://schemas.openxmlformats.org/officeDocument/2006/relationships/slideLayout" Target="../slideLayouts/slideLayout12.xml"/><Relationship Id="rId16" Type="http://schemas.openxmlformats.org/officeDocument/2006/relationships/image" Target="../media/image109.wmf"/><Relationship Id="rId1" Type="http://schemas.openxmlformats.org/officeDocument/2006/relationships/vmlDrawing" Target="../drawings/vmlDrawing19.vml"/><Relationship Id="rId6" Type="http://schemas.openxmlformats.org/officeDocument/2006/relationships/image" Target="../media/image104.wmf"/><Relationship Id="rId11" Type="http://schemas.openxmlformats.org/officeDocument/2006/relationships/oleObject" Target="../embeddings/oleObject109.bin"/><Relationship Id="rId5" Type="http://schemas.openxmlformats.org/officeDocument/2006/relationships/oleObject" Target="../embeddings/oleObject106.bin"/><Relationship Id="rId15" Type="http://schemas.openxmlformats.org/officeDocument/2006/relationships/oleObject" Target="../embeddings/oleObject111.bin"/><Relationship Id="rId10" Type="http://schemas.openxmlformats.org/officeDocument/2006/relationships/image" Target="../media/image106.wmf"/><Relationship Id="rId4" Type="http://schemas.openxmlformats.org/officeDocument/2006/relationships/image" Target="../media/image103.wmf"/><Relationship Id="rId9" Type="http://schemas.openxmlformats.org/officeDocument/2006/relationships/oleObject" Target="../embeddings/oleObject108.bin"/><Relationship Id="rId14" Type="http://schemas.openxmlformats.org/officeDocument/2006/relationships/image" Target="../media/image108.wmf"/></Relationships>
</file>

<file path=ppt/slides/_rels/slide21.xml.rels><?xml version="1.0" encoding="UTF-8" standalone="yes"?>
<Relationships xmlns="http://schemas.openxmlformats.org/package/2006/relationships"><Relationship Id="rId8" Type="http://schemas.openxmlformats.org/officeDocument/2006/relationships/image" Target="../media/image31.wmf"/><Relationship Id="rId13" Type="http://schemas.openxmlformats.org/officeDocument/2006/relationships/oleObject" Target="../embeddings/oleObject118.bin"/><Relationship Id="rId3" Type="http://schemas.openxmlformats.org/officeDocument/2006/relationships/oleObject" Target="../embeddings/oleObject113.bin"/><Relationship Id="rId7" Type="http://schemas.openxmlformats.org/officeDocument/2006/relationships/oleObject" Target="../embeddings/oleObject115.bin"/><Relationship Id="rId12" Type="http://schemas.openxmlformats.org/officeDocument/2006/relationships/image" Target="../media/image33.wmf"/><Relationship Id="rId17" Type="http://schemas.openxmlformats.org/officeDocument/2006/relationships/image" Target="../media/image113.wmf"/><Relationship Id="rId2" Type="http://schemas.openxmlformats.org/officeDocument/2006/relationships/slideLayout" Target="../slideLayouts/slideLayout12.xml"/><Relationship Id="rId16" Type="http://schemas.openxmlformats.org/officeDocument/2006/relationships/oleObject" Target="../embeddings/oleObject119.bin"/><Relationship Id="rId1" Type="http://schemas.openxmlformats.org/officeDocument/2006/relationships/vmlDrawing" Target="../drawings/vmlDrawing20.vml"/><Relationship Id="rId6" Type="http://schemas.openxmlformats.org/officeDocument/2006/relationships/image" Target="../media/image112.wmf"/><Relationship Id="rId11" Type="http://schemas.openxmlformats.org/officeDocument/2006/relationships/oleObject" Target="../embeddings/oleObject117.bin"/><Relationship Id="rId5" Type="http://schemas.openxmlformats.org/officeDocument/2006/relationships/oleObject" Target="../embeddings/oleObject114.bin"/><Relationship Id="rId15" Type="http://schemas.openxmlformats.org/officeDocument/2006/relationships/image" Target="../media/image34.jpeg"/><Relationship Id="rId10" Type="http://schemas.openxmlformats.org/officeDocument/2006/relationships/image" Target="../media/image32.wmf"/><Relationship Id="rId4" Type="http://schemas.openxmlformats.org/officeDocument/2006/relationships/image" Target="../media/image111.wmf"/><Relationship Id="rId9" Type="http://schemas.openxmlformats.org/officeDocument/2006/relationships/oleObject" Target="../embeddings/oleObject116.bin"/><Relationship Id="rId14" Type="http://schemas.openxmlformats.org/officeDocument/2006/relationships/image" Target="../media/image105.wmf"/></Relationships>
</file>

<file path=ppt/slides/_rels/slide22.xml.rels><?xml version="1.0" encoding="UTF-8" standalone="yes"?>
<Relationships xmlns="http://schemas.openxmlformats.org/package/2006/relationships"><Relationship Id="rId8" Type="http://schemas.openxmlformats.org/officeDocument/2006/relationships/image" Target="../media/image116.wmf"/><Relationship Id="rId13" Type="http://schemas.openxmlformats.org/officeDocument/2006/relationships/oleObject" Target="../embeddings/oleObject125.bin"/><Relationship Id="rId18" Type="http://schemas.openxmlformats.org/officeDocument/2006/relationships/oleObject" Target="../embeddings/oleObject127.bin"/><Relationship Id="rId3" Type="http://schemas.openxmlformats.org/officeDocument/2006/relationships/oleObject" Target="../embeddings/oleObject120.bin"/><Relationship Id="rId21" Type="http://schemas.openxmlformats.org/officeDocument/2006/relationships/image" Target="../media/image119.wmf"/><Relationship Id="rId7" Type="http://schemas.openxmlformats.org/officeDocument/2006/relationships/oleObject" Target="../embeddings/oleObject122.bin"/><Relationship Id="rId12" Type="http://schemas.openxmlformats.org/officeDocument/2006/relationships/image" Target="../media/image32.wmf"/><Relationship Id="rId17" Type="http://schemas.openxmlformats.org/officeDocument/2006/relationships/image" Target="../media/image117.wmf"/><Relationship Id="rId2" Type="http://schemas.openxmlformats.org/officeDocument/2006/relationships/slideLayout" Target="../slideLayouts/slideLayout12.xml"/><Relationship Id="rId16" Type="http://schemas.openxmlformats.org/officeDocument/2006/relationships/oleObject" Target="../embeddings/oleObject126.bin"/><Relationship Id="rId20" Type="http://schemas.openxmlformats.org/officeDocument/2006/relationships/oleObject" Target="../embeddings/oleObject128.bin"/><Relationship Id="rId1" Type="http://schemas.openxmlformats.org/officeDocument/2006/relationships/vmlDrawing" Target="../drawings/vmlDrawing21.vml"/><Relationship Id="rId6" Type="http://schemas.openxmlformats.org/officeDocument/2006/relationships/image" Target="../media/image115.wmf"/><Relationship Id="rId11" Type="http://schemas.openxmlformats.org/officeDocument/2006/relationships/oleObject" Target="../embeddings/oleObject124.bin"/><Relationship Id="rId5" Type="http://schemas.openxmlformats.org/officeDocument/2006/relationships/oleObject" Target="../embeddings/oleObject121.bin"/><Relationship Id="rId15" Type="http://schemas.openxmlformats.org/officeDocument/2006/relationships/image" Target="../media/image34.jpeg"/><Relationship Id="rId10" Type="http://schemas.openxmlformats.org/officeDocument/2006/relationships/image" Target="../media/image31.wmf"/><Relationship Id="rId19" Type="http://schemas.openxmlformats.org/officeDocument/2006/relationships/image" Target="../media/image118.wmf"/><Relationship Id="rId4" Type="http://schemas.openxmlformats.org/officeDocument/2006/relationships/image" Target="../media/image114.wmf"/><Relationship Id="rId9" Type="http://schemas.openxmlformats.org/officeDocument/2006/relationships/oleObject" Target="../embeddings/oleObject123.bin"/><Relationship Id="rId14" Type="http://schemas.openxmlformats.org/officeDocument/2006/relationships/image" Target="../media/image33.wmf"/></Relationships>
</file>

<file path=ppt/slides/_rels/slide23.xml.rels><?xml version="1.0" encoding="UTF-8" standalone="yes"?>
<Relationships xmlns="http://schemas.openxmlformats.org/package/2006/relationships"><Relationship Id="rId8" Type="http://schemas.openxmlformats.org/officeDocument/2006/relationships/image" Target="../media/image122.wmf"/><Relationship Id="rId3" Type="http://schemas.openxmlformats.org/officeDocument/2006/relationships/oleObject" Target="../embeddings/oleObject129.bin"/><Relationship Id="rId7" Type="http://schemas.openxmlformats.org/officeDocument/2006/relationships/oleObject" Target="../embeddings/oleObject131.bin"/><Relationship Id="rId2" Type="http://schemas.openxmlformats.org/officeDocument/2006/relationships/slideLayout" Target="../slideLayouts/slideLayout12.xml"/><Relationship Id="rId1" Type="http://schemas.openxmlformats.org/officeDocument/2006/relationships/vmlDrawing" Target="../drawings/vmlDrawing22.vml"/><Relationship Id="rId6" Type="http://schemas.openxmlformats.org/officeDocument/2006/relationships/image" Target="../media/image121.wmf"/><Relationship Id="rId5" Type="http://schemas.openxmlformats.org/officeDocument/2006/relationships/oleObject" Target="../embeddings/oleObject130.bin"/><Relationship Id="rId4" Type="http://schemas.openxmlformats.org/officeDocument/2006/relationships/image" Target="../media/image120.wmf"/><Relationship Id="rId9" Type="http://schemas.openxmlformats.org/officeDocument/2006/relationships/image" Target="../media/image123.png"/></Relationships>
</file>

<file path=ppt/slides/_rels/slide24.xml.rels><?xml version="1.0" encoding="UTF-8" standalone="yes"?>
<Relationships xmlns="http://schemas.openxmlformats.org/package/2006/relationships"><Relationship Id="rId8" Type="http://schemas.openxmlformats.org/officeDocument/2006/relationships/image" Target="../media/image126.wmf"/><Relationship Id="rId13" Type="http://schemas.openxmlformats.org/officeDocument/2006/relationships/oleObject" Target="../embeddings/oleObject137.bin"/><Relationship Id="rId18" Type="http://schemas.openxmlformats.org/officeDocument/2006/relationships/image" Target="../media/image131.wmf"/><Relationship Id="rId3" Type="http://schemas.openxmlformats.org/officeDocument/2006/relationships/oleObject" Target="../embeddings/oleObject132.bin"/><Relationship Id="rId21" Type="http://schemas.openxmlformats.org/officeDocument/2006/relationships/oleObject" Target="../embeddings/oleObject141.bin"/><Relationship Id="rId7" Type="http://schemas.openxmlformats.org/officeDocument/2006/relationships/oleObject" Target="../embeddings/oleObject134.bin"/><Relationship Id="rId12" Type="http://schemas.openxmlformats.org/officeDocument/2006/relationships/image" Target="../media/image128.wmf"/><Relationship Id="rId17" Type="http://schemas.openxmlformats.org/officeDocument/2006/relationships/oleObject" Target="../embeddings/oleObject139.bin"/><Relationship Id="rId25" Type="http://schemas.openxmlformats.org/officeDocument/2006/relationships/image" Target="../media/image34.jpeg"/><Relationship Id="rId2" Type="http://schemas.openxmlformats.org/officeDocument/2006/relationships/slideLayout" Target="../slideLayouts/slideLayout12.xml"/><Relationship Id="rId16" Type="http://schemas.openxmlformats.org/officeDocument/2006/relationships/image" Target="../media/image130.wmf"/><Relationship Id="rId20" Type="http://schemas.openxmlformats.org/officeDocument/2006/relationships/image" Target="../media/image31.wmf"/><Relationship Id="rId1" Type="http://schemas.openxmlformats.org/officeDocument/2006/relationships/vmlDrawing" Target="../drawings/vmlDrawing23.vml"/><Relationship Id="rId6" Type="http://schemas.openxmlformats.org/officeDocument/2006/relationships/image" Target="../media/image125.wmf"/><Relationship Id="rId11" Type="http://schemas.openxmlformats.org/officeDocument/2006/relationships/oleObject" Target="../embeddings/oleObject136.bin"/><Relationship Id="rId24" Type="http://schemas.openxmlformats.org/officeDocument/2006/relationships/image" Target="../media/image33.wmf"/><Relationship Id="rId5" Type="http://schemas.openxmlformats.org/officeDocument/2006/relationships/oleObject" Target="../embeddings/oleObject133.bin"/><Relationship Id="rId15" Type="http://schemas.openxmlformats.org/officeDocument/2006/relationships/oleObject" Target="../embeddings/oleObject138.bin"/><Relationship Id="rId23" Type="http://schemas.openxmlformats.org/officeDocument/2006/relationships/oleObject" Target="../embeddings/oleObject142.bin"/><Relationship Id="rId10" Type="http://schemas.openxmlformats.org/officeDocument/2006/relationships/image" Target="../media/image127.wmf"/><Relationship Id="rId19" Type="http://schemas.openxmlformats.org/officeDocument/2006/relationships/oleObject" Target="../embeddings/oleObject140.bin"/><Relationship Id="rId4" Type="http://schemas.openxmlformats.org/officeDocument/2006/relationships/image" Target="../media/image124.wmf"/><Relationship Id="rId9" Type="http://schemas.openxmlformats.org/officeDocument/2006/relationships/oleObject" Target="../embeddings/oleObject135.bin"/><Relationship Id="rId14" Type="http://schemas.openxmlformats.org/officeDocument/2006/relationships/image" Target="../media/image129.wmf"/><Relationship Id="rId22" Type="http://schemas.openxmlformats.org/officeDocument/2006/relationships/image" Target="../media/image32.wmf"/></Relationships>
</file>

<file path=ppt/slides/_rels/slide25.xml.rels><?xml version="1.0" encoding="UTF-8" standalone="yes"?>
<Relationships xmlns="http://schemas.openxmlformats.org/package/2006/relationships"><Relationship Id="rId8" Type="http://schemas.openxmlformats.org/officeDocument/2006/relationships/image" Target="../media/image134.wmf"/><Relationship Id="rId3" Type="http://schemas.openxmlformats.org/officeDocument/2006/relationships/oleObject" Target="../embeddings/oleObject143.bin"/><Relationship Id="rId7" Type="http://schemas.openxmlformats.org/officeDocument/2006/relationships/oleObject" Target="../embeddings/oleObject145.bin"/><Relationship Id="rId2" Type="http://schemas.openxmlformats.org/officeDocument/2006/relationships/slideLayout" Target="../slideLayouts/slideLayout12.xml"/><Relationship Id="rId1" Type="http://schemas.openxmlformats.org/officeDocument/2006/relationships/vmlDrawing" Target="../drawings/vmlDrawing24.vml"/><Relationship Id="rId6" Type="http://schemas.openxmlformats.org/officeDocument/2006/relationships/image" Target="../media/image133.wmf"/><Relationship Id="rId5" Type="http://schemas.openxmlformats.org/officeDocument/2006/relationships/oleObject" Target="../embeddings/oleObject144.bin"/><Relationship Id="rId10" Type="http://schemas.openxmlformats.org/officeDocument/2006/relationships/image" Target="../media/image135.wmf"/><Relationship Id="rId4" Type="http://schemas.openxmlformats.org/officeDocument/2006/relationships/image" Target="../media/image132.wmf"/><Relationship Id="rId9" Type="http://schemas.openxmlformats.org/officeDocument/2006/relationships/oleObject" Target="../embeddings/oleObject146.bin"/></Relationships>
</file>

<file path=ppt/slides/_rels/slide26.xml.rels><?xml version="1.0" encoding="UTF-8" standalone="yes"?>
<Relationships xmlns="http://schemas.openxmlformats.org/package/2006/relationships"><Relationship Id="rId8" Type="http://schemas.openxmlformats.org/officeDocument/2006/relationships/image" Target="../media/image138.wmf"/><Relationship Id="rId3" Type="http://schemas.openxmlformats.org/officeDocument/2006/relationships/oleObject" Target="../embeddings/oleObject147.bin"/><Relationship Id="rId7" Type="http://schemas.openxmlformats.org/officeDocument/2006/relationships/oleObject" Target="../embeddings/oleObject149.bin"/><Relationship Id="rId2" Type="http://schemas.openxmlformats.org/officeDocument/2006/relationships/slideLayout" Target="../slideLayouts/slideLayout12.xml"/><Relationship Id="rId1" Type="http://schemas.openxmlformats.org/officeDocument/2006/relationships/vmlDrawing" Target="../drawings/vmlDrawing25.vml"/><Relationship Id="rId6" Type="http://schemas.openxmlformats.org/officeDocument/2006/relationships/image" Target="../media/image137.wmf"/><Relationship Id="rId5" Type="http://schemas.openxmlformats.org/officeDocument/2006/relationships/oleObject" Target="../embeddings/oleObject148.bin"/><Relationship Id="rId10" Type="http://schemas.openxmlformats.org/officeDocument/2006/relationships/image" Target="../media/image139.wmf"/><Relationship Id="rId4" Type="http://schemas.openxmlformats.org/officeDocument/2006/relationships/image" Target="../media/image136.wmf"/><Relationship Id="rId9" Type="http://schemas.openxmlformats.org/officeDocument/2006/relationships/oleObject" Target="../embeddings/oleObject150.bin"/></Relationships>
</file>

<file path=ppt/slides/_rels/slide27.xml.rels><?xml version="1.0" encoding="UTF-8" standalone="yes"?>
<Relationships xmlns="http://schemas.openxmlformats.org/package/2006/relationships"><Relationship Id="rId8" Type="http://schemas.openxmlformats.org/officeDocument/2006/relationships/image" Target="../media/image141.wmf"/><Relationship Id="rId13" Type="http://schemas.openxmlformats.org/officeDocument/2006/relationships/oleObject" Target="../embeddings/oleObject156.bin"/><Relationship Id="rId18" Type="http://schemas.openxmlformats.org/officeDocument/2006/relationships/image" Target="../media/image146.wmf"/><Relationship Id="rId3" Type="http://schemas.openxmlformats.org/officeDocument/2006/relationships/oleObject" Target="../embeddings/oleObject151.bin"/><Relationship Id="rId21" Type="http://schemas.openxmlformats.org/officeDocument/2006/relationships/oleObject" Target="../embeddings/oleObject160.bin"/><Relationship Id="rId7" Type="http://schemas.openxmlformats.org/officeDocument/2006/relationships/oleObject" Target="../embeddings/oleObject153.bin"/><Relationship Id="rId12" Type="http://schemas.openxmlformats.org/officeDocument/2006/relationships/image" Target="../media/image143.wmf"/><Relationship Id="rId17" Type="http://schemas.openxmlformats.org/officeDocument/2006/relationships/oleObject" Target="../embeddings/oleObject158.bin"/><Relationship Id="rId2" Type="http://schemas.openxmlformats.org/officeDocument/2006/relationships/slideLayout" Target="../slideLayouts/slideLayout12.xml"/><Relationship Id="rId16" Type="http://schemas.openxmlformats.org/officeDocument/2006/relationships/image" Target="../media/image145.wmf"/><Relationship Id="rId20" Type="http://schemas.openxmlformats.org/officeDocument/2006/relationships/image" Target="../media/image147.wmf"/><Relationship Id="rId1" Type="http://schemas.openxmlformats.org/officeDocument/2006/relationships/vmlDrawing" Target="../drawings/vmlDrawing26.vml"/><Relationship Id="rId6" Type="http://schemas.openxmlformats.org/officeDocument/2006/relationships/image" Target="../media/image140.wmf"/><Relationship Id="rId11" Type="http://schemas.openxmlformats.org/officeDocument/2006/relationships/oleObject" Target="../embeddings/oleObject155.bin"/><Relationship Id="rId24" Type="http://schemas.openxmlformats.org/officeDocument/2006/relationships/image" Target="../media/image149.wmf"/><Relationship Id="rId5" Type="http://schemas.openxmlformats.org/officeDocument/2006/relationships/oleObject" Target="../embeddings/oleObject152.bin"/><Relationship Id="rId15" Type="http://schemas.openxmlformats.org/officeDocument/2006/relationships/oleObject" Target="../embeddings/oleObject157.bin"/><Relationship Id="rId23" Type="http://schemas.openxmlformats.org/officeDocument/2006/relationships/oleObject" Target="../embeddings/oleObject161.bin"/><Relationship Id="rId10" Type="http://schemas.openxmlformats.org/officeDocument/2006/relationships/image" Target="../media/image142.wmf"/><Relationship Id="rId19" Type="http://schemas.openxmlformats.org/officeDocument/2006/relationships/oleObject" Target="../embeddings/oleObject159.bin"/><Relationship Id="rId4" Type="http://schemas.openxmlformats.org/officeDocument/2006/relationships/image" Target="../media/image138.wmf"/><Relationship Id="rId9" Type="http://schemas.openxmlformats.org/officeDocument/2006/relationships/oleObject" Target="../embeddings/oleObject154.bin"/><Relationship Id="rId14" Type="http://schemas.openxmlformats.org/officeDocument/2006/relationships/image" Target="../media/image144.wmf"/><Relationship Id="rId22" Type="http://schemas.openxmlformats.org/officeDocument/2006/relationships/image" Target="../media/image148.wmf"/></Relationships>
</file>

<file path=ppt/slides/_rels/slide28.xml.rels><?xml version="1.0" encoding="UTF-8" standalone="yes"?>
<Relationships xmlns="http://schemas.openxmlformats.org/package/2006/relationships"><Relationship Id="rId8" Type="http://schemas.openxmlformats.org/officeDocument/2006/relationships/image" Target="../media/image152.wmf"/><Relationship Id="rId13" Type="http://schemas.openxmlformats.org/officeDocument/2006/relationships/oleObject" Target="../embeddings/oleObject167.bin"/><Relationship Id="rId18" Type="http://schemas.openxmlformats.org/officeDocument/2006/relationships/image" Target="../media/image157.wmf"/><Relationship Id="rId26" Type="http://schemas.openxmlformats.org/officeDocument/2006/relationships/image" Target="../media/image32.wmf"/><Relationship Id="rId3" Type="http://schemas.openxmlformats.org/officeDocument/2006/relationships/oleObject" Target="../embeddings/oleObject162.bin"/><Relationship Id="rId21" Type="http://schemas.openxmlformats.org/officeDocument/2006/relationships/oleObject" Target="../embeddings/oleObject171.bin"/><Relationship Id="rId7" Type="http://schemas.openxmlformats.org/officeDocument/2006/relationships/oleObject" Target="../embeddings/oleObject164.bin"/><Relationship Id="rId12" Type="http://schemas.openxmlformats.org/officeDocument/2006/relationships/image" Target="../media/image154.wmf"/><Relationship Id="rId17" Type="http://schemas.openxmlformats.org/officeDocument/2006/relationships/oleObject" Target="../embeddings/oleObject169.bin"/><Relationship Id="rId25" Type="http://schemas.openxmlformats.org/officeDocument/2006/relationships/oleObject" Target="../embeddings/oleObject173.bin"/><Relationship Id="rId2" Type="http://schemas.openxmlformats.org/officeDocument/2006/relationships/slideLayout" Target="../slideLayouts/slideLayout12.xml"/><Relationship Id="rId16" Type="http://schemas.openxmlformats.org/officeDocument/2006/relationships/image" Target="../media/image156.wmf"/><Relationship Id="rId20" Type="http://schemas.openxmlformats.org/officeDocument/2006/relationships/image" Target="../media/image158.wmf"/><Relationship Id="rId29" Type="http://schemas.openxmlformats.org/officeDocument/2006/relationships/image" Target="../media/image34.jpeg"/><Relationship Id="rId1" Type="http://schemas.openxmlformats.org/officeDocument/2006/relationships/vmlDrawing" Target="../drawings/vmlDrawing27.vml"/><Relationship Id="rId6" Type="http://schemas.openxmlformats.org/officeDocument/2006/relationships/image" Target="../media/image151.wmf"/><Relationship Id="rId11" Type="http://schemas.openxmlformats.org/officeDocument/2006/relationships/oleObject" Target="../embeddings/oleObject166.bin"/><Relationship Id="rId24" Type="http://schemas.openxmlformats.org/officeDocument/2006/relationships/image" Target="../media/image31.wmf"/><Relationship Id="rId5" Type="http://schemas.openxmlformats.org/officeDocument/2006/relationships/oleObject" Target="../embeddings/oleObject163.bin"/><Relationship Id="rId15" Type="http://schemas.openxmlformats.org/officeDocument/2006/relationships/oleObject" Target="../embeddings/oleObject168.bin"/><Relationship Id="rId23" Type="http://schemas.openxmlformats.org/officeDocument/2006/relationships/oleObject" Target="../embeddings/oleObject172.bin"/><Relationship Id="rId28" Type="http://schemas.openxmlformats.org/officeDocument/2006/relationships/image" Target="../media/image33.wmf"/><Relationship Id="rId10" Type="http://schemas.openxmlformats.org/officeDocument/2006/relationships/image" Target="../media/image153.wmf"/><Relationship Id="rId19" Type="http://schemas.openxmlformats.org/officeDocument/2006/relationships/oleObject" Target="../embeddings/oleObject170.bin"/><Relationship Id="rId4" Type="http://schemas.openxmlformats.org/officeDocument/2006/relationships/image" Target="../media/image150.wmf"/><Relationship Id="rId9" Type="http://schemas.openxmlformats.org/officeDocument/2006/relationships/oleObject" Target="../embeddings/oleObject165.bin"/><Relationship Id="rId14" Type="http://schemas.openxmlformats.org/officeDocument/2006/relationships/image" Target="../media/image155.wmf"/><Relationship Id="rId22" Type="http://schemas.openxmlformats.org/officeDocument/2006/relationships/image" Target="../media/image159.wmf"/><Relationship Id="rId27" Type="http://schemas.openxmlformats.org/officeDocument/2006/relationships/oleObject" Target="../embeddings/oleObject174.bin"/></Relationships>
</file>

<file path=ppt/slides/_rels/slide29.xml.rels><?xml version="1.0" encoding="UTF-8" standalone="yes"?>
<Relationships xmlns="http://schemas.openxmlformats.org/package/2006/relationships"><Relationship Id="rId8" Type="http://schemas.openxmlformats.org/officeDocument/2006/relationships/image" Target="../media/image162.wmf"/><Relationship Id="rId13" Type="http://schemas.openxmlformats.org/officeDocument/2006/relationships/oleObject" Target="../embeddings/oleObject180.bin"/><Relationship Id="rId18" Type="http://schemas.openxmlformats.org/officeDocument/2006/relationships/image" Target="../media/image31.wmf"/><Relationship Id="rId3" Type="http://schemas.openxmlformats.org/officeDocument/2006/relationships/oleObject" Target="../embeddings/oleObject175.bin"/><Relationship Id="rId21" Type="http://schemas.openxmlformats.org/officeDocument/2006/relationships/oleObject" Target="../embeddings/oleObject184.bin"/><Relationship Id="rId7" Type="http://schemas.openxmlformats.org/officeDocument/2006/relationships/oleObject" Target="../embeddings/oleObject177.bin"/><Relationship Id="rId12" Type="http://schemas.openxmlformats.org/officeDocument/2006/relationships/image" Target="../media/image164.wmf"/><Relationship Id="rId17" Type="http://schemas.openxmlformats.org/officeDocument/2006/relationships/oleObject" Target="../embeddings/oleObject182.bin"/><Relationship Id="rId25" Type="http://schemas.openxmlformats.org/officeDocument/2006/relationships/image" Target="../media/image167.wmf"/><Relationship Id="rId2" Type="http://schemas.openxmlformats.org/officeDocument/2006/relationships/slideLayout" Target="../slideLayouts/slideLayout12.xml"/><Relationship Id="rId16" Type="http://schemas.openxmlformats.org/officeDocument/2006/relationships/image" Target="../media/image166.wmf"/><Relationship Id="rId20" Type="http://schemas.openxmlformats.org/officeDocument/2006/relationships/image" Target="../media/image32.wmf"/><Relationship Id="rId1" Type="http://schemas.openxmlformats.org/officeDocument/2006/relationships/vmlDrawing" Target="../drawings/vmlDrawing28.vml"/><Relationship Id="rId6" Type="http://schemas.openxmlformats.org/officeDocument/2006/relationships/image" Target="../media/image161.wmf"/><Relationship Id="rId11" Type="http://schemas.openxmlformats.org/officeDocument/2006/relationships/oleObject" Target="../embeddings/oleObject179.bin"/><Relationship Id="rId24" Type="http://schemas.openxmlformats.org/officeDocument/2006/relationships/oleObject" Target="../embeddings/oleObject185.bin"/><Relationship Id="rId5" Type="http://schemas.openxmlformats.org/officeDocument/2006/relationships/oleObject" Target="../embeddings/oleObject176.bin"/><Relationship Id="rId15" Type="http://schemas.openxmlformats.org/officeDocument/2006/relationships/oleObject" Target="../embeddings/oleObject181.bin"/><Relationship Id="rId23" Type="http://schemas.openxmlformats.org/officeDocument/2006/relationships/image" Target="../media/image34.jpeg"/><Relationship Id="rId10" Type="http://schemas.openxmlformats.org/officeDocument/2006/relationships/image" Target="../media/image163.wmf"/><Relationship Id="rId19" Type="http://schemas.openxmlformats.org/officeDocument/2006/relationships/oleObject" Target="../embeddings/oleObject183.bin"/><Relationship Id="rId4" Type="http://schemas.openxmlformats.org/officeDocument/2006/relationships/image" Target="../media/image160.wmf"/><Relationship Id="rId9" Type="http://schemas.openxmlformats.org/officeDocument/2006/relationships/oleObject" Target="../embeddings/oleObject178.bin"/><Relationship Id="rId14" Type="http://schemas.openxmlformats.org/officeDocument/2006/relationships/image" Target="../media/image165.wmf"/><Relationship Id="rId22" Type="http://schemas.openxmlformats.org/officeDocument/2006/relationships/image" Target="../media/image33.wmf"/></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8.wmf"/><Relationship Id="rId4" Type="http://schemas.openxmlformats.org/officeDocument/2006/relationships/oleObject" Target="../embeddings/oleObject2.bin"/></Relationships>
</file>

<file path=ppt/slides/_rels/slide30.xml.rels><?xml version="1.0" encoding="UTF-8" standalone="yes"?>
<Relationships xmlns="http://schemas.openxmlformats.org/package/2006/relationships"><Relationship Id="rId2" Type="http://schemas.openxmlformats.org/officeDocument/2006/relationships/image" Target="../media/image168.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69.png"/><Relationship Id="rId2" Type="http://schemas.openxmlformats.org/officeDocument/2006/relationships/image" Target="../media/image168.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8" Type="http://schemas.openxmlformats.org/officeDocument/2006/relationships/image" Target="../media/image181.png"/><Relationship Id="rId13" Type="http://schemas.openxmlformats.org/officeDocument/2006/relationships/oleObject" Target="../embeddings/oleObject189.bin"/><Relationship Id="rId18" Type="http://schemas.openxmlformats.org/officeDocument/2006/relationships/image" Target="../media/image175.wmf"/><Relationship Id="rId3" Type="http://schemas.openxmlformats.org/officeDocument/2006/relationships/image" Target="../media/image179.png"/><Relationship Id="rId21" Type="http://schemas.openxmlformats.org/officeDocument/2006/relationships/oleObject" Target="../embeddings/oleObject193.bin"/><Relationship Id="rId7" Type="http://schemas.openxmlformats.org/officeDocument/2006/relationships/audio" Target="../media/audio1.wav"/><Relationship Id="rId12" Type="http://schemas.openxmlformats.org/officeDocument/2006/relationships/image" Target="../media/image172.wmf"/><Relationship Id="rId17" Type="http://schemas.openxmlformats.org/officeDocument/2006/relationships/oleObject" Target="../embeddings/oleObject191.bin"/><Relationship Id="rId25" Type="http://schemas.openxmlformats.org/officeDocument/2006/relationships/image" Target="../media/image178.wmf"/><Relationship Id="rId2" Type="http://schemas.openxmlformats.org/officeDocument/2006/relationships/slideLayout" Target="../slideLayouts/slideLayout13.xml"/><Relationship Id="rId16" Type="http://schemas.openxmlformats.org/officeDocument/2006/relationships/image" Target="../media/image174.wmf"/><Relationship Id="rId20" Type="http://schemas.openxmlformats.org/officeDocument/2006/relationships/image" Target="../media/image176.wmf"/><Relationship Id="rId1" Type="http://schemas.openxmlformats.org/officeDocument/2006/relationships/vmlDrawing" Target="../drawings/vmlDrawing29.vml"/><Relationship Id="rId6" Type="http://schemas.openxmlformats.org/officeDocument/2006/relationships/image" Target="../media/image180.png"/><Relationship Id="rId11" Type="http://schemas.openxmlformats.org/officeDocument/2006/relationships/oleObject" Target="../embeddings/oleObject188.bin"/><Relationship Id="rId24" Type="http://schemas.openxmlformats.org/officeDocument/2006/relationships/oleObject" Target="../embeddings/oleObject194.bin"/><Relationship Id="rId5" Type="http://schemas.openxmlformats.org/officeDocument/2006/relationships/image" Target="../media/image170.wmf"/><Relationship Id="rId15" Type="http://schemas.openxmlformats.org/officeDocument/2006/relationships/oleObject" Target="../embeddings/oleObject190.bin"/><Relationship Id="rId23" Type="http://schemas.openxmlformats.org/officeDocument/2006/relationships/image" Target="../media/image182.png"/><Relationship Id="rId10" Type="http://schemas.openxmlformats.org/officeDocument/2006/relationships/image" Target="../media/image171.wmf"/><Relationship Id="rId19" Type="http://schemas.openxmlformats.org/officeDocument/2006/relationships/oleObject" Target="../embeddings/oleObject192.bin"/><Relationship Id="rId4" Type="http://schemas.openxmlformats.org/officeDocument/2006/relationships/oleObject" Target="../embeddings/oleObject186.bin"/><Relationship Id="rId9" Type="http://schemas.openxmlformats.org/officeDocument/2006/relationships/oleObject" Target="../embeddings/oleObject187.bin"/><Relationship Id="rId14" Type="http://schemas.openxmlformats.org/officeDocument/2006/relationships/image" Target="../media/image173.wmf"/><Relationship Id="rId22" Type="http://schemas.openxmlformats.org/officeDocument/2006/relationships/image" Target="../media/image177.wmf"/></Relationships>
</file>

<file path=ppt/slides/_rels/slide33.xml.rels><?xml version="1.0" encoding="UTF-8" standalone="yes"?>
<Relationships xmlns="http://schemas.openxmlformats.org/package/2006/relationships"><Relationship Id="rId8" Type="http://schemas.openxmlformats.org/officeDocument/2006/relationships/audio" Target="../media/audio1.wav"/><Relationship Id="rId13" Type="http://schemas.openxmlformats.org/officeDocument/2006/relationships/oleObject" Target="../embeddings/oleObject198.bin"/><Relationship Id="rId18" Type="http://schemas.openxmlformats.org/officeDocument/2006/relationships/image" Target="../media/image188.wmf"/><Relationship Id="rId26" Type="http://schemas.openxmlformats.org/officeDocument/2006/relationships/oleObject" Target="../embeddings/oleObject203.bin"/><Relationship Id="rId3" Type="http://schemas.openxmlformats.org/officeDocument/2006/relationships/image" Target="../media/image192.wmf"/><Relationship Id="rId21" Type="http://schemas.openxmlformats.org/officeDocument/2006/relationships/image" Target="../media/image193.png"/><Relationship Id="rId7" Type="http://schemas.openxmlformats.org/officeDocument/2006/relationships/image" Target="../media/image180.png"/><Relationship Id="rId12" Type="http://schemas.openxmlformats.org/officeDocument/2006/relationships/image" Target="../media/image185.wmf"/><Relationship Id="rId17" Type="http://schemas.openxmlformats.org/officeDocument/2006/relationships/oleObject" Target="../embeddings/oleObject200.bin"/><Relationship Id="rId25" Type="http://schemas.openxmlformats.org/officeDocument/2006/relationships/image" Target="../media/image190.wmf"/><Relationship Id="rId2" Type="http://schemas.openxmlformats.org/officeDocument/2006/relationships/slideLayout" Target="../slideLayouts/slideLayout13.xml"/><Relationship Id="rId16" Type="http://schemas.openxmlformats.org/officeDocument/2006/relationships/image" Target="../media/image187.wmf"/><Relationship Id="rId20" Type="http://schemas.openxmlformats.org/officeDocument/2006/relationships/slide" Target="slide13.xml"/><Relationship Id="rId1" Type="http://schemas.openxmlformats.org/officeDocument/2006/relationships/vmlDrawing" Target="../drawings/vmlDrawing30.vml"/><Relationship Id="rId6" Type="http://schemas.openxmlformats.org/officeDocument/2006/relationships/image" Target="../media/image183.wmf"/><Relationship Id="rId11" Type="http://schemas.openxmlformats.org/officeDocument/2006/relationships/oleObject" Target="../embeddings/oleObject197.bin"/><Relationship Id="rId24" Type="http://schemas.openxmlformats.org/officeDocument/2006/relationships/oleObject" Target="../embeddings/oleObject202.bin"/><Relationship Id="rId5" Type="http://schemas.openxmlformats.org/officeDocument/2006/relationships/oleObject" Target="../embeddings/oleObject195.bin"/><Relationship Id="rId15" Type="http://schemas.openxmlformats.org/officeDocument/2006/relationships/oleObject" Target="../embeddings/oleObject199.bin"/><Relationship Id="rId23" Type="http://schemas.openxmlformats.org/officeDocument/2006/relationships/image" Target="../media/image189.wmf"/><Relationship Id="rId28" Type="http://schemas.openxmlformats.org/officeDocument/2006/relationships/image" Target="../media/image182.png"/><Relationship Id="rId10" Type="http://schemas.openxmlformats.org/officeDocument/2006/relationships/image" Target="../media/image184.wmf"/><Relationship Id="rId19" Type="http://schemas.openxmlformats.org/officeDocument/2006/relationships/image" Target="../media/image169.png"/><Relationship Id="rId4" Type="http://schemas.openxmlformats.org/officeDocument/2006/relationships/image" Target="../media/image179.png"/><Relationship Id="rId9" Type="http://schemas.openxmlformats.org/officeDocument/2006/relationships/oleObject" Target="../embeddings/oleObject196.bin"/><Relationship Id="rId14" Type="http://schemas.openxmlformats.org/officeDocument/2006/relationships/image" Target="../media/image186.wmf"/><Relationship Id="rId22" Type="http://schemas.openxmlformats.org/officeDocument/2006/relationships/oleObject" Target="../embeddings/oleObject201.bin"/><Relationship Id="rId27" Type="http://schemas.openxmlformats.org/officeDocument/2006/relationships/image" Target="../media/image191.wmf"/></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205.bin"/><Relationship Id="rId13" Type="http://schemas.openxmlformats.org/officeDocument/2006/relationships/image" Target="../media/image197.wmf"/><Relationship Id="rId18" Type="http://schemas.openxmlformats.org/officeDocument/2006/relationships/image" Target="../media/image182.png"/><Relationship Id="rId3" Type="http://schemas.openxmlformats.org/officeDocument/2006/relationships/image" Target="../media/image179.png"/><Relationship Id="rId21" Type="http://schemas.openxmlformats.org/officeDocument/2006/relationships/oleObject" Target="../embeddings/oleObject211.bin"/><Relationship Id="rId7" Type="http://schemas.openxmlformats.org/officeDocument/2006/relationships/audio" Target="../media/audio1.wav"/><Relationship Id="rId12" Type="http://schemas.openxmlformats.org/officeDocument/2006/relationships/oleObject" Target="../embeddings/oleObject207.bin"/><Relationship Id="rId17" Type="http://schemas.openxmlformats.org/officeDocument/2006/relationships/image" Target="../media/image199.wmf"/><Relationship Id="rId2" Type="http://schemas.openxmlformats.org/officeDocument/2006/relationships/slideLayout" Target="../slideLayouts/slideLayout13.xml"/><Relationship Id="rId16" Type="http://schemas.openxmlformats.org/officeDocument/2006/relationships/oleObject" Target="../embeddings/oleObject209.bin"/><Relationship Id="rId20" Type="http://schemas.openxmlformats.org/officeDocument/2006/relationships/image" Target="../media/image200.wmf"/><Relationship Id="rId1" Type="http://schemas.openxmlformats.org/officeDocument/2006/relationships/vmlDrawing" Target="../drawings/vmlDrawing31.vml"/><Relationship Id="rId6" Type="http://schemas.openxmlformats.org/officeDocument/2006/relationships/image" Target="../media/image180.png"/><Relationship Id="rId11" Type="http://schemas.openxmlformats.org/officeDocument/2006/relationships/image" Target="../media/image196.wmf"/><Relationship Id="rId24" Type="http://schemas.openxmlformats.org/officeDocument/2006/relationships/image" Target="../media/image202.wmf"/><Relationship Id="rId5" Type="http://schemas.openxmlformats.org/officeDocument/2006/relationships/image" Target="../media/image194.wmf"/><Relationship Id="rId15" Type="http://schemas.openxmlformats.org/officeDocument/2006/relationships/image" Target="../media/image198.wmf"/><Relationship Id="rId23" Type="http://schemas.openxmlformats.org/officeDocument/2006/relationships/oleObject" Target="../embeddings/oleObject212.bin"/><Relationship Id="rId10" Type="http://schemas.openxmlformats.org/officeDocument/2006/relationships/oleObject" Target="../embeddings/oleObject206.bin"/><Relationship Id="rId19" Type="http://schemas.openxmlformats.org/officeDocument/2006/relationships/oleObject" Target="../embeddings/oleObject210.bin"/><Relationship Id="rId4" Type="http://schemas.openxmlformats.org/officeDocument/2006/relationships/oleObject" Target="../embeddings/oleObject204.bin"/><Relationship Id="rId9" Type="http://schemas.openxmlformats.org/officeDocument/2006/relationships/image" Target="../media/image195.wmf"/><Relationship Id="rId14" Type="http://schemas.openxmlformats.org/officeDocument/2006/relationships/oleObject" Target="../embeddings/oleObject208.bin"/><Relationship Id="rId22" Type="http://schemas.openxmlformats.org/officeDocument/2006/relationships/image" Target="../media/image201.wmf"/></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214.bin"/><Relationship Id="rId13" Type="http://schemas.openxmlformats.org/officeDocument/2006/relationships/image" Target="../media/image206.wmf"/><Relationship Id="rId18" Type="http://schemas.openxmlformats.org/officeDocument/2006/relationships/oleObject" Target="../embeddings/oleObject219.bin"/><Relationship Id="rId26" Type="http://schemas.openxmlformats.org/officeDocument/2006/relationships/image" Target="../media/image212.wmf"/><Relationship Id="rId3" Type="http://schemas.openxmlformats.org/officeDocument/2006/relationships/image" Target="../media/image179.png"/><Relationship Id="rId21" Type="http://schemas.openxmlformats.org/officeDocument/2006/relationships/oleObject" Target="../embeddings/oleObject220.bin"/><Relationship Id="rId7" Type="http://schemas.openxmlformats.org/officeDocument/2006/relationships/audio" Target="../media/audio1.wav"/><Relationship Id="rId12" Type="http://schemas.openxmlformats.org/officeDocument/2006/relationships/oleObject" Target="../embeddings/oleObject216.bin"/><Relationship Id="rId17" Type="http://schemas.openxmlformats.org/officeDocument/2006/relationships/image" Target="../media/image208.wmf"/><Relationship Id="rId25" Type="http://schemas.openxmlformats.org/officeDocument/2006/relationships/oleObject" Target="../embeddings/oleObject222.bin"/><Relationship Id="rId2" Type="http://schemas.openxmlformats.org/officeDocument/2006/relationships/slideLayout" Target="../slideLayouts/slideLayout13.xml"/><Relationship Id="rId16" Type="http://schemas.openxmlformats.org/officeDocument/2006/relationships/oleObject" Target="../embeddings/oleObject218.bin"/><Relationship Id="rId20" Type="http://schemas.openxmlformats.org/officeDocument/2006/relationships/image" Target="../media/image182.png"/><Relationship Id="rId29" Type="http://schemas.openxmlformats.org/officeDocument/2006/relationships/image" Target="../media/image193.png"/><Relationship Id="rId1" Type="http://schemas.openxmlformats.org/officeDocument/2006/relationships/vmlDrawing" Target="../drawings/vmlDrawing32.vml"/><Relationship Id="rId6" Type="http://schemas.openxmlformats.org/officeDocument/2006/relationships/image" Target="../media/image180.png"/><Relationship Id="rId11" Type="http://schemas.openxmlformats.org/officeDocument/2006/relationships/image" Target="../media/image205.wmf"/><Relationship Id="rId24" Type="http://schemas.openxmlformats.org/officeDocument/2006/relationships/image" Target="../media/image211.wmf"/><Relationship Id="rId5" Type="http://schemas.openxmlformats.org/officeDocument/2006/relationships/image" Target="../media/image203.wmf"/><Relationship Id="rId15" Type="http://schemas.openxmlformats.org/officeDocument/2006/relationships/image" Target="../media/image207.wmf"/><Relationship Id="rId23" Type="http://schemas.openxmlformats.org/officeDocument/2006/relationships/oleObject" Target="../embeddings/oleObject221.bin"/><Relationship Id="rId28" Type="http://schemas.openxmlformats.org/officeDocument/2006/relationships/slide" Target="slide13.xml"/><Relationship Id="rId10" Type="http://schemas.openxmlformats.org/officeDocument/2006/relationships/oleObject" Target="../embeddings/oleObject215.bin"/><Relationship Id="rId19" Type="http://schemas.openxmlformats.org/officeDocument/2006/relationships/image" Target="../media/image209.wmf"/><Relationship Id="rId4" Type="http://schemas.openxmlformats.org/officeDocument/2006/relationships/oleObject" Target="../embeddings/oleObject213.bin"/><Relationship Id="rId9" Type="http://schemas.openxmlformats.org/officeDocument/2006/relationships/image" Target="../media/image204.wmf"/><Relationship Id="rId14" Type="http://schemas.openxmlformats.org/officeDocument/2006/relationships/oleObject" Target="../embeddings/oleObject217.bin"/><Relationship Id="rId22" Type="http://schemas.openxmlformats.org/officeDocument/2006/relationships/image" Target="../media/image210.wmf"/><Relationship Id="rId27" Type="http://schemas.openxmlformats.org/officeDocument/2006/relationships/image" Target="../media/image169.png"/></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224.bin"/><Relationship Id="rId13" Type="http://schemas.openxmlformats.org/officeDocument/2006/relationships/image" Target="../media/image216.wmf"/><Relationship Id="rId18" Type="http://schemas.openxmlformats.org/officeDocument/2006/relationships/image" Target="../media/image182.png"/><Relationship Id="rId3" Type="http://schemas.openxmlformats.org/officeDocument/2006/relationships/image" Target="../media/image179.png"/><Relationship Id="rId21" Type="http://schemas.openxmlformats.org/officeDocument/2006/relationships/oleObject" Target="../embeddings/oleObject230.bin"/><Relationship Id="rId7" Type="http://schemas.openxmlformats.org/officeDocument/2006/relationships/audio" Target="../media/audio1.wav"/><Relationship Id="rId12" Type="http://schemas.openxmlformats.org/officeDocument/2006/relationships/oleObject" Target="../embeddings/oleObject226.bin"/><Relationship Id="rId17" Type="http://schemas.openxmlformats.org/officeDocument/2006/relationships/image" Target="../media/image218.wmf"/><Relationship Id="rId2" Type="http://schemas.openxmlformats.org/officeDocument/2006/relationships/slideLayout" Target="../slideLayouts/slideLayout13.xml"/><Relationship Id="rId16" Type="http://schemas.openxmlformats.org/officeDocument/2006/relationships/oleObject" Target="../embeddings/oleObject228.bin"/><Relationship Id="rId20" Type="http://schemas.openxmlformats.org/officeDocument/2006/relationships/image" Target="../media/image219.wmf"/><Relationship Id="rId1" Type="http://schemas.openxmlformats.org/officeDocument/2006/relationships/vmlDrawing" Target="../drawings/vmlDrawing33.vml"/><Relationship Id="rId6" Type="http://schemas.openxmlformats.org/officeDocument/2006/relationships/image" Target="../media/image180.png"/><Relationship Id="rId11" Type="http://schemas.openxmlformats.org/officeDocument/2006/relationships/image" Target="../media/image215.wmf"/><Relationship Id="rId24" Type="http://schemas.openxmlformats.org/officeDocument/2006/relationships/image" Target="../media/image221.wmf"/><Relationship Id="rId5" Type="http://schemas.openxmlformats.org/officeDocument/2006/relationships/image" Target="../media/image213.wmf"/><Relationship Id="rId15" Type="http://schemas.openxmlformats.org/officeDocument/2006/relationships/image" Target="../media/image217.wmf"/><Relationship Id="rId23" Type="http://schemas.openxmlformats.org/officeDocument/2006/relationships/oleObject" Target="../embeddings/oleObject231.bin"/><Relationship Id="rId10" Type="http://schemas.openxmlformats.org/officeDocument/2006/relationships/oleObject" Target="../embeddings/oleObject225.bin"/><Relationship Id="rId19" Type="http://schemas.openxmlformats.org/officeDocument/2006/relationships/oleObject" Target="../embeddings/oleObject229.bin"/><Relationship Id="rId4" Type="http://schemas.openxmlformats.org/officeDocument/2006/relationships/oleObject" Target="../embeddings/oleObject223.bin"/><Relationship Id="rId9" Type="http://schemas.openxmlformats.org/officeDocument/2006/relationships/image" Target="../media/image214.wmf"/><Relationship Id="rId14" Type="http://schemas.openxmlformats.org/officeDocument/2006/relationships/oleObject" Target="../embeddings/oleObject227.bin"/><Relationship Id="rId22" Type="http://schemas.openxmlformats.org/officeDocument/2006/relationships/image" Target="../media/image220.wmf"/></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233.bin"/><Relationship Id="rId13" Type="http://schemas.openxmlformats.org/officeDocument/2006/relationships/oleObject" Target="../embeddings/oleObject235.bin"/><Relationship Id="rId3" Type="http://schemas.openxmlformats.org/officeDocument/2006/relationships/image" Target="../media/image179.png"/><Relationship Id="rId7" Type="http://schemas.openxmlformats.org/officeDocument/2006/relationships/audio" Target="../media/audio1.wav"/><Relationship Id="rId12" Type="http://schemas.openxmlformats.org/officeDocument/2006/relationships/image" Target="../media/image224.wmf"/><Relationship Id="rId2" Type="http://schemas.openxmlformats.org/officeDocument/2006/relationships/slideLayout" Target="../slideLayouts/slideLayout13.xml"/><Relationship Id="rId1" Type="http://schemas.openxmlformats.org/officeDocument/2006/relationships/vmlDrawing" Target="../drawings/vmlDrawing34.vml"/><Relationship Id="rId6" Type="http://schemas.openxmlformats.org/officeDocument/2006/relationships/image" Target="../media/image180.png"/><Relationship Id="rId11" Type="http://schemas.openxmlformats.org/officeDocument/2006/relationships/oleObject" Target="../embeddings/oleObject234.bin"/><Relationship Id="rId5" Type="http://schemas.openxmlformats.org/officeDocument/2006/relationships/image" Target="../media/image222.wmf"/><Relationship Id="rId15" Type="http://schemas.openxmlformats.org/officeDocument/2006/relationships/image" Target="../media/image169.png"/><Relationship Id="rId10" Type="http://schemas.openxmlformats.org/officeDocument/2006/relationships/image" Target="../media/image226.png"/><Relationship Id="rId4" Type="http://schemas.openxmlformats.org/officeDocument/2006/relationships/oleObject" Target="../embeddings/oleObject232.bin"/><Relationship Id="rId9" Type="http://schemas.openxmlformats.org/officeDocument/2006/relationships/image" Target="../media/image223.wmf"/><Relationship Id="rId14" Type="http://schemas.openxmlformats.org/officeDocument/2006/relationships/image" Target="../media/image225.wmf"/></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237.bin"/><Relationship Id="rId13" Type="http://schemas.openxmlformats.org/officeDocument/2006/relationships/image" Target="../media/image230.wmf"/><Relationship Id="rId18" Type="http://schemas.openxmlformats.org/officeDocument/2006/relationships/image" Target="../media/image182.png"/><Relationship Id="rId26" Type="http://schemas.openxmlformats.org/officeDocument/2006/relationships/image" Target="../media/image236.wmf"/><Relationship Id="rId3" Type="http://schemas.openxmlformats.org/officeDocument/2006/relationships/image" Target="../media/image179.png"/><Relationship Id="rId21" Type="http://schemas.openxmlformats.org/officeDocument/2006/relationships/oleObject" Target="../embeddings/oleObject243.bin"/><Relationship Id="rId34" Type="http://schemas.openxmlformats.org/officeDocument/2006/relationships/image" Target="../media/image240.wmf"/><Relationship Id="rId7" Type="http://schemas.openxmlformats.org/officeDocument/2006/relationships/audio" Target="../media/audio1.wav"/><Relationship Id="rId12" Type="http://schemas.openxmlformats.org/officeDocument/2006/relationships/oleObject" Target="../embeddings/oleObject239.bin"/><Relationship Id="rId17" Type="http://schemas.openxmlformats.org/officeDocument/2006/relationships/image" Target="../media/image232.wmf"/><Relationship Id="rId25" Type="http://schemas.openxmlformats.org/officeDocument/2006/relationships/oleObject" Target="../embeddings/oleObject245.bin"/><Relationship Id="rId33" Type="http://schemas.openxmlformats.org/officeDocument/2006/relationships/oleObject" Target="../embeddings/oleObject249.bin"/><Relationship Id="rId2" Type="http://schemas.openxmlformats.org/officeDocument/2006/relationships/slideLayout" Target="../slideLayouts/slideLayout13.xml"/><Relationship Id="rId16" Type="http://schemas.openxmlformats.org/officeDocument/2006/relationships/oleObject" Target="../embeddings/oleObject241.bin"/><Relationship Id="rId20" Type="http://schemas.openxmlformats.org/officeDocument/2006/relationships/image" Target="../media/image233.wmf"/><Relationship Id="rId29" Type="http://schemas.openxmlformats.org/officeDocument/2006/relationships/oleObject" Target="../embeddings/oleObject247.bin"/><Relationship Id="rId1" Type="http://schemas.openxmlformats.org/officeDocument/2006/relationships/vmlDrawing" Target="../drawings/vmlDrawing35.vml"/><Relationship Id="rId6" Type="http://schemas.openxmlformats.org/officeDocument/2006/relationships/image" Target="../media/image180.png"/><Relationship Id="rId11" Type="http://schemas.openxmlformats.org/officeDocument/2006/relationships/image" Target="../media/image229.wmf"/><Relationship Id="rId24" Type="http://schemas.openxmlformats.org/officeDocument/2006/relationships/image" Target="../media/image235.wmf"/><Relationship Id="rId32" Type="http://schemas.openxmlformats.org/officeDocument/2006/relationships/image" Target="../media/image239.wmf"/><Relationship Id="rId5" Type="http://schemas.openxmlformats.org/officeDocument/2006/relationships/image" Target="../media/image227.wmf"/><Relationship Id="rId15" Type="http://schemas.openxmlformats.org/officeDocument/2006/relationships/image" Target="../media/image231.wmf"/><Relationship Id="rId23" Type="http://schemas.openxmlformats.org/officeDocument/2006/relationships/oleObject" Target="../embeddings/oleObject244.bin"/><Relationship Id="rId28" Type="http://schemas.openxmlformats.org/officeDocument/2006/relationships/image" Target="../media/image237.wmf"/><Relationship Id="rId10" Type="http://schemas.openxmlformats.org/officeDocument/2006/relationships/oleObject" Target="../embeddings/oleObject238.bin"/><Relationship Id="rId19" Type="http://schemas.openxmlformats.org/officeDocument/2006/relationships/oleObject" Target="../embeddings/oleObject242.bin"/><Relationship Id="rId31" Type="http://schemas.openxmlformats.org/officeDocument/2006/relationships/oleObject" Target="../embeddings/oleObject248.bin"/><Relationship Id="rId4" Type="http://schemas.openxmlformats.org/officeDocument/2006/relationships/oleObject" Target="../embeddings/oleObject236.bin"/><Relationship Id="rId9" Type="http://schemas.openxmlformats.org/officeDocument/2006/relationships/image" Target="../media/image228.wmf"/><Relationship Id="rId14" Type="http://schemas.openxmlformats.org/officeDocument/2006/relationships/oleObject" Target="../embeddings/oleObject240.bin"/><Relationship Id="rId22" Type="http://schemas.openxmlformats.org/officeDocument/2006/relationships/image" Target="../media/image234.wmf"/><Relationship Id="rId27" Type="http://schemas.openxmlformats.org/officeDocument/2006/relationships/oleObject" Target="../embeddings/oleObject246.bin"/><Relationship Id="rId30" Type="http://schemas.openxmlformats.org/officeDocument/2006/relationships/image" Target="../media/image238.wmf"/></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251.bin"/><Relationship Id="rId13" Type="http://schemas.openxmlformats.org/officeDocument/2006/relationships/oleObject" Target="../embeddings/oleObject253.bin"/><Relationship Id="rId3" Type="http://schemas.openxmlformats.org/officeDocument/2006/relationships/image" Target="../media/image179.png"/><Relationship Id="rId7" Type="http://schemas.openxmlformats.org/officeDocument/2006/relationships/audio" Target="../media/audio1.wav"/><Relationship Id="rId12" Type="http://schemas.openxmlformats.org/officeDocument/2006/relationships/image" Target="../media/image243.wmf"/><Relationship Id="rId2" Type="http://schemas.openxmlformats.org/officeDocument/2006/relationships/slideLayout" Target="../slideLayouts/slideLayout13.xml"/><Relationship Id="rId1" Type="http://schemas.openxmlformats.org/officeDocument/2006/relationships/vmlDrawing" Target="../drawings/vmlDrawing36.vml"/><Relationship Id="rId6" Type="http://schemas.openxmlformats.org/officeDocument/2006/relationships/image" Target="../media/image180.png"/><Relationship Id="rId11" Type="http://schemas.openxmlformats.org/officeDocument/2006/relationships/oleObject" Target="../embeddings/oleObject252.bin"/><Relationship Id="rId5" Type="http://schemas.openxmlformats.org/officeDocument/2006/relationships/image" Target="../media/image241.wmf"/><Relationship Id="rId10" Type="http://schemas.openxmlformats.org/officeDocument/2006/relationships/image" Target="../media/image182.png"/><Relationship Id="rId4" Type="http://schemas.openxmlformats.org/officeDocument/2006/relationships/oleObject" Target="../embeddings/oleObject250.bin"/><Relationship Id="rId9" Type="http://schemas.openxmlformats.org/officeDocument/2006/relationships/image" Target="../media/image242.wmf"/><Relationship Id="rId14" Type="http://schemas.openxmlformats.org/officeDocument/2006/relationships/image" Target="../media/image244.wmf"/></Relationships>
</file>

<file path=ppt/slides/_rels/slide4.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image" Target="../media/image11.wmf"/><Relationship Id="rId5" Type="http://schemas.openxmlformats.org/officeDocument/2006/relationships/oleObject" Target="../embeddings/oleObject4.bin"/><Relationship Id="rId4" Type="http://schemas.openxmlformats.org/officeDocument/2006/relationships/image" Target="../media/image10.wmf"/></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255.bin"/><Relationship Id="rId13" Type="http://schemas.openxmlformats.org/officeDocument/2006/relationships/image" Target="../media/image248.wmf"/><Relationship Id="rId18" Type="http://schemas.openxmlformats.org/officeDocument/2006/relationships/image" Target="../media/image182.png"/><Relationship Id="rId26" Type="http://schemas.openxmlformats.org/officeDocument/2006/relationships/image" Target="../media/image254.wmf"/><Relationship Id="rId3" Type="http://schemas.openxmlformats.org/officeDocument/2006/relationships/image" Target="../media/image179.png"/><Relationship Id="rId21" Type="http://schemas.openxmlformats.org/officeDocument/2006/relationships/oleObject" Target="../embeddings/oleObject261.bin"/><Relationship Id="rId7" Type="http://schemas.openxmlformats.org/officeDocument/2006/relationships/audio" Target="../media/audio1.wav"/><Relationship Id="rId12" Type="http://schemas.openxmlformats.org/officeDocument/2006/relationships/oleObject" Target="../embeddings/oleObject257.bin"/><Relationship Id="rId17" Type="http://schemas.openxmlformats.org/officeDocument/2006/relationships/image" Target="../media/image250.wmf"/><Relationship Id="rId25" Type="http://schemas.openxmlformats.org/officeDocument/2006/relationships/oleObject" Target="../embeddings/oleObject263.bin"/><Relationship Id="rId2" Type="http://schemas.openxmlformats.org/officeDocument/2006/relationships/slideLayout" Target="../slideLayouts/slideLayout13.xml"/><Relationship Id="rId16" Type="http://schemas.openxmlformats.org/officeDocument/2006/relationships/oleObject" Target="../embeddings/oleObject259.bin"/><Relationship Id="rId20" Type="http://schemas.openxmlformats.org/officeDocument/2006/relationships/image" Target="../media/image251.wmf"/><Relationship Id="rId29" Type="http://schemas.openxmlformats.org/officeDocument/2006/relationships/oleObject" Target="../embeddings/oleObject265.bin"/><Relationship Id="rId1" Type="http://schemas.openxmlformats.org/officeDocument/2006/relationships/vmlDrawing" Target="../drawings/vmlDrawing37.vml"/><Relationship Id="rId6" Type="http://schemas.openxmlformats.org/officeDocument/2006/relationships/image" Target="../media/image180.png"/><Relationship Id="rId11" Type="http://schemas.openxmlformats.org/officeDocument/2006/relationships/image" Target="../media/image247.wmf"/><Relationship Id="rId24" Type="http://schemas.openxmlformats.org/officeDocument/2006/relationships/image" Target="../media/image253.wmf"/><Relationship Id="rId32" Type="http://schemas.openxmlformats.org/officeDocument/2006/relationships/image" Target="../media/image257.wmf"/><Relationship Id="rId5" Type="http://schemas.openxmlformats.org/officeDocument/2006/relationships/image" Target="../media/image245.wmf"/><Relationship Id="rId15" Type="http://schemas.openxmlformats.org/officeDocument/2006/relationships/image" Target="../media/image249.wmf"/><Relationship Id="rId23" Type="http://schemas.openxmlformats.org/officeDocument/2006/relationships/oleObject" Target="../embeddings/oleObject262.bin"/><Relationship Id="rId28" Type="http://schemas.openxmlformats.org/officeDocument/2006/relationships/image" Target="../media/image255.wmf"/><Relationship Id="rId10" Type="http://schemas.openxmlformats.org/officeDocument/2006/relationships/oleObject" Target="../embeddings/oleObject256.bin"/><Relationship Id="rId19" Type="http://schemas.openxmlformats.org/officeDocument/2006/relationships/oleObject" Target="../embeddings/oleObject260.bin"/><Relationship Id="rId31" Type="http://schemas.openxmlformats.org/officeDocument/2006/relationships/oleObject" Target="../embeddings/oleObject266.bin"/><Relationship Id="rId4" Type="http://schemas.openxmlformats.org/officeDocument/2006/relationships/oleObject" Target="../embeddings/oleObject254.bin"/><Relationship Id="rId9" Type="http://schemas.openxmlformats.org/officeDocument/2006/relationships/image" Target="../media/image246.wmf"/><Relationship Id="rId14" Type="http://schemas.openxmlformats.org/officeDocument/2006/relationships/oleObject" Target="../embeddings/oleObject258.bin"/><Relationship Id="rId22" Type="http://schemas.openxmlformats.org/officeDocument/2006/relationships/image" Target="../media/image252.wmf"/><Relationship Id="rId27" Type="http://schemas.openxmlformats.org/officeDocument/2006/relationships/oleObject" Target="../embeddings/oleObject264.bin"/><Relationship Id="rId30" Type="http://schemas.openxmlformats.org/officeDocument/2006/relationships/image" Target="../media/image256.wmf"/></Relationships>
</file>

<file path=ppt/slides/_rels/slide4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13.xml"/><Relationship Id="rId4" Type="http://schemas.openxmlformats.org/officeDocument/2006/relationships/audio" Target="../media/audio2.wav"/></Relationships>
</file>

<file path=ppt/slides/_rels/slide5.xml.rels><?xml version="1.0" encoding="UTF-8" standalone="yes"?>
<Relationships xmlns="http://schemas.openxmlformats.org/package/2006/relationships"><Relationship Id="rId8" Type="http://schemas.openxmlformats.org/officeDocument/2006/relationships/image" Target="../media/image15.wmf"/><Relationship Id="rId13" Type="http://schemas.openxmlformats.org/officeDocument/2006/relationships/oleObject" Target="../embeddings/oleObject11.bin"/><Relationship Id="rId3" Type="http://schemas.openxmlformats.org/officeDocument/2006/relationships/oleObject" Target="../embeddings/oleObject6.bin"/><Relationship Id="rId7" Type="http://schemas.openxmlformats.org/officeDocument/2006/relationships/oleObject" Target="../embeddings/oleObject8.bin"/><Relationship Id="rId12" Type="http://schemas.openxmlformats.org/officeDocument/2006/relationships/image" Target="../media/image17.wmf"/><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image" Target="../media/image14.wmf"/><Relationship Id="rId11" Type="http://schemas.openxmlformats.org/officeDocument/2006/relationships/oleObject" Target="../embeddings/oleObject10.bin"/><Relationship Id="rId5" Type="http://schemas.openxmlformats.org/officeDocument/2006/relationships/oleObject" Target="../embeddings/oleObject7.bin"/><Relationship Id="rId10" Type="http://schemas.openxmlformats.org/officeDocument/2006/relationships/image" Target="../media/image16.wmf"/><Relationship Id="rId4" Type="http://schemas.openxmlformats.org/officeDocument/2006/relationships/image" Target="../media/image13.wmf"/><Relationship Id="rId9" Type="http://schemas.openxmlformats.org/officeDocument/2006/relationships/oleObject" Target="../embeddings/oleObject9.bin"/><Relationship Id="rId14" Type="http://schemas.openxmlformats.org/officeDocument/2006/relationships/image" Target="../media/image18.wmf"/></Relationships>
</file>

<file path=ppt/slides/_rels/slide6.xml.rels><?xml version="1.0" encoding="UTF-8" standalone="yes"?>
<Relationships xmlns="http://schemas.openxmlformats.org/package/2006/relationships"><Relationship Id="rId8" Type="http://schemas.openxmlformats.org/officeDocument/2006/relationships/image" Target="../media/image21.wmf"/><Relationship Id="rId13" Type="http://schemas.openxmlformats.org/officeDocument/2006/relationships/oleObject" Target="../embeddings/oleObject17.bin"/><Relationship Id="rId3" Type="http://schemas.openxmlformats.org/officeDocument/2006/relationships/oleObject" Target="../embeddings/oleObject12.bin"/><Relationship Id="rId7" Type="http://schemas.openxmlformats.org/officeDocument/2006/relationships/oleObject" Target="../embeddings/oleObject14.bin"/><Relationship Id="rId12" Type="http://schemas.openxmlformats.org/officeDocument/2006/relationships/image" Target="../media/image23.wmf"/><Relationship Id="rId2" Type="http://schemas.openxmlformats.org/officeDocument/2006/relationships/slideLayout" Target="../slideLayouts/slideLayout12.xml"/><Relationship Id="rId1" Type="http://schemas.openxmlformats.org/officeDocument/2006/relationships/vmlDrawing" Target="../drawings/vmlDrawing5.vml"/><Relationship Id="rId6" Type="http://schemas.openxmlformats.org/officeDocument/2006/relationships/image" Target="../media/image20.wmf"/><Relationship Id="rId11" Type="http://schemas.openxmlformats.org/officeDocument/2006/relationships/oleObject" Target="../embeddings/oleObject16.bin"/><Relationship Id="rId5" Type="http://schemas.openxmlformats.org/officeDocument/2006/relationships/oleObject" Target="../embeddings/oleObject13.bin"/><Relationship Id="rId10" Type="http://schemas.openxmlformats.org/officeDocument/2006/relationships/image" Target="../media/image22.wmf"/><Relationship Id="rId4" Type="http://schemas.openxmlformats.org/officeDocument/2006/relationships/image" Target="../media/image19.wmf"/><Relationship Id="rId9" Type="http://schemas.openxmlformats.org/officeDocument/2006/relationships/oleObject" Target="../embeddings/oleObject15.bin"/><Relationship Id="rId14" Type="http://schemas.openxmlformats.org/officeDocument/2006/relationships/image" Target="../media/image24.wmf"/></Relationships>
</file>

<file path=ppt/slides/_rels/slide7.xml.rels><?xml version="1.0" encoding="UTF-8" standalone="yes"?>
<Relationships xmlns="http://schemas.openxmlformats.org/package/2006/relationships"><Relationship Id="rId8" Type="http://schemas.openxmlformats.org/officeDocument/2006/relationships/image" Target="../media/image27.wmf"/><Relationship Id="rId13" Type="http://schemas.openxmlformats.org/officeDocument/2006/relationships/oleObject" Target="../embeddings/oleObject23.bin"/><Relationship Id="rId18" Type="http://schemas.openxmlformats.org/officeDocument/2006/relationships/image" Target="../media/image32.wmf"/><Relationship Id="rId3" Type="http://schemas.openxmlformats.org/officeDocument/2006/relationships/oleObject" Target="../embeddings/oleObject18.bin"/><Relationship Id="rId21" Type="http://schemas.openxmlformats.org/officeDocument/2006/relationships/image" Target="../media/image34.jpeg"/><Relationship Id="rId7" Type="http://schemas.openxmlformats.org/officeDocument/2006/relationships/oleObject" Target="../embeddings/oleObject20.bin"/><Relationship Id="rId12" Type="http://schemas.openxmlformats.org/officeDocument/2006/relationships/image" Target="../media/image29.wmf"/><Relationship Id="rId17" Type="http://schemas.openxmlformats.org/officeDocument/2006/relationships/oleObject" Target="../embeddings/oleObject25.bin"/><Relationship Id="rId2" Type="http://schemas.openxmlformats.org/officeDocument/2006/relationships/slideLayout" Target="../slideLayouts/slideLayout12.xml"/><Relationship Id="rId16" Type="http://schemas.openxmlformats.org/officeDocument/2006/relationships/image" Target="../media/image31.wmf"/><Relationship Id="rId20" Type="http://schemas.openxmlformats.org/officeDocument/2006/relationships/image" Target="../media/image33.wmf"/><Relationship Id="rId1" Type="http://schemas.openxmlformats.org/officeDocument/2006/relationships/vmlDrawing" Target="../drawings/vmlDrawing6.vml"/><Relationship Id="rId6" Type="http://schemas.openxmlformats.org/officeDocument/2006/relationships/image" Target="../media/image26.wmf"/><Relationship Id="rId11" Type="http://schemas.openxmlformats.org/officeDocument/2006/relationships/oleObject" Target="../embeddings/oleObject22.bin"/><Relationship Id="rId5" Type="http://schemas.openxmlformats.org/officeDocument/2006/relationships/oleObject" Target="../embeddings/oleObject19.bin"/><Relationship Id="rId15" Type="http://schemas.openxmlformats.org/officeDocument/2006/relationships/oleObject" Target="../embeddings/oleObject24.bin"/><Relationship Id="rId10" Type="http://schemas.openxmlformats.org/officeDocument/2006/relationships/image" Target="../media/image28.wmf"/><Relationship Id="rId19" Type="http://schemas.openxmlformats.org/officeDocument/2006/relationships/oleObject" Target="../embeddings/oleObject26.bin"/><Relationship Id="rId4" Type="http://schemas.openxmlformats.org/officeDocument/2006/relationships/image" Target="../media/image25.wmf"/><Relationship Id="rId9" Type="http://schemas.openxmlformats.org/officeDocument/2006/relationships/oleObject" Target="../embeddings/oleObject21.bin"/><Relationship Id="rId14" Type="http://schemas.openxmlformats.org/officeDocument/2006/relationships/image" Target="../media/image30.wmf"/></Relationships>
</file>

<file path=ppt/slides/_rels/slide8.xml.rels><?xml version="1.0" encoding="UTF-8" standalone="yes"?>
<Relationships xmlns="http://schemas.openxmlformats.org/package/2006/relationships"><Relationship Id="rId8" Type="http://schemas.openxmlformats.org/officeDocument/2006/relationships/image" Target="../media/image37.wmf"/><Relationship Id="rId13" Type="http://schemas.openxmlformats.org/officeDocument/2006/relationships/oleObject" Target="../embeddings/oleObject32.bin"/><Relationship Id="rId18" Type="http://schemas.openxmlformats.org/officeDocument/2006/relationships/image" Target="../media/image42.wmf"/><Relationship Id="rId3" Type="http://schemas.openxmlformats.org/officeDocument/2006/relationships/oleObject" Target="../embeddings/oleObject27.bin"/><Relationship Id="rId21" Type="http://schemas.openxmlformats.org/officeDocument/2006/relationships/oleObject" Target="../embeddings/oleObject36.bin"/><Relationship Id="rId7" Type="http://schemas.openxmlformats.org/officeDocument/2006/relationships/oleObject" Target="../embeddings/oleObject29.bin"/><Relationship Id="rId12" Type="http://schemas.openxmlformats.org/officeDocument/2006/relationships/image" Target="../media/image39.wmf"/><Relationship Id="rId17" Type="http://schemas.openxmlformats.org/officeDocument/2006/relationships/oleObject" Target="../embeddings/oleObject34.bin"/><Relationship Id="rId25" Type="http://schemas.openxmlformats.org/officeDocument/2006/relationships/image" Target="../media/image34.jpeg"/><Relationship Id="rId2" Type="http://schemas.openxmlformats.org/officeDocument/2006/relationships/slideLayout" Target="../slideLayouts/slideLayout12.xml"/><Relationship Id="rId16" Type="http://schemas.openxmlformats.org/officeDocument/2006/relationships/image" Target="../media/image41.wmf"/><Relationship Id="rId20" Type="http://schemas.openxmlformats.org/officeDocument/2006/relationships/image" Target="../media/image31.wmf"/><Relationship Id="rId1" Type="http://schemas.openxmlformats.org/officeDocument/2006/relationships/vmlDrawing" Target="../drawings/vmlDrawing7.vml"/><Relationship Id="rId6" Type="http://schemas.openxmlformats.org/officeDocument/2006/relationships/image" Target="../media/image36.wmf"/><Relationship Id="rId11" Type="http://schemas.openxmlformats.org/officeDocument/2006/relationships/oleObject" Target="../embeddings/oleObject31.bin"/><Relationship Id="rId24" Type="http://schemas.openxmlformats.org/officeDocument/2006/relationships/image" Target="../media/image33.wmf"/><Relationship Id="rId5" Type="http://schemas.openxmlformats.org/officeDocument/2006/relationships/oleObject" Target="../embeddings/oleObject28.bin"/><Relationship Id="rId15" Type="http://schemas.openxmlformats.org/officeDocument/2006/relationships/oleObject" Target="../embeddings/oleObject33.bin"/><Relationship Id="rId23" Type="http://schemas.openxmlformats.org/officeDocument/2006/relationships/oleObject" Target="../embeddings/oleObject37.bin"/><Relationship Id="rId10" Type="http://schemas.openxmlformats.org/officeDocument/2006/relationships/image" Target="../media/image38.wmf"/><Relationship Id="rId19" Type="http://schemas.openxmlformats.org/officeDocument/2006/relationships/oleObject" Target="../embeddings/oleObject35.bin"/><Relationship Id="rId4" Type="http://schemas.openxmlformats.org/officeDocument/2006/relationships/image" Target="../media/image35.wmf"/><Relationship Id="rId9" Type="http://schemas.openxmlformats.org/officeDocument/2006/relationships/oleObject" Target="../embeddings/oleObject30.bin"/><Relationship Id="rId14" Type="http://schemas.openxmlformats.org/officeDocument/2006/relationships/image" Target="../media/image40.wmf"/><Relationship Id="rId22" Type="http://schemas.openxmlformats.org/officeDocument/2006/relationships/image" Target="../media/image32.wmf"/></Relationships>
</file>

<file path=ppt/slides/_rels/slide9.xml.rels><?xml version="1.0" encoding="UTF-8" standalone="yes"?>
<Relationships xmlns="http://schemas.openxmlformats.org/package/2006/relationships"><Relationship Id="rId8" Type="http://schemas.openxmlformats.org/officeDocument/2006/relationships/image" Target="../media/image45.wmf"/><Relationship Id="rId13" Type="http://schemas.openxmlformats.org/officeDocument/2006/relationships/image" Target="../media/image48.png"/><Relationship Id="rId3" Type="http://schemas.openxmlformats.org/officeDocument/2006/relationships/oleObject" Target="../embeddings/oleObject38.bin"/><Relationship Id="rId7" Type="http://schemas.openxmlformats.org/officeDocument/2006/relationships/oleObject" Target="../embeddings/oleObject40.bin"/><Relationship Id="rId12" Type="http://schemas.openxmlformats.org/officeDocument/2006/relationships/image" Target="../media/image47.wmf"/><Relationship Id="rId2" Type="http://schemas.openxmlformats.org/officeDocument/2006/relationships/slideLayout" Target="../slideLayouts/slideLayout12.xml"/><Relationship Id="rId1" Type="http://schemas.openxmlformats.org/officeDocument/2006/relationships/vmlDrawing" Target="../drawings/vmlDrawing8.vml"/><Relationship Id="rId6" Type="http://schemas.openxmlformats.org/officeDocument/2006/relationships/image" Target="../media/image44.wmf"/><Relationship Id="rId11" Type="http://schemas.openxmlformats.org/officeDocument/2006/relationships/oleObject" Target="../embeddings/oleObject42.bin"/><Relationship Id="rId5" Type="http://schemas.openxmlformats.org/officeDocument/2006/relationships/oleObject" Target="../embeddings/oleObject39.bin"/><Relationship Id="rId10" Type="http://schemas.openxmlformats.org/officeDocument/2006/relationships/image" Target="../media/image46.wmf"/><Relationship Id="rId4" Type="http://schemas.openxmlformats.org/officeDocument/2006/relationships/image" Target="../media/image43.wmf"/><Relationship Id="rId9" Type="http://schemas.openxmlformats.org/officeDocument/2006/relationships/oleObject" Target="../embeddings/oleObject41.bin"/></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2"/>
          <p:cNvSpPr>
            <a:spLocks noGrp="1" noChangeArrowheads="1"/>
          </p:cNvSpPr>
          <p:nvPr>
            <p:ph type="ctrTitle" sz="quarter"/>
          </p:nvPr>
        </p:nvSpPr>
        <p:spPr>
          <a:xfrm>
            <a:off x="1066800" y="182563"/>
            <a:ext cx="7086600" cy="1036637"/>
          </a:xfrm>
        </p:spPr>
        <p:txBody>
          <a:bodyPr/>
          <a:lstStyle/>
          <a:p>
            <a:pPr algn="ctr" eaLnBrk="1" hangingPunct="1"/>
            <a:r>
              <a:rPr lang="en-GB" sz="4800" b="0" smtClean="0">
                <a:solidFill>
                  <a:srgbClr val="FFFF00"/>
                </a:solidFill>
                <a:effectLst/>
              </a:rPr>
              <a:t>WAVE FUNCTIONS</a:t>
            </a:r>
          </a:p>
        </p:txBody>
      </p:sp>
      <p:sp>
        <p:nvSpPr>
          <p:cNvPr id="16387" name="Text Box 5"/>
          <p:cNvSpPr txBox="1">
            <a:spLocks noChangeArrowheads="1"/>
          </p:cNvSpPr>
          <p:nvPr/>
        </p:nvSpPr>
        <p:spPr bwMode="auto">
          <a:xfrm>
            <a:off x="2001838" y="2611438"/>
            <a:ext cx="689768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itchFamily="34" charset="0"/>
                <a:cs typeface="Arial" pitchFamily="34" charset="0"/>
              </a:defRPr>
            </a:lvl1pPr>
            <a:lvl2pPr marL="742950" indent="-285750" eaLnBrk="0" hangingPunct="0">
              <a:defRPr sz="2400">
                <a:solidFill>
                  <a:schemeClr val="tx1"/>
                </a:solidFill>
                <a:latin typeface="Arial Narrow" pitchFamily="34" charset="0"/>
                <a:cs typeface="Arial" pitchFamily="34" charset="0"/>
              </a:defRPr>
            </a:lvl2pPr>
            <a:lvl3pPr marL="1143000" indent="-228600" eaLnBrk="0" hangingPunct="0">
              <a:defRPr sz="2400">
                <a:solidFill>
                  <a:schemeClr val="tx1"/>
                </a:solidFill>
                <a:latin typeface="Arial Narrow" pitchFamily="34" charset="0"/>
                <a:cs typeface="Arial" pitchFamily="34" charset="0"/>
              </a:defRPr>
            </a:lvl3pPr>
            <a:lvl4pPr marL="1600200" indent="-228600" eaLnBrk="0" hangingPunct="0">
              <a:defRPr sz="2400">
                <a:solidFill>
                  <a:schemeClr val="tx1"/>
                </a:solidFill>
                <a:latin typeface="Arial Narrow" pitchFamily="34" charset="0"/>
                <a:cs typeface="Arial" pitchFamily="34" charset="0"/>
              </a:defRPr>
            </a:lvl4pPr>
            <a:lvl5pPr marL="2057400" indent="-228600" eaLnBrk="0" hangingPunct="0">
              <a:defRPr sz="2400">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Narrow" pitchFamily="34" charset="0"/>
                <a:cs typeface="Arial" pitchFamily="34" charset="0"/>
              </a:defRPr>
            </a:lvl9pPr>
          </a:lstStyle>
          <a:p>
            <a:pPr eaLnBrk="1" hangingPunct="1"/>
            <a:r>
              <a:rPr lang="en-GB" sz="2200" b="1">
                <a:solidFill>
                  <a:srgbClr val="F9F911"/>
                </a:solidFill>
                <a:latin typeface="Comic Sans MS" pitchFamily="66" charset="0"/>
              </a:rPr>
              <a:t>What is a Wave Function</a:t>
            </a:r>
          </a:p>
        </p:txBody>
      </p:sp>
      <p:sp>
        <p:nvSpPr>
          <p:cNvPr id="16388" name="Text Box 6"/>
          <p:cNvSpPr txBox="1">
            <a:spLocks noChangeArrowheads="1"/>
          </p:cNvSpPr>
          <p:nvPr/>
        </p:nvSpPr>
        <p:spPr bwMode="auto">
          <a:xfrm>
            <a:off x="2001838" y="3094038"/>
            <a:ext cx="5541962"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itchFamily="34" charset="0"/>
                <a:cs typeface="Arial" pitchFamily="34" charset="0"/>
              </a:defRPr>
            </a:lvl1pPr>
            <a:lvl2pPr marL="742950" indent="-285750" eaLnBrk="0" hangingPunct="0">
              <a:defRPr sz="2400">
                <a:solidFill>
                  <a:schemeClr val="tx1"/>
                </a:solidFill>
                <a:latin typeface="Arial Narrow" pitchFamily="34" charset="0"/>
                <a:cs typeface="Arial" pitchFamily="34" charset="0"/>
              </a:defRPr>
            </a:lvl2pPr>
            <a:lvl3pPr marL="1143000" indent="-228600" eaLnBrk="0" hangingPunct="0">
              <a:defRPr sz="2400">
                <a:solidFill>
                  <a:schemeClr val="tx1"/>
                </a:solidFill>
                <a:latin typeface="Arial Narrow" pitchFamily="34" charset="0"/>
                <a:cs typeface="Arial" pitchFamily="34" charset="0"/>
              </a:defRPr>
            </a:lvl3pPr>
            <a:lvl4pPr marL="1600200" indent="-228600" eaLnBrk="0" hangingPunct="0">
              <a:defRPr sz="2400">
                <a:solidFill>
                  <a:schemeClr val="tx1"/>
                </a:solidFill>
                <a:latin typeface="Arial Narrow" pitchFamily="34" charset="0"/>
                <a:cs typeface="Arial" pitchFamily="34" charset="0"/>
              </a:defRPr>
            </a:lvl4pPr>
            <a:lvl5pPr marL="2057400" indent="-228600" eaLnBrk="0" hangingPunct="0">
              <a:defRPr sz="2400">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Narrow" pitchFamily="34" charset="0"/>
                <a:cs typeface="Arial" pitchFamily="34" charset="0"/>
              </a:defRPr>
            </a:lvl9pPr>
          </a:lstStyle>
          <a:p>
            <a:pPr eaLnBrk="1" hangingPunct="1"/>
            <a:r>
              <a:rPr lang="en-GB" sz="2200" b="1">
                <a:solidFill>
                  <a:srgbClr val="F9F911"/>
                </a:solidFill>
                <a:latin typeface="Comic Sans MS" pitchFamily="66" charset="0"/>
              </a:rPr>
              <a:t>Connection with Trig Identities Earlier</a:t>
            </a:r>
          </a:p>
        </p:txBody>
      </p:sp>
      <p:sp>
        <p:nvSpPr>
          <p:cNvPr id="16389" name="AutoShape 7">
            <a:hlinkClick r:id="rId3" action="ppaction://hlinksldjump" highlightClick="1"/>
          </p:cNvPr>
          <p:cNvSpPr>
            <a:spLocks noChangeArrowheads="1"/>
          </p:cNvSpPr>
          <p:nvPr/>
        </p:nvSpPr>
        <p:spPr bwMode="auto">
          <a:xfrm>
            <a:off x="1377950" y="2670175"/>
            <a:ext cx="409575" cy="268288"/>
          </a:xfrm>
          <a:prstGeom prst="actionButtonForwardNext">
            <a:avLst/>
          </a:prstGeom>
          <a:solidFill>
            <a:srgbClr val="666633"/>
          </a:solidFill>
          <a:ln w="9525">
            <a:solidFill>
              <a:schemeClr val="tx1"/>
            </a:solidFill>
            <a:miter lim="800000"/>
            <a:headEnd/>
            <a:tailEnd/>
          </a:ln>
        </p:spPr>
        <p:txBody>
          <a:bodyPr wrap="none" anchor="ctr"/>
          <a:lstStyle/>
          <a:p>
            <a:pPr algn="ctr">
              <a:spcBef>
                <a:spcPct val="50000"/>
              </a:spcBef>
            </a:pPr>
            <a:endParaRPr lang="en-US"/>
          </a:p>
        </p:txBody>
      </p:sp>
      <p:sp>
        <p:nvSpPr>
          <p:cNvPr id="16390" name="AutoShape 8">
            <a:hlinkClick r:id="rId4" action="ppaction://hlinksldjump" highlightClick="1"/>
          </p:cNvPr>
          <p:cNvSpPr>
            <a:spLocks noChangeArrowheads="1"/>
          </p:cNvSpPr>
          <p:nvPr/>
        </p:nvSpPr>
        <p:spPr bwMode="auto">
          <a:xfrm>
            <a:off x="1377950" y="3165475"/>
            <a:ext cx="409575" cy="268288"/>
          </a:xfrm>
          <a:prstGeom prst="actionButtonForwardNext">
            <a:avLst/>
          </a:prstGeom>
          <a:solidFill>
            <a:srgbClr val="00FF00"/>
          </a:solidFill>
          <a:ln w="9525">
            <a:solidFill>
              <a:schemeClr val="tx1"/>
            </a:solidFill>
            <a:miter lim="800000"/>
            <a:headEnd/>
            <a:tailEnd/>
          </a:ln>
        </p:spPr>
        <p:txBody>
          <a:bodyPr wrap="none" anchor="ctr"/>
          <a:lstStyle/>
          <a:p>
            <a:pPr algn="ctr">
              <a:spcBef>
                <a:spcPct val="50000"/>
              </a:spcBef>
            </a:pPr>
            <a:endParaRPr lang="en-US"/>
          </a:p>
        </p:txBody>
      </p:sp>
      <p:sp>
        <p:nvSpPr>
          <p:cNvPr id="16391" name="Text Box 10"/>
          <p:cNvSpPr txBox="1">
            <a:spLocks noChangeArrowheads="1"/>
          </p:cNvSpPr>
          <p:nvPr/>
        </p:nvSpPr>
        <p:spPr bwMode="auto">
          <a:xfrm>
            <a:off x="2001838" y="3622675"/>
            <a:ext cx="638016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itchFamily="34" charset="0"/>
                <a:cs typeface="Arial" pitchFamily="34" charset="0"/>
              </a:defRPr>
            </a:lvl1pPr>
            <a:lvl2pPr marL="742950" indent="-285750" eaLnBrk="0" hangingPunct="0">
              <a:defRPr sz="2400">
                <a:solidFill>
                  <a:schemeClr val="tx1"/>
                </a:solidFill>
                <a:latin typeface="Arial Narrow" pitchFamily="34" charset="0"/>
                <a:cs typeface="Arial" pitchFamily="34" charset="0"/>
              </a:defRPr>
            </a:lvl2pPr>
            <a:lvl3pPr marL="1143000" indent="-228600" eaLnBrk="0" hangingPunct="0">
              <a:defRPr sz="2400">
                <a:solidFill>
                  <a:schemeClr val="tx1"/>
                </a:solidFill>
                <a:latin typeface="Arial Narrow" pitchFamily="34" charset="0"/>
                <a:cs typeface="Arial" pitchFamily="34" charset="0"/>
              </a:defRPr>
            </a:lvl3pPr>
            <a:lvl4pPr marL="1600200" indent="-228600" eaLnBrk="0" hangingPunct="0">
              <a:defRPr sz="2400">
                <a:solidFill>
                  <a:schemeClr val="tx1"/>
                </a:solidFill>
                <a:latin typeface="Arial Narrow" pitchFamily="34" charset="0"/>
                <a:cs typeface="Arial" pitchFamily="34" charset="0"/>
              </a:defRPr>
            </a:lvl4pPr>
            <a:lvl5pPr marL="2057400" indent="-228600" eaLnBrk="0" hangingPunct="0">
              <a:defRPr sz="2400">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Narrow" pitchFamily="34" charset="0"/>
                <a:cs typeface="Arial" pitchFamily="34" charset="0"/>
              </a:defRPr>
            </a:lvl9pPr>
          </a:lstStyle>
          <a:p>
            <a:pPr eaLnBrk="1" hangingPunct="1"/>
            <a:r>
              <a:rPr lang="en-GB" sz="2200" b="1">
                <a:solidFill>
                  <a:srgbClr val="F9F911"/>
                </a:solidFill>
                <a:latin typeface="Comic Sans MS" pitchFamily="66" charset="0"/>
              </a:rPr>
              <a:t>Maximum and Minimum Values</a:t>
            </a:r>
          </a:p>
        </p:txBody>
      </p:sp>
      <p:sp>
        <p:nvSpPr>
          <p:cNvPr id="16392" name="AutoShape 11">
            <a:hlinkClick r:id="rId5" action="ppaction://hlinksldjump" highlightClick="1"/>
          </p:cNvPr>
          <p:cNvSpPr>
            <a:spLocks noChangeArrowheads="1"/>
          </p:cNvSpPr>
          <p:nvPr/>
        </p:nvSpPr>
        <p:spPr bwMode="auto">
          <a:xfrm>
            <a:off x="1377950" y="3659188"/>
            <a:ext cx="409575" cy="287337"/>
          </a:xfrm>
          <a:prstGeom prst="actionButtonForwardNext">
            <a:avLst/>
          </a:prstGeom>
          <a:solidFill>
            <a:srgbClr val="00FFFF"/>
          </a:solidFill>
          <a:ln w="9525">
            <a:solidFill>
              <a:schemeClr val="tx1"/>
            </a:solidFill>
            <a:miter lim="800000"/>
            <a:headEnd/>
            <a:tailEnd/>
          </a:ln>
        </p:spPr>
        <p:txBody>
          <a:bodyPr wrap="none" anchor="ctr"/>
          <a:lstStyle/>
          <a:p>
            <a:pPr algn="ctr">
              <a:spcBef>
                <a:spcPct val="50000"/>
              </a:spcBef>
            </a:pPr>
            <a:endParaRPr lang="en-US"/>
          </a:p>
        </p:txBody>
      </p:sp>
      <p:sp>
        <p:nvSpPr>
          <p:cNvPr id="16393" name="AutoShape 11">
            <a:hlinkClick r:id="rId6" action="ppaction://hlinksldjump" highlightClick="1"/>
          </p:cNvPr>
          <p:cNvSpPr>
            <a:spLocks noChangeArrowheads="1"/>
          </p:cNvSpPr>
          <p:nvPr/>
        </p:nvSpPr>
        <p:spPr bwMode="auto">
          <a:xfrm>
            <a:off x="1377950" y="5310188"/>
            <a:ext cx="542925" cy="436562"/>
          </a:xfrm>
          <a:prstGeom prst="actionButtonForwardNext">
            <a:avLst/>
          </a:prstGeom>
          <a:solidFill>
            <a:srgbClr val="FF9900"/>
          </a:solidFill>
          <a:ln w="9525">
            <a:solidFill>
              <a:schemeClr val="tx1"/>
            </a:solidFill>
            <a:miter lim="800000"/>
            <a:headEnd/>
            <a:tailEnd/>
          </a:ln>
        </p:spPr>
        <p:txBody>
          <a:bodyPr wrap="none" anchor="ctr"/>
          <a:lstStyle/>
          <a:p>
            <a:pPr algn="ctr">
              <a:spcBef>
                <a:spcPct val="50000"/>
              </a:spcBef>
            </a:pPr>
            <a:endParaRPr lang="en-US"/>
          </a:p>
        </p:txBody>
      </p:sp>
      <p:sp>
        <p:nvSpPr>
          <p:cNvPr id="16394" name="Text Box 10"/>
          <p:cNvSpPr txBox="1">
            <a:spLocks noChangeArrowheads="1"/>
          </p:cNvSpPr>
          <p:nvPr/>
        </p:nvSpPr>
        <p:spPr bwMode="auto">
          <a:xfrm>
            <a:off x="2001838" y="5295900"/>
            <a:ext cx="44910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itchFamily="34" charset="0"/>
                <a:cs typeface="Arial" pitchFamily="34" charset="0"/>
              </a:defRPr>
            </a:lvl1pPr>
            <a:lvl2pPr marL="742950" indent="-285750" eaLnBrk="0" hangingPunct="0">
              <a:defRPr sz="2400">
                <a:solidFill>
                  <a:schemeClr val="tx1"/>
                </a:solidFill>
                <a:latin typeface="Arial Narrow" pitchFamily="34" charset="0"/>
                <a:cs typeface="Arial" pitchFamily="34" charset="0"/>
              </a:defRPr>
            </a:lvl2pPr>
            <a:lvl3pPr marL="1143000" indent="-228600" eaLnBrk="0" hangingPunct="0">
              <a:defRPr sz="2400">
                <a:solidFill>
                  <a:schemeClr val="tx1"/>
                </a:solidFill>
                <a:latin typeface="Arial Narrow" pitchFamily="34" charset="0"/>
                <a:cs typeface="Arial" pitchFamily="34" charset="0"/>
              </a:defRPr>
            </a:lvl3pPr>
            <a:lvl4pPr marL="1600200" indent="-228600" eaLnBrk="0" hangingPunct="0">
              <a:defRPr sz="2400">
                <a:solidFill>
                  <a:schemeClr val="tx1"/>
                </a:solidFill>
                <a:latin typeface="Arial Narrow" pitchFamily="34" charset="0"/>
                <a:cs typeface="Arial" pitchFamily="34" charset="0"/>
              </a:defRPr>
            </a:lvl4pPr>
            <a:lvl5pPr marL="2057400" indent="-228600" eaLnBrk="0" hangingPunct="0">
              <a:defRPr sz="2400">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Narrow" pitchFamily="34" charset="0"/>
                <a:cs typeface="Arial" pitchFamily="34" charset="0"/>
              </a:defRPr>
            </a:lvl9pPr>
          </a:lstStyle>
          <a:p>
            <a:pPr eaLnBrk="1" hangingPunct="1"/>
            <a:r>
              <a:rPr lang="en-GB" b="1">
                <a:solidFill>
                  <a:srgbClr val="F9F911"/>
                </a:solidFill>
                <a:latin typeface="Comic Sans MS" pitchFamily="66" charset="0"/>
              </a:rPr>
              <a:t>Exam Type Questions</a:t>
            </a:r>
          </a:p>
        </p:txBody>
      </p:sp>
      <p:sp>
        <p:nvSpPr>
          <p:cNvPr id="16395" name="Text Box 10"/>
          <p:cNvSpPr txBox="1">
            <a:spLocks noChangeArrowheads="1"/>
          </p:cNvSpPr>
          <p:nvPr/>
        </p:nvSpPr>
        <p:spPr bwMode="auto">
          <a:xfrm>
            <a:off x="2014538" y="4092575"/>
            <a:ext cx="714216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itchFamily="34" charset="0"/>
                <a:cs typeface="Arial" pitchFamily="34" charset="0"/>
              </a:defRPr>
            </a:lvl1pPr>
            <a:lvl2pPr marL="742950" indent="-285750" eaLnBrk="0" hangingPunct="0">
              <a:defRPr sz="2400">
                <a:solidFill>
                  <a:schemeClr val="tx1"/>
                </a:solidFill>
                <a:latin typeface="Arial Narrow" pitchFamily="34" charset="0"/>
                <a:cs typeface="Arial" pitchFamily="34" charset="0"/>
              </a:defRPr>
            </a:lvl2pPr>
            <a:lvl3pPr marL="1143000" indent="-228600" eaLnBrk="0" hangingPunct="0">
              <a:defRPr sz="2400">
                <a:solidFill>
                  <a:schemeClr val="tx1"/>
                </a:solidFill>
                <a:latin typeface="Arial Narrow" pitchFamily="34" charset="0"/>
                <a:cs typeface="Arial" pitchFamily="34" charset="0"/>
              </a:defRPr>
            </a:lvl3pPr>
            <a:lvl4pPr marL="1600200" indent="-228600" eaLnBrk="0" hangingPunct="0">
              <a:defRPr sz="2400">
                <a:solidFill>
                  <a:schemeClr val="tx1"/>
                </a:solidFill>
                <a:latin typeface="Arial Narrow" pitchFamily="34" charset="0"/>
                <a:cs typeface="Arial" pitchFamily="34" charset="0"/>
              </a:defRPr>
            </a:lvl4pPr>
            <a:lvl5pPr marL="2057400" indent="-228600" eaLnBrk="0" hangingPunct="0">
              <a:defRPr sz="2400">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Narrow" pitchFamily="34" charset="0"/>
                <a:cs typeface="Arial" pitchFamily="34" charset="0"/>
              </a:defRPr>
            </a:lvl9pPr>
          </a:lstStyle>
          <a:p>
            <a:pPr eaLnBrk="1" hangingPunct="1"/>
            <a:r>
              <a:rPr lang="en-GB" sz="2200" b="1">
                <a:solidFill>
                  <a:srgbClr val="F9F911"/>
                </a:solidFill>
                <a:latin typeface="Comic Sans MS" pitchFamily="66" charset="0"/>
              </a:rPr>
              <a:t>Solving Equations involving the Wave Function</a:t>
            </a:r>
          </a:p>
        </p:txBody>
      </p:sp>
      <p:sp>
        <p:nvSpPr>
          <p:cNvPr id="16396" name="AutoShape 11">
            <a:hlinkClick r:id="rId7" action="ppaction://hlinksldjump" highlightClick="1"/>
          </p:cNvPr>
          <p:cNvSpPr>
            <a:spLocks noChangeArrowheads="1"/>
          </p:cNvSpPr>
          <p:nvPr/>
        </p:nvSpPr>
        <p:spPr bwMode="auto">
          <a:xfrm>
            <a:off x="1390650" y="4146550"/>
            <a:ext cx="409575" cy="268288"/>
          </a:xfrm>
          <a:prstGeom prst="actionButtonForwardNext">
            <a:avLst/>
          </a:prstGeom>
          <a:solidFill>
            <a:srgbClr val="FF0000"/>
          </a:solidFill>
          <a:ln w="9525">
            <a:solidFill>
              <a:schemeClr val="tx1"/>
            </a:solidFill>
            <a:miter lim="800000"/>
            <a:headEnd/>
            <a:tailEnd/>
          </a:ln>
        </p:spPr>
        <p:txBody>
          <a:bodyPr wrap="none" anchor="ctr"/>
          <a:lstStyle/>
          <a:p>
            <a:pPr algn="ctr">
              <a:spcBef>
                <a:spcPct val="50000"/>
              </a:spcBef>
            </a:pP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27" name="Text Box 4"/>
          <p:cNvSpPr txBox="1">
            <a:spLocks noChangeArrowheads="1"/>
          </p:cNvSpPr>
          <p:nvPr/>
        </p:nvSpPr>
        <p:spPr bwMode="auto">
          <a:xfrm>
            <a:off x="841375" y="1455738"/>
            <a:ext cx="1384300" cy="457200"/>
          </a:xfrm>
          <a:prstGeom prst="rect">
            <a:avLst/>
          </a:prstGeom>
          <a:noFill/>
          <a:ln w="9525">
            <a:noFill/>
            <a:miter lim="800000"/>
            <a:headEnd/>
            <a:tailEnd/>
          </a:ln>
        </p:spPr>
        <p:txBody>
          <a:bodyPr>
            <a:spAutoFit/>
          </a:bodyPr>
          <a:lstStyle/>
          <a:p>
            <a:pPr>
              <a:spcBef>
                <a:spcPct val="50000"/>
              </a:spcBef>
              <a:defRPr/>
            </a:pPr>
            <a:r>
              <a:rPr lang="en-GB" dirty="0">
                <a:solidFill>
                  <a:srgbClr val="FFFF00"/>
                </a:solidFill>
                <a:latin typeface="+mj-lt"/>
                <a:cs typeface="Arial" charset="0"/>
              </a:rPr>
              <a:t>Example</a:t>
            </a:r>
          </a:p>
        </p:txBody>
      </p:sp>
      <p:graphicFrame>
        <p:nvGraphicFramePr>
          <p:cNvPr id="25603" name="Object 2"/>
          <p:cNvGraphicFramePr>
            <a:graphicFrameLocks noChangeAspect="1"/>
          </p:cNvGraphicFramePr>
          <p:nvPr/>
        </p:nvGraphicFramePr>
        <p:xfrm>
          <a:off x="1073150" y="2032000"/>
          <a:ext cx="7939088" cy="346075"/>
        </p:xfrm>
        <a:graphic>
          <a:graphicData uri="http://schemas.openxmlformats.org/presentationml/2006/ole">
            <mc:AlternateContent xmlns:mc="http://schemas.openxmlformats.org/markup-compatibility/2006">
              <mc:Choice xmlns:v="urn:schemas-microsoft-com:vml" Requires="v">
                <p:oleObj spid="_x0000_s25629" name="Equation" r:id="rId3" imgW="7874000" imgH="342900" progId="Equation.DSMT4">
                  <p:embed/>
                </p:oleObj>
              </mc:Choice>
              <mc:Fallback>
                <p:oleObj name="Equation" r:id="rId3" imgW="7874000" imgH="34290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3150" y="2032000"/>
                        <a:ext cx="7939088" cy="346075"/>
                      </a:xfrm>
                      <a:prstGeom prst="rect">
                        <a:avLst/>
                      </a:prstGeom>
                      <a:solidFill>
                        <a:schemeClr val="tx1"/>
                      </a:solidFill>
                      <a:ln w="38100">
                        <a:solidFill>
                          <a:srgbClr val="808080"/>
                        </a:solidFill>
                        <a:miter lim="800000"/>
                        <a:headEnd/>
                        <a:tailEnd/>
                      </a:ln>
                    </p:spPr>
                  </p:pic>
                </p:oleObj>
              </mc:Fallback>
            </mc:AlternateContent>
          </a:graphicData>
        </a:graphic>
      </p:graphicFrame>
      <p:graphicFrame>
        <p:nvGraphicFramePr>
          <p:cNvPr id="4106" name="Object 3"/>
          <p:cNvGraphicFramePr>
            <a:graphicFrameLocks noChangeAspect="1"/>
          </p:cNvGraphicFramePr>
          <p:nvPr/>
        </p:nvGraphicFramePr>
        <p:xfrm>
          <a:off x="1073150" y="3340100"/>
          <a:ext cx="1384300" cy="635000"/>
        </p:xfrm>
        <a:graphic>
          <a:graphicData uri="http://schemas.openxmlformats.org/presentationml/2006/ole">
            <mc:AlternateContent xmlns:mc="http://schemas.openxmlformats.org/markup-compatibility/2006">
              <mc:Choice xmlns:v="urn:schemas-microsoft-com:vml" Requires="v">
                <p:oleObj spid="_x0000_s25630" name="Equation" r:id="rId5" imgW="1384300" imgH="635000" progId="Equation.DSMT4">
                  <p:embed/>
                </p:oleObj>
              </mc:Choice>
              <mc:Fallback>
                <p:oleObj name="Equation" r:id="rId5" imgW="1384300" imgH="6350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3150" y="3340100"/>
                        <a:ext cx="1384300" cy="635000"/>
                      </a:xfrm>
                      <a:prstGeom prst="rect">
                        <a:avLst/>
                      </a:prstGeom>
                      <a:solidFill>
                        <a:schemeClr val="tx1"/>
                      </a:solidFill>
                      <a:ln w="38100">
                        <a:solidFill>
                          <a:srgbClr val="808080"/>
                        </a:solidFill>
                        <a:miter lim="800000"/>
                        <a:headEnd/>
                        <a:tailEnd/>
                      </a:ln>
                    </p:spPr>
                  </p:pic>
                </p:oleObj>
              </mc:Fallback>
            </mc:AlternateContent>
          </a:graphicData>
        </a:graphic>
      </p:graphicFrame>
      <p:graphicFrame>
        <p:nvGraphicFramePr>
          <p:cNvPr id="4108" name="Object 4"/>
          <p:cNvGraphicFramePr>
            <a:graphicFrameLocks noChangeAspect="1"/>
          </p:cNvGraphicFramePr>
          <p:nvPr/>
        </p:nvGraphicFramePr>
        <p:xfrm>
          <a:off x="1073150" y="4187825"/>
          <a:ext cx="3276600" cy="292100"/>
        </p:xfrm>
        <a:graphic>
          <a:graphicData uri="http://schemas.openxmlformats.org/presentationml/2006/ole">
            <mc:AlternateContent xmlns:mc="http://schemas.openxmlformats.org/markup-compatibility/2006">
              <mc:Choice xmlns:v="urn:schemas-microsoft-com:vml" Requires="v">
                <p:oleObj spid="_x0000_s25631" name="Equation" r:id="rId7" imgW="3276600" imgH="292100" progId="Equation.DSMT4">
                  <p:embed/>
                </p:oleObj>
              </mc:Choice>
              <mc:Fallback>
                <p:oleObj name="Equation" r:id="rId7" imgW="3276600" imgH="292100" progId="Equation.DSMT4">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73150" y="4187825"/>
                        <a:ext cx="3276600" cy="292100"/>
                      </a:xfrm>
                      <a:prstGeom prst="rect">
                        <a:avLst/>
                      </a:prstGeom>
                      <a:solidFill>
                        <a:schemeClr val="tx1"/>
                      </a:solidFill>
                      <a:ln w="38100">
                        <a:solidFill>
                          <a:srgbClr val="808080"/>
                        </a:solidFill>
                        <a:miter lim="800000"/>
                        <a:headEnd/>
                        <a:tailEnd/>
                      </a:ln>
                    </p:spPr>
                  </p:pic>
                </p:oleObj>
              </mc:Fallback>
            </mc:AlternateContent>
          </a:graphicData>
        </a:graphic>
      </p:graphicFrame>
      <p:graphicFrame>
        <p:nvGraphicFramePr>
          <p:cNvPr id="4109" name="Object 5"/>
          <p:cNvGraphicFramePr>
            <a:graphicFrameLocks noChangeAspect="1"/>
          </p:cNvGraphicFramePr>
          <p:nvPr/>
        </p:nvGraphicFramePr>
        <p:xfrm>
          <a:off x="1073150" y="4695825"/>
          <a:ext cx="1028700" cy="292100"/>
        </p:xfrm>
        <a:graphic>
          <a:graphicData uri="http://schemas.openxmlformats.org/presentationml/2006/ole">
            <mc:AlternateContent xmlns:mc="http://schemas.openxmlformats.org/markup-compatibility/2006">
              <mc:Choice xmlns:v="urn:schemas-microsoft-com:vml" Requires="v">
                <p:oleObj spid="_x0000_s25632" name="Equation" r:id="rId9" imgW="1028254" imgH="291973" progId="Equation.DSMT4">
                  <p:embed/>
                </p:oleObj>
              </mc:Choice>
              <mc:Fallback>
                <p:oleObj name="Equation" r:id="rId9" imgW="1028254" imgH="291973" progId="Equation.DSMT4">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73150" y="4695825"/>
                        <a:ext cx="1028700" cy="292100"/>
                      </a:xfrm>
                      <a:prstGeom prst="rect">
                        <a:avLst/>
                      </a:prstGeom>
                      <a:solidFill>
                        <a:schemeClr val="tx1"/>
                      </a:solidFill>
                      <a:ln w="38100">
                        <a:solidFill>
                          <a:srgbClr val="808080"/>
                        </a:solidFill>
                        <a:miter lim="800000"/>
                        <a:headEnd/>
                        <a:tailEnd/>
                      </a:ln>
                    </p:spPr>
                  </p:pic>
                </p:oleObj>
              </mc:Fallback>
            </mc:AlternateContent>
          </a:graphicData>
        </a:graphic>
      </p:graphicFrame>
      <p:graphicFrame>
        <p:nvGraphicFramePr>
          <p:cNvPr id="4110" name="Object 6"/>
          <p:cNvGraphicFramePr>
            <a:graphicFrameLocks noChangeAspect="1"/>
          </p:cNvGraphicFramePr>
          <p:nvPr/>
        </p:nvGraphicFramePr>
        <p:xfrm>
          <a:off x="2468563" y="4714875"/>
          <a:ext cx="900112" cy="280988"/>
        </p:xfrm>
        <a:graphic>
          <a:graphicData uri="http://schemas.openxmlformats.org/presentationml/2006/ole">
            <mc:AlternateContent xmlns:mc="http://schemas.openxmlformats.org/markup-compatibility/2006">
              <mc:Choice xmlns:v="urn:schemas-microsoft-com:vml" Requires="v">
                <p:oleObj spid="_x0000_s25633" name="Equation" r:id="rId11" imgW="812447" imgH="253890" progId="Equation.DSMT4">
                  <p:embed/>
                </p:oleObj>
              </mc:Choice>
              <mc:Fallback>
                <p:oleObj name="Equation" r:id="rId11" imgW="812447" imgH="253890" progId="Equation.DSMT4">
                  <p:embed/>
                  <p:pic>
                    <p:nvPicPr>
                      <p:cNvPr id="0"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68563" y="4714875"/>
                        <a:ext cx="900112" cy="280988"/>
                      </a:xfrm>
                      <a:prstGeom prst="rect">
                        <a:avLst/>
                      </a:prstGeom>
                      <a:solidFill>
                        <a:schemeClr val="tx1"/>
                      </a:solidFill>
                      <a:ln w="38100">
                        <a:solidFill>
                          <a:srgbClr val="808080"/>
                        </a:solidFill>
                        <a:miter lim="800000"/>
                        <a:headEnd/>
                        <a:tailEnd/>
                      </a:ln>
                    </p:spPr>
                  </p:pic>
                </p:oleObj>
              </mc:Fallback>
            </mc:AlternateContent>
          </a:graphicData>
        </a:graphic>
      </p:graphicFrame>
      <p:graphicFrame>
        <p:nvGraphicFramePr>
          <p:cNvPr id="4113" name="Object 8"/>
          <p:cNvGraphicFramePr>
            <a:graphicFrameLocks noChangeAspect="1"/>
          </p:cNvGraphicFramePr>
          <p:nvPr/>
        </p:nvGraphicFramePr>
        <p:xfrm>
          <a:off x="1044575" y="5197475"/>
          <a:ext cx="3644900" cy="685800"/>
        </p:xfrm>
        <a:graphic>
          <a:graphicData uri="http://schemas.openxmlformats.org/presentationml/2006/ole">
            <mc:AlternateContent xmlns:mc="http://schemas.openxmlformats.org/markup-compatibility/2006">
              <mc:Choice xmlns:v="urn:schemas-microsoft-com:vml" Requires="v">
                <p:oleObj spid="_x0000_s25634" name="Equation" r:id="rId13" imgW="3644900" imgH="685800" progId="Equation.DSMT4">
                  <p:embed/>
                </p:oleObj>
              </mc:Choice>
              <mc:Fallback>
                <p:oleObj name="Equation" r:id="rId13" imgW="3644900" imgH="685800" progId="Equation.DSMT4">
                  <p:embed/>
                  <p:pic>
                    <p:nvPicPr>
                      <p:cNvPr id="0" name="Object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44575" y="5197475"/>
                        <a:ext cx="3644900" cy="685800"/>
                      </a:xfrm>
                      <a:prstGeom prst="rect">
                        <a:avLst/>
                      </a:prstGeom>
                      <a:solidFill>
                        <a:schemeClr val="tx1"/>
                      </a:solidFill>
                      <a:ln w="38100">
                        <a:solidFill>
                          <a:srgbClr val="808080"/>
                        </a:solidFill>
                        <a:miter lim="800000"/>
                        <a:headEnd/>
                        <a:tailEnd/>
                      </a:ln>
                    </p:spPr>
                  </p:pic>
                </p:oleObj>
              </mc:Fallback>
            </mc:AlternateContent>
          </a:graphicData>
        </a:graphic>
      </p:graphicFrame>
      <p:graphicFrame>
        <p:nvGraphicFramePr>
          <p:cNvPr id="4121" name="Object 9"/>
          <p:cNvGraphicFramePr>
            <a:graphicFrameLocks noChangeAspect="1"/>
          </p:cNvGraphicFramePr>
          <p:nvPr/>
        </p:nvGraphicFramePr>
        <p:xfrm>
          <a:off x="1073150" y="6096000"/>
          <a:ext cx="3454400" cy="304800"/>
        </p:xfrm>
        <a:graphic>
          <a:graphicData uri="http://schemas.openxmlformats.org/presentationml/2006/ole">
            <mc:AlternateContent xmlns:mc="http://schemas.openxmlformats.org/markup-compatibility/2006">
              <mc:Choice xmlns:v="urn:schemas-microsoft-com:vml" Requires="v">
                <p:oleObj spid="_x0000_s25635" name="Equation" r:id="rId15" imgW="3454400" imgH="304800" progId="Equation.DSMT4">
                  <p:embed/>
                </p:oleObj>
              </mc:Choice>
              <mc:Fallback>
                <p:oleObj name="Equation" r:id="rId15" imgW="3454400" imgH="304800" progId="Equation.DSMT4">
                  <p:embed/>
                  <p:pic>
                    <p:nvPicPr>
                      <p:cNvPr id="0" name="Object 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73150" y="6096000"/>
                        <a:ext cx="3454400" cy="304800"/>
                      </a:xfrm>
                      <a:prstGeom prst="rect">
                        <a:avLst/>
                      </a:prstGeom>
                      <a:solidFill>
                        <a:schemeClr val="tx1"/>
                      </a:solidFill>
                      <a:ln w="38100">
                        <a:solidFill>
                          <a:srgbClr val="808080"/>
                        </a:solidFill>
                        <a:miter lim="800000"/>
                        <a:headEnd/>
                        <a:tailEnd/>
                      </a:ln>
                    </p:spPr>
                  </p:pic>
                </p:oleObj>
              </mc:Fallback>
            </mc:AlternateContent>
          </a:graphicData>
        </a:graphic>
      </p:graphicFrame>
      <p:graphicFrame>
        <p:nvGraphicFramePr>
          <p:cNvPr id="4122" name="Object 10"/>
          <p:cNvGraphicFramePr>
            <a:graphicFrameLocks noChangeAspect="1"/>
          </p:cNvGraphicFramePr>
          <p:nvPr/>
        </p:nvGraphicFramePr>
        <p:xfrm>
          <a:off x="1073150" y="2822575"/>
          <a:ext cx="6199188" cy="304800"/>
        </p:xfrm>
        <a:graphic>
          <a:graphicData uri="http://schemas.openxmlformats.org/presentationml/2006/ole">
            <mc:AlternateContent xmlns:mc="http://schemas.openxmlformats.org/markup-compatibility/2006">
              <mc:Choice xmlns:v="urn:schemas-microsoft-com:vml" Requires="v">
                <p:oleObj spid="_x0000_s25636" name="Equation" r:id="rId17" imgW="5181600" imgH="254000" progId="Equation.DSMT4">
                  <p:embed/>
                </p:oleObj>
              </mc:Choice>
              <mc:Fallback>
                <p:oleObj name="Equation" r:id="rId17" imgW="5181600" imgH="254000" progId="Equation.DSMT4">
                  <p:embed/>
                  <p:pic>
                    <p:nvPicPr>
                      <p:cNvPr id="0" name="Object 1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73150" y="2822575"/>
                        <a:ext cx="6199188" cy="304800"/>
                      </a:xfrm>
                      <a:prstGeom prst="rect">
                        <a:avLst/>
                      </a:prstGeom>
                      <a:solidFill>
                        <a:schemeClr val="tx1"/>
                      </a:solidFill>
                      <a:ln w="38100">
                        <a:solidFill>
                          <a:srgbClr val="808080"/>
                        </a:solidFill>
                        <a:miter lim="800000"/>
                        <a:headEnd/>
                        <a:tailEnd/>
                      </a:ln>
                    </p:spPr>
                  </p:pic>
                </p:oleObj>
              </mc:Fallback>
            </mc:AlternateContent>
          </a:graphicData>
        </a:graphic>
      </p:graphicFrame>
      <p:sp>
        <p:nvSpPr>
          <p:cNvPr id="25" name="Text Box 4"/>
          <p:cNvSpPr txBox="1">
            <a:spLocks noChangeArrowheads="1"/>
          </p:cNvSpPr>
          <p:nvPr/>
        </p:nvSpPr>
        <p:spPr bwMode="auto">
          <a:xfrm>
            <a:off x="2347913" y="766763"/>
            <a:ext cx="4337050" cy="579437"/>
          </a:xfrm>
          <a:prstGeom prst="rect">
            <a:avLst/>
          </a:prstGeom>
          <a:noFill/>
          <a:ln w="9525">
            <a:noFill/>
            <a:miter lim="800000"/>
            <a:headEnd/>
            <a:tailEnd/>
          </a:ln>
        </p:spPr>
        <p:txBody>
          <a:bodyPr>
            <a:spAutoFit/>
          </a:bodyPr>
          <a:lstStyle/>
          <a:p>
            <a:pPr algn="ctr">
              <a:spcBef>
                <a:spcPct val="50000"/>
              </a:spcBef>
              <a:defRPr/>
            </a:pPr>
            <a:r>
              <a:rPr lang="en-GB" sz="3200" dirty="0">
                <a:solidFill>
                  <a:srgbClr val="FFFF00"/>
                </a:solidFill>
                <a:latin typeface="+mj-lt"/>
                <a:cs typeface="Arial" charset="0"/>
              </a:rPr>
              <a:t>The Wave Function</a:t>
            </a:r>
          </a:p>
        </p:txBody>
      </p:sp>
      <p:sp>
        <p:nvSpPr>
          <p:cNvPr id="26" name="Cloud Callout 25"/>
          <p:cNvSpPr/>
          <p:nvPr/>
        </p:nvSpPr>
        <p:spPr bwMode="auto">
          <a:xfrm>
            <a:off x="2925763" y="3186113"/>
            <a:ext cx="3687762" cy="655637"/>
          </a:xfrm>
          <a:prstGeom prst="cloudCallout">
            <a:avLst>
              <a:gd name="adj1" fmla="val -60523"/>
              <a:gd name="adj2" fmla="val 19378"/>
            </a:avLst>
          </a:prstGeom>
          <a:solidFill>
            <a:srgbClr val="4D4D4D"/>
          </a:solidFill>
          <a:ln w="28575" cap="flat" cmpd="sng" algn="ctr">
            <a:solidFill>
              <a:schemeClr val="tx1"/>
            </a:solidFill>
            <a:prstDash val="solid"/>
            <a:round/>
            <a:headEnd type="none" w="med" len="med"/>
            <a:tailEnd type="none" w="med" len="med"/>
          </a:ln>
          <a:effectLst/>
        </p:spPr>
        <p:txBody>
          <a:bodyPr>
            <a:spAutoFit/>
          </a:bodyPr>
          <a:lstStyle/>
          <a:p>
            <a:pPr algn="ctr">
              <a:spcBef>
                <a:spcPct val="50000"/>
              </a:spcBef>
              <a:defRPr/>
            </a:pPr>
            <a:r>
              <a:rPr lang="en-GB" sz="2200" dirty="0">
                <a:solidFill>
                  <a:srgbClr val="FFFF00"/>
                </a:solidFill>
                <a:latin typeface="+mj-lt"/>
                <a:cs typeface="Arial" charset="0"/>
              </a:rPr>
              <a:t>Square and add</a:t>
            </a:r>
          </a:p>
        </p:txBody>
      </p:sp>
      <p:sp>
        <p:nvSpPr>
          <p:cNvPr id="27" name="Cloud Callout 26"/>
          <p:cNvSpPr/>
          <p:nvPr/>
        </p:nvSpPr>
        <p:spPr bwMode="auto">
          <a:xfrm>
            <a:off x="5349875" y="3140075"/>
            <a:ext cx="3794125" cy="1685925"/>
          </a:xfrm>
          <a:prstGeom prst="cloudCallout">
            <a:avLst>
              <a:gd name="adj1" fmla="val -121644"/>
              <a:gd name="adj2" fmla="val -13198"/>
            </a:avLst>
          </a:prstGeom>
          <a:solidFill>
            <a:srgbClr val="4D4D4D"/>
          </a:solidFill>
          <a:ln w="28575" cap="flat" cmpd="sng" algn="ctr">
            <a:solidFill>
              <a:schemeClr val="tx1"/>
            </a:solidFill>
            <a:prstDash val="solid"/>
            <a:round/>
            <a:headEnd type="none" w="med" len="med"/>
            <a:tailEnd type="none" w="med" len="med"/>
          </a:ln>
          <a:effectLst/>
        </p:spPr>
        <p:txBody>
          <a:bodyPr>
            <a:spAutoFit/>
          </a:bodyPr>
          <a:lstStyle/>
          <a:p>
            <a:pPr algn="ctr">
              <a:spcBef>
                <a:spcPct val="50000"/>
              </a:spcBef>
              <a:defRPr/>
            </a:pPr>
            <a:r>
              <a:rPr lang="en-GB" sz="2200" dirty="0">
                <a:solidFill>
                  <a:srgbClr val="FFFF00"/>
                </a:solidFill>
                <a:latin typeface="+mj-lt"/>
                <a:cs typeface="Arial" charset="0"/>
              </a:rPr>
              <a:t>Find tan ratio noting sign of sin(+) and cos(+)</a:t>
            </a:r>
          </a:p>
        </p:txBody>
      </p:sp>
      <p:sp>
        <p:nvSpPr>
          <p:cNvPr id="28" name="Cloud Callout 27"/>
          <p:cNvSpPr/>
          <p:nvPr/>
        </p:nvSpPr>
        <p:spPr bwMode="auto">
          <a:xfrm>
            <a:off x="5045075" y="122238"/>
            <a:ext cx="3687763" cy="1687512"/>
          </a:xfrm>
          <a:prstGeom prst="cloudCallout">
            <a:avLst>
              <a:gd name="adj1" fmla="val -72099"/>
              <a:gd name="adj2" fmla="val 55261"/>
            </a:avLst>
          </a:prstGeom>
          <a:solidFill>
            <a:srgbClr val="4D4D4D"/>
          </a:solidFill>
          <a:ln w="28575" cap="flat" cmpd="sng" algn="ctr">
            <a:solidFill>
              <a:schemeClr val="tx1"/>
            </a:solidFill>
            <a:prstDash val="solid"/>
            <a:round/>
            <a:headEnd type="none" w="med" len="med"/>
            <a:tailEnd type="none" w="med" len="med"/>
          </a:ln>
          <a:effectLst/>
        </p:spPr>
        <p:txBody>
          <a:bodyPr>
            <a:spAutoFit/>
          </a:bodyPr>
          <a:lstStyle/>
          <a:p>
            <a:pPr algn="ctr">
              <a:spcBef>
                <a:spcPct val="50000"/>
              </a:spcBef>
              <a:defRPr/>
            </a:pPr>
            <a:r>
              <a:rPr lang="en-GB" sz="2200" dirty="0">
                <a:solidFill>
                  <a:srgbClr val="FFFF00"/>
                </a:solidFill>
                <a:latin typeface="+mj-lt"/>
                <a:cs typeface="Arial" charset="0"/>
              </a:rPr>
              <a:t>Expand and equate coefficients</a:t>
            </a:r>
          </a:p>
        </p:txBody>
      </p:sp>
      <p:grpSp>
        <p:nvGrpSpPr>
          <p:cNvPr id="2" name="Group 23"/>
          <p:cNvGrpSpPr>
            <a:grpSpLocks/>
          </p:cNvGrpSpPr>
          <p:nvPr/>
        </p:nvGrpSpPr>
        <p:grpSpPr bwMode="auto">
          <a:xfrm>
            <a:off x="5943600" y="3368675"/>
            <a:ext cx="3062288" cy="3317875"/>
            <a:chOff x="463" y="2010"/>
            <a:chExt cx="1995" cy="2206"/>
          </a:xfrm>
        </p:grpSpPr>
        <p:sp>
          <p:nvSpPr>
            <p:cNvPr id="30" name="AutoShape 10"/>
            <p:cNvSpPr>
              <a:spLocks noChangeArrowheads="1"/>
            </p:cNvSpPr>
            <p:nvPr/>
          </p:nvSpPr>
          <p:spPr bwMode="auto">
            <a:xfrm>
              <a:off x="1174" y="2672"/>
              <a:ext cx="942" cy="899"/>
            </a:xfrm>
            <a:prstGeom prst="flowChartOr">
              <a:avLst/>
            </a:prstGeom>
            <a:noFill/>
            <a:ln w="38100">
              <a:solidFill>
                <a:schemeClr val="tx1"/>
              </a:solidFill>
              <a:round/>
              <a:headEnd/>
              <a:tailEnd/>
            </a:ln>
          </p:spPr>
          <p:txBody>
            <a:bodyPr wrap="none" anchor="ctr"/>
            <a:lstStyle/>
            <a:p>
              <a:pPr>
                <a:defRPr/>
              </a:pPr>
              <a:endParaRPr lang="en-US">
                <a:latin typeface="+mj-lt"/>
                <a:cs typeface="Arial" charset="0"/>
              </a:endParaRPr>
            </a:p>
          </p:txBody>
        </p:sp>
        <p:sp>
          <p:nvSpPr>
            <p:cNvPr id="31" name="Text Box 11"/>
            <p:cNvSpPr txBox="1">
              <a:spLocks noChangeArrowheads="1"/>
            </p:cNvSpPr>
            <p:nvPr/>
          </p:nvSpPr>
          <p:spPr bwMode="auto">
            <a:xfrm>
              <a:off x="1711" y="3166"/>
              <a:ext cx="291" cy="291"/>
            </a:xfrm>
            <a:prstGeom prst="rect">
              <a:avLst/>
            </a:prstGeom>
            <a:noFill/>
            <a:ln w="9525">
              <a:noFill/>
              <a:miter lim="800000"/>
              <a:headEnd/>
              <a:tailEnd/>
            </a:ln>
          </p:spPr>
          <p:txBody>
            <a:bodyPr>
              <a:spAutoFit/>
            </a:bodyPr>
            <a:lstStyle/>
            <a:p>
              <a:pPr>
                <a:defRPr/>
              </a:pPr>
              <a:r>
                <a:rPr lang="en-GB" dirty="0">
                  <a:latin typeface="+mj-lt"/>
                  <a:cs typeface="Arial" charset="0"/>
                </a:rPr>
                <a:t>C</a:t>
              </a:r>
            </a:p>
          </p:txBody>
        </p:sp>
        <p:sp>
          <p:nvSpPr>
            <p:cNvPr id="32" name="Text Box 12"/>
            <p:cNvSpPr txBox="1">
              <a:spLocks noChangeArrowheads="1"/>
            </p:cNvSpPr>
            <p:nvPr/>
          </p:nvSpPr>
          <p:spPr bwMode="auto">
            <a:xfrm>
              <a:off x="1708" y="2819"/>
              <a:ext cx="291" cy="291"/>
            </a:xfrm>
            <a:prstGeom prst="rect">
              <a:avLst/>
            </a:prstGeom>
            <a:noFill/>
            <a:ln w="9525">
              <a:noFill/>
              <a:miter lim="800000"/>
              <a:headEnd/>
              <a:tailEnd/>
            </a:ln>
          </p:spPr>
          <p:txBody>
            <a:bodyPr>
              <a:spAutoFit/>
            </a:bodyPr>
            <a:lstStyle/>
            <a:p>
              <a:pPr>
                <a:defRPr/>
              </a:pPr>
              <a:r>
                <a:rPr lang="en-GB" dirty="0">
                  <a:latin typeface="+mj-lt"/>
                  <a:cs typeface="Arial" charset="0"/>
                </a:rPr>
                <a:t>A</a:t>
              </a:r>
            </a:p>
          </p:txBody>
        </p:sp>
        <p:sp>
          <p:nvSpPr>
            <p:cNvPr id="33" name="Text Box 13"/>
            <p:cNvSpPr txBox="1">
              <a:spLocks noChangeArrowheads="1"/>
            </p:cNvSpPr>
            <p:nvPr/>
          </p:nvSpPr>
          <p:spPr bwMode="auto">
            <a:xfrm>
              <a:off x="1318" y="2824"/>
              <a:ext cx="291" cy="291"/>
            </a:xfrm>
            <a:prstGeom prst="rect">
              <a:avLst/>
            </a:prstGeom>
            <a:noFill/>
            <a:ln w="9525">
              <a:noFill/>
              <a:miter lim="800000"/>
              <a:headEnd/>
              <a:tailEnd/>
            </a:ln>
          </p:spPr>
          <p:txBody>
            <a:bodyPr>
              <a:spAutoFit/>
            </a:bodyPr>
            <a:lstStyle/>
            <a:p>
              <a:pPr>
                <a:defRPr/>
              </a:pPr>
              <a:r>
                <a:rPr lang="en-GB" dirty="0">
                  <a:latin typeface="+mj-lt"/>
                  <a:cs typeface="Arial" charset="0"/>
                </a:rPr>
                <a:t>S</a:t>
              </a:r>
            </a:p>
          </p:txBody>
        </p:sp>
        <p:sp>
          <p:nvSpPr>
            <p:cNvPr id="34" name="Text Box 14"/>
            <p:cNvSpPr txBox="1">
              <a:spLocks noChangeArrowheads="1"/>
            </p:cNvSpPr>
            <p:nvPr/>
          </p:nvSpPr>
          <p:spPr bwMode="auto">
            <a:xfrm>
              <a:off x="1318" y="3172"/>
              <a:ext cx="291" cy="291"/>
            </a:xfrm>
            <a:prstGeom prst="rect">
              <a:avLst/>
            </a:prstGeom>
            <a:noFill/>
            <a:ln w="9525">
              <a:noFill/>
              <a:miter lim="800000"/>
              <a:headEnd/>
              <a:tailEnd/>
            </a:ln>
          </p:spPr>
          <p:txBody>
            <a:bodyPr>
              <a:spAutoFit/>
            </a:bodyPr>
            <a:lstStyle/>
            <a:p>
              <a:pPr>
                <a:defRPr/>
              </a:pPr>
              <a:r>
                <a:rPr lang="en-GB" dirty="0">
                  <a:latin typeface="+mj-lt"/>
                  <a:cs typeface="Arial" charset="0"/>
                </a:rPr>
                <a:t>T</a:t>
              </a:r>
            </a:p>
          </p:txBody>
        </p:sp>
        <p:sp>
          <p:nvSpPr>
            <p:cNvPr id="35" name="Text Box 15"/>
            <p:cNvSpPr txBox="1">
              <a:spLocks noChangeArrowheads="1"/>
            </p:cNvSpPr>
            <p:nvPr/>
          </p:nvSpPr>
          <p:spPr bwMode="auto">
            <a:xfrm>
              <a:off x="2089" y="2995"/>
              <a:ext cx="369" cy="291"/>
            </a:xfrm>
            <a:prstGeom prst="rect">
              <a:avLst/>
            </a:prstGeom>
            <a:noFill/>
            <a:ln w="9525">
              <a:noFill/>
              <a:miter lim="800000"/>
              <a:headEnd/>
              <a:tailEnd/>
            </a:ln>
          </p:spPr>
          <p:txBody>
            <a:bodyPr>
              <a:spAutoFit/>
            </a:bodyPr>
            <a:lstStyle/>
            <a:p>
              <a:pPr>
                <a:defRPr/>
              </a:pPr>
              <a:r>
                <a:rPr lang="en-GB" dirty="0">
                  <a:solidFill>
                    <a:srgbClr val="FFFF00"/>
                  </a:solidFill>
                  <a:latin typeface="+mj-lt"/>
                  <a:cs typeface="Arial" charset="0"/>
                </a:rPr>
                <a:t>0</a:t>
              </a:r>
              <a:r>
                <a:rPr lang="en-GB" b="1" i="1" baseline="40000" dirty="0">
                  <a:solidFill>
                    <a:srgbClr val="FFFF00"/>
                  </a:solidFill>
                  <a:latin typeface="+mj-lt"/>
                  <a:cs typeface="Arial" charset="0"/>
                </a:rPr>
                <a:t>o</a:t>
              </a:r>
            </a:p>
          </p:txBody>
        </p:sp>
        <p:sp>
          <p:nvSpPr>
            <p:cNvPr id="36" name="Text Box 16"/>
            <p:cNvSpPr txBox="1">
              <a:spLocks noChangeArrowheads="1"/>
            </p:cNvSpPr>
            <p:nvPr/>
          </p:nvSpPr>
          <p:spPr bwMode="auto">
            <a:xfrm>
              <a:off x="691" y="2944"/>
              <a:ext cx="547" cy="291"/>
            </a:xfrm>
            <a:prstGeom prst="rect">
              <a:avLst/>
            </a:prstGeom>
            <a:noFill/>
            <a:ln w="9525">
              <a:noFill/>
              <a:miter lim="800000"/>
              <a:headEnd/>
              <a:tailEnd/>
            </a:ln>
          </p:spPr>
          <p:txBody>
            <a:bodyPr>
              <a:spAutoFit/>
            </a:bodyPr>
            <a:lstStyle/>
            <a:p>
              <a:pPr>
                <a:defRPr/>
              </a:pPr>
              <a:r>
                <a:rPr lang="en-GB" dirty="0">
                  <a:solidFill>
                    <a:srgbClr val="FFFF00"/>
                  </a:solidFill>
                  <a:latin typeface="+mj-lt"/>
                  <a:cs typeface="Arial" charset="0"/>
                </a:rPr>
                <a:t>180</a:t>
              </a:r>
              <a:r>
                <a:rPr lang="en-GB" b="1" i="1" baseline="40000" dirty="0">
                  <a:solidFill>
                    <a:srgbClr val="FFFF00"/>
                  </a:solidFill>
                  <a:latin typeface="+mj-lt"/>
                  <a:cs typeface="Arial" charset="0"/>
                </a:rPr>
                <a:t>o</a:t>
              </a:r>
            </a:p>
          </p:txBody>
        </p:sp>
        <p:sp>
          <p:nvSpPr>
            <p:cNvPr id="37" name="Text Box 17"/>
            <p:cNvSpPr txBox="1">
              <a:spLocks noChangeArrowheads="1"/>
            </p:cNvSpPr>
            <p:nvPr/>
          </p:nvSpPr>
          <p:spPr bwMode="auto">
            <a:xfrm>
              <a:off x="1375" y="3571"/>
              <a:ext cx="583" cy="291"/>
            </a:xfrm>
            <a:prstGeom prst="rect">
              <a:avLst/>
            </a:prstGeom>
            <a:noFill/>
            <a:ln w="9525">
              <a:noFill/>
              <a:miter lim="800000"/>
              <a:headEnd/>
              <a:tailEnd/>
            </a:ln>
          </p:spPr>
          <p:txBody>
            <a:bodyPr>
              <a:spAutoFit/>
            </a:bodyPr>
            <a:lstStyle/>
            <a:p>
              <a:pPr>
                <a:defRPr/>
              </a:pPr>
              <a:r>
                <a:rPr lang="en-GB" dirty="0">
                  <a:solidFill>
                    <a:srgbClr val="FFFF00"/>
                  </a:solidFill>
                  <a:latin typeface="+mj-lt"/>
                  <a:cs typeface="Arial" charset="0"/>
                </a:rPr>
                <a:t>270</a:t>
              </a:r>
              <a:r>
                <a:rPr lang="en-GB" b="1" i="1" baseline="40000" dirty="0">
                  <a:solidFill>
                    <a:srgbClr val="FFFF00"/>
                  </a:solidFill>
                  <a:latin typeface="+mj-lt"/>
                  <a:cs typeface="Arial" charset="0"/>
                </a:rPr>
                <a:t>o</a:t>
              </a:r>
            </a:p>
          </p:txBody>
        </p:sp>
        <p:sp>
          <p:nvSpPr>
            <p:cNvPr id="38" name="Text Box 18"/>
            <p:cNvSpPr txBox="1">
              <a:spLocks noChangeArrowheads="1"/>
            </p:cNvSpPr>
            <p:nvPr/>
          </p:nvSpPr>
          <p:spPr bwMode="auto">
            <a:xfrm>
              <a:off x="1432" y="2384"/>
              <a:ext cx="462" cy="291"/>
            </a:xfrm>
            <a:prstGeom prst="rect">
              <a:avLst/>
            </a:prstGeom>
            <a:noFill/>
            <a:ln w="9525">
              <a:noFill/>
              <a:miter lim="800000"/>
              <a:headEnd/>
              <a:tailEnd/>
            </a:ln>
          </p:spPr>
          <p:txBody>
            <a:bodyPr>
              <a:spAutoFit/>
            </a:bodyPr>
            <a:lstStyle/>
            <a:p>
              <a:pPr>
                <a:defRPr/>
              </a:pPr>
              <a:r>
                <a:rPr lang="en-GB" dirty="0">
                  <a:solidFill>
                    <a:srgbClr val="FFFF00"/>
                  </a:solidFill>
                  <a:latin typeface="+mj-lt"/>
                  <a:cs typeface="Arial" charset="0"/>
                </a:rPr>
                <a:t>90</a:t>
              </a:r>
              <a:r>
                <a:rPr lang="en-GB" b="1" i="1" baseline="40000" dirty="0">
                  <a:solidFill>
                    <a:srgbClr val="FFFF00"/>
                  </a:solidFill>
                  <a:latin typeface="+mj-lt"/>
                  <a:cs typeface="Arial" charset="0"/>
                </a:rPr>
                <a:t>o</a:t>
              </a:r>
            </a:p>
          </p:txBody>
        </p:sp>
        <p:graphicFrame>
          <p:nvGraphicFramePr>
            <p:cNvPr id="25626" name="Object 25"/>
            <p:cNvGraphicFramePr>
              <a:graphicFrameLocks noChangeAspect="1"/>
            </p:cNvGraphicFramePr>
            <p:nvPr/>
          </p:nvGraphicFramePr>
          <p:xfrm>
            <a:off x="1566" y="3856"/>
            <a:ext cx="208" cy="360"/>
          </p:xfrm>
          <a:graphic>
            <a:graphicData uri="http://schemas.openxmlformats.org/presentationml/2006/ole">
              <mc:AlternateContent xmlns:mc="http://schemas.openxmlformats.org/markup-compatibility/2006">
                <mc:Choice xmlns:v="urn:schemas-microsoft-com:vml" Requires="v">
                  <p:oleObj spid="_x0000_s25637" name="Equation" r:id="rId19" imgW="330057" imgH="571252" progId="Equation.DSMT4">
                    <p:embed/>
                  </p:oleObj>
                </mc:Choice>
                <mc:Fallback>
                  <p:oleObj name="Equation" r:id="rId19" imgW="330057" imgH="571252" progId="Equation.DSMT4">
                    <p:embed/>
                    <p:pic>
                      <p:nvPicPr>
                        <p:cNvPr id="0" name="Object 2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566" y="3856"/>
                          <a:ext cx="208" cy="360"/>
                        </a:xfrm>
                        <a:prstGeom prst="rect">
                          <a:avLst/>
                        </a:prstGeom>
                        <a:solidFill>
                          <a:schemeClr val="tx1"/>
                        </a:solidFill>
                        <a:ln w="28575">
                          <a:solidFill>
                            <a:srgbClr val="808080"/>
                          </a:solidFill>
                          <a:miter lim="800000"/>
                          <a:headEnd/>
                          <a:tailEnd/>
                        </a:ln>
                      </p:spPr>
                    </p:pic>
                  </p:oleObj>
                </mc:Fallback>
              </mc:AlternateContent>
            </a:graphicData>
          </a:graphic>
        </p:graphicFrame>
        <p:graphicFrame>
          <p:nvGraphicFramePr>
            <p:cNvPr id="25627" name="Object 26"/>
            <p:cNvGraphicFramePr>
              <a:graphicFrameLocks noChangeAspect="1"/>
            </p:cNvGraphicFramePr>
            <p:nvPr/>
          </p:nvGraphicFramePr>
          <p:xfrm>
            <a:off x="1603" y="2010"/>
            <a:ext cx="136" cy="360"/>
          </p:xfrm>
          <a:graphic>
            <a:graphicData uri="http://schemas.openxmlformats.org/presentationml/2006/ole">
              <mc:AlternateContent xmlns:mc="http://schemas.openxmlformats.org/markup-compatibility/2006">
                <mc:Choice xmlns:v="urn:schemas-microsoft-com:vml" Requires="v">
                  <p:oleObj spid="_x0000_s25638" name="Equation" r:id="rId21" imgW="215806" imgH="571252" progId="Equation.DSMT4">
                    <p:embed/>
                  </p:oleObj>
                </mc:Choice>
                <mc:Fallback>
                  <p:oleObj name="Equation" r:id="rId21" imgW="215806" imgH="571252" progId="Equation.DSMT4">
                    <p:embed/>
                    <p:pic>
                      <p:nvPicPr>
                        <p:cNvPr id="0" name="Object 26"/>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603" y="2010"/>
                          <a:ext cx="136" cy="360"/>
                        </a:xfrm>
                        <a:prstGeom prst="rect">
                          <a:avLst/>
                        </a:prstGeom>
                        <a:solidFill>
                          <a:schemeClr val="tx1"/>
                        </a:solidFill>
                        <a:ln w="28575">
                          <a:solidFill>
                            <a:srgbClr val="808080"/>
                          </a:solidFill>
                          <a:miter lim="800000"/>
                          <a:headEnd/>
                          <a:tailEnd/>
                        </a:ln>
                      </p:spPr>
                    </p:pic>
                  </p:oleObj>
                </mc:Fallback>
              </mc:AlternateContent>
            </a:graphicData>
          </a:graphic>
        </p:graphicFrame>
        <p:graphicFrame>
          <p:nvGraphicFramePr>
            <p:cNvPr id="25628" name="Object 27"/>
            <p:cNvGraphicFramePr>
              <a:graphicFrameLocks noChangeAspect="1"/>
            </p:cNvGraphicFramePr>
            <p:nvPr/>
          </p:nvGraphicFramePr>
          <p:xfrm>
            <a:off x="463" y="3001"/>
            <a:ext cx="231" cy="216"/>
          </p:xfrm>
          <a:graphic>
            <a:graphicData uri="http://schemas.openxmlformats.org/presentationml/2006/ole">
              <mc:AlternateContent xmlns:mc="http://schemas.openxmlformats.org/markup-compatibility/2006">
                <mc:Choice xmlns:v="urn:schemas-microsoft-com:vml" Requires="v">
                  <p:oleObj spid="_x0000_s25639" name="Equation" r:id="rId23" imgW="190335" imgH="177646" progId="Equation.DSMT4">
                    <p:embed/>
                  </p:oleObj>
                </mc:Choice>
                <mc:Fallback>
                  <p:oleObj name="Equation" r:id="rId23" imgW="190335" imgH="177646" progId="Equation.DSMT4">
                    <p:embed/>
                    <p:pic>
                      <p:nvPicPr>
                        <p:cNvPr id="0" name="Object 27"/>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63" y="3001"/>
                          <a:ext cx="231" cy="216"/>
                        </a:xfrm>
                        <a:prstGeom prst="rect">
                          <a:avLst/>
                        </a:prstGeom>
                        <a:solidFill>
                          <a:schemeClr val="tx1"/>
                        </a:solidFill>
                        <a:ln w="28575">
                          <a:solidFill>
                            <a:srgbClr val="808080"/>
                          </a:solidFill>
                          <a:miter lim="800000"/>
                          <a:headEnd/>
                          <a:tailEnd/>
                        </a:ln>
                      </p:spPr>
                    </p:pic>
                  </p:oleObj>
                </mc:Fallback>
              </mc:AlternateContent>
            </a:graphicData>
          </a:graphic>
        </p:graphicFrame>
      </p:grpSp>
      <p:pic>
        <p:nvPicPr>
          <p:cNvPr id="42" name="Picture 41" descr="TICK.jpg"/>
          <p:cNvPicPr>
            <a:picLocks noChangeAspect="1"/>
          </p:cNvPicPr>
          <p:nvPr/>
        </p:nvPicPr>
        <p:blipFill>
          <a:blip r:embed="rId25" cstate="print"/>
          <a:stretch>
            <a:fillRect/>
          </a:stretch>
        </p:blipFill>
        <p:spPr>
          <a:xfrm>
            <a:off x="7909560" y="4023360"/>
            <a:ext cx="868680" cy="868680"/>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8"/>
                                        </p:tgtEl>
                                        <p:attrNameLst>
                                          <p:attrName>style.visibility</p:attrName>
                                        </p:attrNameLst>
                                      </p:cBhvr>
                                      <p:to>
                                        <p:strVal val="visible"/>
                                      </p:to>
                                    </p:set>
                                    <p:anim calcmode="discrete" valueType="clr">
                                      <p:cBhvr override="childStyle">
                                        <p:cTn id="7" dur="80"/>
                                        <p:tgtEl>
                                          <p:spTgt spid="2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8"/>
                                        </p:tgtEl>
                                        <p:attrNameLst>
                                          <p:attrName>fillcolor</p:attrName>
                                        </p:attrNameLst>
                                      </p:cBhvr>
                                      <p:tavLst>
                                        <p:tav tm="0">
                                          <p:val>
                                            <p:clrVal>
                                              <a:schemeClr val="accent2"/>
                                            </p:clrVal>
                                          </p:val>
                                        </p:tav>
                                        <p:tav tm="50000">
                                          <p:val>
                                            <p:clrVal>
                                              <a:schemeClr val="hlink"/>
                                            </p:clrVal>
                                          </p:val>
                                        </p:tav>
                                      </p:tavLst>
                                    </p:anim>
                                    <p:set>
                                      <p:cBhvr>
                                        <p:cTn id="9" dur="80"/>
                                        <p:tgtEl>
                                          <p:spTgt spid="28"/>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8" fill="hold" nodeType="clickEffect">
                                  <p:stCondLst>
                                    <p:cond delay="0"/>
                                  </p:stCondLst>
                                  <p:childTnLst>
                                    <p:set>
                                      <p:cBhvr>
                                        <p:cTn id="13" dur="1" fill="hold">
                                          <p:stCondLst>
                                            <p:cond delay="0"/>
                                          </p:stCondLst>
                                        </p:cTn>
                                        <p:tgtEl>
                                          <p:spTgt spid="4122"/>
                                        </p:tgtEl>
                                        <p:attrNameLst>
                                          <p:attrName>style.visibility</p:attrName>
                                        </p:attrNameLst>
                                      </p:cBhvr>
                                      <p:to>
                                        <p:strVal val="visible"/>
                                      </p:to>
                                    </p:set>
                                    <p:animEffect transition="in" filter="wipe(left)">
                                      <p:cBhvr>
                                        <p:cTn id="14" dur="500"/>
                                        <p:tgtEl>
                                          <p:spTgt spid="412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nodeType="clickEffect">
                                  <p:stCondLst>
                                    <p:cond delay="0"/>
                                  </p:stCondLst>
                                  <p:childTnLst>
                                    <p:set>
                                      <p:cBhvr>
                                        <p:cTn id="18" dur="1" fill="hold">
                                          <p:stCondLst>
                                            <p:cond delay="0"/>
                                          </p:stCondLst>
                                        </p:cTn>
                                        <p:tgtEl>
                                          <p:spTgt spid="4106"/>
                                        </p:tgtEl>
                                        <p:attrNameLst>
                                          <p:attrName>style.visibility</p:attrName>
                                        </p:attrNameLst>
                                      </p:cBhvr>
                                      <p:to>
                                        <p:strVal val="visible"/>
                                      </p:to>
                                    </p:set>
                                    <p:animEffect transition="in" filter="wipe(left)">
                                      <p:cBhvr>
                                        <p:cTn id="19" dur="500"/>
                                        <p:tgtEl>
                                          <p:spTgt spid="410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xit" presetSubtype="0" fill="hold" grpId="1" nodeType="clickEffect">
                                  <p:stCondLst>
                                    <p:cond delay="0"/>
                                  </p:stCondLst>
                                  <p:iterate type="lt">
                                    <p:tmAbs val="0"/>
                                  </p:iterate>
                                  <p:childTnLst>
                                    <p:set>
                                      <p:cBhvr>
                                        <p:cTn id="23" dur="1" fill="hold">
                                          <p:stCondLst>
                                            <p:cond delay="0"/>
                                          </p:stCondLst>
                                        </p:cTn>
                                        <p:tgtEl>
                                          <p:spTgt spid="28"/>
                                        </p:tgtEl>
                                        <p:attrNameLst>
                                          <p:attrName>style.visibility</p:attrName>
                                        </p:attrNameLst>
                                      </p:cBhvr>
                                      <p:to>
                                        <p:strVal val="hidden"/>
                                      </p:to>
                                    </p:set>
                                  </p:childTnLst>
                                </p:cTn>
                              </p:par>
                            </p:childTnLst>
                          </p:cTn>
                        </p:par>
                        <p:par>
                          <p:cTn id="24" fill="hold" nodeType="afterGroup">
                            <p:stCondLst>
                              <p:cond delay="0"/>
                            </p:stCondLst>
                            <p:childTnLst>
                              <p:par>
                                <p:cTn id="25" presetID="27" presetClass="entr" presetSubtype="0" fill="hold" grpId="0" nodeType="afterEffect">
                                  <p:stCondLst>
                                    <p:cond delay="0"/>
                                  </p:stCondLst>
                                  <p:iterate type="lt">
                                    <p:tmPct val="50000"/>
                                  </p:iterate>
                                  <p:childTnLst>
                                    <p:set>
                                      <p:cBhvr>
                                        <p:cTn id="26" dur="1" fill="hold">
                                          <p:stCondLst>
                                            <p:cond delay="0"/>
                                          </p:stCondLst>
                                        </p:cTn>
                                        <p:tgtEl>
                                          <p:spTgt spid="26"/>
                                        </p:tgtEl>
                                        <p:attrNameLst>
                                          <p:attrName>style.visibility</p:attrName>
                                        </p:attrNameLst>
                                      </p:cBhvr>
                                      <p:to>
                                        <p:strVal val="visible"/>
                                      </p:to>
                                    </p:set>
                                    <p:anim calcmode="discrete" valueType="clr">
                                      <p:cBhvr override="childStyle">
                                        <p:cTn id="27" dur="80"/>
                                        <p:tgtEl>
                                          <p:spTgt spid="26"/>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26"/>
                                        </p:tgtEl>
                                        <p:attrNameLst>
                                          <p:attrName>fillcolor</p:attrName>
                                        </p:attrNameLst>
                                      </p:cBhvr>
                                      <p:tavLst>
                                        <p:tav tm="0">
                                          <p:val>
                                            <p:clrVal>
                                              <a:schemeClr val="accent2"/>
                                            </p:clrVal>
                                          </p:val>
                                        </p:tav>
                                        <p:tav tm="50000">
                                          <p:val>
                                            <p:clrVal>
                                              <a:schemeClr val="hlink"/>
                                            </p:clrVal>
                                          </p:val>
                                        </p:tav>
                                      </p:tavLst>
                                    </p:anim>
                                    <p:set>
                                      <p:cBhvr>
                                        <p:cTn id="29" dur="80"/>
                                        <p:tgtEl>
                                          <p:spTgt spid="26"/>
                                        </p:tgtEl>
                                        <p:attrNameLst>
                                          <p:attrName>fill.type</p:attrName>
                                        </p:attrNameLst>
                                      </p:cBhvr>
                                      <p:to>
                                        <p:strVal val="solid"/>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nodeType="clickEffect">
                                  <p:stCondLst>
                                    <p:cond delay="0"/>
                                  </p:stCondLst>
                                  <p:childTnLst>
                                    <p:set>
                                      <p:cBhvr>
                                        <p:cTn id="33" dur="1" fill="hold">
                                          <p:stCondLst>
                                            <p:cond delay="0"/>
                                          </p:stCondLst>
                                        </p:cTn>
                                        <p:tgtEl>
                                          <p:spTgt spid="4108"/>
                                        </p:tgtEl>
                                        <p:attrNameLst>
                                          <p:attrName>style.visibility</p:attrName>
                                        </p:attrNameLst>
                                      </p:cBhvr>
                                      <p:to>
                                        <p:strVal val="visible"/>
                                      </p:to>
                                    </p:set>
                                    <p:animEffect transition="in" filter="wipe(left)">
                                      <p:cBhvr>
                                        <p:cTn id="34" dur="500"/>
                                        <p:tgtEl>
                                          <p:spTgt spid="4108"/>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nodeType="clickEffect">
                                  <p:stCondLst>
                                    <p:cond delay="0"/>
                                  </p:stCondLst>
                                  <p:childTnLst>
                                    <p:set>
                                      <p:cBhvr>
                                        <p:cTn id="38" dur="1" fill="hold">
                                          <p:stCondLst>
                                            <p:cond delay="0"/>
                                          </p:stCondLst>
                                        </p:cTn>
                                        <p:tgtEl>
                                          <p:spTgt spid="4109"/>
                                        </p:tgtEl>
                                        <p:attrNameLst>
                                          <p:attrName>style.visibility</p:attrName>
                                        </p:attrNameLst>
                                      </p:cBhvr>
                                      <p:to>
                                        <p:strVal val="visible"/>
                                      </p:to>
                                    </p:set>
                                    <p:animEffect transition="in" filter="wipe(left)">
                                      <p:cBhvr>
                                        <p:cTn id="39" dur="500"/>
                                        <p:tgtEl>
                                          <p:spTgt spid="4109"/>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nodeType="clickEffect">
                                  <p:stCondLst>
                                    <p:cond delay="0"/>
                                  </p:stCondLst>
                                  <p:childTnLst>
                                    <p:set>
                                      <p:cBhvr>
                                        <p:cTn id="43" dur="1" fill="hold">
                                          <p:stCondLst>
                                            <p:cond delay="0"/>
                                          </p:stCondLst>
                                        </p:cTn>
                                        <p:tgtEl>
                                          <p:spTgt spid="4110"/>
                                        </p:tgtEl>
                                        <p:attrNameLst>
                                          <p:attrName>style.visibility</p:attrName>
                                        </p:attrNameLst>
                                      </p:cBhvr>
                                      <p:to>
                                        <p:strVal val="visible"/>
                                      </p:to>
                                    </p:set>
                                    <p:animEffect transition="in" filter="wipe(left)">
                                      <p:cBhvr>
                                        <p:cTn id="44" dur="500"/>
                                        <p:tgtEl>
                                          <p:spTgt spid="4110"/>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xit" presetSubtype="0" fill="hold" grpId="1" nodeType="clickEffect">
                                  <p:stCondLst>
                                    <p:cond delay="0"/>
                                  </p:stCondLst>
                                  <p:iterate type="lt">
                                    <p:tmAbs val="0"/>
                                  </p:iterate>
                                  <p:childTnLst>
                                    <p:set>
                                      <p:cBhvr>
                                        <p:cTn id="48" dur="1" fill="hold">
                                          <p:stCondLst>
                                            <p:cond delay="0"/>
                                          </p:stCondLst>
                                        </p:cTn>
                                        <p:tgtEl>
                                          <p:spTgt spid="26"/>
                                        </p:tgtEl>
                                        <p:attrNameLst>
                                          <p:attrName>style.visibility</p:attrName>
                                        </p:attrNameLst>
                                      </p:cBhvr>
                                      <p:to>
                                        <p:strVal val="hidden"/>
                                      </p:to>
                                    </p:set>
                                  </p:childTnLst>
                                </p:cTn>
                              </p:par>
                            </p:childTnLst>
                          </p:cTn>
                        </p:par>
                        <p:par>
                          <p:cTn id="49" fill="hold" nodeType="afterGroup">
                            <p:stCondLst>
                              <p:cond delay="0"/>
                            </p:stCondLst>
                            <p:childTnLst>
                              <p:par>
                                <p:cTn id="50" presetID="27" presetClass="entr" presetSubtype="0" fill="hold" grpId="0" nodeType="afterEffect">
                                  <p:stCondLst>
                                    <p:cond delay="0"/>
                                  </p:stCondLst>
                                  <p:iterate type="lt">
                                    <p:tmPct val="50000"/>
                                  </p:iterate>
                                  <p:childTnLst>
                                    <p:set>
                                      <p:cBhvr>
                                        <p:cTn id="51" dur="1" fill="hold">
                                          <p:stCondLst>
                                            <p:cond delay="0"/>
                                          </p:stCondLst>
                                        </p:cTn>
                                        <p:tgtEl>
                                          <p:spTgt spid="27"/>
                                        </p:tgtEl>
                                        <p:attrNameLst>
                                          <p:attrName>style.visibility</p:attrName>
                                        </p:attrNameLst>
                                      </p:cBhvr>
                                      <p:to>
                                        <p:strVal val="visible"/>
                                      </p:to>
                                    </p:set>
                                    <p:anim calcmode="discrete" valueType="clr">
                                      <p:cBhvr override="childStyle">
                                        <p:cTn id="52" dur="80"/>
                                        <p:tgtEl>
                                          <p:spTgt spid="27"/>
                                        </p:tgtEl>
                                        <p:attrNameLst>
                                          <p:attrName>style.color</p:attrName>
                                        </p:attrNameLst>
                                      </p:cBhvr>
                                      <p:tavLst>
                                        <p:tav tm="0">
                                          <p:val>
                                            <p:clrVal>
                                              <a:schemeClr val="accent2"/>
                                            </p:clrVal>
                                          </p:val>
                                        </p:tav>
                                        <p:tav tm="50000">
                                          <p:val>
                                            <p:clrVal>
                                              <a:schemeClr val="hlink"/>
                                            </p:clrVal>
                                          </p:val>
                                        </p:tav>
                                      </p:tavLst>
                                    </p:anim>
                                    <p:anim calcmode="discrete" valueType="clr">
                                      <p:cBhvr>
                                        <p:cTn id="53" dur="80"/>
                                        <p:tgtEl>
                                          <p:spTgt spid="27"/>
                                        </p:tgtEl>
                                        <p:attrNameLst>
                                          <p:attrName>fillcolor</p:attrName>
                                        </p:attrNameLst>
                                      </p:cBhvr>
                                      <p:tavLst>
                                        <p:tav tm="0">
                                          <p:val>
                                            <p:clrVal>
                                              <a:schemeClr val="accent2"/>
                                            </p:clrVal>
                                          </p:val>
                                        </p:tav>
                                        <p:tav tm="50000">
                                          <p:val>
                                            <p:clrVal>
                                              <a:schemeClr val="hlink"/>
                                            </p:clrVal>
                                          </p:val>
                                        </p:tav>
                                      </p:tavLst>
                                    </p:anim>
                                    <p:set>
                                      <p:cBhvr>
                                        <p:cTn id="54" dur="80"/>
                                        <p:tgtEl>
                                          <p:spTgt spid="27"/>
                                        </p:tgtEl>
                                        <p:attrNameLst>
                                          <p:attrName>fill.type</p:attrName>
                                        </p:attrNameLst>
                                      </p:cBhvr>
                                      <p:to>
                                        <p:strVal val="solid"/>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nodeType="clickEffect">
                                  <p:stCondLst>
                                    <p:cond delay="0"/>
                                  </p:stCondLst>
                                  <p:childTnLst>
                                    <p:set>
                                      <p:cBhvr>
                                        <p:cTn id="58" dur="1" fill="hold">
                                          <p:stCondLst>
                                            <p:cond delay="0"/>
                                          </p:stCondLst>
                                        </p:cTn>
                                        <p:tgtEl>
                                          <p:spTgt spid="4113"/>
                                        </p:tgtEl>
                                        <p:attrNameLst>
                                          <p:attrName>style.visibility</p:attrName>
                                        </p:attrNameLst>
                                      </p:cBhvr>
                                      <p:to>
                                        <p:strVal val="visible"/>
                                      </p:to>
                                    </p:set>
                                    <p:animEffect transition="in" filter="wipe(left)">
                                      <p:cBhvr>
                                        <p:cTn id="59" dur="500"/>
                                        <p:tgtEl>
                                          <p:spTgt spid="4113"/>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1" presetClass="exit" presetSubtype="0" fill="hold" grpId="1" nodeType="clickEffect">
                                  <p:stCondLst>
                                    <p:cond delay="0"/>
                                  </p:stCondLst>
                                  <p:iterate type="lt">
                                    <p:tmAbs val="0"/>
                                  </p:iterate>
                                  <p:childTnLst>
                                    <p:set>
                                      <p:cBhvr>
                                        <p:cTn id="63" dur="1" fill="hold">
                                          <p:stCondLst>
                                            <p:cond delay="0"/>
                                          </p:stCondLst>
                                        </p:cTn>
                                        <p:tgtEl>
                                          <p:spTgt spid="27"/>
                                        </p:tgtEl>
                                        <p:attrNameLst>
                                          <p:attrName>style.visibility</p:attrName>
                                        </p:attrNameLst>
                                      </p:cBhvr>
                                      <p:to>
                                        <p:strVal val="hidden"/>
                                      </p:to>
                                    </p:set>
                                  </p:childTnLst>
                                </p:cTn>
                              </p:par>
                            </p:childTnLst>
                          </p:cTn>
                        </p:par>
                        <p:par>
                          <p:cTn id="64" fill="hold" nodeType="afterGroup">
                            <p:stCondLst>
                              <p:cond delay="0"/>
                            </p:stCondLst>
                            <p:childTnLst>
                              <p:par>
                                <p:cTn id="65" presetID="2" presetClass="entr" presetSubtype="2"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additive="base">
                                        <p:cTn id="67" dur="500" fill="hold"/>
                                        <p:tgtEl>
                                          <p:spTgt spid="2"/>
                                        </p:tgtEl>
                                        <p:attrNameLst>
                                          <p:attrName>ppt_x</p:attrName>
                                        </p:attrNameLst>
                                      </p:cBhvr>
                                      <p:tavLst>
                                        <p:tav tm="0">
                                          <p:val>
                                            <p:strVal val="1+#ppt_w/2"/>
                                          </p:val>
                                        </p:tav>
                                        <p:tav tm="100000">
                                          <p:val>
                                            <p:strVal val="#ppt_x"/>
                                          </p:val>
                                        </p:tav>
                                      </p:tavLst>
                                    </p:anim>
                                    <p:anim calcmode="lin" valueType="num">
                                      <p:cBhvr additive="base">
                                        <p:cTn id="6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39" presetClass="entr" presetSubtype="0" accel="100000" fill="hold" nodeType="clickEffect">
                                  <p:stCondLst>
                                    <p:cond delay="0"/>
                                  </p:stCondLst>
                                  <p:childTnLst>
                                    <p:set>
                                      <p:cBhvr>
                                        <p:cTn id="72" dur="1" fill="hold">
                                          <p:stCondLst>
                                            <p:cond delay="0"/>
                                          </p:stCondLst>
                                        </p:cTn>
                                        <p:tgtEl>
                                          <p:spTgt spid="42"/>
                                        </p:tgtEl>
                                        <p:attrNameLst>
                                          <p:attrName>style.visibility</p:attrName>
                                        </p:attrNameLst>
                                      </p:cBhvr>
                                      <p:to>
                                        <p:strVal val="visible"/>
                                      </p:to>
                                    </p:set>
                                    <p:anim calcmode="lin" valueType="num">
                                      <p:cBhvr>
                                        <p:cTn id="73" dur="500" fill="hold"/>
                                        <p:tgtEl>
                                          <p:spTgt spid="42"/>
                                        </p:tgtEl>
                                        <p:attrNameLst>
                                          <p:attrName>ppt_h</p:attrName>
                                        </p:attrNameLst>
                                      </p:cBhvr>
                                      <p:tavLst>
                                        <p:tav tm="0">
                                          <p:val>
                                            <p:strVal val="#ppt_h/20"/>
                                          </p:val>
                                        </p:tav>
                                        <p:tav tm="50000">
                                          <p:val>
                                            <p:strVal val="#ppt_h/20"/>
                                          </p:val>
                                        </p:tav>
                                        <p:tav tm="100000">
                                          <p:val>
                                            <p:strVal val="#ppt_h"/>
                                          </p:val>
                                        </p:tav>
                                      </p:tavLst>
                                    </p:anim>
                                    <p:anim calcmode="lin" valueType="num">
                                      <p:cBhvr>
                                        <p:cTn id="74" dur="500" fill="hold"/>
                                        <p:tgtEl>
                                          <p:spTgt spid="42"/>
                                        </p:tgtEl>
                                        <p:attrNameLst>
                                          <p:attrName>ppt_w</p:attrName>
                                        </p:attrNameLst>
                                      </p:cBhvr>
                                      <p:tavLst>
                                        <p:tav tm="0">
                                          <p:val>
                                            <p:strVal val="#ppt_w+.3"/>
                                          </p:val>
                                        </p:tav>
                                        <p:tav tm="50000">
                                          <p:val>
                                            <p:strVal val="#ppt_w+.3"/>
                                          </p:val>
                                        </p:tav>
                                        <p:tav tm="100000">
                                          <p:val>
                                            <p:strVal val="#ppt_w"/>
                                          </p:val>
                                        </p:tav>
                                      </p:tavLst>
                                    </p:anim>
                                    <p:anim calcmode="lin" valueType="num">
                                      <p:cBhvr>
                                        <p:cTn id="75" dur="500" fill="hold"/>
                                        <p:tgtEl>
                                          <p:spTgt spid="42"/>
                                        </p:tgtEl>
                                        <p:attrNameLst>
                                          <p:attrName>ppt_x</p:attrName>
                                        </p:attrNameLst>
                                      </p:cBhvr>
                                      <p:tavLst>
                                        <p:tav tm="0">
                                          <p:val>
                                            <p:strVal val="#ppt_x-.3"/>
                                          </p:val>
                                        </p:tav>
                                        <p:tav tm="50000">
                                          <p:val>
                                            <p:strVal val="#ppt_x"/>
                                          </p:val>
                                        </p:tav>
                                        <p:tav tm="100000">
                                          <p:val>
                                            <p:strVal val="#ppt_x"/>
                                          </p:val>
                                        </p:tav>
                                      </p:tavLst>
                                    </p:anim>
                                    <p:anim calcmode="lin" valueType="num">
                                      <p:cBhvr>
                                        <p:cTn id="76" dur="500" fill="hold"/>
                                        <p:tgtEl>
                                          <p:spTgt spid="42"/>
                                        </p:tgtEl>
                                        <p:attrNameLst>
                                          <p:attrName>ppt_y</p:attrName>
                                        </p:attrNameLst>
                                      </p:cBhvr>
                                      <p:tavLst>
                                        <p:tav tm="0">
                                          <p:val>
                                            <p:strVal val="#ppt_y"/>
                                          </p:val>
                                        </p:tav>
                                        <p:tav tm="100000">
                                          <p:val>
                                            <p:strVal val="#ppt_y"/>
                                          </p:val>
                                        </p:tav>
                                      </p:tavLst>
                                    </p:anim>
                                  </p:childTnLst>
                                </p:cTn>
                              </p:par>
                            </p:childTnLst>
                          </p:cTn>
                        </p:par>
                      </p:childTnLst>
                    </p:cTn>
                  </p:par>
                  <p:par>
                    <p:cTn id="77" fill="hold" nodeType="clickPar">
                      <p:stCondLst>
                        <p:cond delay="indefinite"/>
                      </p:stCondLst>
                      <p:childTnLst>
                        <p:par>
                          <p:cTn id="78" fill="hold" nodeType="withGroup">
                            <p:stCondLst>
                              <p:cond delay="0"/>
                            </p:stCondLst>
                            <p:childTnLst>
                              <p:par>
                                <p:cTn id="79" presetID="22" presetClass="entr" presetSubtype="8" fill="hold" nodeType="clickEffect">
                                  <p:stCondLst>
                                    <p:cond delay="0"/>
                                  </p:stCondLst>
                                  <p:childTnLst>
                                    <p:set>
                                      <p:cBhvr>
                                        <p:cTn id="80" dur="1" fill="hold">
                                          <p:stCondLst>
                                            <p:cond delay="0"/>
                                          </p:stCondLst>
                                        </p:cTn>
                                        <p:tgtEl>
                                          <p:spTgt spid="4121"/>
                                        </p:tgtEl>
                                        <p:attrNameLst>
                                          <p:attrName>style.visibility</p:attrName>
                                        </p:attrNameLst>
                                      </p:cBhvr>
                                      <p:to>
                                        <p:strVal val="visible"/>
                                      </p:to>
                                    </p:set>
                                    <p:animEffect transition="in" filter="wipe(left)">
                                      <p:cBhvr>
                                        <p:cTn id="81" dur="500"/>
                                        <p:tgtEl>
                                          <p:spTgt spid="4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P spid="27" grpId="0" animBg="1"/>
      <p:bldP spid="27" grpId="1" animBg="1"/>
      <p:bldP spid="28" grpId="0" animBg="1"/>
      <p:bldP spid="28" grpId="1"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6626" name="Object 2"/>
          <p:cNvGraphicFramePr>
            <a:graphicFrameLocks noChangeAspect="1"/>
          </p:cNvGraphicFramePr>
          <p:nvPr/>
        </p:nvGraphicFramePr>
        <p:xfrm>
          <a:off x="1062038" y="1976438"/>
          <a:ext cx="2501900" cy="685800"/>
        </p:xfrm>
        <a:graphic>
          <a:graphicData uri="http://schemas.openxmlformats.org/presentationml/2006/ole">
            <mc:AlternateContent xmlns:mc="http://schemas.openxmlformats.org/markup-compatibility/2006">
              <mc:Choice xmlns:v="urn:schemas-microsoft-com:vml" Requires="v">
                <p:oleObj spid="_x0000_s26632" name="Equation" r:id="rId3" imgW="2501900" imgH="685800" progId="Equation.DSMT4">
                  <p:embed/>
                </p:oleObj>
              </mc:Choice>
              <mc:Fallback>
                <p:oleObj name="Equation" r:id="rId3" imgW="2501900" imgH="68580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2038" y="1976438"/>
                        <a:ext cx="2501900" cy="685800"/>
                      </a:xfrm>
                      <a:prstGeom prst="rect">
                        <a:avLst/>
                      </a:prstGeom>
                      <a:solidFill>
                        <a:schemeClr val="tx1"/>
                      </a:solidFill>
                      <a:ln w="38100">
                        <a:solidFill>
                          <a:srgbClr val="808080"/>
                        </a:solidFill>
                        <a:miter lim="800000"/>
                        <a:headEnd/>
                        <a:tailEnd/>
                      </a:ln>
                    </p:spPr>
                  </p:pic>
                </p:oleObj>
              </mc:Fallback>
            </mc:AlternateContent>
          </a:graphicData>
        </a:graphic>
      </p:graphicFrame>
      <p:graphicFrame>
        <p:nvGraphicFramePr>
          <p:cNvPr id="26627" name="Object 3"/>
          <p:cNvGraphicFramePr>
            <a:graphicFrameLocks noChangeAspect="1"/>
          </p:cNvGraphicFramePr>
          <p:nvPr/>
        </p:nvGraphicFramePr>
        <p:xfrm>
          <a:off x="3811588" y="2171700"/>
          <a:ext cx="2921000" cy="304800"/>
        </p:xfrm>
        <a:graphic>
          <a:graphicData uri="http://schemas.openxmlformats.org/presentationml/2006/ole">
            <mc:AlternateContent xmlns:mc="http://schemas.openxmlformats.org/markup-compatibility/2006">
              <mc:Choice xmlns:v="urn:schemas-microsoft-com:vml" Requires="v">
                <p:oleObj spid="_x0000_s26633" name="Equation" r:id="rId5" imgW="2921000" imgH="304800" progId="Equation.DSMT4">
                  <p:embed/>
                </p:oleObj>
              </mc:Choice>
              <mc:Fallback>
                <p:oleObj name="Equation" r:id="rId5" imgW="2921000" imgH="3048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1588" y="2171700"/>
                        <a:ext cx="2921000" cy="304800"/>
                      </a:xfrm>
                      <a:prstGeom prst="rect">
                        <a:avLst/>
                      </a:prstGeom>
                      <a:solidFill>
                        <a:schemeClr val="tx1"/>
                      </a:solidFill>
                      <a:ln w="38100">
                        <a:solidFill>
                          <a:srgbClr val="808080"/>
                        </a:solidFill>
                        <a:miter lim="800000"/>
                        <a:headEnd/>
                        <a:tailEnd/>
                      </a:ln>
                    </p:spPr>
                  </p:pic>
                </p:oleObj>
              </mc:Fallback>
            </mc:AlternateContent>
          </a:graphicData>
        </a:graphic>
      </p:graphicFrame>
      <p:sp>
        <p:nvSpPr>
          <p:cNvPr id="5128" name="Text Box 8"/>
          <p:cNvSpPr txBox="1">
            <a:spLocks noChangeArrowheads="1"/>
          </p:cNvSpPr>
          <p:nvPr/>
        </p:nvSpPr>
        <p:spPr bwMode="auto">
          <a:xfrm>
            <a:off x="1020763" y="2835275"/>
            <a:ext cx="1325562" cy="461963"/>
          </a:xfrm>
          <a:prstGeom prst="rect">
            <a:avLst/>
          </a:prstGeom>
          <a:noFill/>
          <a:ln w="9525">
            <a:noFill/>
            <a:miter lim="800000"/>
            <a:headEnd/>
            <a:tailEnd/>
          </a:ln>
        </p:spPr>
        <p:txBody>
          <a:bodyPr>
            <a:spAutoFit/>
          </a:bodyPr>
          <a:lstStyle/>
          <a:p>
            <a:pPr>
              <a:spcBef>
                <a:spcPct val="50000"/>
              </a:spcBef>
              <a:defRPr/>
            </a:pPr>
            <a:r>
              <a:rPr lang="en-GB" dirty="0">
                <a:solidFill>
                  <a:srgbClr val="FFFF00"/>
                </a:solidFill>
                <a:latin typeface="+mj-lt"/>
                <a:cs typeface="Arial" charset="0"/>
              </a:rPr>
              <a:t>Finally:</a:t>
            </a:r>
          </a:p>
        </p:txBody>
      </p:sp>
      <p:graphicFrame>
        <p:nvGraphicFramePr>
          <p:cNvPr id="5129" name="Object 5"/>
          <p:cNvGraphicFramePr>
            <a:graphicFrameLocks noChangeAspect="1"/>
          </p:cNvGraphicFramePr>
          <p:nvPr/>
        </p:nvGraphicFramePr>
        <p:xfrm>
          <a:off x="2311400" y="2851150"/>
          <a:ext cx="4406900" cy="431800"/>
        </p:xfrm>
        <a:graphic>
          <a:graphicData uri="http://schemas.openxmlformats.org/presentationml/2006/ole">
            <mc:AlternateContent xmlns:mc="http://schemas.openxmlformats.org/markup-compatibility/2006">
              <mc:Choice xmlns:v="urn:schemas-microsoft-com:vml" Requires="v">
                <p:oleObj spid="_x0000_s26634" name="Equation" r:id="rId7" imgW="4406900" imgH="431800" progId="Equation.DSMT4">
                  <p:embed/>
                </p:oleObj>
              </mc:Choice>
              <mc:Fallback>
                <p:oleObj name="Equation" r:id="rId7" imgW="4406900" imgH="431800" progId="Equation.DSMT4">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11400" y="2851150"/>
                        <a:ext cx="4406900" cy="431800"/>
                      </a:xfrm>
                      <a:prstGeom prst="rect">
                        <a:avLst/>
                      </a:prstGeom>
                      <a:solidFill>
                        <a:schemeClr val="tx1"/>
                      </a:solidFill>
                      <a:ln w="38100">
                        <a:solidFill>
                          <a:srgbClr val="808080"/>
                        </a:solidFill>
                        <a:miter lim="800000"/>
                        <a:headEnd/>
                        <a:tailEnd/>
                      </a:ln>
                    </p:spPr>
                  </p:pic>
                </p:oleObj>
              </mc:Fallback>
            </mc:AlternateContent>
          </a:graphicData>
        </a:graphic>
      </p:graphicFrame>
      <p:pic>
        <p:nvPicPr>
          <p:cNvPr id="10248" name="Picture 8"/>
          <p:cNvPicPr>
            <a:picLocks noChangeAspect="1" noChangeArrowheads="1"/>
          </p:cNvPicPr>
          <p:nvPr/>
        </p:nvPicPr>
        <p:blipFill>
          <a:blip r:embed="rId9"/>
          <a:srcRect l="22000" t="21042" r="17750" b="22500"/>
          <a:stretch>
            <a:fillRect/>
          </a:stretch>
        </p:blipFill>
        <p:spPr bwMode="auto">
          <a:xfrm>
            <a:off x="1660525" y="3444875"/>
            <a:ext cx="5776913" cy="3246438"/>
          </a:xfrm>
          <a:prstGeom prst="rect">
            <a:avLst/>
          </a:prstGeom>
          <a:noFill/>
          <a:ln w="63500">
            <a:solidFill>
              <a:schemeClr val="tx1">
                <a:lumMod val="50000"/>
              </a:schemeClr>
            </a:solidFill>
            <a:miter lim="800000"/>
            <a:headEnd/>
            <a:tailEnd/>
          </a:ln>
          <a:effectLst/>
        </p:spPr>
      </p:pic>
      <p:sp>
        <p:nvSpPr>
          <p:cNvPr id="9" name="Text Box 4"/>
          <p:cNvSpPr txBox="1">
            <a:spLocks noChangeArrowheads="1"/>
          </p:cNvSpPr>
          <p:nvPr/>
        </p:nvSpPr>
        <p:spPr bwMode="auto">
          <a:xfrm>
            <a:off x="2347913" y="766763"/>
            <a:ext cx="4337050" cy="579437"/>
          </a:xfrm>
          <a:prstGeom prst="rect">
            <a:avLst/>
          </a:prstGeom>
          <a:noFill/>
          <a:ln w="9525">
            <a:noFill/>
            <a:miter lim="800000"/>
            <a:headEnd/>
            <a:tailEnd/>
          </a:ln>
        </p:spPr>
        <p:txBody>
          <a:bodyPr>
            <a:spAutoFit/>
          </a:bodyPr>
          <a:lstStyle/>
          <a:p>
            <a:pPr algn="ctr">
              <a:spcBef>
                <a:spcPct val="50000"/>
              </a:spcBef>
              <a:defRPr/>
            </a:pPr>
            <a:r>
              <a:rPr lang="en-GB" sz="3200" dirty="0">
                <a:solidFill>
                  <a:srgbClr val="FFFF00"/>
                </a:solidFill>
                <a:latin typeface="+mj-lt"/>
                <a:cs typeface="Arial" charset="0"/>
              </a:rPr>
              <a:t>The Wave Function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8"/>
                                        </p:tgtEl>
                                        <p:attrNameLst>
                                          <p:attrName>style.visibility</p:attrName>
                                        </p:attrNameLst>
                                      </p:cBhvr>
                                      <p:to>
                                        <p:strVal val="visible"/>
                                      </p:to>
                                    </p:set>
                                  </p:childTnLst>
                                </p:cTn>
                              </p:par>
                            </p:childTnLst>
                          </p:cTn>
                        </p:par>
                        <p:par>
                          <p:cTn id="7" fill="hold" nodeType="afterGroup">
                            <p:stCondLst>
                              <p:cond delay="0"/>
                            </p:stCondLst>
                            <p:childTnLst>
                              <p:par>
                                <p:cTn id="8" presetID="22" presetClass="entr" presetSubtype="8" fill="hold" nodeType="afterEffect">
                                  <p:stCondLst>
                                    <p:cond delay="0"/>
                                  </p:stCondLst>
                                  <p:childTnLst>
                                    <p:set>
                                      <p:cBhvr>
                                        <p:cTn id="9" dur="1" fill="hold">
                                          <p:stCondLst>
                                            <p:cond delay="0"/>
                                          </p:stCondLst>
                                        </p:cTn>
                                        <p:tgtEl>
                                          <p:spTgt spid="5129"/>
                                        </p:tgtEl>
                                        <p:attrNameLst>
                                          <p:attrName>style.visibility</p:attrName>
                                        </p:attrNameLst>
                                      </p:cBhvr>
                                      <p:to>
                                        <p:strVal val="visible"/>
                                      </p:to>
                                    </p:set>
                                    <p:animEffect transition="in" filter="wipe(left)">
                                      <p:cBhvr>
                                        <p:cTn id="10" dur="500"/>
                                        <p:tgtEl>
                                          <p:spTgt spid="512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1" fill="hold" nodeType="clickEffect">
                                  <p:stCondLst>
                                    <p:cond delay="0"/>
                                  </p:stCondLst>
                                  <p:childTnLst>
                                    <p:set>
                                      <p:cBhvr>
                                        <p:cTn id="14" dur="1" fill="hold">
                                          <p:stCondLst>
                                            <p:cond delay="0"/>
                                          </p:stCondLst>
                                        </p:cTn>
                                        <p:tgtEl>
                                          <p:spTgt spid="10248"/>
                                        </p:tgtEl>
                                        <p:attrNameLst>
                                          <p:attrName>style.visibility</p:attrName>
                                        </p:attrNameLst>
                                      </p:cBhvr>
                                      <p:to>
                                        <p:strVal val="visible"/>
                                      </p:to>
                                    </p:set>
                                    <p:animEffect transition="in" filter="wipe(up)">
                                      <p:cBhvr>
                                        <p:cTn id="15" dur="500"/>
                                        <p:tgtEl>
                                          <p:spTgt spid="102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8"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2" name="Text Box 4"/>
          <p:cNvSpPr txBox="1">
            <a:spLocks noChangeArrowheads="1"/>
          </p:cNvSpPr>
          <p:nvPr/>
        </p:nvSpPr>
        <p:spPr bwMode="auto">
          <a:xfrm>
            <a:off x="927100" y="622300"/>
            <a:ext cx="6616700" cy="579438"/>
          </a:xfrm>
          <a:prstGeom prst="rect">
            <a:avLst/>
          </a:prstGeom>
          <a:noFill/>
          <a:ln w="9525">
            <a:noFill/>
            <a:miter lim="800000"/>
            <a:headEnd/>
            <a:tailEnd/>
          </a:ln>
        </p:spPr>
        <p:txBody>
          <a:bodyPr>
            <a:spAutoFit/>
          </a:bodyPr>
          <a:lstStyle/>
          <a:p>
            <a:pPr algn="ctr">
              <a:spcBef>
                <a:spcPct val="50000"/>
              </a:spcBef>
              <a:defRPr/>
            </a:pPr>
            <a:r>
              <a:rPr lang="en-GB" sz="3200" dirty="0">
                <a:solidFill>
                  <a:srgbClr val="FFFF00"/>
                </a:solidFill>
                <a:latin typeface="+mj-lt"/>
                <a:cs typeface="Arial" charset="0"/>
              </a:rPr>
              <a:t>Maximum and Minimum Values</a:t>
            </a:r>
          </a:p>
        </p:txBody>
      </p:sp>
      <p:graphicFrame>
        <p:nvGraphicFramePr>
          <p:cNvPr id="27651" name="Rectangle 2"/>
          <p:cNvGraphicFramePr>
            <a:graphicFrameLocks/>
          </p:cNvGraphicFramePr>
          <p:nvPr/>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27655" name="FXDraw V2" r:id="rId3" imgW="0" imgH="0" progId="">
                  <p:embed/>
                </p:oleObj>
              </mc:Choice>
              <mc:Fallback>
                <p:oleObj name="FXDraw V2" r:id="rId3" imgW="0" imgH="0" progId="">
                  <p:embed/>
                  <p:pic>
                    <p:nvPicPr>
                      <p:cNvPr id="0" name="Rectangle 2"/>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173" name="Text Box 6"/>
          <p:cNvSpPr txBox="1">
            <a:spLocks noChangeArrowheads="1"/>
          </p:cNvSpPr>
          <p:nvPr/>
        </p:nvSpPr>
        <p:spPr bwMode="auto">
          <a:xfrm>
            <a:off x="860425" y="1443038"/>
            <a:ext cx="2811463" cy="400050"/>
          </a:xfrm>
          <a:prstGeom prst="rect">
            <a:avLst/>
          </a:prstGeom>
          <a:noFill/>
          <a:ln w="9525">
            <a:noFill/>
            <a:miter lim="800000"/>
            <a:headEnd/>
            <a:tailEnd/>
          </a:ln>
        </p:spPr>
        <p:txBody>
          <a:bodyPr>
            <a:spAutoFit/>
          </a:bodyPr>
          <a:lstStyle/>
          <a:p>
            <a:pPr>
              <a:spcBef>
                <a:spcPct val="50000"/>
              </a:spcBef>
              <a:defRPr/>
            </a:pPr>
            <a:r>
              <a:rPr lang="en-GB" sz="2000" dirty="0">
                <a:solidFill>
                  <a:srgbClr val="FFFF00"/>
                </a:solidFill>
                <a:latin typeface="+mj-lt"/>
                <a:cs typeface="Arial" charset="0"/>
              </a:rPr>
              <a:t>Worked Example:</a:t>
            </a:r>
          </a:p>
        </p:txBody>
      </p:sp>
      <p:graphicFrame>
        <p:nvGraphicFramePr>
          <p:cNvPr id="27653" name="Object 3"/>
          <p:cNvGraphicFramePr>
            <a:graphicFrameLocks noChangeAspect="1"/>
          </p:cNvGraphicFramePr>
          <p:nvPr/>
        </p:nvGraphicFramePr>
        <p:xfrm>
          <a:off x="962025" y="2316163"/>
          <a:ext cx="6605588" cy="382587"/>
        </p:xfrm>
        <a:graphic>
          <a:graphicData uri="http://schemas.openxmlformats.org/presentationml/2006/ole">
            <mc:AlternateContent xmlns:mc="http://schemas.openxmlformats.org/markup-compatibility/2006">
              <mc:Choice xmlns:v="urn:schemas-microsoft-com:vml" Requires="v">
                <p:oleObj spid="_x0000_s27656" name="Equation" r:id="rId4" imgW="5257800" imgH="304800" progId="Equation.DSMT4">
                  <p:embed/>
                </p:oleObj>
              </mc:Choice>
              <mc:Fallback>
                <p:oleObj name="Equation" r:id="rId4" imgW="5257800" imgH="304800" progId="Equation.DSMT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2025" y="2316163"/>
                        <a:ext cx="6605588" cy="382587"/>
                      </a:xfrm>
                      <a:prstGeom prst="rect">
                        <a:avLst/>
                      </a:prstGeom>
                      <a:solidFill>
                        <a:schemeClr val="tx1"/>
                      </a:solidFill>
                      <a:ln w="38100">
                        <a:solidFill>
                          <a:srgbClr val="808080"/>
                        </a:solidFill>
                        <a:miter lim="800000"/>
                        <a:headEnd/>
                        <a:tailEnd/>
                      </a:ln>
                    </p:spPr>
                  </p:pic>
                </p:oleObj>
              </mc:Fallback>
            </mc:AlternateContent>
          </a:graphicData>
        </a:graphic>
      </p:graphicFrame>
      <p:sp>
        <p:nvSpPr>
          <p:cNvPr id="7174" name="Text Box 8"/>
          <p:cNvSpPr txBox="1">
            <a:spLocks noChangeArrowheads="1"/>
          </p:cNvSpPr>
          <p:nvPr/>
        </p:nvSpPr>
        <p:spPr bwMode="auto">
          <a:xfrm>
            <a:off x="993775" y="2978150"/>
            <a:ext cx="7739063" cy="2308225"/>
          </a:xfrm>
          <a:prstGeom prst="rect">
            <a:avLst/>
          </a:prstGeom>
          <a:solidFill>
            <a:schemeClr val="tx1"/>
          </a:solidFill>
          <a:ln w="38100">
            <a:solidFill>
              <a:schemeClr val="tx1">
                <a:lumMod val="65000"/>
              </a:schemeClr>
            </a:solidFill>
            <a:miter lim="800000"/>
            <a:headEnd/>
            <a:tailEnd/>
          </a:ln>
        </p:spPr>
        <p:txBody>
          <a:bodyPr>
            <a:spAutoFit/>
          </a:bodyPr>
          <a:lstStyle/>
          <a:p>
            <a:pPr marL="342900" indent="-342900">
              <a:spcBef>
                <a:spcPct val="50000"/>
              </a:spcBef>
              <a:defRPr/>
            </a:pPr>
            <a:r>
              <a:rPr lang="en-GB" dirty="0">
                <a:solidFill>
                  <a:schemeClr val="bg1">
                    <a:lumMod val="50000"/>
                  </a:schemeClr>
                </a:solidFill>
                <a:latin typeface="+mj-lt"/>
                <a:cs typeface="Arial" charset="0"/>
              </a:rPr>
              <a:t>b)  Hence find:</a:t>
            </a:r>
          </a:p>
          <a:p>
            <a:pPr marL="342900" indent="-342900">
              <a:spcBef>
                <a:spcPct val="50000"/>
              </a:spcBef>
              <a:defRPr/>
            </a:pPr>
            <a:r>
              <a:rPr lang="en-GB" dirty="0">
                <a:solidFill>
                  <a:schemeClr val="bg1">
                    <a:lumMod val="50000"/>
                  </a:schemeClr>
                </a:solidFill>
                <a:latin typeface="+mj-lt"/>
                <a:cs typeface="Arial" charset="0"/>
              </a:rPr>
              <a:t>   </a:t>
            </a:r>
            <a:r>
              <a:rPr lang="en-GB" dirty="0" err="1">
                <a:solidFill>
                  <a:schemeClr val="bg1">
                    <a:lumMod val="50000"/>
                  </a:schemeClr>
                </a:solidFill>
                <a:latin typeface="+mj-lt"/>
                <a:cs typeface="Arial" charset="0"/>
              </a:rPr>
              <a:t>i</a:t>
            </a:r>
            <a:r>
              <a:rPr lang="en-GB" dirty="0">
                <a:solidFill>
                  <a:schemeClr val="bg1">
                    <a:lumMod val="50000"/>
                  </a:schemeClr>
                </a:solidFill>
                <a:latin typeface="+mj-lt"/>
                <a:cs typeface="Arial" charset="0"/>
              </a:rPr>
              <a:t>)  	Its maximum value and  the value of x at 	which this maximum occurs.</a:t>
            </a:r>
          </a:p>
          <a:p>
            <a:pPr marL="342900" indent="-342900">
              <a:spcBef>
                <a:spcPct val="50000"/>
              </a:spcBef>
              <a:defRPr/>
            </a:pPr>
            <a:r>
              <a:rPr lang="en-GB" dirty="0">
                <a:solidFill>
                  <a:schemeClr val="bg1">
                    <a:lumMod val="50000"/>
                  </a:schemeClr>
                </a:solidFill>
                <a:latin typeface="+mj-lt"/>
                <a:cs typeface="Arial" charset="0"/>
              </a:rPr>
              <a:t>  ii)  	Its minimum value and  the value of x at which 	this minimum occurs.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 name="Text Box 4"/>
          <p:cNvSpPr txBox="1">
            <a:spLocks noChangeArrowheads="1"/>
          </p:cNvSpPr>
          <p:nvPr/>
        </p:nvSpPr>
        <p:spPr bwMode="auto">
          <a:xfrm>
            <a:off x="927100" y="622300"/>
            <a:ext cx="6616700" cy="579438"/>
          </a:xfrm>
          <a:prstGeom prst="rect">
            <a:avLst/>
          </a:prstGeom>
          <a:noFill/>
          <a:ln w="9525">
            <a:noFill/>
            <a:miter lim="800000"/>
            <a:headEnd/>
            <a:tailEnd/>
          </a:ln>
        </p:spPr>
        <p:txBody>
          <a:bodyPr>
            <a:spAutoFit/>
          </a:bodyPr>
          <a:lstStyle/>
          <a:p>
            <a:pPr algn="ctr">
              <a:spcBef>
                <a:spcPct val="50000"/>
              </a:spcBef>
              <a:defRPr/>
            </a:pPr>
            <a:r>
              <a:rPr lang="en-GB" sz="3200">
                <a:solidFill>
                  <a:srgbClr val="FFFF00"/>
                </a:solidFill>
                <a:latin typeface="+mj-lt"/>
                <a:cs typeface="Arial" charset="0"/>
              </a:rPr>
              <a:t>Maximum and Minimum Values</a:t>
            </a:r>
          </a:p>
        </p:txBody>
      </p:sp>
      <p:graphicFrame>
        <p:nvGraphicFramePr>
          <p:cNvPr id="28675" name="Object 2"/>
          <p:cNvGraphicFramePr>
            <a:graphicFrameLocks noChangeAspect="1"/>
          </p:cNvGraphicFramePr>
          <p:nvPr/>
        </p:nvGraphicFramePr>
        <p:xfrm>
          <a:off x="949325" y="2108200"/>
          <a:ext cx="3813175" cy="377825"/>
        </p:xfrm>
        <a:graphic>
          <a:graphicData uri="http://schemas.openxmlformats.org/presentationml/2006/ole">
            <mc:AlternateContent xmlns:mc="http://schemas.openxmlformats.org/markup-compatibility/2006">
              <mc:Choice xmlns:v="urn:schemas-microsoft-com:vml" Requires="v">
                <p:oleObj spid="_x0000_s28704" name="Equation" r:id="rId3" imgW="3073400" imgH="304800" progId="Equation.DSMT4">
                  <p:embed/>
                </p:oleObj>
              </mc:Choice>
              <mc:Fallback>
                <p:oleObj name="Equation" r:id="rId3" imgW="3073400" imgH="30480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9325" y="2108200"/>
                        <a:ext cx="3813175" cy="377825"/>
                      </a:xfrm>
                      <a:prstGeom prst="rect">
                        <a:avLst/>
                      </a:prstGeom>
                      <a:solidFill>
                        <a:schemeClr val="tx1"/>
                      </a:solidFill>
                      <a:ln w="38100">
                        <a:solidFill>
                          <a:srgbClr val="808080"/>
                        </a:solidFill>
                        <a:miter lim="800000"/>
                        <a:headEnd/>
                        <a:tailEnd/>
                      </a:ln>
                    </p:spPr>
                  </p:pic>
                </p:oleObj>
              </mc:Fallback>
            </mc:AlternateContent>
          </a:graphicData>
        </a:graphic>
      </p:graphicFrame>
      <p:graphicFrame>
        <p:nvGraphicFramePr>
          <p:cNvPr id="9222" name="Object 3"/>
          <p:cNvGraphicFramePr>
            <a:graphicFrameLocks noChangeAspect="1"/>
          </p:cNvGraphicFramePr>
          <p:nvPr/>
        </p:nvGraphicFramePr>
        <p:xfrm>
          <a:off x="4814888" y="2101850"/>
          <a:ext cx="4279900" cy="385763"/>
        </p:xfrm>
        <a:graphic>
          <a:graphicData uri="http://schemas.openxmlformats.org/presentationml/2006/ole">
            <mc:AlternateContent xmlns:mc="http://schemas.openxmlformats.org/markup-compatibility/2006">
              <mc:Choice xmlns:v="urn:schemas-microsoft-com:vml" Requires="v">
                <p:oleObj spid="_x0000_s28705" name="Equation" r:id="rId5" imgW="2819400" imgH="254000" progId="Equation.DSMT4">
                  <p:embed/>
                </p:oleObj>
              </mc:Choice>
              <mc:Fallback>
                <p:oleObj name="Equation" r:id="rId5" imgW="2819400" imgH="2540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14888" y="2101850"/>
                        <a:ext cx="4279900" cy="385763"/>
                      </a:xfrm>
                      <a:prstGeom prst="rect">
                        <a:avLst/>
                      </a:prstGeom>
                      <a:solidFill>
                        <a:schemeClr val="tx1"/>
                      </a:solidFill>
                      <a:ln w="38100">
                        <a:solidFill>
                          <a:srgbClr val="808080"/>
                        </a:solidFill>
                        <a:miter lim="800000"/>
                        <a:headEnd/>
                        <a:tailEnd/>
                      </a:ln>
                    </p:spPr>
                  </p:pic>
                </p:oleObj>
              </mc:Fallback>
            </mc:AlternateContent>
          </a:graphicData>
        </a:graphic>
      </p:graphicFrame>
      <p:graphicFrame>
        <p:nvGraphicFramePr>
          <p:cNvPr id="9224" name="Object 4"/>
          <p:cNvGraphicFramePr>
            <a:graphicFrameLocks noChangeAspect="1"/>
          </p:cNvGraphicFramePr>
          <p:nvPr/>
        </p:nvGraphicFramePr>
        <p:xfrm>
          <a:off x="979488" y="2711450"/>
          <a:ext cx="1409700" cy="635000"/>
        </p:xfrm>
        <a:graphic>
          <a:graphicData uri="http://schemas.openxmlformats.org/presentationml/2006/ole">
            <mc:AlternateContent xmlns:mc="http://schemas.openxmlformats.org/markup-compatibility/2006">
              <mc:Choice xmlns:v="urn:schemas-microsoft-com:vml" Requires="v">
                <p:oleObj spid="_x0000_s28706" name="Equation" r:id="rId7" imgW="1409088" imgH="634725" progId="Equation.DSMT4">
                  <p:embed/>
                </p:oleObj>
              </mc:Choice>
              <mc:Fallback>
                <p:oleObj name="Equation" r:id="rId7" imgW="1409088" imgH="634725" progId="Equation.DSMT4">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9488" y="2711450"/>
                        <a:ext cx="1409700" cy="635000"/>
                      </a:xfrm>
                      <a:prstGeom prst="rect">
                        <a:avLst/>
                      </a:prstGeom>
                      <a:solidFill>
                        <a:schemeClr val="tx1"/>
                      </a:solidFill>
                      <a:ln w="38100">
                        <a:solidFill>
                          <a:srgbClr val="808080"/>
                        </a:solidFill>
                        <a:miter lim="800000"/>
                        <a:headEnd/>
                        <a:tailEnd/>
                      </a:ln>
                    </p:spPr>
                  </p:pic>
                </p:oleObj>
              </mc:Fallback>
            </mc:AlternateContent>
          </a:graphicData>
        </a:graphic>
      </p:graphicFrame>
      <p:graphicFrame>
        <p:nvGraphicFramePr>
          <p:cNvPr id="9227" name="Object 5"/>
          <p:cNvGraphicFramePr>
            <a:graphicFrameLocks noChangeAspect="1"/>
          </p:cNvGraphicFramePr>
          <p:nvPr/>
        </p:nvGraphicFramePr>
        <p:xfrm>
          <a:off x="979488" y="3490913"/>
          <a:ext cx="3365500" cy="431800"/>
        </p:xfrm>
        <a:graphic>
          <a:graphicData uri="http://schemas.openxmlformats.org/presentationml/2006/ole">
            <mc:AlternateContent xmlns:mc="http://schemas.openxmlformats.org/markup-compatibility/2006">
              <mc:Choice xmlns:v="urn:schemas-microsoft-com:vml" Requires="v">
                <p:oleObj spid="_x0000_s28707" name="Equation" r:id="rId9" imgW="3365500" imgH="431800" progId="Equation.DSMT4">
                  <p:embed/>
                </p:oleObj>
              </mc:Choice>
              <mc:Fallback>
                <p:oleObj name="Equation" r:id="rId9" imgW="3365500" imgH="431800" progId="Equation.DSMT4">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79488" y="3490913"/>
                        <a:ext cx="3365500" cy="431800"/>
                      </a:xfrm>
                      <a:prstGeom prst="rect">
                        <a:avLst/>
                      </a:prstGeom>
                      <a:solidFill>
                        <a:schemeClr val="tx1"/>
                      </a:solidFill>
                      <a:ln w="38100">
                        <a:solidFill>
                          <a:srgbClr val="808080"/>
                        </a:solidFill>
                        <a:miter lim="800000"/>
                        <a:headEnd/>
                        <a:tailEnd/>
                      </a:ln>
                    </p:spPr>
                  </p:pic>
                </p:oleObj>
              </mc:Fallback>
            </mc:AlternateContent>
          </a:graphicData>
        </a:graphic>
      </p:graphicFrame>
      <p:graphicFrame>
        <p:nvGraphicFramePr>
          <p:cNvPr id="9230" name="Object 6"/>
          <p:cNvGraphicFramePr>
            <a:graphicFrameLocks noChangeAspect="1"/>
          </p:cNvGraphicFramePr>
          <p:nvPr/>
        </p:nvGraphicFramePr>
        <p:xfrm>
          <a:off x="1220788" y="4748213"/>
          <a:ext cx="4165600" cy="609600"/>
        </p:xfrm>
        <a:graphic>
          <a:graphicData uri="http://schemas.openxmlformats.org/presentationml/2006/ole">
            <mc:AlternateContent xmlns:mc="http://schemas.openxmlformats.org/markup-compatibility/2006">
              <mc:Choice xmlns:v="urn:schemas-microsoft-com:vml" Requires="v">
                <p:oleObj spid="_x0000_s28708" name="Equation" r:id="rId11" imgW="4165600" imgH="609600" progId="Equation.DSMT4">
                  <p:embed/>
                </p:oleObj>
              </mc:Choice>
              <mc:Fallback>
                <p:oleObj name="Equation" r:id="rId11" imgW="4165600" imgH="609600" progId="Equation.DSMT4">
                  <p:embed/>
                  <p:pic>
                    <p:nvPicPr>
                      <p:cNvPr id="0"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20788" y="4748213"/>
                        <a:ext cx="4165600" cy="609600"/>
                      </a:xfrm>
                      <a:prstGeom prst="rect">
                        <a:avLst/>
                      </a:prstGeom>
                      <a:solidFill>
                        <a:schemeClr val="tx1"/>
                      </a:solidFill>
                      <a:ln w="38100">
                        <a:solidFill>
                          <a:srgbClr val="808080"/>
                        </a:solidFill>
                        <a:miter lim="800000"/>
                        <a:headEnd/>
                        <a:tailEnd/>
                      </a:ln>
                    </p:spPr>
                  </p:pic>
                </p:oleObj>
              </mc:Fallback>
            </mc:AlternateContent>
          </a:graphicData>
        </a:graphic>
      </p:graphicFrame>
      <p:graphicFrame>
        <p:nvGraphicFramePr>
          <p:cNvPr id="9241" name="Object 8"/>
          <p:cNvGraphicFramePr>
            <a:graphicFrameLocks noChangeAspect="1"/>
          </p:cNvGraphicFramePr>
          <p:nvPr/>
        </p:nvGraphicFramePr>
        <p:xfrm>
          <a:off x="971550" y="5572125"/>
          <a:ext cx="3454400" cy="342900"/>
        </p:xfrm>
        <a:graphic>
          <a:graphicData uri="http://schemas.openxmlformats.org/presentationml/2006/ole">
            <mc:AlternateContent xmlns:mc="http://schemas.openxmlformats.org/markup-compatibility/2006">
              <mc:Choice xmlns:v="urn:schemas-microsoft-com:vml" Requires="v">
                <p:oleObj spid="_x0000_s28709" name="Equation" r:id="rId13" imgW="3454400" imgH="342900" progId="Equation.DSMT4">
                  <p:embed/>
                </p:oleObj>
              </mc:Choice>
              <mc:Fallback>
                <p:oleObj name="Equation" r:id="rId13" imgW="3454400" imgH="342900" progId="Equation.DSMT4">
                  <p:embed/>
                  <p:pic>
                    <p:nvPicPr>
                      <p:cNvPr id="0" name="Object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71550" y="5572125"/>
                        <a:ext cx="3454400" cy="342900"/>
                      </a:xfrm>
                      <a:prstGeom prst="rect">
                        <a:avLst/>
                      </a:prstGeom>
                      <a:solidFill>
                        <a:schemeClr val="tx1"/>
                      </a:solidFill>
                      <a:ln w="38100">
                        <a:solidFill>
                          <a:srgbClr val="808080"/>
                        </a:solidFill>
                        <a:miter lim="800000"/>
                        <a:headEnd/>
                        <a:tailEnd/>
                      </a:ln>
                    </p:spPr>
                  </p:pic>
                </p:oleObj>
              </mc:Fallback>
            </mc:AlternateContent>
          </a:graphicData>
        </a:graphic>
      </p:graphicFrame>
      <p:grpSp>
        <p:nvGrpSpPr>
          <p:cNvPr id="2" name="Group 33"/>
          <p:cNvGrpSpPr>
            <a:grpSpLocks/>
          </p:cNvGrpSpPr>
          <p:nvPr/>
        </p:nvGrpSpPr>
        <p:grpSpPr bwMode="auto">
          <a:xfrm>
            <a:off x="979488" y="6167438"/>
            <a:ext cx="1430337" cy="479425"/>
            <a:chOff x="587" y="3601"/>
            <a:chExt cx="901" cy="302"/>
          </a:xfrm>
        </p:grpSpPr>
        <p:sp>
          <p:nvSpPr>
            <p:cNvPr id="28702" name="Rectangle 32"/>
            <p:cNvSpPr>
              <a:spLocks noChangeArrowheads="1"/>
            </p:cNvSpPr>
            <p:nvPr/>
          </p:nvSpPr>
          <p:spPr bwMode="auto">
            <a:xfrm>
              <a:off x="587" y="3601"/>
              <a:ext cx="901" cy="302"/>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spcBef>
                  <a:spcPct val="50000"/>
                </a:spcBef>
              </a:pPr>
              <a:endParaRPr lang="en-US"/>
            </a:p>
          </p:txBody>
        </p:sp>
        <p:graphicFrame>
          <p:nvGraphicFramePr>
            <p:cNvPr id="28703" name="Object 11"/>
            <p:cNvGraphicFramePr>
              <a:graphicFrameLocks noChangeAspect="1"/>
            </p:cNvGraphicFramePr>
            <p:nvPr/>
          </p:nvGraphicFramePr>
          <p:xfrm>
            <a:off x="620" y="3635"/>
            <a:ext cx="808" cy="216"/>
          </p:xfrm>
          <a:graphic>
            <a:graphicData uri="http://schemas.openxmlformats.org/presentationml/2006/ole">
              <mc:AlternateContent xmlns:mc="http://schemas.openxmlformats.org/markup-compatibility/2006">
                <mc:Choice xmlns:v="urn:schemas-microsoft-com:vml" Requires="v">
                  <p:oleObj spid="_x0000_s28710" name="Equation" r:id="rId15" imgW="1282700" imgH="342900" progId="Equation.DSMT4">
                    <p:embed/>
                  </p:oleObj>
                </mc:Choice>
                <mc:Fallback>
                  <p:oleObj name="Equation" r:id="rId15" imgW="1282700" imgH="342900" progId="Equation.DSMT4">
                    <p:embed/>
                    <p:pic>
                      <p:nvPicPr>
                        <p:cNvPr id="0" name="Object 1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20" y="3635"/>
                          <a:ext cx="808" cy="216"/>
                        </a:xfrm>
                        <a:prstGeom prst="rect">
                          <a:avLst/>
                        </a:prstGeom>
                        <a:solidFill>
                          <a:schemeClr val="tx1"/>
                        </a:solidFill>
                        <a:ln w="38100">
                          <a:solidFill>
                            <a:srgbClr val="808080"/>
                          </a:solidFill>
                          <a:miter lim="800000"/>
                          <a:headEnd/>
                          <a:tailEnd/>
                        </a:ln>
                      </p:spPr>
                    </p:pic>
                  </p:oleObj>
                </mc:Fallback>
              </mc:AlternateContent>
            </a:graphicData>
          </a:graphic>
        </p:graphicFrame>
      </p:grpSp>
      <p:grpSp>
        <p:nvGrpSpPr>
          <p:cNvPr id="3" name="Group 31"/>
          <p:cNvGrpSpPr>
            <a:grpSpLocks/>
          </p:cNvGrpSpPr>
          <p:nvPr/>
        </p:nvGrpSpPr>
        <p:grpSpPr bwMode="auto">
          <a:xfrm>
            <a:off x="979488" y="4095750"/>
            <a:ext cx="1270000" cy="479425"/>
            <a:chOff x="604" y="2119"/>
            <a:chExt cx="800" cy="302"/>
          </a:xfrm>
        </p:grpSpPr>
        <p:graphicFrame>
          <p:nvGraphicFramePr>
            <p:cNvPr id="28700" name="Object 9"/>
            <p:cNvGraphicFramePr>
              <a:graphicFrameLocks noChangeAspect="1"/>
            </p:cNvGraphicFramePr>
            <p:nvPr/>
          </p:nvGraphicFramePr>
          <p:xfrm>
            <a:off x="634" y="2144"/>
            <a:ext cx="720" cy="232"/>
          </p:xfrm>
          <a:graphic>
            <a:graphicData uri="http://schemas.openxmlformats.org/presentationml/2006/ole">
              <mc:AlternateContent xmlns:mc="http://schemas.openxmlformats.org/markup-compatibility/2006">
                <mc:Choice xmlns:v="urn:schemas-microsoft-com:vml" Requires="v">
                  <p:oleObj spid="_x0000_s28711" name="Equation" r:id="rId17" imgW="1143000" imgH="368300" progId="Equation.DSMT4">
                    <p:embed/>
                  </p:oleObj>
                </mc:Choice>
                <mc:Fallback>
                  <p:oleObj name="Equation" r:id="rId17" imgW="1143000" imgH="368300" progId="Equation.DSMT4">
                    <p:embed/>
                    <p:pic>
                      <p:nvPicPr>
                        <p:cNvPr id="0" name="Object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34" y="2144"/>
                          <a:ext cx="720" cy="232"/>
                        </a:xfrm>
                        <a:prstGeom prst="rect">
                          <a:avLst/>
                        </a:prstGeom>
                        <a:solidFill>
                          <a:schemeClr val="tx1"/>
                        </a:solidFill>
                        <a:ln w="38100">
                          <a:solidFill>
                            <a:srgbClr val="808080"/>
                          </a:solidFill>
                          <a:miter lim="800000"/>
                          <a:headEnd/>
                          <a:tailEnd/>
                        </a:ln>
                      </p:spPr>
                    </p:pic>
                  </p:oleObj>
                </mc:Fallback>
              </mc:AlternateContent>
            </a:graphicData>
          </a:graphic>
        </p:graphicFrame>
        <p:sp>
          <p:nvSpPr>
            <p:cNvPr id="28701" name="Rectangle 30"/>
            <p:cNvSpPr>
              <a:spLocks noChangeArrowheads="1"/>
            </p:cNvSpPr>
            <p:nvPr/>
          </p:nvSpPr>
          <p:spPr bwMode="auto">
            <a:xfrm>
              <a:off x="604" y="2119"/>
              <a:ext cx="800" cy="302"/>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spcBef>
                  <a:spcPct val="50000"/>
                </a:spcBef>
              </a:pPr>
              <a:endParaRPr lang="en-US"/>
            </a:p>
          </p:txBody>
        </p:sp>
      </p:grpSp>
      <p:sp>
        <p:nvSpPr>
          <p:cNvPr id="34" name="Cloud Callout 33"/>
          <p:cNvSpPr/>
          <p:nvPr/>
        </p:nvSpPr>
        <p:spPr bwMode="auto">
          <a:xfrm>
            <a:off x="5456238" y="2636838"/>
            <a:ext cx="3687762" cy="655637"/>
          </a:xfrm>
          <a:prstGeom prst="cloudCallout">
            <a:avLst>
              <a:gd name="adj1" fmla="val -131191"/>
              <a:gd name="adj2" fmla="val 782"/>
            </a:avLst>
          </a:prstGeom>
          <a:solidFill>
            <a:srgbClr val="4D4D4D"/>
          </a:solidFill>
          <a:ln w="28575" cap="flat" cmpd="sng" algn="ctr">
            <a:solidFill>
              <a:schemeClr val="tx1"/>
            </a:solidFill>
            <a:prstDash val="solid"/>
            <a:round/>
            <a:headEnd type="none" w="med" len="med"/>
            <a:tailEnd type="none" w="med" len="med"/>
          </a:ln>
          <a:effectLst/>
        </p:spPr>
        <p:txBody>
          <a:bodyPr>
            <a:spAutoFit/>
          </a:bodyPr>
          <a:lstStyle/>
          <a:p>
            <a:pPr algn="ctr">
              <a:spcBef>
                <a:spcPct val="50000"/>
              </a:spcBef>
              <a:defRPr/>
            </a:pPr>
            <a:r>
              <a:rPr lang="en-GB" sz="2200" dirty="0">
                <a:solidFill>
                  <a:srgbClr val="FFFF00"/>
                </a:solidFill>
                <a:latin typeface="+mj-lt"/>
                <a:cs typeface="Arial" charset="0"/>
              </a:rPr>
              <a:t>Square and add</a:t>
            </a:r>
          </a:p>
        </p:txBody>
      </p:sp>
      <p:sp>
        <p:nvSpPr>
          <p:cNvPr id="36" name="Cloud Callout 35"/>
          <p:cNvSpPr/>
          <p:nvPr/>
        </p:nvSpPr>
        <p:spPr bwMode="auto">
          <a:xfrm>
            <a:off x="5470525" y="3429000"/>
            <a:ext cx="3673475" cy="1685925"/>
          </a:xfrm>
          <a:prstGeom prst="cloudCallout">
            <a:avLst>
              <a:gd name="adj1" fmla="val -131423"/>
              <a:gd name="adj2" fmla="val -66501"/>
            </a:avLst>
          </a:prstGeom>
          <a:solidFill>
            <a:srgbClr val="4D4D4D"/>
          </a:solidFill>
          <a:ln w="28575" cap="flat" cmpd="sng" algn="ctr">
            <a:solidFill>
              <a:schemeClr val="tx1"/>
            </a:solidFill>
            <a:prstDash val="solid"/>
            <a:round/>
            <a:headEnd type="none" w="med" len="med"/>
            <a:tailEnd type="none" w="med" len="med"/>
          </a:ln>
          <a:effectLst/>
        </p:spPr>
        <p:txBody>
          <a:bodyPr>
            <a:spAutoFit/>
          </a:bodyPr>
          <a:lstStyle/>
          <a:p>
            <a:pPr algn="ctr">
              <a:spcBef>
                <a:spcPct val="50000"/>
              </a:spcBef>
              <a:defRPr/>
            </a:pPr>
            <a:r>
              <a:rPr lang="en-GB" sz="2200" dirty="0">
                <a:solidFill>
                  <a:srgbClr val="FFFF00"/>
                </a:solidFill>
                <a:latin typeface="+mj-lt"/>
                <a:cs typeface="Arial" charset="0"/>
              </a:rPr>
              <a:t>Find tan ratio note:               sin(+) and cos(-)</a:t>
            </a:r>
          </a:p>
        </p:txBody>
      </p:sp>
      <p:sp>
        <p:nvSpPr>
          <p:cNvPr id="37" name="Cloud Callout 36"/>
          <p:cNvSpPr/>
          <p:nvPr/>
        </p:nvSpPr>
        <p:spPr bwMode="auto">
          <a:xfrm>
            <a:off x="5045075" y="182563"/>
            <a:ext cx="3687763" cy="1687512"/>
          </a:xfrm>
          <a:prstGeom prst="cloudCallout">
            <a:avLst>
              <a:gd name="adj1" fmla="val -72099"/>
              <a:gd name="adj2" fmla="val 55261"/>
            </a:avLst>
          </a:prstGeom>
          <a:solidFill>
            <a:srgbClr val="4D4D4D"/>
          </a:solidFill>
          <a:ln w="28575" cap="flat" cmpd="sng" algn="ctr">
            <a:solidFill>
              <a:schemeClr val="tx1"/>
            </a:solidFill>
            <a:prstDash val="solid"/>
            <a:round/>
            <a:headEnd type="none" w="med" len="med"/>
            <a:tailEnd type="none" w="med" len="med"/>
          </a:ln>
          <a:effectLst/>
        </p:spPr>
        <p:txBody>
          <a:bodyPr>
            <a:spAutoFit/>
          </a:bodyPr>
          <a:lstStyle/>
          <a:p>
            <a:pPr algn="ctr">
              <a:spcBef>
                <a:spcPct val="50000"/>
              </a:spcBef>
              <a:defRPr/>
            </a:pPr>
            <a:r>
              <a:rPr lang="en-GB" sz="2200" dirty="0">
                <a:solidFill>
                  <a:srgbClr val="FFFF00"/>
                </a:solidFill>
                <a:latin typeface="+mj-lt"/>
                <a:cs typeface="Arial" charset="0"/>
              </a:rPr>
              <a:t>Expand and equate coefficients</a:t>
            </a:r>
          </a:p>
        </p:txBody>
      </p:sp>
      <p:grpSp>
        <p:nvGrpSpPr>
          <p:cNvPr id="4" name="Group 23"/>
          <p:cNvGrpSpPr>
            <a:grpSpLocks/>
          </p:cNvGrpSpPr>
          <p:nvPr/>
        </p:nvGrpSpPr>
        <p:grpSpPr bwMode="auto">
          <a:xfrm>
            <a:off x="5943600" y="3368675"/>
            <a:ext cx="3062288" cy="3317875"/>
            <a:chOff x="463" y="2010"/>
            <a:chExt cx="1995" cy="2206"/>
          </a:xfrm>
        </p:grpSpPr>
        <p:sp>
          <p:nvSpPr>
            <p:cNvPr id="20" name="AutoShape 10"/>
            <p:cNvSpPr>
              <a:spLocks noChangeArrowheads="1"/>
            </p:cNvSpPr>
            <p:nvPr/>
          </p:nvSpPr>
          <p:spPr bwMode="auto">
            <a:xfrm>
              <a:off x="1174" y="2672"/>
              <a:ext cx="942" cy="899"/>
            </a:xfrm>
            <a:prstGeom prst="flowChartOr">
              <a:avLst/>
            </a:prstGeom>
            <a:noFill/>
            <a:ln w="38100">
              <a:solidFill>
                <a:schemeClr val="tx1"/>
              </a:solidFill>
              <a:round/>
              <a:headEnd/>
              <a:tailEnd/>
            </a:ln>
          </p:spPr>
          <p:txBody>
            <a:bodyPr wrap="none" anchor="ctr"/>
            <a:lstStyle/>
            <a:p>
              <a:pPr>
                <a:defRPr/>
              </a:pPr>
              <a:endParaRPr lang="en-US">
                <a:latin typeface="+mj-lt"/>
                <a:cs typeface="Arial" charset="0"/>
              </a:endParaRPr>
            </a:p>
          </p:txBody>
        </p:sp>
        <p:sp>
          <p:nvSpPr>
            <p:cNvPr id="21" name="Text Box 11"/>
            <p:cNvSpPr txBox="1">
              <a:spLocks noChangeArrowheads="1"/>
            </p:cNvSpPr>
            <p:nvPr/>
          </p:nvSpPr>
          <p:spPr bwMode="auto">
            <a:xfrm>
              <a:off x="1711" y="3166"/>
              <a:ext cx="291" cy="291"/>
            </a:xfrm>
            <a:prstGeom prst="rect">
              <a:avLst/>
            </a:prstGeom>
            <a:noFill/>
            <a:ln w="9525">
              <a:noFill/>
              <a:miter lim="800000"/>
              <a:headEnd/>
              <a:tailEnd/>
            </a:ln>
          </p:spPr>
          <p:txBody>
            <a:bodyPr>
              <a:spAutoFit/>
            </a:bodyPr>
            <a:lstStyle/>
            <a:p>
              <a:pPr>
                <a:defRPr/>
              </a:pPr>
              <a:r>
                <a:rPr lang="en-GB" dirty="0">
                  <a:latin typeface="+mj-lt"/>
                  <a:cs typeface="Arial" charset="0"/>
                </a:rPr>
                <a:t>C</a:t>
              </a:r>
            </a:p>
          </p:txBody>
        </p:sp>
        <p:sp>
          <p:nvSpPr>
            <p:cNvPr id="22" name="Text Box 12"/>
            <p:cNvSpPr txBox="1">
              <a:spLocks noChangeArrowheads="1"/>
            </p:cNvSpPr>
            <p:nvPr/>
          </p:nvSpPr>
          <p:spPr bwMode="auto">
            <a:xfrm>
              <a:off x="1708" y="2819"/>
              <a:ext cx="291" cy="291"/>
            </a:xfrm>
            <a:prstGeom prst="rect">
              <a:avLst/>
            </a:prstGeom>
            <a:noFill/>
            <a:ln w="9525">
              <a:noFill/>
              <a:miter lim="800000"/>
              <a:headEnd/>
              <a:tailEnd/>
            </a:ln>
          </p:spPr>
          <p:txBody>
            <a:bodyPr>
              <a:spAutoFit/>
            </a:bodyPr>
            <a:lstStyle/>
            <a:p>
              <a:pPr>
                <a:defRPr/>
              </a:pPr>
              <a:r>
                <a:rPr lang="en-GB" dirty="0">
                  <a:latin typeface="+mj-lt"/>
                  <a:cs typeface="Arial" charset="0"/>
                </a:rPr>
                <a:t>A</a:t>
              </a:r>
            </a:p>
          </p:txBody>
        </p:sp>
        <p:sp>
          <p:nvSpPr>
            <p:cNvPr id="23" name="Text Box 13"/>
            <p:cNvSpPr txBox="1">
              <a:spLocks noChangeArrowheads="1"/>
            </p:cNvSpPr>
            <p:nvPr/>
          </p:nvSpPr>
          <p:spPr bwMode="auto">
            <a:xfrm>
              <a:off x="1318" y="2824"/>
              <a:ext cx="291" cy="291"/>
            </a:xfrm>
            <a:prstGeom prst="rect">
              <a:avLst/>
            </a:prstGeom>
            <a:noFill/>
            <a:ln w="9525">
              <a:noFill/>
              <a:miter lim="800000"/>
              <a:headEnd/>
              <a:tailEnd/>
            </a:ln>
          </p:spPr>
          <p:txBody>
            <a:bodyPr>
              <a:spAutoFit/>
            </a:bodyPr>
            <a:lstStyle/>
            <a:p>
              <a:pPr>
                <a:defRPr/>
              </a:pPr>
              <a:r>
                <a:rPr lang="en-GB" dirty="0">
                  <a:latin typeface="+mj-lt"/>
                  <a:cs typeface="Arial" charset="0"/>
                </a:rPr>
                <a:t>S</a:t>
              </a:r>
            </a:p>
          </p:txBody>
        </p:sp>
        <p:sp>
          <p:nvSpPr>
            <p:cNvPr id="24" name="Text Box 14"/>
            <p:cNvSpPr txBox="1">
              <a:spLocks noChangeArrowheads="1"/>
            </p:cNvSpPr>
            <p:nvPr/>
          </p:nvSpPr>
          <p:spPr bwMode="auto">
            <a:xfrm>
              <a:off x="1318" y="3172"/>
              <a:ext cx="291" cy="291"/>
            </a:xfrm>
            <a:prstGeom prst="rect">
              <a:avLst/>
            </a:prstGeom>
            <a:noFill/>
            <a:ln w="9525">
              <a:noFill/>
              <a:miter lim="800000"/>
              <a:headEnd/>
              <a:tailEnd/>
            </a:ln>
          </p:spPr>
          <p:txBody>
            <a:bodyPr>
              <a:spAutoFit/>
            </a:bodyPr>
            <a:lstStyle/>
            <a:p>
              <a:pPr>
                <a:defRPr/>
              </a:pPr>
              <a:r>
                <a:rPr lang="en-GB" dirty="0">
                  <a:latin typeface="+mj-lt"/>
                  <a:cs typeface="Arial" charset="0"/>
                </a:rPr>
                <a:t>T</a:t>
              </a:r>
            </a:p>
          </p:txBody>
        </p:sp>
        <p:sp>
          <p:nvSpPr>
            <p:cNvPr id="25" name="Text Box 15"/>
            <p:cNvSpPr txBox="1">
              <a:spLocks noChangeArrowheads="1"/>
            </p:cNvSpPr>
            <p:nvPr/>
          </p:nvSpPr>
          <p:spPr bwMode="auto">
            <a:xfrm>
              <a:off x="2089" y="2995"/>
              <a:ext cx="369" cy="291"/>
            </a:xfrm>
            <a:prstGeom prst="rect">
              <a:avLst/>
            </a:prstGeom>
            <a:noFill/>
            <a:ln w="9525">
              <a:noFill/>
              <a:miter lim="800000"/>
              <a:headEnd/>
              <a:tailEnd/>
            </a:ln>
          </p:spPr>
          <p:txBody>
            <a:bodyPr>
              <a:spAutoFit/>
            </a:bodyPr>
            <a:lstStyle/>
            <a:p>
              <a:pPr>
                <a:defRPr/>
              </a:pPr>
              <a:r>
                <a:rPr lang="en-GB" dirty="0">
                  <a:solidFill>
                    <a:srgbClr val="FFFF00"/>
                  </a:solidFill>
                  <a:latin typeface="+mj-lt"/>
                  <a:cs typeface="Arial" charset="0"/>
                </a:rPr>
                <a:t>0</a:t>
              </a:r>
              <a:r>
                <a:rPr lang="en-GB" b="1" i="1" baseline="40000" dirty="0">
                  <a:solidFill>
                    <a:srgbClr val="FFFF00"/>
                  </a:solidFill>
                  <a:latin typeface="+mj-lt"/>
                  <a:cs typeface="Arial" charset="0"/>
                </a:rPr>
                <a:t>o</a:t>
              </a:r>
            </a:p>
          </p:txBody>
        </p:sp>
        <p:sp>
          <p:nvSpPr>
            <p:cNvPr id="26" name="Text Box 16"/>
            <p:cNvSpPr txBox="1">
              <a:spLocks noChangeArrowheads="1"/>
            </p:cNvSpPr>
            <p:nvPr/>
          </p:nvSpPr>
          <p:spPr bwMode="auto">
            <a:xfrm>
              <a:off x="691" y="2944"/>
              <a:ext cx="547" cy="291"/>
            </a:xfrm>
            <a:prstGeom prst="rect">
              <a:avLst/>
            </a:prstGeom>
            <a:noFill/>
            <a:ln w="9525">
              <a:noFill/>
              <a:miter lim="800000"/>
              <a:headEnd/>
              <a:tailEnd/>
            </a:ln>
          </p:spPr>
          <p:txBody>
            <a:bodyPr>
              <a:spAutoFit/>
            </a:bodyPr>
            <a:lstStyle/>
            <a:p>
              <a:pPr>
                <a:defRPr/>
              </a:pPr>
              <a:r>
                <a:rPr lang="en-GB" dirty="0">
                  <a:solidFill>
                    <a:srgbClr val="FFFF00"/>
                  </a:solidFill>
                  <a:latin typeface="+mj-lt"/>
                  <a:cs typeface="Arial" charset="0"/>
                </a:rPr>
                <a:t>180</a:t>
              </a:r>
              <a:r>
                <a:rPr lang="en-GB" b="1" i="1" baseline="40000" dirty="0">
                  <a:solidFill>
                    <a:srgbClr val="FFFF00"/>
                  </a:solidFill>
                  <a:latin typeface="+mj-lt"/>
                  <a:cs typeface="Arial" charset="0"/>
                </a:rPr>
                <a:t>o</a:t>
              </a:r>
            </a:p>
          </p:txBody>
        </p:sp>
        <p:sp>
          <p:nvSpPr>
            <p:cNvPr id="27" name="Text Box 17"/>
            <p:cNvSpPr txBox="1">
              <a:spLocks noChangeArrowheads="1"/>
            </p:cNvSpPr>
            <p:nvPr/>
          </p:nvSpPr>
          <p:spPr bwMode="auto">
            <a:xfrm>
              <a:off x="1375" y="3571"/>
              <a:ext cx="583" cy="291"/>
            </a:xfrm>
            <a:prstGeom prst="rect">
              <a:avLst/>
            </a:prstGeom>
            <a:noFill/>
            <a:ln w="9525">
              <a:noFill/>
              <a:miter lim="800000"/>
              <a:headEnd/>
              <a:tailEnd/>
            </a:ln>
          </p:spPr>
          <p:txBody>
            <a:bodyPr>
              <a:spAutoFit/>
            </a:bodyPr>
            <a:lstStyle/>
            <a:p>
              <a:pPr>
                <a:defRPr/>
              </a:pPr>
              <a:r>
                <a:rPr lang="en-GB" dirty="0">
                  <a:solidFill>
                    <a:srgbClr val="FFFF00"/>
                  </a:solidFill>
                  <a:latin typeface="+mj-lt"/>
                  <a:cs typeface="Arial" charset="0"/>
                </a:rPr>
                <a:t>270</a:t>
              </a:r>
              <a:r>
                <a:rPr lang="en-GB" b="1" i="1" baseline="40000" dirty="0">
                  <a:solidFill>
                    <a:srgbClr val="FFFF00"/>
                  </a:solidFill>
                  <a:latin typeface="+mj-lt"/>
                  <a:cs typeface="Arial" charset="0"/>
                </a:rPr>
                <a:t>o</a:t>
              </a:r>
            </a:p>
          </p:txBody>
        </p:sp>
        <p:sp>
          <p:nvSpPr>
            <p:cNvPr id="28" name="Text Box 18"/>
            <p:cNvSpPr txBox="1">
              <a:spLocks noChangeArrowheads="1"/>
            </p:cNvSpPr>
            <p:nvPr/>
          </p:nvSpPr>
          <p:spPr bwMode="auto">
            <a:xfrm>
              <a:off x="1432" y="2384"/>
              <a:ext cx="462" cy="291"/>
            </a:xfrm>
            <a:prstGeom prst="rect">
              <a:avLst/>
            </a:prstGeom>
            <a:noFill/>
            <a:ln w="9525">
              <a:noFill/>
              <a:miter lim="800000"/>
              <a:headEnd/>
              <a:tailEnd/>
            </a:ln>
          </p:spPr>
          <p:txBody>
            <a:bodyPr>
              <a:spAutoFit/>
            </a:bodyPr>
            <a:lstStyle/>
            <a:p>
              <a:pPr>
                <a:defRPr/>
              </a:pPr>
              <a:r>
                <a:rPr lang="en-GB" dirty="0">
                  <a:solidFill>
                    <a:srgbClr val="FFFF00"/>
                  </a:solidFill>
                  <a:latin typeface="+mj-lt"/>
                  <a:cs typeface="Arial" charset="0"/>
                </a:rPr>
                <a:t>90</a:t>
              </a:r>
              <a:r>
                <a:rPr lang="en-GB" b="1" i="1" baseline="40000" dirty="0">
                  <a:solidFill>
                    <a:srgbClr val="FFFF00"/>
                  </a:solidFill>
                  <a:latin typeface="+mj-lt"/>
                  <a:cs typeface="Arial" charset="0"/>
                </a:rPr>
                <a:t>o</a:t>
              </a:r>
            </a:p>
          </p:txBody>
        </p:sp>
        <p:graphicFrame>
          <p:nvGraphicFramePr>
            <p:cNvPr id="28697" name="Object 5"/>
            <p:cNvGraphicFramePr>
              <a:graphicFrameLocks noChangeAspect="1"/>
            </p:cNvGraphicFramePr>
            <p:nvPr/>
          </p:nvGraphicFramePr>
          <p:xfrm>
            <a:off x="1566" y="3856"/>
            <a:ext cx="208" cy="360"/>
          </p:xfrm>
          <a:graphic>
            <a:graphicData uri="http://schemas.openxmlformats.org/presentationml/2006/ole">
              <mc:AlternateContent xmlns:mc="http://schemas.openxmlformats.org/markup-compatibility/2006">
                <mc:Choice xmlns:v="urn:schemas-microsoft-com:vml" Requires="v">
                  <p:oleObj spid="_x0000_s28712" name="Equation" r:id="rId19" imgW="330057" imgH="571252" progId="Equation.DSMT4">
                    <p:embed/>
                  </p:oleObj>
                </mc:Choice>
                <mc:Fallback>
                  <p:oleObj name="Equation" r:id="rId19" imgW="330057" imgH="571252" progId="Equation.DSMT4">
                    <p:embed/>
                    <p:pic>
                      <p:nvPicPr>
                        <p:cNvPr id="0" name="Object 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566" y="3856"/>
                          <a:ext cx="208" cy="360"/>
                        </a:xfrm>
                        <a:prstGeom prst="rect">
                          <a:avLst/>
                        </a:prstGeom>
                        <a:solidFill>
                          <a:schemeClr val="tx1"/>
                        </a:solidFill>
                        <a:ln w="28575">
                          <a:solidFill>
                            <a:srgbClr val="808080"/>
                          </a:solidFill>
                          <a:miter lim="800000"/>
                          <a:headEnd/>
                          <a:tailEnd/>
                        </a:ln>
                      </p:spPr>
                    </p:pic>
                  </p:oleObj>
                </mc:Fallback>
              </mc:AlternateContent>
            </a:graphicData>
          </a:graphic>
        </p:graphicFrame>
        <p:graphicFrame>
          <p:nvGraphicFramePr>
            <p:cNvPr id="28698" name="Object 5"/>
            <p:cNvGraphicFramePr>
              <a:graphicFrameLocks noChangeAspect="1"/>
            </p:cNvGraphicFramePr>
            <p:nvPr/>
          </p:nvGraphicFramePr>
          <p:xfrm>
            <a:off x="1603" y="2010"/>
            <a:ext cx="136" cy="360"/>
          </p:xfrm>
          <a:graphic>
            <a:graphicData uri="http://schemas.openxmlformats.org/presentationml/2006/ole">
              <mc:AlternateContent xmlns:mc="http://schemas.openxmlformats.org/markup-compatibility/2006">
                <mc:Choice xmlns:v="urn:schemas-microsoft-com:vml" Requires="v">
                  <p:oleObj spid="_x0000_s28713" name="Equation" r:id="rId21" imgW="215806" imgH="571252" progId="Equation.DSMT4">
                    <p:embed/>
                  </p:oleObj>
                </mc:Choice>
                <mc:Fallback>
                  <p:oleObj name="Equation" r:id="rId21" imgW="215806" imgH="571252" progId="Equation.DSMT4">
                    <p:embed/>
                    <p:pic>
                      <p:nvPicPr>
                        <p:cNvPr id="0" name="Object 5"/>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603" y="2010"/>
                          <a:ext cx="136" cy="360"/>
                        </a:xfrm>
                        <a:prstGeom prst="rect">
                          <a:avLst/>
                        </a:prstGeom>
                        <a:solidFill>
                          <a:schemeClr val="tx1"/>
                        </a:solidFill>
                        <a:ln w="28575">
                          <a:solidFill>
                            <a:srgbClr val="808080"/>
                          </a:solidFill>
                          <a:miter lim="800000"/>
                          <a:headEnd/>
                          <a:tailEnd/>
                        </a:ln>
                      </p:spPr>
                    </p:pic>
                  </p:oleObj>
                </mc:Fallback>
              </mc:AlternateContent>
            </a:graphicData>
          </a:graphic>
        </p:graphicFrame>
        <p:graphicFrame>
          <p:nvGraphicFramePr>
            <p:cNvPr id="28699" name="Object 6"/>
            <p:cNvGraphicFramePr>
              <a:graphicFrameLocks noChangeAspect="1"/>
            </p:cNvGraphicFramePr>
            <p:nvPr/>
          </p:nvGraphicFramePr>
          <p:xfrm>
            <a:off x="463" y="3001"/>
            <a:ext cx="231" cy="216"/>
          </p:xfrm>
          <a:graphic>
            <a:graphicData uri="http://schemas.openxmlformats.org/presentationml/2006/ole">
              <mc:AlternateContent xmlns:mc="http://schemas.openxmlformats.org/markup-compatibility/2006">
                <mc:Choice xmlns:v="urn:schemas-microsoft-com:vml" Requires="v">
                  <p:oleObj spid="_x0000_s28714" name="Equation" r:id="rId23" imgW="190335" imgH="177646" progId="Equation.DSMT4">
                    <p:embed/>
                  </p:oleObj>
                </mc:Choice>
                <mc:Fallback>
                  <p:oleObj name="Equation" r:id="rId23" imgW="190335" imgH="177646" progId="Equation.DSMT4">
                    <p:embed/>
                    <p:pic>
                      <p:nvPicPr>
                        <p:cNvPr id="0" name="Object 6"/>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63" y="3001"/>
                          <a:ext cx="231" cy="216"/>
                        </a:xfrm>
                        <a:prstGeom prst="rect">
                          <a:avLst/>
                        </a:prstGeom>
                        <a:solidFill>
                          <a:schemeClr val="tx1"/>
                        </a:solidFill>
                        <a:ln w="28575">
                          <a:solidFill>
                            <a:srgbClr val="808080"/>
                          </a:solidFill>
                          <a:miter lim="800000"/>
                          <a:headEnd/>
                          <a:tailEnd/>
                        </a:ln>
                      </p:spPr>
                    </p:pic>
                  </p:oleObj>
                </mc:Fallback>
              </mc:AlternateContent>
            </a:graphicData>
          </a:graphic>
        </p:graphicFrame>
      </p:grpSp>
      <p:pic>
        <p:nvPicPr>
          <p:cNvPr id="32" name="Picture 31" descr="TICK.jpg"/>
          <p:cNvPicPr>
            <a:picLocks noChangeAspect="1"/>
          </p:cNvPicPr>
          <p:nvPr/>
        </p:nvPicPr>
        <p:blipFill>
          <a:blip r:embed="rId25" cstate="print"/>
          <a:stretch>
            <a:fillRect/>
          </a:stretch>
        </p:blipFill>
        <p:spPr>
          <a:xfrm>
            <a:off x="6766560" y="4084320"/>
            <a:ext cx="868680" cy="868680"/>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7"/>
                                        </p:tgtEl>
                                        <p:attrNameLst>
                                          <p:attrName>style.visibility</p:attrName>
                                        </p:attrNameLst>
                                      </p:cBhvr>
                                      <p:to>
                                        <p:strVal val="visible"/>
                                      </p:to>
                                    </p:set>
                                    <p:anim calcmode="discrete" valueType="clr">
                                      <p:cBhvr override="childStyle">
                                        <p:cTn id="7" dur="80"/>
                                        <p:tgtEl>
                                          <p:spTgt spid="3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7"/>
                                        </p:tgtEl>
                                        <p:attrNameLst>
                                          <p:attrName>fillcolor</p:attrName>
                                        </p:attrNameLst>
                                      </p:cBhvr>
                                      <p:tavLst>
                                        <p:tav tm="0">
                                          <p:val>
                                            <p:clrVal>
                                              <a:schemeClr val="accent2"/>
                                            </p:clrVal>
                                          </p:val>
                                        </p:tav>
                                        <p:tav tm="50000">
                                          <p:val>
                                            <p:clrVal>
                                              <a:schemeClr val="hlink"/>
                                            </p:clrVal>
                                          </p:val>
                                        </p:tav>
                                      </p:tavLst>
                                    </p:anim>
                                    <p:set>
                                      <p:cBhvr>
                                        <p:cTn id="9" dur="80"/>
                                        <p:tgtEl>
                                          <p:spTgt spid="37"/>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9222"/>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9224"/>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xit" presetSubtype="0" fill="hold" grpId="1" nodeType="clickEffect">
                                  <p:stCondLst>
                                    <p:cond delay="0"/>
                                  </p:stCondLst>
                                  <p:iterate type="lt">
                                    <p:tmAbs val="0"/>
                                  </p:iterate>
                                  <p:childTnLst>
                                    <p:set>
                                      <p:cBhvr>
                                        <p:cTn id="21" dur="1" fill="hold">
                                          <p:stCondLst>
                                            <p:cond delay="0"/>
                                          </p:stCondLst>
                                        </p:cTn>
                                        <p:tgtEl>
                                          <p:spTgt spid="37"/>
                                        </p:tgtEl>
                                        <p:attrNameLst>
                                          <p:attrName>style.visibility</p:attrName>
                                        </p:attrNameLst>
                                      </p:cBhvr>
                                      <p:to>
                                        <p:strVal val="hidden"/>
                                      </p:to>
                                    </p:set>
                                  </p:childTnLst>
                                </p:cTn>
                              </p:par>
                            </p:childTnLst>
                          </p:cTn>
                        </p:par>
                        <p:par>
                          <p:cTn id="22" fill="hold" nodeType="afterGroup">
                            <p:stCondLst>
                              <p:cond delay="0"/>
                            </p:stCondLst>
                            <p:childTnLst>
                              <p:par>
                                <p:cTn id="23" presetID="27" presetClass="entr" presetSubtype="0" fill="hold" grpId="0" nodeType="afterEffect">
                                  <p:stCondLst>
                                    <p:cond delay="0"/>
                                  </p:stCondLst>
                                  <p:iterate type="lt">
                                    <p:tmPct val="50000"/>
                                  </p:iterate>
                                  <p:childTnLst>
                                    <p:set>
                                      <p:cBhvr>
                                        <p:cTn id="24" dur="1" fill="hold">
                                          <p:stCondLst>
                                            <p:cond delay="0"/>
                                          </p:stCondLst>
                                        </p:cTn>
                                        <p:tgtEl>
                                          <p:spTgt spid="34"/>
                                        </p:tgtEl>
                                        <p:attrNameLst>
                                          <p:attrName>style.visibility</p:attrName>
                                        </p:attrNameLst>
                                      </p:cBhvr>
                                      <p:to>
                                        <p:strVal val="visible"/>
                                      </p:to>
                                    </p:set>
                                    <p:anim calcmode="discrete" valueType="clr">
                                      <p:cBhvr override="childStyle">
                                        <p:cTn id="25" dur="80"/>
                                        <p:tgtEl>
                                          <p:spTgt spid="34"/>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34"/>
                                        </p:tgtEl>
                                        <p:attrNameLst>
                                          <p:attrName>fillcolor</p:attrName>
                                        </p:attrNameLst>
                                      </p:cBhvr>
                                      <p:tavLst>
                                        <p:tav tm="0">
                                          <p:val>
                                            <p:clrVal>
                                              <a:schemeClr val="accent2"/>
                                            </p:clrVal>
                                          </p:val>
                                        </p:tav>
                                        <p:tav tm="50000">
                                          <p:val>
                                            <p:clrVal>
                                              <a:schemeClr val="hlink"/>
                                            </p:clrVal>
                                          </p:val>
                                        </p:tav>
                                      </p:tavLst>
                                    </p:anim>
                                    <p:set>
                                      <p:cBhvr>
                                        <p:cTn id="27" dur="80"/>
                                        <p:tgtEl>
                                          <p:spTgt spid="34"/>
                                        </p:tgtEl>
                                        <p:attrNameLst>
                                          <p:attrName>fill.type</p:attrName>
                                        </p:attrNameLst>
                                      </p:cBhvr>
                                      <p:to>
                                        <p:strVal val="solid"/>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nodeType="clickEffect">
                                  <p:stCondLst>
                                    <p:cond delay="0"/>
                                  </p:stCondLst>
                                  <p:childTnLst>
                                    <p:set>
                                      <p:cBhvr>
                                        <p:cTn id="31" dur="1" fill="hold">
                                          <p:stCondLst>
                                            <p:cond delay="0"/>
                                          </p:stCondLst>
                                        </p:cTn>
                                        <p:tgtEl>
                                          <p:spTgt spid="9227"/>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xit" presetSubtype="0" fill="hold" grpId="1" nodeType="clickEffect">
                                  <p:stCondLst>
                                    <p:cond delay="0"/>
                                  </p:stCondLst>
                                  <p:iterate type="lt">
                                    <p:tmAbs val="0"/>
                                  </p:iterate>
                                  <p:childTnLst>
                                    <p:set>
                                      <p:cBhvr>
                                        <p:cTn id="39" dur="1" fill="hold">
                                          <p:stCondLst>
                                            <p:cond delay="0"/>
                                          </p:stCondLst>
                                        </p:cTn>
                                        <p:tgtEl>
                                          <p:spTgt spid="34"/>
                                        </p:tgtEl>
                                        <p:attrNameLst>
                                          <p:attrName>style.visibility</p:attrName>
                                        </p:attrNameLst>
                                      </p:cBhvr>
                                      <p:to>
                                        <p:strVal val="hidden"/>
                                      </p:to>
                                    </p:set>
                                  </p:childTnLst>
                                </p:cTn>
                              </p:par>
                            </p:childTnLst>
                          </p:cTn>
                        </p:par>
                        <p:par>
                          <p:cTn id="40" fill="hold" nodeType="afterGroup">
                            <p:stCondLst>
                              <p:cond delay="0"/>
                            </p:stCondLst>
                            <p:childTnLst>
                              <p:par>
                                <p:cTn id="41" presetID="27" presetClass="entr" presetSubtype="0" fill="hold" grpId="0" nodeType="afterEffect">
                                  <p:stCondLst>
                                    <p:cond delay="0"/>
                                  </p:stCondLst>
                                  <p:iterate type="lt">
                                    <p:tmPct val="50000"/>
                                  </p:iterate>
                                  <p:childTnLst>
                                    <p:set>
                                      <p:cBhvr>
                                        <p:cTn id="42" dur="1" fill="hold">
                                          <p:stCondLst>
                                            <p:cond delay="0"/>
                                          </p:stCondLst>
                                        </p:cTn>
                                        <p:tgtEl>
                                          <p:spTgt spid="36"/>
                                        </p:tgtEl>
                                        <p:attrNameLst>
                                          <p:attrName>style.visibility</p:attrName>
                                        </p:attrNameLst>
                                      </p:cBhvr>
                                      <p:to>
                                        <p:strVal val="visible"/>
                                      </p:to>
                                    </p:set>
                                    <p:anim calcmode="discrete" valueType="clr">
                                      <p:cBhvr override="childStyle">
                                        <p:cTn id="43" dur="80"/>
                                        <p:tgtEl>
                                          <p:spTgt spid="36"/>
                                        </p:tgtEl>
                                        <p:attrNameLst>
                                          <p:attrName>style.color</p:attrName>
                                        </p:attrNameLst>
                                      </p:cBhvr>
                                      <p:tavLst>
                                        <p:tav tm="0">
                                          <p:val>
                                            <p:clrVal>
                                              <a:schemeClr val="accent2"/>
                                            </p:clrVal>
                                          </p:val>
                                        </p:tav>
                                        <p:tav tm="50000">
                                          <p:val>
                                            <p:clrVal>
                                              <a:schemeClr val="hlink"/>
                                            </p:clrVal>
                                          </p:val>
                                        </p:tav>
                                      </p:tavLst>
                                    </p:anim>
                                    <p:anim calcmode="discrete" valueType="clr">
                                      <p:cBhvr>
                                        <p:cTn id="44" dur="80"/>
                                        <p:tgtEl>
                                          <p:spTgt spid="36"/>
                                        </p:tgtEl>
                                        <p:attrNameLst>
                                          <p:attrName>fillcolor</p:attrName>
                                        </p:attrNameLst>
                                      </p:cBhvr>
                                      <p:tavLst>
                                        <p:tav tm="0">
                                          <p:val>
                                            <p:clrVal>
                                              <a:schemeClr val="accent2"/>
                                            </p:clrVal>
                                          </p:val>
                                        </p:tav>
                                        <p:tav tm="50000">
                                          <p:val>
                                            <p:clrVal>
                                              <a:schemeClr val="hlink"/>
                                            </p:clrVal>
                                          </p:val>
                                        </p:tav>
                                      </p:tavLst>
                                    </p:anim>
                                    <p:set>
                                      <p:cBhvr>
                                        <p:cTn id="45" dur="80"/>
                                        <p:tgtEl>
                                          <p:spTgt spid="36"/>
                                        </p:tgtEl>
                                        <p:attrNameLst>
                                          <p:attrName>fill.type</p:attrName>
                                        </p:attrNameLst>
                                      </p:cBhvr>
                                      <p:to>
                                        <p:strVal val="solid"/>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1" presetClass="entr" presetSubtype="0" fill="hold" nodeType="clickEffect">
                                  <p:stCondLst>
                                    <p:cond delay="0"/>
                                  </p:stCondLst>
                                  <p:childTnLst>
                                    <p:set>
                                      <p:cBhvr>
                                        <p:cTn id="49" dur="1" fill="hold">
                                          <p:stCondLst>
                                            <p:cond delay="0"/>
                                          </p:stCondLst>
                                        </p:cTn>
                                        <p:tgtEl>
                                          <p:spTgt spid="9230"/>
                                        </p:tgtEl>
                                        <p:attrNameLst>
                                          <p:attrName>style.visibility</p:attrName>
                                        </p:attrNameLst>
                                      </p:cBhvr>
                                      <p:to>
                                        <p:strVal val="visible"/>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1" presetClass="exit" presetSubtype="0" fill="hold" grpId="1" nodeType="clickEffect">
                                  <p:stCondLst>
                                    <p:cond delay="0"/>
                                  </p:stCondLst>
                                  <p:iterate type="lt">
                                    <p:tmAbs val="0"/>
                                  </p:iterate>
                                  <p:childTnLst>
                                    <p:set>
                                      <p:cBhvr>
                                        <p:cTn id="53" dur="1" fill="hold">
                                          <p:stCondLst>
                                            <p:cond delay="0"/>
                                          </p:stCondLst>
                                        </p:cTn>
                                        <p:tgtEl>
                                          <p:spTgt spid="36"/>
                                        </p:tgtEl>
                                        <p:attrNameLst>
                                          <p:attrName>style.visibility</p:attrName>
                                        </p:attrNameLst>
                                      </p:cBhvr>
                                      <p:to>
                                        <p:strVal val="hidden"/>
                                      </p:to>
                                    </p:set>
                                  </p:childTnLst>
                                </p:cTn>
                              </p:par>
                            </p:childTnLst>
                          </p:cTn>
                        </p:par>
                        <p:par>
                          <p:cTn id="54" fill="hold" nodeType="afterGroup">
                            <p:stCondLst>
                              <p:cond delay="0"/>
                            </p:stCondLst>
                            <p:childTnLst>
                              <p:par>
                                <p:cTn id="55" presetID="2" presetClass="entr" presetSubtype="2" fill="hold" nodeType="afterEffect">
                                  <p:stCondLst>
                                    <p:cond delay="0"/>
                                  </p:stCondLst>
                                  <p:childTnLst>
                                    <p:set>
                                      <p:cBhvr>
                                        <p:cTn id="56" dur="1" fill="hold">
                                          <p:stCondLst>
                                            <p:cond delay="0"/>
                                          </p:stCondLst>
                                        </p:cTn>
                                        <p:tgtEl>
                                          <p:spTgt spid="4"/>
                                        </p:tgtEl>
                                        <p:attrNameLst>
                                          <p:attrName>style.visibility</p:attrName>
                                        </p:attrNameLst>
                                      </p:cBhvr>
                                      <p:to>
                                        <p:strVal val="visible"/>
                                      </p:to>
                                    </p:set>
                                    <p:anim calcmode="lin" valueType="num">
                                      <p:cBhvr additive="base">
                                        <p:cTn id="57" dur="500" fill="hold"/>
                                        <p:tgtEl>
                                          <p:spTgt spid="4"/>
                                        </p:tgtEl>
                                        <p:attrNameLst>
                                          <p:attrName>ppt_x</p:attrName>
                                        </p:attrNameLst>
                                      </p:cBhvr>
                                      <p:tavLst>
                                        <p:tav tm="0">
                                          <p:val>
                                            <p:strVal val="1+#ppt_w/2"/>
                                          </p:val>
                                        </p:tav>
                                        <p:tav tm="100000">
                                          <p:val>
                                            <p:strVal val="#ppt_x"/>
                                          </p:val>
                                        </p:tav>
                                      </p:tavLst>
                                    </p:anim>
                                    <p:anim calcmode="lin" valueType="num">
                                      <p:cBhvr additive="base">
                                        <p:cTn id="5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39" presetClass="entr" presetSubtype="0" accel="100000" fill="hold" nodeType="click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ppt_h</p:attrName>
                                        </p:attrNameLst>
                                      </p:cBhvr>
                                      <p:tavLst>
                                        <p:tav tm="0">
                                          <p:val>
                                            <p:strVal val="#ppt_h/20"/>
                                          </p:val>
                                        </p:tav>
                                        <p:tav tm="50000">
                                          <p:val>
                                            <p:strVal val="#ppt_h/20"/>
                                          </p:val>
                                        </p:tav>
                                        <p:tav tm="100000">
                                          <p:val>
                                            <p:strVal val="#ppt_h"/>
                                          </p:val>
                                        </p:tav>
                                      </p:tavLst>
                                    </p:anim>
                                    <p:anim calcmode="lin" valueType="num">
                                      <p:cBhvr>
                                        <p:cTn id="64" dur="500" fill="hold"/>
                                        <p:tgtEl>
                                          <p:spTgt spid="32"/>
                                        </p:tgtEl>
                                        <p:attrNameLst>
                                          <p:attrName>ppt_w</p:attrName>
                                        </p:attrNameLst>
                                      </p:cBhvr>
                                      <p:tavLst>
                                        <p:tav tm="0">
                                          <p:val>
                                            <p:strVal val="#ppt_w+.3"/>
                                          </p:val>
                                        </p:tav>
                                        <p:tav tm="50000">
                                          <p:val>
                                            <p:strVal val="#ppt_w+.3"/>
                                          </p:val>
                                        </p:tav>
                                        <p:tav tm="100000">
                                          <p:val>
                                            <p:strVal val="#ppt_w"/>
                                          </p:val>
                                        </p:tav>
                                      </p:tavLst>
                                    </p:anim>
                                    <p:anim calcmode="lin" valueType="num">
                                      <p:cBhvr>
                                        <p:cTn id="65" dur="500" fill="hold"/>
                                        <p:tgtEl>
                                          <p:spTgt spid="32"/>
                                        </p:tgtEl>
                                        <p:attrNameLst>
                                          <p:attrName>ppt_x</p:attrName>
                                        </p:attrNameLst>
                                      </p:cBhvr>
                                      <p:tavLst>
                                        <p:tav tm="0">
                                          <p:val>
                                            <p:strVal val="#ppt_x-.3"/>
                                          </p:val>
                                        </p:tav>
                                        <p:tav tm="50000">
                                          <p:val>
                                            <p:strVal val="#ppt_x"/>
                                          </p:val>
                                        </p:tav>
                                        <p:tav tm="100000">
                                          <p:val>
                                            <p:strVal val="#ppt_x"/>
                                          </p:val>
                                        </p:tav>
                                      </p:tavLst>
                                    </p:anim>
                                    <p:anim calcmode="lin" valueType="num">
                                      <p:cBhvr>
                                        <p:cTn id="66"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nodeType="clickEffect">
                                  <p:stCondLst>
                                    <p:cond delay="0"/>
                                  </p:stCondLst>
                                  <p:childTnLst>
                                    <p:set>
                                      <p:cBhvr>
                                        <p:cTn id="70" dur="1" fill="hold">
                                          <p:stCondLst>
                                            <p:cond delay="0"/>
                                          </p:stCondLst>
                                        </p:cTn>
                                        <p:tgtEl>
                                          <p:spTgt spid="9241"/>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nodeType="clickEffect">
                                  <p:stCondLst>
                                    <p:cond delay="0"/>
                                  </p:stCondLst>
                                  <p:childTnLst>
                                    <p:set>
                                      <p:cBhvr>
                                        <p:cTn id="7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4" grpId="1" animBg="1"/>
      <p:bldP spid="36" grpId="0" animBg="1"/>
      <p:bldP spid="36" grpId="1" animBg="1"/>
      <p:bldP spid="37" grpId="0" animBg="1"/>
      <p:bldP spid="37" grpId="1"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9698" name="Object 2"/>
          <p:cNvGraphicFramePr>
            <a:graphicFrameLocks noChangeAspect="1"/>
          </p:cNvGraphicFramePr>
          <p:nvPr/>
        </p:nvGraphicFramePr>
        <p:xfrm>
          <a:off x="3784600" y="2027238"/>
          <a:ext cx="4148138" cy="431800"/>
        </p:xfrm>
        <a:graphic>
          <a:graphicData uri="http://schemas.openxmlformats.org/presentationml/2006/ole">
            <mc:AlternateContent xmlns:mc="http://schemas.openxmlformats.org/markup-compatibility/2006">
              <mc:Choice xmlns:v="urn:schemas-microsoft-com:vml" Requires="v">
                <p:oleObj spid="_x0000_s29708" name="Equation" r:id="rId3" imgW="3543300" imgH="368300" progId="Equation.DSMT4">
                  <p:embed/>
                </p:oleObj>
              </mc:Choice>
              <mc:Fallback>
                <p:oleObj name="Equation" r:id="rId3" imgW="3543300" imgH="36830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4600" y="2027238"/>
                        <a:ext cx="4148138" cy="431800"/>
                      </a:xfrm>
                      <a:prstGeom prst="rect">
                        <a:avLst/>
                      </a:prstGeom>
                      <a:solidFill>
                        <a:schemeClr val="tx1"/>
                      </a:solidFill>
                      <a:ln w="38100">
                        <a:solidFill>
                          <a:srgbClr val="808080"/>
                        </a:solidFill>
                        <a:miter lim="800000"/>
                        <a:headEnd/>
                        <a:tailEnd/>
                      </a:ln>
                    </p:spPr>
                  </p:pic>
                </p:oleObj>
              </mc:Fallback>
            </mc:AlternateContent>
          </a:graphicData>
        </a:graphic>
      </p:graphicFrame>
      <p:sp>
        <p:nvSpPr>
          <p:cNvPr id="9227" name="Text Box 5"/>
          <p:cNvSpPr txBox="1">
            <a:spLocks noChangeArrowheads="1"/>
          </p:cNvSpPr>
          <p:nvPr/>
        </p:nvSpPr>
        <p:spPr bwMode="auto">
          <a:xfrm>
            <a:off x="868363" y="2044700"/>
            <a:ext cx="2895600" cy="461963"/>
          </a:xfrm>
          <a:prstGeom prst="rect">
            <a:avLst/>
          </a:prstGeom>
          <a:noFill/>
          <a:ln w="9525">
            <a:noFill/>
            <a:miter lim="800000"/>
            <a:headEnd/>
            <a:tailEnd/>
          </a:ln>
        </p:spPr>
        <p:txBody>
          <a:bodyPr>
            <a:spAutoFit/>
          </a:bodyPr>
          <a:lstStyle/>
          <a:p>
            <a:pPr algn="ctr">
              <a:spcBef>
                <a:spcPct val="50000"/>
              </a:spcBef>
              <a:defRPr/>
            </a:pPr>
            <a:r>
              <a:rPr lang="en-GB" dirty="0">
                <a:latin typeface="+mj-lt"/>
                <a:cs typeface="Arial" charset="0"/>
              </a:rPr>
              <a:t>Maximum, we have:</a:t>
            </a:r>
          </a:p>
        </p:txBody>
      </p:sp>
      <p:pic>
        <p:nvPicPr>
          <p:cNvPr id="45066" name="Picture 10"/>
          <p:cNvPicPr>
            <a:picLocks noChangeAspect="1" noChangeArrowheads="1"/>
          </p:cNvPicPr>
          <p:nvPr/>
        </p:nvPicPr>
        <p:blipFill>
          <a:blip r:embed="rId5"/>
          <a:srcRect l="11625" t="24167" r="26940" b="27292"/>
          <a:stretch>
            <a:fillRect/>
          </a:stretch>
        </p:blipFill>
        <p:spPr bwMode="auto">
          <a:xfrm>
            <a:off x="984250" y="2632075"/>
            <a:ext cx="8083550" cy="4103688"/>
          </a:xfrm>
          <a:prstGeom prst="rect">
            <a:avLst/>
          </a:prstGeom>
          <a:noFill/>
          <a:ln w="63500">
            <a:solidFill>
              <a:schemeClr val="tx1">
                <a:lumMod val="50000"/>
              </a:schemeClr>
            </a:solidFill>
            <a:miter lim="800000"/>
            <a:headEnd/>
            <a:tailEnd/>
          </a:ln>
          <a:effectLst/>
        </p:spPr>
      </p:pic>
      <p:graphicFrame>
        <p:nvGraphicFramePr>
          <p:cNvPr id="45067" name="Object 11"/>
          <p:cNvGraphicFramePr>
            <a:graphicFrameLocks noChangeAspect="1"/>
          </p:cNvGraphicFramePr>
          <p:nvPr/>
        </p:nvGraphicFramePr>
        <p:xfrm>
          <a:off x="1928813" y="5470525"/>
          <a:ext cx="3670300" cy="368300"/>
        </p:xfrm>
        <a:graphic>
          <a:graphicData uri="http://schemas.openxmlformats.org/presentationml/2006/ole">
            <mc:AlternateContent xmlns:mc="http://schemas.openxmlformats.org/markup-compatibility/2006">
              <mc:Choice xmlns:v="urn:schemas-microsoft-com:vml" Requires="v">
                <p:oleObj spid="_x0000_s29709" name="Equation" r:id="rId6" imgW="3670300" imgH="368300" progId="Equation.DSMT4">
                  <p:embed/>
                </p:oleObj>
              </mc:Choice>
              <mc:Fallback>
                <p:oleObj name="Equation" r:id="rId6" imgW="3670300" imgH="368300" progId="Equation.DSMT4">
                  <p:embed/>
                  <p:pic>
                    <p:nvPicPr>
                      <p:cNvPr id="0" name="Object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8813" y="5470525"/>
                        <a:ext cx="36703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068" name="Object 12"/>
          <p:cNvGraphicFramePr>
            <a:graphicFrameLocks noChangeAspect="1"/>
          </p:cNvGraphicFramePr>
          <p:nvPr/>
        </p:nvGraphicFramePr>
        <p:xfrm>
          <a:off x="1371600" y="5886450"/>
          <a:ext cx="4922838" cy="342900"/>
        </p:xfrm>
        <a:graphic>
          <a:graphicData uri="http://schemas.openxmlformats.org/presentationml/2006/ole">
            <mc:AlternateContent xmlns:mc="http://schemas.openxmlformats.org/markup-compatibility/2006">
              <mc:Choice xmlns:v="urn:schemas-microsoft-com:vml" Requires="v">
                <p:oleObj spid="_x0000_s29710" name="Equation" r:id="rId8" imgW="5207000" imgH="342900" progId="Equation.DSMT4">
                  <p:embed/>
                </p:oleObj>
              </mc:Choice>
              <mc:Fallback>
                <p:oleObj name="Equation" r:id="rId8" imgW="5207000" imgH="342900" progId="Equation.DSMT4">
                  <p:embed/>
                  <p:pic>
                    <p:nvPicPr>
                      <p:cNvPr id="0" name="Object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71600" y="5886450"/>
                        <a:ext cx="4922838"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069" name="Object 13"/>
          <p:cNvGraphicFramePr>
            <a:graphicFrameLocks noChangeAspect="1"/>
          </p:cNvGraphicFramePr>
          <p:nvPr/>
        </p:nvGraphicFramePr>
        <p:xfrm>
          <a:off x="1717675" y="6276975"/>
          <a:ext cx="4305300" cy="368300"/>
        </p:xfrm>
        <a:graphic>
          <a:graphicData uri="http://schemas.openxmlformats.org/presentationml/2006/ole">
            <mc:AlternateContent xmlns:mc="http://schemas.openxmlformats.org/markup-compatibility/2006">
              <mc:Choice xmlns:v="urn:schemas-microsoft-com:vml" Requires="v">
                <p:oleObj spid="_x0000_s29711" name="Equation" r:id="rId10" imgW="4305300" imgH="368300" progId="Equation.DSMT4">
                  <p:embed/>
                </p:oleObj>
              </mc:Choice>
              <mc:Fallback>
                <p:oleObj name="Equation" r:id="rId10" imgW="4305300" imgH="368300" progId="Equation.DSMT4">
                  <p:embed/>
                  <p:pic>
                    <p:nvPicPr>
                      <p:cNvPr id="0" name="Object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17675" y="6276975"/>
                        <a:ext cx="43053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070" name="Object 14"/>
          <p:cNvGraphicFramePr>
            <a:graphicFrameLocks noChangeAspect="1"/>
          </p:cNvGraphicFramePr>
          <p:nvPr/>
        </p:nvGraphicFramePr>
        <p:xfrm>
          <a:off x="3908425" y="3648075"/>
          <a:ext cx="1571625" cy="976313"/>
        </p:xfrm>
        <a:graphic>
          <a:graphicData uri="http://schemas.openxmlformats.org/presentationml/2006/ole">
            <mc:AlternateContent xmlns:mc="http://schemas.openxmlformats.org/markup-compatibility/2006">
              <mc:Choice xmlns:v="urn:schemas-microsoft-com:vml" Requires="v">
                <p:oleObj spid="_x0000_s29712" name="Equation" r:id="rId12" imgW="1778000" imgH="1104900" progId="Equation.DSMT4">
                  <p:embed/>
                </p:oleObj>
              </mc:Choice>
              <mc:Fallback>
                <p:oleObj name="Equation" r:id="rId12" imgW="1778000" imgH="1104900" progId="Equation.DSMT4">
                  <p:embed/>
                  <p:pic>
                    <p:nvPicPr>
                      <p:cNvPr id="0" name="Object 1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908425" y="3648075"/>
                        <a:ext cx="1571625" cy="976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 name="Oval 16"/>
          <p:cNvSpPr>
            <a:spLocks noChangeArrowheads="1"/>
          </p:cNvSpPr>
          <p:nvPr/>
        </p:nvSpPr>
        <p:spPr bwMode="auto">
          <a:xfrm>
            <a:off x="3779838" y="2682875"/>
            <a:ext cx="136525" cy="136525"/>
          </a:xfrm>
          <a:prstGeom prst="ellipse">
            <a:avLst/>
          </a:prstGeom>
          <a:solidFill>
            <a:srgbClr val="FF0000"/>
          </a:solidFill>
          <a:ln w="38100" algn="ctr">
            <a:solidFill>
              <a:srgbClr val="000000"/>
            </a:solidFill>
            <a:round/>
            <a:headEnd/>
            <a:tailEnd/>
          </a:ln>
        </p:spPr>
        <p:txBody>
          <a:bodyPr>
            <a:spAutoFit/>
          </a:bodyPr>
          <a:lstStyle/>
          <a:p>
            <a:pPr algn="ctr">
              <a:spcBef>
                <a:spcPct val="50000"/>
              </a:spcBef>
            </a:pPr>
            <a:endParaRPr lang="en-US"/>
          </a:p>
        </p:txBody>
      </p:sp>
      <p:cxnSp>
        <p:nvCxnSpPr>
          <p:cNvPr id="19" name="Straight Connector 18"/>
          <p:cNvCxnSpPr>
            <a:cxnSpLocks noChangeShapeType="1"/>
          </p:cNvCxnSpPr>
          <p:nvPr/>
        </p:nvCxnSpPr>
        <p:spPr bwMode="auto">
          <a:xfrm rot="5400000" flipH="1" flipV="1">
            <a:off x="2968625" y="3706813"/>
            <a:ext cx="1782763" cy="7937"/>
          </a:xfrm>
          <a:prstGeom prst="line">
            <a:avLst/>
          </a:prstGeom>
          <a:noFill/>
          <a:ln w="28575" algn="ctr">
            <a:solidFill>
              <a:srgbClr val="000000"/>
            </a:solidFill>
            <a:prstDash val="dash"/>
            <a:round/>
            <a:headEnd/>
            <a:tailEnd/>
          </a:ln>
          <a:extLst>
            <a:ext uri="{909E8E84-426E-40DD-AFC4-6F175D3DCCD1}">
              <a14:hiddenFill xmlns:a14="http://schemas.microsoft.com/office/drawing/2010/main">
                <a:noFill/>
              </a14:hiddenFill>
            </a:ext>
          </a:extLst>
        </p:spPr>
      </p:cxnSp>
      <p:sp>
        <p:nvSpPr>
          <p:cNvPr id="20" name="Text Box 4"/>
          <p:cNvSpPr txBox="1">
            <a:spLocks noChangeArrowheads="1"/>
          </p:cNvSpPr>
          <p:nvPr/>
        </p:nvSpPr>
        <p:spPr bwMode="auto">
          <a:xfrm>
            <a:off x="927100" y="622300"/>
            <a:ext cx="6616700" cy="579438"/>
          </a:xfrm>
          <a:prstGeom prst="rect">
            <a:avLst/>
          </a:prstGeom>
          <a:noFill/>
          <a:ln w="9525">
            <a:noFill/>
            <a:miter lim="800000"/>
            <a:headEnd/>
            <a:tailEnd/>
          </a:ln>
        </p:spPr>
        <p:txBody>
          <a:bodyPr>
            <a:spAutoFit/>
          </a:bodyPr>
          <a:lstStyle/>
          <a:p>
            <a:pPr algn="ctr">
              <a:spcBef>
                <a:spcPct val="50000"/>
              </a:spcBef>
              <a:defRPr/>
            </a:pPr>
            <a:r>
              <a:rPr lang="en-GB" sz="3200" dirty="0">
                <a:solidFill>
                  <a:srgbClr val="FFFF00"/>
                </a:solidFill>
                <a:latin typeface="+mj-lt"/>
                <a:cs typeface="Arial" charset="0"/>
              </a:rPr>
              <a:t>Maximum and Minimum Values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45066"/>
                                        </p:tgtEl>
                                        <p:attrNameLst>
                                          <p:attrName>style.visibility</p:attrName>
                                        </p:attrNameLst>
                                      </p:cBhvr>
                                      <p:to>
                                        <p:strVal val="visible"/>
                                      </p:to>
                                    </p:set>
                                    <p:animEffect transition="in" filter="wipe(up)">
                                      <p:cBhvr>
                                        <p:cTn id="7" dur="500"/>
                                        <p:tgtEl>
                                          <p:spTgt spid="450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45067"/>
                                        </p:tgtEl>
                                        <p:attrNameLst>
                                          <p:attrName>style.visibility</p:attrName>
                                        </p:attrNameLst>
                                      </p:cBhvr>
                                      <p:to>
                                        <p:strVal val="visible"/>
                                      </p:to>
                                    </p:set>
                                    <p:animEffect transition="in" filter="wipe(left)">
                                      <p:cBhvr>
                                        <p:cTn id="12" dur="500"/>
                                        <p:tgtEl>
                                          <p:spTgt spid="4506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45068"/>
                                        </p:tgtEl>
                                        <p:attrNameLst>
                                          <p:attrName>style.visibility</p:attrName>
                                        </p:attrNameLst>
                                      </p:cBhvr>
                                      <p:to>
                                        <p:strVal val="visible"/>
                                      </p:to>
                                    </p:set>
                                    <p:animEffect transition="in" filter="wipe(left)">
                                      <p:cBhvr>
                                        <p:cTn id="17" dur="500"/>
                                        <p:tgtEl>
                                          <p:spTgt spid="4506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45069"/>
                                        </p:tgtEl>
                                        <p:attrNameLst>
                                          <p:attrName>style.visibility</p:attrName>
                                        </p:attrNameLst>
                                      </p:cBhvr>
                                      <p:to>
                                        <p:strVal val="visible"/>
                                      </p:to>
                                    </p:set>
                                    <p:animEffect transition="in" filter="wipe(left)">
                                      <p:cBhvr>
                                        <p:cTn id="22" dur="500"/>
                                        <p:tgtEl>
                                          <p:spTgt spid="4506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1"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1"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up)">
                                      <p:cBhvr>
                                        <p:cTn id="33" dur="500"/>
                                        <p:tgtEl>
                                          <p:spTgt spid="19"/>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nodeType="clickEffect">
                                  <p:stCondLst>
                                    <p:cond delay="0"/>
                                  </p:stCondLst>
                                  <p:childTnLst>
                                    <p:set>
                                      <p:cBhvr>
                                        <p:cTn id="37" dur="1" fill="hold">
                                          <p:stCondLst>
                                            <p:cond delay="0"/>
                                          </p:stCondLst>
                                        </p:cTn>
                                        <p:tgtEl>
                                          <p:spTgt spid="45070"/>
                                        </p:tgtEl>
                                        <p:attrNameLst>
                                          <p:attrName>style.visibility</p:attrName>
                                        </p:attrNameLst>
                                      </p:cBhvr>
                                      <p:to>
                                        <p:strVal val="visible"/>
                                      </p:to>
                                    </p:set>
                                    <p:animEffect transition="in" filter="wipe(left)">
                                      <p:cBhvr>
                                        <p:cTn id="38" dur="500"/>
                                        <p:tgtEl>
                                          <p:spTgt spid="450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0722" name="Object 2"/>
          <p:cNvGraphicFramePr>
            <a:graphicFrameLocks noChangeAspect="1"/>
          </p:cNvGraphicFramePr>
          <p:nvPr/>
        </p:nvGraphicFramePr>
        <p:xfrm>
          <a:off x="3860800" y="2027238"/>
          <a:ext cx="4148138" cy="431800"/>
        </p:xfrm>
        <a:graphic>
          <a:graphicData uri="http://schemas.openxmlformats.org/presentationml/2006/ole">
            <mc:AlternateContent xmlns:mc="http://schemas.openxmlformats.org/markup-compatibility/2006">
              <mc:Choice xmlns:v="urn:schemas-microsoft-com:vml" Requires="v">
                <p:oleObj spid="_x0000_s30732" name="Equation" r:id="rId3" imgW="3543300" imgH="368300" progId="Equation.DSMT4">
                  <p:embed/>
                </p:oleObj>
              </mc:Choice>
              <mc:Fallback>
                <p:oleObj name="Equation" r:id="rId3" imgW="3543300" imgH="36830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0800" y="2027238"/>
                        <a:ext cx="4148138" cy="431800"/>
                      </a:xfrm>
                      <a:prstGeom prst="rect">
                        <a:avLst/>
                      </a:prstGeom>
                      <a:solidFill>
                        <a:schemeClr val="tx1"/>
                      </a:solidFill>
                      <a:ln w="38100">
                        <a:solidFill>
                          <a:srgbClr val="808080"/>
                        </a:solidFill>
                        <a:miter lim="800000"/>
                        <a:headEnd/>
                        <a:tailEnd/>
                      </a:ln>
                    </p:spPr>
                  </p:pic>
                </p:oleObj>
              </mc:Fallback>
            </mc:AlternateContent>
          </a:graphicData>
        </a:graphic>
      </p:graphicFrame>
      <p:sp>
        <p:nvSpPr>
          <p:cNvPr id="9227" name="Text Box 5"/>
          <p:cNvSpPr txBox="1">
            <a:spLocks noChangeArrowheads="1"/>
          </p:cNvSpPr>
          <p:nvPr/>
        </p:nvSpPr>
        <p:spPr bwMode="auto">
          <a:xfrm>
            <a:off x="776288" y="2044700"/>
            <a:ext cx="3017837" cy="461963"/>
          </a:xfrm>
          <a:prstGeom prst="rect">
            <a:avLst/>
          </a:prstGeom>
          <a:noFill/>
          <a:ln w="9525">
            <a:noFill/>
            <a:miter lim="800000"/>
            <a:headEnd/>
            <a:tailEnd/>
          </a:ln>
        </p:spPr>
        <p:txBody>
          <a:bodyPr>
            <a:spAutoFit/>
          </a:bodyPr>
          <a:lstStyle/>
          <a:p>
            <a:pPr algn="ctr">
              <a:spcBef>
                <a:spcPct val="50000"/>
              </a:spcBef>
              <a:defRPr/>
            </a:pPr>
            <a:r>
              <a:rPr lang="en-GB" dirty="0">
                <a:latin typeface="+mj-lt"/>
                <a:cs typeface="Arial" charset="0"/>
              </a:rPr>
              <a:t>Minimum, we have:</a:t>
            </a:r>
          </a:p>
        </p:txBody>
      </p:sp>
      <p:pic>
        <p:nvPicPr>
          <p:cNvPr id="45066" name="Picture 10"/>
          <p:cNvPicPr>
            <a:picLocks noChangeAspect="1" noChangeArrowheads="1"/>
          </p:cNvPicPr>
          <p:nvPr/>
        </p:nvPicPr>
        <p:blipFill>
          <a:blip r:embed="rId5"/>
          <a:srcRect l="11625" t="24167" r="26940" b="27292"/>
          <a:stretch>
            <a:fillRect/>
          </a:stretch>
        </p:blipFill>
        <p:spPr bwMode="auto">
          <a:xfrm>
            <a:off x="984250" y="2632075"/>
            <a:ext cx="8083550" cy="4103688"/>
          </a:xfrm>
          <a:prstGeom prst="rect">
            <a:avLst/>
          </a:prstGeom>
          <a:noFill/>
          <a:ln w="63500">
            <a:solidFill>
              <a:schemeClr val="tx1">
                <a:lumMod val="50000"/>
              </a:schemeClr>
            </a:solidFill>
            <a:miter lim="800000"/>
            <a:headEnd/>
            <a:tailEnd/>
          </a:ln>
          <a:effectLst/>
        </p:spPr>
      </p:pic>
      <p:graphicFrame>
        <p:nvGraphicFramePr>
          <p:cNvPr id="45067" name="Object 3"/>
          <p:cNvGraphicFramePr>
            <a:graphicFrameLocks noChangeAspect="1"/>
          </p:cNvGraphicFramePr>
          <p:nvPr/>
        </p:nvGraphicFramePr>
        <p:xfrm>
          <a:off x="1960563" y="5470525"/>
          <a:ext cx="3606800" cy="368300"/>
        </p:xfrm>
        <a:graphic>
          <a:graphicData uri="http://schemas.openxmlformats.org/presentationml/2006/ole">
            <mc:AlternateContent xmlns:mc="http://schemas.openxmlformats.org/markup-compatibility/2006">
              <mc:Choice xmlns:v="urn:schemas-microsoft-com:vml" Requires="v">
                <p:oleObj spid="_x0000_s30733" name="Equation" r:id="rId6" imgW="3606800" imgH="368300" progId="Equation.DSMT4">
                  <p:embed/>
                </p:oleObj>
              </mc:Choice>
              <mc:Fallback>
                <p:oleObj name="Equation" r:id="rId6" imgW="3606800" imgH="36830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60563" y="5470525"/>
                        <a:ext cx="36068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068" name="Object 4"/>
          <p:cNvGraphicFramePr>
            <a:graphicFrameLocks noChangeAspect="1"/>
          </p:cNvGraphicFramePr>
          <p:nvPr/>
        </p:nvGraphicFramePr>
        <p:xfrm>
          <a:off x="1258888" y="5886450"/>
          <a:ext cx="5149850" cy="342900"/>
        </p:xfrm>
        <a:graphic>
          <a:graphicData uri="http://schemas.openxmlformats.org/presentationml/2006/ole">
            <mc:AlternateContent xmlns:mc="http://schemas.openxmlformats.org/markup-compatibility/2006">
              <mc:Choice xmlns:v="urn:schemas-microsoft-com:vml" Requires="v">
                <p:oleObj spid="_x0000_s30734" name="Equation" r:id="rId8" imgW="5448300" imgH="342900" progId="Equation.DSMT4">
                  <p:embed/>
                </p:oleObj>
              </mc:Choice>
              <mc:Fallback>
                <p:oleObj name="Equation" r:id="rId8" imgW="5448300" imgH="342900" progId="Equation.DSMT4">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58888" y="5886450"/>
                        <a:ext cx="514985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069" name="Object 5"/>
          <p:cNvGraphicFramePr>
            <a:graphicFrameLocks noChangeAspect="1"/>
          </p:cNvGraphicFramePr>
          <p:nvPr/>
        </p:nvGraphicFramePr>
        <p:xfrm>
          <a:off x="1679575" y="6276975"/>
          <a:ext cx="4381500" cy="368300"/>
        </p:xfrm>
        <a:graphic>
          <a:graphicData uri="http://schemas.openxmlformats.org/presentationml/2006/ole">
            <mc:AlternateContent xmlns:mc="http://schemas.openxmlformats.org/markup-compatibility/2006">
              <mc:Choice xmlns:v="urn:schemas-microsoft-com:vml" Requires="v">
                <p:oleObj spid="_x0000_s30735" name="Equation" r:id="rId10" imgW="4381500" imgH="368300" progId="Equation.DSMT4">
                  <p:embed/>
                </p:oleObj>
              </mc:Choice>
              <mc:Fallback>
                <p:oleObj name="Equation" r:id="rId10" imgW="4381500" imgH="368300" progId="Equation.DSMT4">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79575" y="6276975"/>
                        <a:ext cx="43815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070" name="Object 6"/>
          <p:cNvGraphicFramePr>
            <a:graphicFrameLocks noChangeAspect="1"/>
          </p:cNvGraphicFramePr>
          <p:nvPr/>
        </p:nvGraphicFramePr>
        <p:xfrm>
          <a:off x="6332538" y="3576638"/>
          <a:ext cx="1571625" cy="998537"/>
        </p:xfrm>
        <a:graphic>
          <a:graphicData uri="http://schemas.openxmlformats.org/presentationml/2006/ole">
            <mc:AlternateContent xmlns:mc="http://schemas.openxmlformats.org/markup-compatibility/2006">
              <mc:Choice xmlns:v="urn:schemas-microsoft-com:vml" Requires="v">
                <p:oleObj spid="_x0000_s30736" name="Equation" r:id="rId12" imgW="1778000" imgH="1130300" progId="Equation.DSMT4">
                  <p:embed/>
                </p:oleObj>
              </mc:Choice>
              <mc:Fallback>
                <p:oleObj name="Equation" r:id="rId12" imgW="1778000" imgH="1130300" progId="Equation.DSMT4">
                  <p:embed/>
                  <p:pic>
                    <p:nvPicPr>
                      <p:cNvPr id="0"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32538" y="3576638"/>
                        <a:ext cx="1571625" cy="998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 name="Oval 16"/>
          <p:cNvSpPr>
            <a:spLocks noChangeArrowheads="1"/>
          </p:cNvSpPr>
          <p:nvPr/>
        </p:nvSpPr>
        <p:spPr bwMode="auto">
          <a:xfrm>
            <a:off x="7105650" y="6402388"/>
            <a:ext cx="138113" cy="138112"/>
          </a:xfrm>
          <a:prstGeom prst="ellipse">
            <a:avLst/>
          </a:prstGeom>
          <a:solidFill>
            <a:srgbClr val="FF0000"/>
          </a:solidFill>
          <a:ln w="38100" algn="ctr">
            <a:solidFill>
              <a:srgbClr val="000000"/>
            </a:solidFill>
            <a:round/>
            <a:headEnd/>
            <a:tailEnd/>
          </a:ln>
        </p:spPr>
        <p:txBody>
          <a:bodyPr>
            <a:spAutoFit/>
          </a:bodyPr>
          <a:lstStyle/>
          <a:p>
            <a:pPr algn="ctr">
              <a:spcBef>
                <a:spcPct val="50000"/>
              </a:spcBef>
            </a:pPr>
            <a:endParaRPr lang="en-US"/>
          </a:p>
        </p:txBody>
      </p:sp>
      <p:cxnSp>
        <p:nvCxnSpPr>
          <p:cNvPr id="19" name="Straight Connector 18"/>
          <p:cNvCxnSpPr>
            <a:cxnSpLocks noChangeShapeType="1"/>
          </p:cNvCxnSpPr>
          <p:nvPr/>
        </p:nvCxnSpPr>
        <p:spPr bwMode="auto">
          <a:xfrm rot="5400000" flipH="1" flipV="1">
            <a:off x="6277769" y="5457031"/>
            <a:ext cx="1784350" cy="7938"/>
          </a:xfrm>
          <a:prstGeom prst="line">
            <a:avLst/>
          </a:prstGeom>
          <a:noFill/>
          <a:ln w="28575" algn="ctr">
            <a:solidFill>
              <a:srgbClr val="000000"/>
            </a:solidFill>
            <a:prstDash val="dash"/>
            <a:round/>
            <a:headEnd/>
            <a:tailEnd/>
          </a:ln>
          <a:extLst>
            <a:ext uri="{909E8E84-426E-40DD-AFC4-6F175D3DCCD1}">
              <a14:hiddenFill xmlns:a14="http://schemas.microsoft.com/office/drawing/2010/main">
                <a:noFill/>
              </a14:hiddenFill>
            </a:ext>
          </a:extLst>
        </p:spPr>
      </p:cxnSp>
      <p:sp>
        <p:nvSpPr>
          <p:cNvPr id="20" name="Text Box 4"/>
          <p:cNvSpPr txBox="1">
            <a:spLocks noChangeArrowheads="1"/>
          </p:cNvSpPr>
          <p:nvPr/>
        </p:nvSpPr>
        <p:spPr bwMode="auto">
          <a:xfrm>
            <a:off x="927100" y="622300"/>
            <a:ext cx="6616700" cy="579438"/>
          </a:xfrm>
          <a:prstGeom prst="rect">
            <a:avLst/>
          </a:prstGeom>
          <a:noFill/>
          <a:ln w="9525">
            <a:noFill/>
            <a:miter lim="800000"/>
            <a:headEnd/>
            <a:tailEnd/>
          </a:ln>
        </p:spPr>
        <p:txBody>
          <a:bodyPr>
            <a:spAutoFit/>
          </a:bodyPr>
          <a:lstStyle/>
          <a:p>
            <a:pPr algn="ctr">
              <a:spcBef>
                <a:spcPct val="50000"/>
              </a:spcBef>
              <a:defRPr/>
            </a:pPr>
            <a:r>
              <a:rPr lang="en-GB" sz="3200" dirty="0">
                <a:solidFill>
                  <a:srgbClr val="FFFF00"/>
                </a:solidFill>
                <a:latin typeface="+mj-lt"/>
                <a:cs typeface="Arial" charset="0"/>
              </a:rPr>
              <a:t>Maximum and Minimum Values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45066"/>
                                        </p:tgtEl>
                                        <p:attrNameLst>
                                          <p:attrName>style.visibility</p:attrName>
                                        </p:attrNameLst>
                                      </p:cBhvr>
                                      <p:to>
                                        <p:strVal val="visible"/>
                                      </p:to>
                                    </p:set>
                                    <p:animEffect transition="in" filter="wipe(up)">
                                      <p:cBhvr>
                                        <p:cTn id="7" dur="500"/>
                                        <p:tgtEl>
                                          <p:spTgt spid="450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45067"/>
                                        </p:tgtEl>
                                        <p:attrNameLst>
                                          <p:attrName>style.visibility</p:attrName>
                                        </p:attrNameLst>
                                      </p:cBhvr>
                                      <p:to>
                                        <p:strVal val="visible"/>
                                      </p:to>
                                    </p:set>
                                    <p:animEffect transition="in" filter="wipe(left)">
                                      <p:cBhvr>
                                        <p:cTn id="12" dur="500"/>
                                        <p:tgtEl>
                                          <p:spTgt spid="4506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45068"/>
                                        </p:tgtEl>
                                        <p:attrNameLst>
                                          <p:attrName>style.visibility</p:attrName>
                                        </p:attrNameLst>
                                      </p:cBhvr>
                                      <p:to>
                                        <p:strVal val="visible"/>
                                      </p:to>
                                    </p:set>
                                    <p:animEffect transition="in" filter="wipe(left)">
                                      <p:cBhvr>
                                        <p:cTn id="17" dur="500"/>
                                        <p:tgtEl>
                                          <p:spTgt spid="4506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45069"/>
                                        </p:tgtEl>
                                        <p:attrNameLst>
                                          <p:attrName>style.visibility</p:attrName>
                                        </p:attrNameLst>
                                      </p:cBhvr>
                                      <p:to>
                                        <p:strVal val="visible"/>
                                      </p:to>
                                    </p:set>
                                    <p:animEffect transition="in" filter="wipe(left)">
                                      <p:cBhvr>
                                        <p:cTn id="22" dur="500"/>
                                        <p:tgtEl>
                                          <p:spTgt spid="4506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1"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1"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up)">
                                      <p:cBhvr>
                                        <p:cTn id="33" dur="500"/>
                                        <p:tgtEl>
                                          <p:spTgt spid="19"/>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nodeType="clickEffect">
                                  <p:stCondLst>
                                    <p:cond delay="0"/>
                                  </p:stCondLst>
                                  <p:childTnLst>
                                    <p:set>
                                      <p:cBhvr>
                                        <p:cTn id="37" dur="1" fill="hold">
                                          <p:stCondLst>
                                            <p:cond delay="0"/>
                                          </p:stCondLst>
                                        </p:cTn>
                                        <p:tgtEl>
                                          <p:spTgt spid="45070"/>
                                        </p:tgtEl>
                                        <p:attrNameLst>
                                          <p:attrName>style.visibility</p:attrName>
                                        </p:attrNameLst>
                                      </p:cBhvr>
                                      <p:to>
                                        <p:strVal val="visible"/>
                                      </p:to>
                                    </p:set>
                                    <p:animEffect transition="in" filter="wipe(left)">
                                      <p:cBhvr>
                                        <p:cTn id="38" dur="500"/>
                                        <p:tgtEl>
                                          <p:spTgt spid="450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7" name="Text Box 6"/>
          <p:cNvSpPr txBox="1">
            <a:spLocks noChangeArrowheads="1"/>
          </p:cNvSpPr>
          <p:nvPr/>
        </p:nvSpPr>
        <p:spPr bwMode="auto">
          <a:xfrm>
            <a:off x="955675" y="1936750"/>
            <a:ext cx="8158163" cy="1323975"/>
          </a:xfrm>
          <a:prstGeom prst="rect">
            <a:avLst/>
          </a:prstGeom>
          <a:noFill/>
          <a:ln w="9525">
            <a:noFill/>
            <a:miter lim="800000"/>
            <a:headEnd/>
            <a:tailEnd/>
          </a:ln>
        </p:spPr>
        <p:txBody>
          <a:bodyPr>
            <a:spAutoFit/>
          </a:bodyPr>
          <a:lstStyle/>
          <a:p>
            <a:pPr>
              <a:spcBef>
                <a:spcPct val="50000"/>
              </a:spcBef>
              <a:defRPr/>
            </a:pPr>
            <a:r>
              <a:rPr lang="en-GB" sz="2000" dirty="0">
                <a:solidFill>
                  <a:srgbClr val="FFFF00"/>
                </a:solidFill>
                <a:latin typeface="+mj-lt"/>
                <a:cs typeface="Arial" charset="0"/>
              </a:rPr>
              <a:t>A synthesiser adds two sound waves together to make a new sound.  The first wave is described by </a:t>
            </a:r>
            <a:r>
              <a:rPr lang="en-GB" sz="2000" dirty="0">
                <a:latin typeface="+mj-lt"/>
                <a:cs typeface="Arial" charset="0"/>
              </a:rPr>
              <a:t>V = 75sin t</a:t>
            </a:r>
            <a:r>
              <a:rPr lang="en-GB" sz="2000" i="1" baseline="40000" dirty="0">
                <a:latin typeface="+mj-lt"/>
                <a:cs typeface="Arial" charset="0"/>
              </a:rPr>
              <a:t>o  </a:t>
            </a:r>
            <a:r>
              <a:rPr lang="en-GB" sz="2000" dirty="0">
                <a:solidFill>
                  <a:srgbClr val="FFFF00"/>
                </a:solidFill>
                <a:latin typeface="+mj-lt"/>
                <a:cs typeface="Arial" charset="0"/>
              </a:rPr>
              <a:t>and the second by       </a:t>
            </a:r>
            <a:r>
              <a:rPr lang="en-GB" sz="2000" dirty="0">
                <a:latin typeface="+mj-lt"/>
                <a:cs typeface="Arial" charset="0"/>
              </a:rPr>
              <a:t>V = 100cos t</a:t>
            </a:r>
            <a:r>
              <a:rPr lang="en-GB" sz="2000" i="1" baseline="40000" dirty="0">
                <a:latin typeface="+mj-lt"/>
                <a:cs typeface="Arial" charset="0"/>
              </a:rPr>
              <a:t>o</a:t>
            </a:r>
            <a:r>
              <a:rPr lang="en-GB" sz="2000" dirty="0">
                <a:solidFill>
                  <a:srgbClr val="FFFF00"/>
                </a:solidFill>
                <a:latin typeface="+mj-lt"/>
                <a:cs typeface="Arial" charset="0"/>
              </a:rPr>
              <a:t>, where </a:t>
            </a:r>
            <a:r>
              <a:rPr lang="en-GB" sz="2000" dirty="0">
                <a:latin typeface="+mj-lt"/>
                <a:cs typeface="Arial" charset="0"/>
              </a:rPr>
              <a:t>V</a:t>
            </a:r>
            <a:r>
              <a:rPr lang="en-GB" sz="2000" dirty="0">
                <a:solidFill>
                  <a:srgbClr val="FFFF00"/>
                </a:solidFill>
                <a:latin typeface="+mj-lt"/>
                <a:cs typeface="Arial" charset="0"/>
              </a:rPr>
              <a:t> is the amplitude in decibels and </a:t>
            </a:r>
            <a:r>
              <a:rPr lang="en-GB" sz="2000" dirty="0">
                <a:latin typeface="+mj-lt"/>
                <a:cs typeface="Arial" charset="0"/>
              </a:rPr>
              <a:t>t</a:t>
            </a:r>
            <a:r>
              <a:rPr lang="en-GB" sz="2000" dirty="0">
                <a:solidFill>
                  <a:srgbClr val="FFFF00"/>
                </a:solidFill>
                <a:latin typeface="+mj-lt"/>
                <a:cs typeface="Arial" charset="0"/>
              </a:rPr>
              <a:t> is the time in milliseconds.</a:t>
            </a:r>
          </a:p>
        </p:txBody>
      </p:sp>
      <p:sp>
        <p:nvSpPr>
          <p:cNvPr id="15366" name="Text Box 4"/>
          <p:cNvSpPr txBox="1">
            <a:spLocks noChangeArrowheads="1"/>
          </p:cNvSpPr>
          <p:nvPr/>
        </p:nvSpPr>
        <p:spPr bwMode="auto">
          <a:xfrm>
            <a:off x="893763" y="1462088"/>
            <a:ext cx="1697037" cy="400050"/>
          </a:xfrm>
          <a:prstGeom prst="rect">
            <a:avLst/>
          </a:prstGeom>
          <a:noFill/>
          <a:ln w="9525">
            <a:noFill/>
            <a:miter lim="800000"/>
            <a:headEnd/>
            <a:tailEnd/>
          </a:ln>
        </p:spPr>
        <p:txBody>
          <a:bodyPr>
            <a:spAutoFit/>
          </a:bodyPr>
          <a:lstStyle/>
          <a:p>
            <a:pPr>
              <a:spcBef>
                <a:spcPct val="50000"/>
              </a:spcBef>
              <a:defRPr/>
            </a:pPr>
            <a:r>
              <a:rPr lang="en-GB" sz="2000" dirty="0">
                <a:solidFill>
                  <a:srgbClr val="FFFF00"/>
                </a:solidFill>
                <a:latin typeface="+mj-lt"/>
                <a:cs typeface="Arial" charset="0"/>
              </a:rPr>
              <a:t>Example</a:t>
            </a:r>
          </a:p>
        </p:txBody>
      </p:sp>
      <p:graphicFrame>
        <p:nvGraphicFramePr>
          <p:cNvPr id="31748" name="Object 2"/>
          <p:cNvGraphicFramePr>
            <a:graphicFrameLocks noChangeAspect="1"/>
          </p:cNvGraphicFramePr>
          <p:nvPr/>
        </p:nvGraphicFramePr>
        <p:xfrm>
          <a:off x="984250" y="4056063"/>
          <a:ext cx="6502400" cy="342900"/>
        </p:xfrm>
        <a:graphic>
          <a:graphicData uri="http://schemas.openxmlformats.org/presentationml/2006/ole">
            <mc:AlternateContent xmlns:mc="http://schemas.openxmlformats.org/markup-compatibility/2006">
              <mc:Choice xmlns:v="urn:schemas-microsoft-com:vml" Requires="v">
                <p:oleObj spid="_x0000_s31755" name="Equation" r:id="rId3" imgW="6502400" imgH="342900" progId="Equation.DSMT4">
                  <p:embed/>
                </p:oleObj>
              </mc:Choice>
              <mc:Fallback>
                <p:oleObj name="Equation" r:id="rId3" imgW="6502400" imgH="34290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250" y="4056063"/>
                        <a:ext cx="6502400" cy="342900"/>
                      </a:xfrm>
                      <a:prstGeom prst="rect">
                        <a:avLst/>
                      </a:prstGeom>
                      <a:solidFill>
                        <a:schemeClr val="tx1"/>
                      </a:solidFill>
                      <a:ln w="38100">
                        <a:solidFill>
                          <a:srgbClr val="808080"/>
                        </a:solidFill>
                        <a:miter lim="800000"/>
                        <a:headEnd/>
                        <a:tailEnd/>
                      </a:ln>
                    </p:spPr>
                  </p:pic>
                </p:oleObj>
              </mc:Fallback>
            </mc:AlternateContent>
          </a:graphicData>
        </a:graphic>
      </p:graphicFrame>
      <p:sp>
        <p:nvSpPr>
          <p:cNvPr id="15368" name="Text Box 11"/>
          <p:cNvSpPr txBox="1">
            <a:spLocks noChangeArrowheads="1"/>
          </p:cNvSpPr>
          <p:nvPr/>
        </p:nvSpPr>
        <p:spPr bwMode="auto">
          <a:xfrm>
            <a:off x="925513" y="3244850"/>
            <a:ext cx="5734050" cy="708025"/>
          </a:xfrm>
          <a:prstGeom prst="rect">
            <a:avLst/>
          </a:prstGeom>
          <a:noFill/>
          <a:ln w="9525">
            <a:noFill/>
            <a:miter lim="800000"/>
            <a:headEnd/>
            <a:tailEnd/>
          </a:ln>
        </p:spPr>
        <p:txBody>
          <a:bodyPr>
            <a:spAutoFit/>
          </a:bodyPr>
          <a:lstStyle/>
          <a:p>
            <a:pPr>
              <a:spcBef>
                <a:spcPct val="50000"/>
              </a:spcBef>
              <a:defRPr/>
            </a:pPr>
            <a:r>
              <a:rPr lang="en-GB" sz="2000" dirty="0">
                <a:solidFill>
                  <a:srgbClr val="FFFF00"/>
                </a:solidFill>
                <a:latin typeface="+mj-lt"/>
                <a:cs typeface="Arial" charset="0"/>
              </a:rPr>
              <a:t>Find the minimum value of the resultant wave                                                and the value of </a:t>
            </a:r>
            <a:r>
              <a:rPr lang="en-GB" sz="2000" dirty="0">
                <a:latin typeface="+mj-lt"/>
                <a:cs typeface="Arial" charset="0"/>
              </a:rPr>
              <a:t>t</a:t>
            </a:r>
            <a:r>
              <a:rPr lang="en-GB" sz="2000" dirty="0">
                <a:solidFill>
                  <a:srgbClr val="FFFF00"/>
                </a:solidFill>
                <a:latin typeface="+mj-lt"/>
                <a:cs typeface="Arial" charset="0"/>
              </a:rPr>
              <a:t> at which it occurs. </a:t>
            </a:r>
          </a:p>
        </p:txBody>
      </p:sp>
      <p:graphicFrame>
        <p:nvGraphicFramePr>
          <p:cNvPr id="2060" name="Object 3"/>
          <p:cNvGraphicFramePr>
            <a:graphicFrameLocks noChangeAspect="1"/>
          </p:cNvGraphicFramePr>
          <p:nvPr/>
        </p:nvGraphicFramePr>
        <p:xfrm>
          <a:off x="1403350" y="4700588"/>
          <a:ext cx="4330700" cy="330200"/>
        </p:xfrm>
        <a:graphic>
          <a:graphicData uri="http://schemas.openxmlformats.org/presentationml/2006/ole">
            <mc:AlternateContent xmlns:mc="http://schemas.openxmlformats.org/markup-compatibility/2006">
              <mc:Choice xmlns:v="urn:schemas-microsoft-com:vml" Requires="v">
                <p:oleObj spid="_x0000_s31756" name="Equation" r:id="rId5" imgW="4330700" imgH="330200" progId="Equation.DSMT4">
                  <p:embed/>
                </p:oleObj>
              </mc:Choice>
              <mc:Fallback>
                <p:oleObj name="Equation" r:id="rId5" imgW="4330700" imgH="3302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03350" y="4700588"/>
                        <a:ext cx="4330700" cy="330200"/>
                      </a:xfrm>
                      <a:prstGeom prst="rect">
                        <a:avLst/>
                      </a:prstGeom>
                      <a:solidFill>
                        <a:schemeClr val="tx1"/>
                      </a:solidFill>
                      <a:ln w="38100">
                        <a:solidFill>
                          <a:srgbClr val="808080"/>
                        </a:solidFill>
                        <a:miter lim="800000"/>
                        <a:headEnd/>
                        <a:tailEnd/>
                      </a:ln>
                    </p:spPr>
                  </p:pic>
                </p:oleObj>
              </mc:Fallback>
            </mc:AlternateContent>
          </a:graphicData>
        </a:graphic>
      </p:graphicFrame>
      <p:graphicFrame>
        <p:nvGraphicFramePr>
          <p:cNvPr id="2062" name="Object 4"/>
          <p:cNvGraphicFramePr>
            <a:graphicFrameLocks noChangeAspect="1"/>
          </p:cNvGraphicFramePr>
          <p:nvPr/>
        </p:nvGraphicFramePr>
        <p:xfrm>
          <a:off x="1393825" y="5332413"/>
          <a:ext cx="4622800" cy="381000"/>
        </p:xfrm>
        <a:graphic>
          <a:graphicData uri="http://schemas.openxmlformats.org/presentationml/2006/ole">
            <mc:AlternateContent xmlns:mc="http://schemas.openxmlformats.org/markup-compatibility/2006">
              <mc:Choice xmlns:v="urn:schemas-microsoft-com:vml" Requires="v">
                <p:oleObj spid="_x0000_s31757" name="Equation" r:id="rId7" imgW="4622800" imgH="381000" progId="Equation.DSMT4">
                  <p:embed/>
                </p:oleObj>
              </mc:Choice>
              <mc:Fallback>
                <p:oleObj name="Equation" r:id="rId7" imgW="4622800" imgH="381000" progId="Equation.DSMT4">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93825" y="5332413"/>
                        <a:ext cx="4622800" cy="381000"/>
                      </a:xfrm>
                      <a:prstGeom prst="rect">
                        <a:avLst/>
                      </a:prstGeom>
                      <a:solidFill>
                        <a:schemeClr val="tx1"/>
                      </a:solidFill>
                      <a:ln w="38100">
                        <a:solidFill>
                          <a:srgbClr val="808080"/>
                        </a:solidFill>
                        <a:miter lim="800000"/>
                        <a:headEnd/>
                        <a:tailEnd/>
                      </a:ln>
                    </p:spPr>
                  </p:pic>
                </p:oleObj>
              </mc:Fallback>
            </mc:AlternateContent>
          </a:graphicData>
        </a:graphic>
      </p:graphicFrame>
      <p:graphicFrame>
        <p:nvGraphicFramePr>
          <p:cNvPr id="2063" name="Object 5"/>
          <p:cNvGraphicFramePr>
            <a:graphicFrameLocks noChangeAspect="1"/>
          </p:cNvGraphicFramePr>
          <p:nvPr/>
        </p:nvGraphicFramePr>
        <p:xfrm>
          <a:off x="1425575" y="6015038"/>
          <a:ext cx="3149600" cy="304800"/>
        </p:xfrm>
        <a:graphic>
          <a:graphicData uri="http://schemas.openxmlformats.org/presentationml/2006/ole">
            <mc:AlternateContent xmlns:mc="http://schemas.openxmlformats.org/markup-compatibility/2006">
              <mc:Choice xmlns:v="urn:schemas-microsoft-com:vml" Requires="v">
                <p:oleObj spid="_x0000_s31758" name="Equation" r:id="rId9" imgW="3149600" imgH="304800" progId="Equation.DSMT4">
                  <p:embed/>
                </p:oleObj>
              </mc:Choice>
              <mc:Fallback>
                <p:oleObj name="Equation" r:id="rId9" imgW="3149600" imgH="304800" progId="Equation.DSMT4">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25575" y="6015038"/>
                        <a:ext cx="3149600" cy="304800"/>
                      </a:xfrm>
                      <a:prstGeom prst="rect">
                        <a:avLst/>
                      </a:prstGeom>
                      <a:solidFill>
                        <a:schemeClr val="tx1"/>
                      </a:solidFill>
                      <a:ln w="38100">
                        <a:solidFill>
                          <a:srgbClr val="808080"/>
                        </a:solidFill>
                        <a:miter lim="800000"/>
                        <a:headEnd/>
                        <a:tailEnd/>
                      </a:ln>
                    </p:spPr>
                  </p:pic>
                </p:oleObj>
              </mc:Fallback>
            </mc:AlternateContent>
          </a:graphicData>
        </a:graphic>
      </p:graphicFrame>
      <p:sp>
        <p:nvSpPr>
          <p:cNvPr id="2064" name="Text Box 16"/>
          <p:cNvSpPr txBox="1">
            <a:spLocks noChangeArrowheads="1"/>
          </p:cNvSpPr>
          <p:nvPr/>
        </p:nvSpPr>
        <p:spPr bwMode="auto">
          <a:xfrm>
            <a:off x="6142038" y="4949825"/>
            <a:ext cx="3001962" cy="862013"/>
          </a:xfrm>
          <a:prstGeom prst="rect">
            <a:avLst/>
          </a:prstGeom>
          <a:noFill/>
          <a:ln w="9525">
            <a:noFill/>
            <a:miter lim="800000"/>
            <a:headEnd/>
            <a:tailEnd/>
          </a:ln>
        </p:spPr>
        <p:txBody>
          <a:bodyPr>
            <a:spAutoFit/>
          </a:bodyPr>
          <a:lstStyle/>
          <a:p>
            <a:pPr algn="ctr">
              <a:spcBef>
                <a:spcPct val="50000"/>
              </a:spcBef>
              <a:defRPr/>
            </a:pPr>
            <a:r>
              <a:rPr lang="en-GB" sz="2000" dirty="0">
                <a:solidFill>
                  <a:srgbClr val="FFFF00"/>
                </a:solidFill>
                <a:latin typeface="+mj-lt"/>
                <a:cs typeface="Arial" charset="0"/>
              </a:rPr>
              <a:t>For later,</a:t>
            </a:r>
          </a:p>
          <a:p>
            <a:pPr algn="ctr">
              <a:spcBef>
                <a:spcPct val="50000"/>
              </a:spcBef>
              <a:defRPr/>
            </a:pPr>
            <a:r>
              <a:rPr lang="en-GB" sz="2000" dirty="0">
                <a:solidFill>
                  <a:srgbClr val="FFFF00"/>
                </a:solidFill>
                <a:latin typeface="+mj-lt"/>
                <a:cs typeface="Arial" charset="0"/>
              </a:rPr>
              <a:t>remember  K = 25k</a:t>
            </a:r>
          </a:p>
        </p:txBody>
      </p:sp>
      <p:sp>
        <p:nvSpPr>
          <p:cNvPr id="11" name="Text Box 4"/>
          <p:cNvSpPr txBox="1">
            <a:spLocks noChangeArrowheads="1"/>
          </p:cNvSpPr>
          <p:nvPr/>
        </p:nvSpPr>
        <p:spPr bwMode="auto">
          <a:xfrm>
            <a:off x="927100" y="622300"/>
            <a:ext cx="6616700" cy="579438"/>
          </a:xfrm>
          <a:prstGeom prst="rect">
            <a:avLst/>
          </a:prstGeom>
          <a:noFill/>
          <a:ln w="9525">
            <a:noFill/>
            <a:miter lim="800000"/>
            <a:headEnd/>
            <a:tailEnd/>
          </a:ln>
        </p:spPr>
        <p:txBody>
          <a:bodyPr>
            <a:spAutoFit/>
          </a:bodyPr>
          <a:lstStyle/>
          <a:p>
            <a:pPr algn="ctr">
              <a:spcBef>
                <a:spcPct val="50000"/>
              </a:spcBef>
              <a:defRPr/>
            </a:pPr>
            <a:r>
              <a:rPr lang="en-GB" sz="3200" dirty="0">
                <a:solidFill>
                  <a:srgbClr val="FFFF00"/>
                </a:solidFill>
                <a:latin typeface="+mj-lt"/>
                <a:cs typeface="Arial" charset="0"/>
              </a:rPr>
              <a:t>Maximum and Minimum Values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6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6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7" presetClass="entr" presetSubtype="0" fill="hold" grpId="0" nodeType="clickEffect">
                                  <p:stCondLst>
                                    <p:cond delay="0"/>
                                  </p:stCondLst>
                                  <p:iterate type="lt">
                                    <p:tmPct val="50000"/>
                                  </p:iterate>
                                  <p:childTnLst>
                                    <p:set>
                                      <p:cBhvr>
                                        <p:cTn id="14" dur="1" fill="hold">
                                          <p:stCondLst>
                                            <p:cond delay="0"/>
                                          </p:stCondLst>
                                        </p:cTn>
                                        <p:tgtEl>
                                          <p:spTgt spid="2064"/>
                                        </p:tgtEl>
                                        <p:attrNameLst>
                                          <p:attrName>style.visibility</p:attrName>
                                        </p:attrNameLst>
                                      </p:cBhvr>
                                      <p:to>
                                        <p:strVal val="visible"/>
                                      </p:to>
                                    </p:set>
                                    <p:anim calcmode="discrete" valueType="clr">
                                      <p:cBhvr override="childStyle">
                                        <p:cTn id="15" dur="80"/>
                                        <p:tgtEl>
                                          <p:spTgt spid="2064"/>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2064"/>
                                        </p:tgtEl>
                                        <p:attrNameLst>
                                          <p:attrName>fillcolor</p:attrName>
                                        </p:attrNameLst>
                                      </p:cBhvr>
                                      <p:tavLst>
                                        <p:tav tm="0">
                                          <p:val>
                                            <p:clrVal>
                                              <a:schemeClr val="accent2"/>
                                            </p:clrVal>
                                          </p:val>
                                        </p:tav>
                                        <p:tav tm="50000">
                                          <p:val>
                                            <p:clrVal>
                                              <a:schemeClr val="hlink"/>
                                            </p:clrVal>
                                          </p:val>
                                        </p:tav>
                                      </p:tavLst>
                                    </p:anim>
                                    <p:set>
                                      <p:cBhvr>
                                        <p:cTn id="17" dur="80"/>
                                        <p:tgtEl>
                                          <p:spTgt spid="2064"/>
                                        </p:tgtEl>
                                        <p:attrNameLst>
                                          <p:attrName>fill.type</p:attrName>
                                        </p:attrNameLst>
                                      </p:cBhvr>
                                      <p:to>
                                        <p:strVal val="solid"/>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0"/>
                                          </p:stCondLst>
                                        </p:cTn>
                                        <p:tgtEl>
                                          <p:spTgt spid="20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4"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2770" name="Object 2"/>
          <p:cNvGraphicFramePr>
            <a:graphicFrameLocks noChangeAspect="1"/>
          </p:cNvGraphicFramePr>
          <p:nvPr/>
        </p:nvGraphicFramePr>
        <p:xfrm>
          <a:off x="1104900" y="2019300"/>
          <a:ext cx="3865563" cy="373063"/>
        </p:xfrm>
        <a:graphic>
          <a:graphicData uri="http://schemas.openxmlformats.org/presentationml/2006/ole">
            <mc:AlternateContent xmlns:mc="http://schemas.openxmlformats.org/markup-compatibility/2006">
              <mc:Choice xmlns:v="urn:schemas-microsoft-com:vml" Requires="v">
                <p:oleObj spid="_x0000_s32796" name="Equation" r:id="rId3" imgW="3149600" imgH="304800" progId="Equation.DSMT4">
                  <p:embed/>
                </p:oleObj>
              </mc:Choice>
              <mc:Fallback>
                <p:oleObj name="Equation" r:id="rId3" imgW="3149600" imgH="30480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4900" y="2019300"/>
                        <a:ext cx="3865563" cy="373063"/>
                      </a:xfrm>
                      <a:prstGeom prst="rect">
                        <a:avLst/>
                      </a:prstGeom>
                      <a:solidFill>
                        <a:schemeClr val="tx1"/>
                      </a:solidFill>
                      <a:ln w="38100">
                        <a:solidFill>
                          <a:srgbClr val="808080"/>
                        </a:solidFill>
                        <a:miter lim="800000"/>
                        <a:headEnd/>
                        <a:tailEnd/>
                      </a:ln>
                    </p:spPr>
                  </p:pic>
                </p:oleObj>
              </mc:Fallback>
            </mc:AlternateContent>
          </a:graphicData>
        </a:graphic>
      </p:graphicFrame>
      <p:graphicFrame>
        <p:nvGraphicFramePr>
          <p:cNvPr id="3078" name="Object 3"/>
          <p:cNvGraphicFramePr>
            <a:graphicFrameLocks noChangeAspect="1"/>
          </p:cNvGraphicFramePr>
          <p:nvPr/>
        </p:nvGraphicFramePr>
        <p:xfrm>
          <a:off x="1104900" y="2925763"/>
          <a:ext cx="4992688" cy="336550"/>
        </p:xfrm>
        <a:graphic>
          <a:graphicData uri="http://schemas.openxmlformats.org/presentationml/2006/ole">
            <mc:AlternateContent xmlns:mc="http://schemas.openxmlformats.org/markup-compatibility/2006">
              <mc:Choice xmlns:v="urn:schemas-microsoft-com:vml" Requires="v">
                <p:oleObj spid="_x0000_s32797" name="Equation" r:id="rId5" imgW="4521200" imgH="304800" progId="Equation.DSMT4">
                  <p:embed/>
                </p:oleObj>
              </mc:Choice>
              <mc:Fallback>
                <p:oleObj name="Equation" r:id="rId5" imgW="4521200" imgH="3048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4900" y="2925763"/>
                        <a:ext cx="4992688" cy="336550"/>
                      </a:xfrm>
                      <a:prstGeom prst="rect">
                        <a:avLst/>
                      </a:prstGeom>
                      <a:solidFill>
                        <a:schemeClr val="tx1"/>
                      </a:solidFill>
                      <a:ln w="38100">
                        <a:solidFill>
                          <a:srgbClr val="808080"/>
                        </a:solidFill>
                        <a:miter lim="800000"/>
                        <a:headEnd/>
                        <a:tailEnd/>
                      </a:ln>
                    </p:spPr>
                  </p:pic>
                </p:oleObj>
              </mc:Fallback>
            </mc:AlternateContent>
          </a:graphicData>
        </a:graphic>
      </p:graphicFrame>
      <p:graphicFrame>
        <p:nvGraphicFramePr>
          <p:cNvPr id="3080" name="Object 4"/>
          <p:cNvGraphicFramePr>
            <a:graphicFrameLocks noChangeAspect="1"/>
          </p:cNvGraphicFramePr>
          <p:nvPr/>
        </p:nvGraphicFramePr>
        <p:xfrm>
          <a:off x="1155700" y="3460750"/>
          <a:ext cx="1384300" cy="635000"/>
        </p:xfrm>
        <a:graphic>
          <a:graphicData uri="http://schemas.openxmlformats.org/presentationml/2006/ole">
            <mc:AlternateContent xmlns:mc="http://schemas.openxmlformats.org/markup-compatibility/2006">
              <mc:Choice xmlns:v="urn:schemas-microsoft-com:vml" Requires="v">
                <p:oleObj spid="_x0000_s32798" name="Equation" r:id="rId7" imgW="1384300" imgH="635000" progId="Equation.DSMT4">
                  <p:embed/>
                </p:oleObj>
              </mc:Choice>
              <mc:Fallback>
                <p:oleObj name="Equation" r:id="rId7" imgW="1384300" imgH="635000" progId="Equation.DSMT4">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55700" y="3460750"/>
                        <a:ext cx="1384300" cy="635000"/>
                      </a:xfrm>
                      <a:prstGeom prst="rect">
                        <a:avLst/>
                      </a:prstGeom>
                      <a:solidFill>
                        <a:schemeClr val="tx1"/>
                      </a:solidFill>
                      <a:ln w="38100">
                        <a:solidFill>
                          <a:srgbClr val="808080"/>
                        </a:solidFill>
                        <a:miter lim="800000"/>
                        <a:headEnd/>
                        <a:tailEnd/>
                      </a:ln>
                    </p:spPr>
                  </p:pic>
                </p:oleObj>
              </mc:Fallback>
            </mc:AlternateContent>
          </a:graphicData>
        </a:graphic>
      </p:graphicFrame>
      <p:graphicFrame>
        <p:nvGraphicFramePr>
          <p:cNvPr id="3082" name="Object 5"/>
          <p:cNvGraphicFramePr>
            <a:graphicFrameLocks noChangeAspect="1"/>
          </p:cNvGraphicFramePr>
          <p:nvPr/>
        </p:nvGraphicFramePr>
        <p:xfrm>
          <a:off x="1104900" y="4300538"/>
          <a:ext cx="3098800" cy="431800"/>
        </p:xfrm>
        <a:graphic>
          <a:graphicData uri="http://schemas.openxmlformats.org/presentationml/2006/ole">
            <mc:AlternateContent xmlns:mc="http://schemas.openxmlformats.org/markup-compatibility/2006">
              <mc:Choice xmlns:v="urn:schemas-microsoft-com:vml" Requires="v">
                <p:oleObj spid="_x0000_s32799" name="Equation" r:id="rId9" imgW="3098800" imgH="431800" progId="Equation.DSMT4">
                  <p:embed/>
                </p:oleObj>
              </mc:Choice>
              <mc:Fallback>
                <p:oleObj name="Equation" r:id="rId9" imgW="3098800" imgH="431800" progId="Equation.DSMT4">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04900" y="4300538"/>
                        <a:ext cx="3098800" cy="431800"/>
                      </a:xfrm>
                      <a:prstGeom prst="rect">
                        <a:avLst/>
                      </a:prstGeom>
                      <a:solidFill>
                        <a:schemeClr val="tx1"/>
                      </a:solidFill>
                      <a:ln w="38100">
                        <a:solidFill>
                          <a:srgbClr val="808080"/>
                        </a:solidFill>
                        <a:miter lim="800000"/>
                        <a:headEnd/>
                        <a:tailEnd/>
                      </a:ln>
                    </p:spPr>
                  </p:pic>
                </p:oleObj>
              </mc:Fallback>
            </mc:AlternateContent>
          </a:graphicData>
        </a:graphic>
      </p:graphicFrame>
      <p:graphicFrame>
        <p:nvGraphicFramePr>
          <p:cNvPr id="3084" name="Object 6"/>
          <p:cNvGraphicFramePr>
            <a:graphicFrameLocks noChangeAspect="1"/>
          </p:cNvGraphicFramePr>
          <p:nvPr/>
        </p:nvGraphicFramePr>
        <p:xfrm>
          <a:off x="4276725" y="4303713"/>
          <a:ext cx="1049338" cy="427037"/>
        </p:xfrm>
        <a:graphic>
          <a:graphicData uri="http://schemas.openxmlformats.org/presentationml/2006/ole">
            <mc:AlternateContent xmlns:mc="http://schemas.openxmlformats.org/markup-compatibility/2006">
              <mc:Choice xmlns:v="urn:schemas-microsoft-com:vml" Requires="v">
                <p:oleObj spid="_x0000_s32800" name="Equation" r:id="rId11" imgW="622030" imgH="253890" progId="Equation.DSMT4">
                  <p:embed/>
                </p:oleObj>
              </mc:Choice>
              <mc:Fallback>
                <p:oleObj name="Equation" r:id="rId11" imgW="622030" imgH="253890" progId="Equation.DSMT4">
                  <p:embed/>
                  <p:pic>
                    <p:nvPicPr>
                      <p:cNvPr id="0"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276725" y="4303713"/>
                        <a:ext cx="1049338" cy="427037"/>
                      </a:xfrm>
                      <a:prstGeom prst="rect">
                        <a:avLst/>
                      </a:prstGeom>
                      <a:solidFill>
                        <a:schemeClr val="tx1"/>
                      </a:solidFill>
                      <a:ln w="38100">
                        <a:solidFill>
                          <a:srgbClr val="808080"/>
                        </a:solidFill>
                        <a:miter lim="800000"/>
                        <a:headEnd/>
                        <a:tailEnd/>
                      </a:ln>
                    </p:spPr>
                  </p:pic>
                </p:oleObj>
              </mc:Fallback>
            </mc:AlternateContent>
          </a:graphicData>
        </a:graphic>
      </p:graphicFrame>
      <p:graphicFrame>
        <p:nvGraphicFramePr>
          <p:cNvPr id="3087" name="Object 8"/>
          <p:cNvGraphicFramePr>
            <a:graphicFrameLocks noChangeAspect="1"/>
          </p:cNvGraphicFramePr>
          <p:nvPr/>
        </p:nvGraphicFramePr>
        <p:xfrm>
          <a:off x="1104900" y="4924425"/>
          <a:ext cx="3581400" cy="685800"/>
        </p:xfrm>
        <a:graphic>
          <a:graphicData uri="http://schemas.openxmlformats.org/presentationml/2006/ole">
            <mc:AlternateContent xmlns:mc="http://schemas.openxmlformats.org/markup-compatibility/2006">
              <mc:Choice xmlns:v="urn:schemas-microsoft-com:vml" Requires="v">
                <p:oleObj spid="_x0000_s32801" name="Equation" r:id="rId13" imgW="3581400" imgH="685800" progId="Equation.DSMT4">
                  <p:embed/>
                </p:oleObj>
              </mc:Choice>
              <mc:Fallback>
                <p:oleObj name="Equation" r:id="rId13" imgW="3581400" imgH="685800" progId="Equation.DSMT4">
                  <p:embed/>
                  <p:pic>
                    <p:nvPicPr>
                      <p:cNvPr id="0" name="Object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04900" y="4924425"/>
                        <a:ext cx="3581400" cy="685800"/>
                      </a:xfrm>
                      <a:prstGeom prst="rect">
                        <a:avLst/>
                      </a:prstGeom>
                      <a:solidFill>
                        <a:schemeClr val="tx1"/>
                      </a:solidFill>
                      <a:ln w="38100">
                        <a:solidFill>
                          <a:srgbClr val="808080"/>
                        </a:solidFill>
                        <a:miter lim="800000"/>
                        <a:headEnd/>
                        <a:tailEnd/>
                      </a:ln>
                    </p:spPr>
                  </p:pic>
                </p:oleObj>
              </mc:Fallback>
            </mc:AlternateContent>
          </a:graphicData>
        </a:graphic>
      </p:graphicFrame>
      <p:graphicFrame>
        <p:nvGraphicFramePr>
          <p:cNvPr id="3096" name="Object 9"/>
          <p:cNvGraphicFramePr>
            <a:graphicFrameLocks noChangeAspect="1"/>
          </p:cNvGraphicFramePr>
          <p:nvPr/>
        </p:nvGraphicFramePr>
        <p:xfrm>
          <a:off x="1104900" y="5810250"/>
          <a:ext cx="3416300" cy="342900"/>
        </p:xfrm>
        <a:graphic>
          <a:graphicData uri="http://schemas.openxmlformats.org/presentationml/2006/ole">
            <mc:AlternateContent xmlns:mc="http://schemas.openxmlformats.org/markup-compatibility/2006">
              <mc:Choice xmlns:v="urn:schemas-microsoft-com:vml" Requires="v">
                <p:oleObj spid="_x0000_s32802" name="Equation" r:id="rId15" imgW="3416300" imgH="342900" progId="Equation.DSMT4">
                  <p:embed/>
                </p:oleObj>
              </mc:Choice>
              <mc:Fallback>
                <p:oleObj name="Equation" r:id="rId15" imgW="3416300" imgH="342900" progId="Equation.DSMT4">
                  <p:embed/>
                  <p:pic>
                    <p:nvPicPr>
                      <p:cNvPr id="0" name="Object 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104900" y="5810250"/>
                        <a:ext cx="3416300" cy="342900"/>
                      </a:xfrm>
                      <a:prstGeom prst="rect">
                        <a:avLst/>
                      </a:prstGeom>
                      <a:solidFill>
                        <a:schemeClr val="tx1"/>
                      </a:solidFill>
                      <a:ln w="38100">
                        <a:solidFill>
                          <a:srgbClr val="808080"/>
                        </a:solidFill>
                        <a:miter lim="800000"/>
                        <a:headEnd/>
                        <a:tailEnd/>
                      </a:ln>
                    </p:spPr>
                  </p:pic>
                </p:oleObj>
              </mc:Fallback>
            </mc:AlternateContent>
          </a:graphicData>
        </a:graphic>
      </p:graphicFrame>
      <p:graphicFrame>
        <p:nvGraphicFramePr>
          <p:cNvPr id="3097" name="Object 10"/>
          <p:cNvGraphicFramePr>
            <a:graphicFrameLocks noChangeAspect="1"/>
          </p:cNvGraphicFramePr>
          <p:nvPr/>
        </p:nvGraphicFramePr>
        <p:xfrm>
          <a:off x="1104900" y="6351588"/>
          <a:ext cx="3279775" cy="369887"/>
        </p:xfrm>
        <a:graphic>
          <a:graphicData uri="http://schemas.openxmlformats.org/presentationml/2006/ole">
            <mc:AlternateContent xmlns:mc="http://schemas.openxmlformats.org/markup-compatibility/2006">
              <mc:Choice xmlns:v="urn:schemas-microsoft-com:vml" Requires="v">
                <p:oleObj spid="_x0000_s32803" name="Equation" r:id="rId17" imgW="2590800" imgH="292100" progId="Equation.DSMT4">
                  <p:embed/>
                </p:oleObj>
              </mc:Choice>
              <mc:Fallback>
                <p:oleObj name="Equation" r:id="rId17" imgW="2590800" imgH="292100" progId="Equation.DSMT4">
                  <p:embed/>
                  <p:pic>
                    <p:nvPicPr>
                      <p:cNvPr id="0" name="Object 1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104900" y="6351588"/>
                        <a:ext cx="3279775" cy="369887"/>
                      </a:xfrm>
                      <a:prstGeom prst="rect">
                        <a:avLst/>
                      </a:prstGeom>
                      <a:solidFill>
                        <a:schemeClr val="tx1"/>
                      </a:solidFill>
                      <a:ln w="38100">
                        <a:solidFill>
                          <a:srgbClr val="808080"/>
                        </a:solidFill>
                        <a:miter lim="800000"/>
                        <a:headEnd/>
                        <a:tailEnd/>
                      </a:ln>
                    </p:spPr>
                  </p:pic>
                </p:oleObj>
              </mc:Fallback>
            </mc:AlternateContent>
          </a:graphicData>
        </a:graphic>
      </p:graphicFrame>
      <p:sp>
        <p:nvSpPr>
          <p:cNvPr id="24" name="Text Box 4"/>
          <p:cNvSpPr txBox="1">
            <a:spLocks noChangeArrowheads="1"/>
          </p:cNvSpPr>
          <p:nvPr/>
        </p:nvSpPr>
        <p:spPr bwMode="auto">
          <a:xfrm>
            <a:off x="927100" y="622300"/>
            <a:ext cx="6616700" cy="579438"/>
          </a:xfrm>
          <a:prstGeom prst="rect">
            <a:avLst/>
          </a:prstGeom>
          <a:noFill/>
          <a:ln w="9525">
            <a:noFill/>
            <a:miter lim="800000"/>
            <a:headEnd/>
            <a:tailEnd/>
          </a:ln>
        </p:spPr>
        <p:txBody>
          <a:bodyPr>
            <a:spAutoFit/>
          </a:bodyPr>
          <a:lstStyle/>
          <a:p>
            <a:pPr algn="ctr">
              <a:spcBef>
                <a:spcPct val="50000"/>
              </a:spcBef>
              <a:defRPr/>
            </a:pPr>
            <a:r>
              <a:rPr lang="en-GB" sz="3200" dirty="0">
                <a:solidFill>
                  <a:srgbClr val="FFFF00"/>
                </a:solidFill>
                <a:latin typeface="+mj-lt"/>
                <a:cs typeface="Arial" charset="0"/>
              </a:rPr>
              <a:t>Maximum and Minimum Values</a:t>
            </a:r>
          </a:p>
        </p:txBody>
      </p:sp>
      <p:sp>
        <p:nvSpPr>
          <p:cNvPr id="25" name="Cloud Callout 24"/>
          <p:cNvSpPr/>
          <p:nvPr/>
        </p:nvSpPr>
        <p:spPr bwMode="auto">
          <a:xfrm>
            <a:off x="3290888" y="3490913"/>
            <a:ext cx="3687762" cy="655637"/>
          </a:xfrm>
          <a:prstGeom prst="cloudCallout">
            <a:avLst>
              <a:gd name="adj1" fmla="val -71681"/>
              <a:gd name="adj2" fmla="val 781"/>
            </a:avLst>
          </a:prstGeom>
          <a:solidFill>
            <a:srgbClr val="4D4D4D"/>
          </a:solidFill>
          <a:ln w="28575" cap="flat" cmpd="sng" algn="ctr">
            <a:solidFill>
              <a:schemeClr val="tx1"/>
            </a:solidFill>
            <a:prstDash val="solid"/>
            <a:round/>
            <a:headEnd type="none" w="med" len="med"/>
            <a:tailEnd type="none" w="med" len="med"/>
          </a:ln>
          <a:effectLst/>
        </p:spPr>
        <p:txBody>
          <a:bodyPr>
            <a:spAutoFit/>
          </a:bodyPr>
          <a:lstStyle/>
          <a:p>
            <a:pPr algn="ctr">
              <a:spcBef>
                <a:spcPct val="50000"/>
              </a:spcBef>
              <a:defRPr/>
            </a:pPr>
            <a:r>
              <a:rPr lang="en-GB" sz="2200" dirty="0">
                <a:solidFill>
                  <a:srgbClr val="FFFF00"/>
                </a:solidFill>
                <a:latin typeface="+mj-lt"/>
                <a:cs typeface="Arial" charset="0"/>
              </a:rPr>
              <a:t>Square and add</a:t>
            </a:r>
          </a:p>
        </p:txBody>
      </p:sp>
      <p:sp>
        <p:nvSpPr>
          <p:cNvPr id="27" name="Cloud Callout 26"/>
          <p:cNvSpPr/>
          <p:nvPr/>
        </p:nvSpPr>
        <p:spPr bwMode="auto">
          <a:xfrm>
            <a:off x="5456238" y="258763"/>
            <a:ext cx="3687762" cy="1687512"/>
          </a:xfrm>
          <a:prstGeom prst="cloudCallout">
            <a:avLst>
              <a:gd name="adj1" fmla="val -74992"/>
              <a:gd name="adj2" fmla="val 54358"/>
            </a:avLst>
          </a:prstGeom>
          <a:solidFill>
            <a:srgbClr val="4D4D4D"/>
          </a:solidFill>
          <a:ln w="28575" cap="flat" cmpd="sng" algn="ctr">
            <a:solidFill>
              <a:schemeClr val="tx1"/>
            </a:solidFill>
            <a:prstDash val="solid"/>
            <a:round/>
            <a:headEnd type="none" w="med" len="med"/>
            <a:tailEnd type="none" w="med" len="med"/>
          </a:ln>
          <a:effectLst/>
        </p:spPr>
        <p:txBody>
          <a:bodyPr>
            <a:spAutoFit/>
          </a:bodyPr>
          <a:lstStyle/>
          <a:p>
            <a:pPr algn="ctr">
              <a:spcBef>
                <a:spcPct val="50000"/>
              </a:spcBef>
              <a:defRPr/>
            </a:pPr>
            <a:r>
              <a:rPr lang="en-GB" sz="2200" dirty="0">
                <a:solidFill>
                  <a:srgbClr val="FFFF00"/>
                </a:solidFill>
                <a:latin typeface="+mj-lt"/>
                <a:cs typeface="Arial" charset="0"/>
              </a:rPr>
              <a:t>Expand and equate coefficients</a:t>
            </a:r>
          </a:p>
        </p:txBody>
      </p:sp>
      <p:grpSp>
        <p:nvGrpSpPr>
          <p:cNvPr id="2" name="Group 23"/>
          <p:cNvGrpSpPr>
            <a:grpSpLocks/>
          </p:cNvGrpSpPr>
          <p:nvPr/>
        </p:nvGrpSpPr>
        <p:grpSpPr bwMode="auto">
          <a:xfrm>
            <a:off x="5943600" y="3368675"/>
            <a:ext cx="3062288" cy="3317875"/>
            <a:chOff x="463" y="2010"/>
            <a:chExt cx="1995" cy="2206"/>
          </a:xfrm>
        </p:grpSpPr>
        <p:sp>
          <p:nvSpPr>
            <p:cNvPr id="29" name="AutoShape 10"/>
            <p:cNvSpPr>
              <a:spLocks noChangeArrowheads="1"/>
            </p:cNvSpPr>
            <p:nvPr/>
          </p:nvSpPr>
          <p:spPr bwMode="auto">
            <a:xfrm>
              <a:off x="1174" y="2672"/>
              <a:ext cx="942" cy="899"/>
            </a:xfrm>
            <a:prstGeom prst="flowChartOr">
              <a:avLst/>
            </a:prstGeom>
            <a:noFill/>
            <a:ln w="38100">
              <a:solidFill>
                <a:schemeClr val="tx1"/>
              </a:solidFill>
              <a:round/>
              <a:headEnd/>
              <a:tailEnd/>
            </a:ln>
          </p:spPr>
          <p:txBody>
            <a:bodyPr wrap="none" anchor="ctr"/>
            <a:lstStyle/>
            <a:p>
              <a:pPr>
                <a:defRPr/>
              </a:pPr>
              <a:endParaRPr lang="en-US">
                <a:latin typeface="+mj-lt"/>
                <a:cs typeface="Arial" charset="0"/>
              </a:endParaRPr>
            </a:p>
          </p:txBody>
        </p:sp>
        <p:sp>
          <p:nvSpPr>
            <p:cNvPr id="30" name="Text Box 11"/>
            <p:cNvSpPr txBox="1">
              <a:spLocks noChangeArrowheads="1"/>
            </p:cNvSpPr>
            <p:nvPr/>
          </p:nvSpPr>
          <p:spPr bwMode="auto">
            <a:xfrm>
              <a:off x="1711" y="3166"/>
              <a:ext cx="291" cy="291"/>
            </a:xfrm>
            <a:prstGeom prst="rect">
              <a:avLst/>
            </a:prstGeom>
            <a:noFill/>
            <a:ln w="9525">
              <a:noFill/>
              <a:miter lim="800000"/>
              <a:headEnd/>
              <a:tailEnd/>
            </a:ln>
          </p:spPr>
          <p:txBody>
            <a:bodyPr>
              <a:spAutoFit/>
            </a:bodyPr>
            <a:lstStyle/>
            <a:p>
              <a:pPr>
                <a:defRPr/>
              </a:pPr>
              <a:r>
                <a:rPr lang="en-GB" dirty="0">
                  <a:latin typeface="+mj-lt"/>
                  <a:cs typeface="Arial" charset="0"/>
                </a:rPr>
                <a:t>C</a:t>
              </a:r>
            </a:p>
          </p:txBody>
        </p:sp>
        <p:sp>
          <p:nvSpPr>
            <p:cNvPr id="31" name="Text Box 12"/>
            <p:cNvSpPr txBox="1">
              <a:spLocks noChangeArrowheads="1"/>
            </p:cNvSpPr>
            <p:nvPr/>
          </p:nvSpPr>
          <p:spPr bwMode="auto">
            <a:xfrm>
              <a:off x="1708" y="2819"/>
              <a:ext cx="291" cy="291"/>
            </a:xfrm>
            <a:prstGeom prst="rect">
              <a:avLst/>
            </a:prstGeom>
            <a:noFill/>
            <a:ln w="9525">
              <a:noFill/>
              <a:miter lim="800000"/>
              <a:headEnd/>
              <a:tailEnd/>
            </a:ln>
          </p:spPr>
          <p:txBody>
            <a:bodyPr>
              <a:spAutoFit/>
            </a:bodyPr>
            <a:lstStyle/>
            <a:p>
              <a:pPr>
                <a:defRPr/>
              </a:pPr>
              <a:r>
                <a:rPr lang="en-GB" dirty="0">
                  <a:latin typeface="+mj-lt"/>
                  <a:cs typeface="Arial" charset="0"/>
                </a:rPr>
                <a:t>A</a:t>
              </a:r>
            </a:p>
          </p:txBody>
        </p:sp>
        <p:sp>
          <p:nvSpPr>
            <p:cNvPr id="32" name="Text Box 13"/>
            <p:cNvSpPr txBox="1">
              <a:spLocks noChangeArrowheads="1"/>
            </p:cNvSpPr>
            <p:nvPr/>
          </p:nvSpPr>
          <p:spPr bwMode="auto">
            <a:xfrm>
              <a:off x="1318" y="2824"/>
              <a:ext cx="291" cy="291"/>
            </a:xfrm>
            <a:prstGeom prst="rect">
              <a:avLst/>
            </a:prstGeom>
            <a:noFill/>
            <a:ln w="9525">
              <a:noFill/>
              <a:miter lim="800000"/>
              <a:headEnd/>
              <a:tailEnd/>
            </a:ln>
          </p:spPr>
          <p:txBody>
            <a:bodyPr>
              <a:spAutoFit/>
            </a:bodyPr>
            <a:lstStyle/>
            <a:p>
              <a:pPr>
                <a:defRPr/>
              </a:pPr>
              <a:r>
                <a:rPr lang="en-GB" dirty="0">
                  <a:latin typeface="+mj-lt"/>
                  <a:cs typeface="Arial" charset="0"/>
                </a:rPr>
                <a:t>S</a:t>
              </a:r>
            </a:p>
          </p:txBody>
        </p:sp>
        <p:sp>
          <p:nvSpPr>
            <p:cNvPr id="33" name="Text Box 14"/>
            <p:cNvSpPr txBox="1">
              <a:spLocks noChangeArrowheads="1"/>
            </p:cNvSpPr>
            <p:nvPr/>
          </p:nvSpPr>
          <p:spPr bwMode="auto">
            <a:xfrm>
              <a:off x="1318" y="3172"/>
              <a:ext cx="291" cy="291"/>
            </a:xfrm>
            <a:prstGeom prst="rect">
              <a:avLst/>
            </a:prstGeom>
            <a:noFill/>
            <a:ln w="9525">
              <a:noFill/>
              <a:miter lim="800000"/>
              <a:headEnd/>
              <a:tailEnd/>
            </a:ln>
          </p:spPr>
          <p:txBody>
            <a:bodyPr>
              <a:spAutoFit/>
            </a:bodyPr>
            <a:lstStyle/>
            <a:p>
              <a:pPr>
                <a:defRPr/>
              </a:pPr>
              <a:r>
                <a:rPr lang="en-GB" dirty="0">
                  <a:latin typeface="+mj-lt"/>
                  <a:cs typeface="Arial" charset="0"/>
                </a:rPr>
                <a:t>T</a:t>
              </a:r>
            </a:p>
          </p:txBody>
        </p:sp>
        <p:sp>
          <p:nvSpPr>
            <p:cNvPr id="34" name="Text Box 15"/>
            <p:cNvSpPr txBox="1">
              <a:spLocks noChangeArrowheads="1"/>
            </p:cNvSpPr>
            <p:nvPr/>
          </p:nvSpPr>
          <p:spPr bwMode="auto">
            <a:xfrm>
              <a:off x="2089" y="2995"/>
              <a:ext cx="369" cy="291"/>
            </a:xfrm>
            <a:prstGeom prst="rect">
              <a:avLst/>
            </a:prstGeom>
            <a:noFill/>
            <a:ln w="9525">
              <a:noFill/>
              <a:miter lim="800000"/>
              <a:headEnd/>
              <a:tailEnd/>
            </a:ln>
          </p:spPr>
          <p:txBody>
            <a:bodyPr>
              <a:spAutoFit/>
            </a:bodyPr>
            <a:lstStyle/>
            <a:p>
              <a:pPr>
                <a:defRPr/>
              </a:pPr>
              <a:r>
                <a:rPr lang="en-GB" dirty="0">
                  <a:solidFill>
                    <a:srgbClr val="FFFF00"/>
                  </a:solidFill>
                  <a:latin typeface="+mj-lt"/>
                  <a:cs typeface="Arial" charset="0"/>
                </a:rPr>
                <a:t>0</a:t>
              </a:r>
              <a:r>
                <a:rPr lang="en-GB" b="1" i="1" baseline="40000" dirty="0">
                  <a:solidFill>
                    <a:srgbClr val="FFFF00"/>
                  </a:solidFill>
                  <a:latin typeface="+mj-lt"/>
                  <a:cs typeface="Arial" charset="0"/>
                </a:rPr>
                <a:t>o</a:t>
              </a:r>
            </a:p>
          </p:txBody>
        </p:sp>
        <p:sp>
          <p:nvSpPr>
            <p:cNvPr id="35" name="Text Box 16"/>
            <p:cNvSpPr txBox="1">
              <a:spLocks noChangeArrowheads="1"/>
            </p:cNvSpPr>
            <p:nvPr/>
          </p:nvSpPr>
          <p:spPr bwMode="auto">
            <a:xfrm>
              <a:off x="691" y="2944"/>
              <a:ext cx="547" cy="291"/>
            </a:xfrm>
            <a:prstGeom prst="rect">
              <a:avLst/>
            </a:prstGeom>
            <a:noFill/>
            <a:ln w="9525">
              <a:noFill/>
              <a:miter lim="800000"/>
              <a:headEnd/>
              <a:tailEnd/>
            </a:ln>
          </p:spPr>
          <p:txBody>
            <a:bodyPr>
              <a:spAutoFit/>
            </a:bodyPr>
            <a:lstStyle/>
            <a:p>
              <a:pPr>
                <a:defRPr/>
              </a:pPr>
              <a:r>
                <a:rPr lang="en-GB" dirty="0">
                  <a:solidFill>
                    <a:srgbClr val="FFFF00"/>
                  </a:solidFill>
                  <a:latin typeface="+mj-lt"/>
                  <a:cs typeface="Arial" charset="0"/>
                </a:rPr>
                <a:t>180</a:t>
              </a:r>
              <a:r>
                <a:rPr lang="en-GB" b="1" i="1" baseline="40000" dirty="0">
                  <a:solidFill>
                    <a:srgbClr val="FFFF00"/>
                  </a:solidFill>
                  <a:latin typeface="+mj-lt"/>
                  <a:cs typeface="Arial" charset="0"/>
                </a:rPr>
                <a:t>o</a:t>
              </a:r>
            </a:p>
          </p:txBody>
        </p:sp>
        <p:sp>
          <p:nvSpPr>
            <p:cNvPr id="36" name="Text Box 17"/>
            <p:cNvSpPr txBox="1">
              <a:spLocks noChangeArrowheads="1"/>
            </p:cNvSpPr>
            <p:nvPr/>
          </p:nvSpPr>
          <p:spPr bwMode="auto">
            <a:xfrm>
              <a:off x="1375" y="3571"/>
              <a:ext cx="583" cy="291"/>
            </a:xfrm>
            <a:prstGeom prst="rect">
              <a:avLst/>
            </a:prstGeom>
            <a:noFill/>
            <a:ln w="9525">
              <a:noFill/>
              <a:miter lim="800000"/>
              <a:headEnd/>
              <a:tailEnd/>
            </a:ln>
          </p:spPr>
          <p:txBody>
            <a:bodyPr>
              <a:spAutoFit/>
            </a:bodyPr>
            <a:lstStyle/>
            <a:p>
              <a:pPr>
                <a:defRPr/>
              </a:pPr>
              <a:r>
                <a:rPr lang="en-GB" dirty="0">
                  <a:solidFill>
                    <a:srgbClr val="FFFF00"/>
                  </a:solidFill>
                  <a:latin typeface="+mj-lt"/>
                  <a:cs typeface="Arial" charset="0"/>
                </a:rPr>
                <a:t>270</a:t>
              </a:r>
              <a:r>
                <a:rPr lang="en-GB" b="1" i="1" baseline="40000" dirty="0">
                  <a:solidFill>
                    <a:srgbClr val="FFFF00"/>
                  </a:solidFill>
                  <a:latin typeface="+mj-lt"/>
                  <a:cs typeface="Arial" charset="0"/>
                </a:rPr>
                <a:t>o</a:t>
              </a:r>
            </a:p>
          </p:txBody>
        </p:sp>
        <p:sp>
          <p:nvSpPr>
            <p:cNvPr id="37" name="Text Box 18"/>
            <p:cNvSpPr txBox="1">
              <a:spLocks noChangeArrowheads="1"/>
            </p:cNvSpPr>
            <p:nvPr/>
          </p:nvSpPr>
          <p:spPr bwMode="auto">
            <a:xfrm>
              <a:off x="1432" y="2384"/>
              <a:ext cx="462" cy="291"/>
            </a:xfrm>
            <a:prstGeom prst="rect">
              <a:avLst/>
            </a:prstGeom>
            <a:noFill/>
            <a:ln w="9525">
              <a:noFill/>
              <a:miter lim="800000"/>
              <a:headEnd/>
              <a:tailEnd/>
            </a:ln>
          </p:spPr>
          <p:txBody>
            <a:bodyPr>
              <a:spAutoFit/>
            </a:bodyPr>
            <a:lstStyle/>
            <a:p>
              <a:pPr>
                <a:defRPr/>
              </a:pPr>
              <a:r>
                <a:rPr lang="en-GB" dirty="0">
                  <a:solidFill>
                    <a:srgbClr val="FFFF00"/>
                  </a:solidFill>
                  <a:latin typeface="+mj-lt"/>
                  <a:cs typeface="Arial" charset="0"/>
                </a:rPr>
                <a:t>90</a:t>
              </a:r>
              <a:r>
                <a:rPr lang="en-GB" b="1" i="1" baseline="40000" dirty="0">
                  <a:solidFill>
                    <a:srgbClr val="FFFF00"/>
                  </a:solidFill>
                  <a:latin typeface="+mj-lt"/>
                  <a:cs typeface="Arial" charset="0"/>
                </a:rPr>
                <a:t>o</a:t>
              </a:r>
            </a:p>
          </p:txBody>
        </p:sp>
        <p:graphicFrame>
          <p:nvGraphicFramePr>
            <p:cNvPr id="32793" name="Object 25"/>
            <p:cNvGraphicFramePr>
              <a:graphicFrameLocks noChangeAspect="1"/>
            </p:cNvGraphicFramePr>
            <p:nvPr/>
          </p:nvGraphicFramePr>
          <p:xfrm>
            <a:off x="1566" y="3856"/>
            <a:ext cx="208" cy="360"/>
          </p:xfrm>
          <a:graphic>
            <a:graphicData uri="http://schemas.openxmlformats.org/presentationml/2006/ole">
              <mc:AlternateContent xmlns:mc="http://schemas.openxmlformats.org/markup-compatibility/2006">
                <mc:Choice xmlns:v="urn:schemas-microsoft-com:vml" Requires="v">
                  <p:oleObj spid="_x0000_s32804" name="Equation" r:id="rId19" imgW="330057" imgH="571252" progId="Equation.DSMT4">
                    <p:embed/>
                  </p:oleObj>
                </mc:Choice>
                <mc:Fallback>
                  <p:oleObj name="Equation" r:id="rId19" imgW="330057" imgH="571252" progId="Equation.DSMT4">
                    <p:embed/>
                    <p:pic>
                      <p:nvPicPr>
                        <p:cNvPr id="0" name="Object 2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566" y="3856"/>
                          <a:ext cx="208" cy="360"/>
                        </a:xfrm>
                        <a:prstGeom prst="rect">
                          <a:avLst/>
                        </a:prstGeom>
                        <a:solidFill>
                          <a:schemeClr val="tx1"/>
                        </a:solidFill>
                        <a:ln w="28575">
                          <a:solidFill>
                            <a:srgbClr val="808080"/>
                          </a:solidFill>
                          <a:miter lim="800000"/>
                          <a:headEnd/>
                          <a:tailEnd/>
                        </a:ln>
                      </p:spPr>
                    </p:pic>
                  </p:oleObj>
                </mc:Fallback>
              </mc:AlternateContent>
            </a:graphicData>
          </a:graphic>
        </p:graphicFrame>
        <p:graphicFrame>
          <p:nvGraphicFramePr>
            <p:cNvPr id="32794" name="Object 26"/>
            <p:cNvGraphicFramePr>
              <a:graphicFrameLocks noChangeAspect="1"/>
            </p:cNvGraphicFramePr>
            <p:nvPr/>
          </p:nvGraphicFramePr>
          <p:xfrm>
            <a:off x="1603" y="2010"/>
            <a:ext cx="136" cy="360"/>
          </p:xfrm>
          <a:graphic>
            <a:graphicData uri="http://schemas.openxmlformats.org/presentationml/2006/ole">
              <mc:AlternateContent xmlns:mc="http://schemas.openxmlformats.org/markup-compatibility/2006">
                <mc:Choice xmlns:v="urn:schemas-microsoft-com:vml" Requires="v">
                  <p:oleObj spid="_x0000_s32805" name="Equation" r:id="rId21" imgW="215806" imgH="571252" progId="Equation.DSMT4">
                    <p:embed/>
                  </p:oleObj>
                </mc:Choice>
                <mc:Fallback>
                  <p:oleObj name="Equation" r:id="rId21" imgW="215806" imgH="571252" progId="Equation.DSMT4">
                    <p:embed/>
                    <p:pic>
                      <p:nvPicPr>
                        <p:cNvPr id="0" name="Object 26"/>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603" y="2010"/>
                          <a:ext cx="136" cy="360"/>
                        </a:xfrm>
                        <a:prstGeom prst="rect">
                          <a:avLst/>
                        </a:prstGeom>
                        <a:solidFill>
                          <a:schemeClr val="tx1"/>
                        </a:solidFill>
                        <a:ln w="28575">
                          <a:solidFill>
                            <a:srgbClr val="808080"/>
                          </a:solidFill>
                          <a:miter lim="800000"/>
                          <a:headEnd/>
                          <a:tailEnd/>
                        </a:ln>
                      </p:spPr>
                    </p:pic>
                  </p:oleObj>
                </mc:Fallback>
              </mc:AlternateContent>
            </a:graphicData>
          </a:graphic>
        </p:graphicFrame>
        <p:graphicFrame>
          <p:nvGraphicFramePr>
            <p:cNvPr id="32795" name="Object 27"/>
            <p:cNvGraphicFramePr>
              <a:graphicFrameLocks noChangeAspect="1"/>
            </p:cNvGraphicFramePr>
            <p:nvPr/>
          </p:nvGraphicFramePr>
          <p:xfrm>
            <a:off x="463" y="3001"/>
            <a:ext cx="231" cy="216"/>
          </p:xfrm>
          <a:graphic>
            <a:graphicData uri="http://schemas.openxmlformats.org/presentationml/2006/ole">
              <mc:AlternateContent xmlns:mc="http://schemas.openxmlformats.org/markup-compatibility/2006">
                <mc:Choice xmlns:v="urn:schemas-microsoft-com:vml" Requires="v">
                  <p:oleObj spid="_x0000_s32806" name="Equation" r:id="rId23" imgW="190335" imgH="177646" progId="Equation.DSMT4">
                    <p:embed/>
                  </p:oleObj>
                </mc:Choice>
                <mc:Fallback>
                  <p:oleObj name="Equation" r:id="rId23" imgW="190335" imgH="177646" progId="Equation.DSMT4">
                    <p:embed/>
                    <p:pic>
                      <p:nvPicPr>
                        <p:cNvPr id="0" name="Object 27"/>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63" y="3001"/>
                          <a:ext cx="231" cy="216"/>
                        </a:xfrm>
                        <a:prstGeom prst="rect">
                          <a:avLst/>
                        </a:prstGeom>
                        <a:solidFill>
                          <a:schemeClr val="tx1"/>
                        </a:solidFill>
                        <a:ln w="28575">
                          <a:solidFill>
                            <a:srgbClr val="808080"/>
                          </a:solidFill>
                          <a:miter lim="800000"/>
                          <a:headEnd/>
                          <a:tailEnd/>
                        </a:ln>
                      </p:spPr>
                    </p:pic>
                  </p:oleObj>
                </mc:Fallback>
              </mc:AlternateContent>
            </a:graphicData>
          </a:graphic>
        </p:graphicFrame>
      </p:grpSp>
      <p:pic>
        <p:nvPicPr>
          <p:cNvPr id="41" name="Picture 40" descr="TICK.jpg"/>
          <p:cNvPicPr>
            <a:picLocks noChangeAspect="1"/>
          </p:cNvPicPr>
          <p:nvPr/>
        </p:nvPicPr>
        <p:blipFill>
          <a:blip r:embed="rId25" cstate="print"/>
          <a:stretch>
            <a:fillRect/>
          </a:stretch>
        </p:blipFill>
        <p:spPr>
          <a:xfrm>
            <a:off x="7863840" y="5044440"/>
            <a:ext cx="868680" cy="868680"/>
          </a:xfrm>
          <a:prstGeom prst="ellipse">
            <a:avLst/>
          </a:prstGeom>
          <a:ln>
            <a:noFill/>
          </a:ln>
          <a:effectLst>
            <a:softEdge rad="112500"/>
          </a:effectLst>
        </p:spPr>
      </p:pic>
      <p:sp>
        <p:nvSpPr>
          <p:cNvPr id="26" name="Cloud Callout 25"/>
          <p:cNvSpPr/>
          <p:nvPr/>
        </p:nvSpPr>
        <p:spPr bwMode="auto">
          <a:xfrm>
            <a:off x="5562600" y="2514600"/>
            <a:ext cx="3581400" cy="1687513"/>
          </a:xfrm>
          <a:prstGeom prst="cloudCallout">
            <a:avLst>
              <a:gd name="adj1" fmla="val -130454"/>
              <a:gd name="adj2" fmla="val 32893"/>
            </a:avLst>
          </a:prstGeom>
          <a:solidFill>
            <a:srgbClr val="4D4D4D"/>
          </a:solidFill>
          <a:ln w="28575" cap="flat" cmpd="sng" algn="ctr">
            <a:solidFill>
              <a:schemeClr val="tx1"/>
            </a:solidFill>
            <a:prstDash val="solid"/>
            <a:round/>
            <a:headEnd type="none" w="med" len="med"/>
            <a:tailEnd type="none" w="med" len="med"/>
          </a:ln>
          <a:effectLst/>
        </p:spPr>
        <p:txBody>
          <a:bodyPr>
            <a:spAutoFit/>
          </a:bodyPr>
          <a:lstStyle/>
          <a:p>
            <a:pPr algn="ctr">
              <a:spcBef>
                <a:spcPct val="50000"/>
              </a:spcBef>
              <a:defRPr/>
            </a:pPr>
            <a:r>
              <a:rPr lang="en-GB" sz="2200" dirty="0">
                <a:solidFill>
                  <a:srgbClr val="FFFF00"/>
                </a:solidFill>
                <a:latin typeface="+mj-lt"/>
                <a:cs typeface="Arial" charset="0"/>
              </a:rPr>
              <a:t>Find tan ratio note:           sin(-) and cos(+)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7"/>
                                        </p:tgtEl>
                                        <p:attrNameLst>
                                          <p:attrName>style.visibility</p:attrName>
                                        </p:attrNameLst>
                                      </p:cBhvr>
                                      <p:to>
                                        <p:strVal val="visible"/>
                                      </p:to>
                                    </p:set>
                                    <p:anim calcmode="discrete" valueType="clr">
                                      <p:cBhvr override="childStyle">
                                        <p:cTn id="7" dur="80"/>
                                        <p:tgtEl>
                                          <p:spTgt spid="2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7"/>
                                        </p:tgtEl>
                                        <p:attrNameLst>
                                          <p:attrName>fillcolor</p:attrName>
                                        </p:attrNameLst>
                                      </p:cBhvr>
                                      <p:tavLst>
                                        <p:tav tm="0">
                                          <p:val>
                                            <p:clrVal>
                                              <a:schemeClr val="accent2"/>
                                            </p:clrVal>
                                          </p:val>
                                        </p:tav>
                                        <p:tav tm="50000">
                                          <p:val>
                                            <p:clrVal>
                                              <a:schemeClr val="hlink"/>
                                            </p:clrVal>
                                          </p:val>
                                        </p:tav>
                                      </p:tavLst>
                                    </p:anim>
                                    <p:set>
                                      <p:cBhvr>
                                        <p:cTn id="9" dur="80"/>
                                        <p:tgtEl>
                                          <p:spTgt spid="27"/>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3078"/>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3080"/>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xit" presetSubtype="0" fill="hold" grpId="1" nodeType="clickEffect">
                                  <p:stCondLst>
                                    <p:cond delay="0"/>
                                  </p:stCondLst>
                                  <p:iterate type="lt">
                                    <p:tmAbs val="0"/>
                                  </p:iterate>
                                  <p:childTnLst>
                                    <p:set>
                                      <p:cBhvr>
                                        <p:cTn id="21" dur="1" fill="hold">
                                          <p:stCondLst>
                                            <p:cond delay="0"/>
                                          </p:stCondLst>
                                        </p:cTn>
                                        <p:tgtEl>
                                          <p:spTgt spid="27"/>
                                        </p:tgtEl>
                                        <p:attrNameLst>
                                          <p:attrName>style.visibility</p:attrName>
                                        </p:attrNameLst>
                                      </p:cBhvr>
                                      <p:to>
                                        <p:strVal val="hidden"/>
                                      </p:to>
                                    </p:set>
                                  </p:childTnLst>
                                </p:cTn>
                              </p:par>
                            </p:childTnLst>
                          </p:cTn>
                        </p:par>
                        <p:par>
                          <p:cTn id="22" fill="hold" nodeType="afterGroup">
                            <p:stCondLst>
                              <p:cond delay="0"/>
                            </p:stCondLst>
                            <p:childTnLst>
                              <p:par>
                                <p:cTn id="23" presetID="27" presetClass="entr" presetSubtype="0" fill="hold" grpId="0" nodeType="afterEffect">
                                  <p:stCondLst>
                                    <p:cond delay="0"/>
                                  </p:stCondLst>
                                  <p:iterate type="lt">
                                    <p:tmPct val="50000"/>
                                  </p:iterate>
                                  <p:childTnLst>
                                    <p:set>
                                      <p:cBhvr>
                                        <p:cTn id="24" dur="1" fill="hold">
                                          <p:stCondLst>
                                            <p:cond delay="0"/>
                                          </p:stCondLst>
                                        </p:cTn>
                                        <p:tgtEl>
                                          <p:spTgt spid="25"/>
                                        </p:tgtEl>
                                        <p:attrNameLst>
                                          <p:attrName>style.visibility</p:attrName>
                                        </p:attrNameLst>
                                      </p:cBhvr>
                                      <p:to>
                                        <p:strVal val="visible"/>
                                      </p:to>
                                    </p:set>
                                    <p:anim calcmode="discrete" valueType="clr">
                                      <p:cBhvr override="childStyle">
                                        <p:cTn id="25" dur="80"/>
                                        <p:tgtEl>
                                          <p:spTgt spid="25"/>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25"/>
                                        </p:tgtEl>
                                        <p:attrNameLst>
                                          <p:attrName>fillcolor</p:attrName>
                                        </p:attrNameLst>
                                      </p:cBhvr>
                                      <p:tavLst>
                                        <p:tav tm="0">
                                          <p:val>
                                            <p:clrVal>
                                              <a:schemeClr val="accent2"/>
                                            </p:clrVal>
                                          </p:val>
                                        </p:tav>
                                        <p:tav tm="50000">
                                          <p:val>
                                            <p:clrVal>
                                              <a:schemeClr val="hlink"/>
                                            </p:clrVal>
                                          </p:val>
                                        </p:tav>
                                      </p:tavLst>
                                    </p:anim>
                                    <p:set>
                                      <p:cBhvr>
                                        <p:cTn id="27" dur="80"/>
                                        <p:tgtEl>
                                          <p:spTgt spid="25"/>
                                        </p:tgtEl>
                                        <p:attrNameLst>
                                          <p:attrName>fill.type</p:attrName>
                                        </p:attrNameLst>
                                      </p:cBhvr>
                                      <p:to>
                                        <p:strVal val="solid"/>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nodeType="clickEffect">
                                  <p:stCondLst>
                                    <p:cond delay="0"/>
                                  </p:stCondLst>
                                  <p:childTnLst>
                                    <p:set>
                                      <p:cBhvr>
                                        <p:cTn id="31" dur="1" fill="hold">
                                          <p:stCondLst>
                                            <p:cond delay="0"/>
                                          </p:stCondLst>
                                        </p:cTn>
                                        <p:tgtEl>
                                          <p:spTgt spid="3082"/>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nodeType="clickEffect">
                                  <p:stCondLst>
                                    <p:cond delay="0"/>
                                  </p:stCondLst>
                                  <p:childTnLst>
                                    <p:set>
                                      <p:cBhvr>
                                        <p:cTn id="35" dur="1" fill="hold">
                                          <p:stCondLst>
                                            <p:cond delay="0"/>
                                          </p:stCondLst>
                                        </p:cTn>
                                        <p:tgtEl>
                                          <p:spTgt spid="3084"/>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xit" presetSubtype="0" fill="hold" grpId="1" nodeType="clickEffect">
                                  <p:stCondLst>
                                    <p:cond delay="0"/>
                                  </p:stCondLst>
                                  <p:iterate type="lt">
                                    <p:tmAbs val="0"/>
                                  </p:iterate>
                                  <p:childTnLst>
                                    <p:set>
                                      <p:cBhvr>
                                        <p:cTn id="39" dur="1" fill="hold">
                                          <p:stCondLst>
                                            <p:cond delay="0"/>
                                          </p:stCondLst>
                                        </p:cTn>
                                        <p:tgtEl>
                                          <p:spTgt spid="25"/>
                                        </p:tgtEl>
                                        <p:attrNameLst>
                                          <p:attrName>style.visibility</p:attrName>
                                        </p:attrNameLst>
                                      </p:cBhvr>
                                      <p:to>
                                        <p:strVal val="hidden"/>
                                      </p:to>
                                    </p:set>
                                  </p:childTnLst>
                                </p:cTn>
                              </p:par>
                            </p:childTnLst>
                          </p:cTn>
                        </p:par>
                        <p:par>
                          <p:cTn id="40" fill="hold" nodeType="afterGroup">
                            <p:stCondLst>
                              <p:cond delay="0"/>
                            </p:stCondLst>
                            <p:childTnLst>
                              <p:par>
                                <p:cTn id="41" presetID="27" presetClass="entr" presetSubtype="0" fill="hold" grpId="0" nodeType="afterEffect">
                                  <p:stCondLst>
                                    <p:cond delay="0"/>
                                  </p:stCondLst>
                                  <p:iterate type="lt">
                                    <p:tmPct val="50000"/>
                                  </p:iterate>
                                  <p:childTnLst>
                                    <p:set>
                                      <p:cBhvr>
                                        <p:cTn id="42" dur="1" fill="hold">
                                          <p:stCondLst>
                                            <p:cond delay="0"/>
                                          </p:stCondLst>
                                        </p:cTn>
                                        <p:tgtEl>
                                          <p:spTgt spid="26"/>
                                        </p:tgtEl>
                                        <p:attrNameLst>
                                          <p:attrName>style.visibility</p:attrName>
                                        </p:attrNameLst>
                                      </p:cBhvr>
                                      <p:to>
                                        <p:strVal val="visible"/>
                                      </p:to>
                                    </p:set>
                                    <p:anim calcmode="discrete" valueType="clr">
                                      <p:cBhvr override="childStyle">
                                        <p:cTn id="43" dur="80"/>
                                        <p:tgtEl>
                                          <p:spTgt spid="26"/>
                                        </p:tgtEl>
                                        <p:attrNameLst>
                                          <p:attrName>style.color</p:attrName>
                                        </p:attrNameLst>
                                      </p:cBhvr>
                                      <p:tavLst>
                                        <p:tav tm="0">
                                          <p:val>
                                            <p:clrVal>
                                              <a:schemeClr val="accent2"/>
                                            </p:clrVal>
                                          </p:val>
                                        </p:tav>
                                        <p:tav tm="50000">
                                          <p:val>
                                            <p:clrVal>
                                              <a:schemeClr val="hlink"/>
                                            </p:clrVal>
                                          </p:val>
                                        </p:tav>
                                      </p:tavLst>
                                    </p:anim>
                                    <p:anim calcmode="discrete" valueType="clr">
                                      <p:cBhvr>
                                        <p:cTn id="44" dur="80"/>
                                        <p:tgtEl>
                                          <p:spTgt spid="26"/>
                                        </p:tgtEl>
                                        <p:attrNameLst>
                                          <p:attrName>fillcolor</p:attrName>
                                        </p:attrNameLst>
                                      </p:cBhvr>
                                      <p:tavLst>
                                        <p:tav tm="0">
                                          <p:val>
                                            <p:clrVal>
                                              <a:schemeClr val="accent2"/>
                                            </p:clrVal>
                                          </p:val>
                                        </p:tav>
                                        <p:tav tm="50000">
                                          <p:val>
                                            <p:clrVal>
                                              <a:schemeClr val="hlink"/>
                                            </p:clrVal>
                                          </p:val>
                                        </p:tav>
                                      </p:tavLst>
                                    </p:anim>
                                    <p:set>
                                      <p:cBhvr>
                                        <p:cTn id="45" dur="80"/>
                                        <p:tgtEl>
                                          <p:spTgt spid="26"/>
                                        </p:tgtEl>
                                        <p:attrNameLst>
                                          <p:attrName>fill.type</p:attrName>
                                        </p:attrNameLst>
                                      </p:cBhvr>
                                      <p:to>
                                        <p:strVal val="solid"/>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1" presetClass="entr" presetSubtype="0" fill="hold" nodeType="clickEffect">
                                  <p:stCondLst>
                                    <p:cond delay="0"/>
                                  </p:stCondLst>
                                  <p:childTnLst>
                                    <p:set>
                                      <p:cBhvr>
                                        <p:cTn id="49" dur="1" fill="hold">
                                          <p:stCondLst>
                                            <p:cond delay="0"/>
                                          </p:stCondLst>
                                        </p:cTn>
                                        <p:tgtEl>
                                          <p:spTgt spid="3087"/>
                                        </p:tgtEl>
                                        <p:attrNameLst>
                                          <p:attrName>style.visibility</p:attrName>
                                        </p:attrNameLst>
                                      </p:cBhvr>
                                      <p:to>
                                        <p:strVal val="visible"/>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1" presetClass="exit" presetSubtype="0" fill="hold" grpId="1" nodeType="clickEffect">
                                  <p:stCondLst>
                                    <p:cond delay="0"/>
                                  </p:stCondLst>
                                  <p:iterate type="lt">
                                    <p:tmAbs val="0"/>
                                  </p:iterate>
                                  <p:childTnLst>
                                    <p:set>
                                      <p:cBhvr>
                                        <p:cTn id="53" dur="1" fill="hold">
                                          <p:stCondLst>
                                            <p:cond delay="0"/>
                                          </p:stCondLst>
                                        </p:cTn>
                                        <p:tgtEl>
                                          <p:spTgt spid="26"/>
                                        </p:tgtEl>
                                        <p:attrNameLst>
                                          <p:attrName>style.visibility</p:attrName>
                                        </p:attrNameLst>
                                      </p:cBhvr>
                                      <p:to>
                                        <p:strVal val="hidden"/>
                                      </p:to>
                                    </p:set>
                                  </p:childTnLst>
                                </p:cTn>
                              </p:par>
                            </p:childTnLst>
                          </p:cTn>
                        </p:par>
                        <p:par>
                          <p:cTn id="54" fill="hold" nodeType="afterGroup">
                            <p:stCondLst>
                              <p:cond delay="0"/>
                            </p:stCondLst>
                            <p:childTnLst>
                              <p:par>
                                <p:cTn id="55" presetID="2" presetClass="entr" presetSubtype="2"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additive="base">
                                        <p:cTn id="57" dur="500" fill="hold"/>
                                        <p:tgtEl>
                                          <p:spTgt spid="2"/>
                                        </p:tgtEl>
                                        <p:attrNameLst>
                                          <p:attrName>ppt_x</p:attrName>
                                        </p:attrNameLst>
                                      </p:cBhvr>
                                      <p:tavLst>
                                        <p:tav tm="0">
                                          <p:val>
                                            <p:strVal val="1+#ppt_w/2"/>
                                          </p:val>
                                        </p:tav>
                                        <p:tav tm="100000">
                                          <p:val>
                                            <p:strVal val="#ppt_x"/>
                                          </p:val>
                                        </p:tav>
                                      </p:tavLst>
                                    </p:anim>
                                    <p:anim calcmode="lin" valueType="num">
                                      <p:cBhvr additive="base">
                                        <p:cTn id="5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39" presetClass="entr" presetSubtype="0" accel="100000" fill="hold" nodeType="clickEffect">
                                  <p:stCondLst>
                                    <p:cond delay="0"/>
                                  </p:stCondLst>
                                  <p:childTnLst>
                                    <p:set>
                                      <p:cBhvr>
                                        <p:cTn id="62" dur="1" fill="hold">
                                          <p:stCondLst>
                                            <p:cond delay="0"/>
                                          </p:stCondLst>
                                        </p:cTn>
                                        <p:tgtEl>
                                          <p:spTgt spid="41"/>
                                        </p:tgtEl>
                                        <p:attrNameLst>
                                          <p:attrName>style.visibility</p:attrName>
                                        </p:attrNameLst>
                                      </p:cBhvr>
                                      <p:to>
                                        <p:strVal val="visible"/>
                                      </p:to>
                                    </p:set>
                                    <p:anim calcmode="lin" valueType="num">
                                      <p:cBhvr>
                                        <p:cTn id="63" dur="500" fill="hold"/>
                                        <p:tgtEl>
                                          <p:spTgt spid="41"/>
                                        </p:tgtEl>
                                        <p:attrNameLst>
                                          <p:attrName>ppt_h</p:attrName>
                                        </p:attrNameLst>
                                      </p:cBhvr>
                                      <p:tavLst>
                                        <p:tav tm="0">
                                          <p:val>
                                            <p:strVal val="#ppt_h/20"/>
                                          </p:val>
                                        </p:tav>
                                        <p:tav tm="50000">
                                          <p:val>
                                            <p:strVal val="#ppt_h/20"/>
                                          </p:val>
                                        </p:tav>
                                        <p:tav tm="100000">
                                          <p:val>
                                            <p:strVal val="#ppt_h"/>
                                          </p:val>
                                        </p:tav>
                                      </p:tavLst>
                                    </p:anim>
                                    <p:anim calcmode="lin" valueType="num">
                                      <p:cBhvr>
                                        <p:cTn id="64" dur="500" fill="hold"/>
                                        <p:tgtEl>
                                          <p:spTgt spid="41"/>
                                        </p:tgtEl>
                                        <p:attrNameLst>
                                          <p:attrName>ppt_w</p:attrName>
                                        </p:attrNameLst>
                                      </p:cBhvr>
                                      <p:tavLst>
                                        <p:tav tm="0">
                                          <p:val>
                                            <p:strVal val="#ppt_w+.3"/>
                                          </p:val>
                                        </p:tav>
                                        <p:tav tm="50000">
                                          <p:val>
                                            <p:strVal val="#ppt_w+.3"/>
                                          </p:val>
                                        </p:tav>
                                        <p:tav tm="100000">
                                          <p:val>
                                            <p:strVal val="#ppt_w"/>
                                          </p:val>
                                        </p:tav>
                                      </p:tavLst>
                                    </p:anim>
                                    <p:anim calcmode="lin" valueType="num">
                                      <p:cBhvr>
                                        <p:cTn id="65" dur="500" fill="hold"/>
                                        <p:tgtEl>
                                          <p:spTgt spid="41"/>
                                        </p:tgtEl>
                                        <p:attrNameLst>
                                          <p:attrName>ppt_x</p:attrName>
                                        </p:attrNameLst>
                                      </p:cBhvr>
                                      <p:tavLst>
                                        <p:tav tm="0">
                                          <p:val>
                                            <p:strVal val="#ppt_x-.3"/>
                                          </p:val>
                                        </p:tav>
                                        <p:tav tm="50000">
                                          <p:val>
                                            <p:strVal val="#ppt_x"/>
                                          </p:val>
                                        </p:tav>
                                        <p:tav tm="100000">
                                          <p:val>
                                            <p:strVal val="#ppt_x"/>
                                          </p:val>
                                        </p:tav>
                                      </p:tavLst>
                                    </p:anim>
                                    <p:anim calcmode="lin" valueType="num">
                                      <p:cBhvr>
                                        <p:cTn id="66" dur="5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nodeType="clickEffect">
                                  <p:stCondLst>
                                    <p:cond delay="0"/>
                                  </p:stCondLst>
                                  <p:childTnLst>
                                    <p:set>
                                      <p:cBhvr>
                                        <p:cTn id="70" dur="1" fill="hold">
                                          <p:stCondLst>
                                            <p:cond delay="0"/>
                                          </p:stCondLst>
                                        </p:cTn>
                                        <p:tgtEl>
                                          <p:spTgt spid="3096"/>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nodeType="clickEffect">
                                  <p:stCondLst>
                                    <p:cond delay="0"/>
                                  </p:stCondLst>
                                  <p:childTnLst>
                                    <p:set>
                                      <p:cBhvr>
                                        <p:cTn id="74" dur="1" fill="hold">
                                          <p:stCondLst>
                                            <p:cond delay="0"/>
                                          </p:stCondLst>
                                        </p:cTn>
                                        <p:tgtEl>
                                          <p:spTgt spid="30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5" grpId="1" animBg="1"/>
      <p:bldP spid="27" grpId="0" animBg="1"/>
      <p:bldP spid="27" grpId="1" animBg="1"/>
      <p:bldP spid="26" grpId="0" animBg="1"/>
      <p:bldP spid="26" grpId="1"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100" name="Object 2"/>
          <p:cNvGraphicFramePr>
            <a:graphicFrameLocks noChangeAspect="1"/>
          </p:cNvGraphicFramePr>
          <p:nvPr/>
        </p:nvGraphicFramePr>
        <p:xfrm>
          <a:off x="1135063" y="4260850"/>
          <a:ext cx="5473700" cy="311150"/>
        </p:xfrm>
        <a:graphic>
          <a:graphicData uri="http://schemas.openxmlformats.org/presentationml/2006/ole">
            <mc:AlternateContent xmlns:mc="http://schemas.openxmlformats.org/markup-compatibility/2006">
              <mc:Choice xmlns:v="urn:schemas-microsoft-com:vml" Requires="v">
                <p:oleObj spid="_x0000_s33808" name="Equation" r:id="rId3" imgW="5143500" imgH="292100" progId="Equation.DSMT4">
                  <p:embed/>
                </p:oleObj>
              </mc:Choice>
              <mc:Fallback>
                <p:oleObj name="Equation" r:id="rId3" imgW="5143500" imgH="29210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5063" y="4260850"/>
                        <a:ext cx="5473700" cy="311150"/>
                      </a:xfrm>
                      <a:prstGeom prst="rect">
                        <a:avLst/>
                      </a:prstGeom>
                      <a:solidFill>
                        <a:schemeClr val="tx1"/>
                      </a:solidFill>
                      <a:ln w="38100">
                        <a:solidFill>
                          <a:srgbClr val="808080"/>
                        </a:solidFill>
                        <a:miter lim="800000"/>
                        <a:headEnd/>
                        <a:tailEnd/>
                      </a:ln>
                    </p:spPr>
                  </p:pic>
                </p:oleObj>
              </mc:Fallback>
            </mc:AlternateContent>
          </a:graphicData>
        </a:graphic>
      </p:graphicFrame>
      <p:grpSp>
        <p:nvGrpSpPr>
          <p:cNvPr id="33795" name="Group 7"/>
          <p:cNvGrpSpPr>
            <a:grpSpLocks/>
          </p:cNvGrpSpPr>
          <p:nvPr/>
        </p:nvGrpSpPr>
        <p:grpSpPr bwMode="auto">
          <a:xfrm>
            <a:off x="1135063" y="1933575"/>
            <a:ext cx="3300412" cy="657225"/>
            <a:chOff x="784" y="722"/>
            <a:chExt cx="1707" cy="326"/>
          </a:xfrm>
        </p:grpSpPr>
        <p:graphicFrame>
          <p:nvGraphicFramePr>
            <p:cNvPr id="33806" name="Object 6"/>
            <p:cNvGraphicFramePr>
              <a:graphicFrameLocks noChangeAspect="1"/>
            </p:cNvGraphicFramePr>
            <p:nvPr/>
          </p:nvGraphicFramePr>
          <p:xfrm>
            <a:off x="836" y="778"/>
            <a:ext cx="1576" cy="208"/>
          </p:xfrm>
          <a:graphic>
            <a:graphicData uri="http://schemas.openxmlformats.org/presentationml/2006/ole">
              <mc:AlternateContent xmlns:mc="http://schemas.openxmlformats.org/markup-compatibility/2006">
                <mc:Choice xmlns:v="urn:schemas-microsoft-com:vml" Requires="v">
                  <p:oleObj spid="_x0000_s33809" name="Equation" r:id="rId5" imgW="2501900" imgH="330200" progId="Equation.DSMT4">
                    <p:embed/>
                  </p:oleObj>
                </mc:Choice>
                <mc:Fallback>
                  <p:oleObj name="Equation" r:id="rId5" imgW="2501900" imgH="330200" progId="Equation.DSMT4">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6" y="778"/>
                          <a:ext cx="1576" cy="208"/>
                        </a:xfrm>
                        <a:prstGeom prst="rect">
                          <a:avLst/>
                        </a:prstGeom>
                        <a:solidFill>
                          <a:schemeClr val="tx1"/>
                        </a:solidFill>
                        <a:ln w="9525">
                          <a:solidFill>
                            <a:srgbClr val="808080"/>
                          </a:solidFill>
                          <a:miter lim="800000"/>
                          <a:headEnd/>
                          <a:tailEnd/>
                        </a:ln>
                      </p:spPr>
                    </p:pic>
                  </p:oleObj>
                </mc:Fallback>
              </mc:AlternateContent>
            </a:graphicData>
          </a:graphic>
        </p:graphicFrame>
        <p:sp>
          <p:nvSpPr>
            <p:cNvPr id="17422" name="Rectangle 6"/>
            <p:cNvSpPr>
              <a:spLocks noChangeArrowheads="1"/>
            </p:cNvSpPr>
            <p:nvPr/>
          </p:nvSpPr>
          <p:spPr bwMode="auto">
            <a:xfrm>
              <a:off x="784" y="722"/>
              <a:ext cx="1707" cy="326"/>
            </a:xfrm>
            <a:prstGeom prst="rect">
              <a:avLst/>
            </a:prstGeom>
            <a:noFill/>
            <a:ln w="9525">
              <a:solidFill>
                <a:srgbClr val="FF0000"/>
              </a:solidFill>
              <a:miter lim="800000"/>
              <a:headEnd/>
              <a:tailEnd/>
            </a:ln>
          </p:spPr>
          <p:txBody>
            <a:bodyPr wrap="none" anchor="ctr"/>
            <a:lstStyle/>
            <a:p>
              <a:pPr>
                <a:defRPr/>
              </a:pPr>
              <a:endParaRPr lang="en-US">
                <a:latin typeface="+mj-lt"/>
                <a:cs typeface="Arial" charset="0"/>
              </a:endParaRPr>
            </a:p>
          </p:txBody>
        </p:sp>
      </p:grpSp>
      <p:sp>
        <p:nvSpPr>
          <p:cNvPr id="4104" name="Text Box 8"/>
          <p:cNvSpPr txBox="1">
            <a:spLocks noChangeArrowheads="1"/>
          </p:cNvSpPr>
          <p:nvPr/>
        </p:nvSpPr>
        <p:spPr bwMode="auto">
          <a:xfrm>
            <a:off x="1135063" y="2643188"/>
            <a:ext cx="8101012" cy="831850"/>
          </a:xfrm>
          <a:prstGeom prst="rect">
            <a:avLst/>
          </a:prstGeom>
          <a:noFill/>
          <a:ln w="9525">
            <a:noFill/>
            <a:miter lim="800000"/>
            <a:headEnd/>
            <a:tailEnd/>
          </a:ln>
        </p:spPr>
        <p:txBody>
          <a:bodyPr>
            <a:spAutoFit/>
          </a:bodyPr>
          <a:lstStyle/>
          <a:p>
            <a:pPr>
              <a:spcBef>
                <a:spcPct val="50000"/>
              </a:spcBef>
              <a:defRPr/>
            </a:pPr>
            <a:r>
              <a:rPr lang="en-GB" dirty="0">
                <a:latin typeface="+mj-lt"/>
                <a:cs typeface="Arial" charset="0"/>
              </a:rPr>
              <a:t>The minimum value of sin is -1 and it occurs where the angle is 270</a:t>
            </a:r>
            <a:r>
              <a:rPr lang="en-GB" b="1" i="1" baseline="40000" dirty="0">
                <a:latin typeface="+mj-lt"/>
                <a:cs typeface="Arial" charset="0"/>
              </a:rPr>
              <a:t>o</a:t>
            </a:r>
          </a:p>
        </p:txBody>
      </p:sp>
      <p:sp>
        <p:nvSpPr>
          <p:cNvPr id="4105" name="Text Box 9"/>
          <p:cNvSpPr txBox="1">
            <a:spLocks noChangeArrowheads="1"/>
          </p:cNvSpPr>
          <p:nvPr/>
        </p:nvSpPr>
        <p:spPr bwMode="auto">
          <a:xfrm>
            <a:off x="1135063" y="3502025"/>
            <a:ext cx="6926262" cy="461963"/>
          </a:xfrm>
          <a:prstGeom prst="rect">
            <a:avLst/>
          </a:prstGeom>
          <a:noFill/>
          <a:ln w="9525">
            <a:solidFill>
              <a:srgbClr val="FF0000"/>
            </a:solidFill>
            <a:miter lim="800000"/>
            <a:headEnd/>
            <a:tailEnd/>
          </a:ln>
        </p:spPr>
        <p:txBody>
          <a:bodyPr>
            <a:spAutoFit/>
          </a:bodyPr>
          <a:lstStyle/>
          <a:p>
            <a:pPr>
              <a:spcBef>
                <a:spcPct val="50000"/>
              </a:spcBef>
              <a:defRPr/>
            </a:pPr>
            <a:r>
              <a:rPr lang="en-GB" dirty="0">
                <a:latin typeface="+mj-lt"/>
                <a:cs typeface="Arial" charset="0"/>
              </a:rPr>
              <a:t>Therefore, the minimum value of </a:t>
            </a:r>
            <a:r>
              <a:rPr lang="en-GB" i="1" dirty="0" err="1">
                <a:latin typeface="+mj-lt"/>
                <a:cs typeface="Arial" charset="0"/>
              </a:rPr>
              <a:t>V</a:t>
            </a:r>
            <a:r>
              <a:rPr lang="en-GB" b="1" i="1" baseline="-30000" dirty="0" err="1">
                <a:latin typeface="+mj-lt"/>
                <a:cs typeface="Arial" charset="0"/>
              </a:rPr>
              <a:t>result</a:t>
            </a:r>
            <a:r>
              <a:rPr lang="en-GB" dirty="0">
                <a:latin typeface="+mj-lt"/>
                <a:cs typeface="Arial" charset="0"/>
              </a:rPr>
              <a:t> is -125</a:t>
            </a:r>
            <a:endParaRPr lang="en-GB" b="1" i="1" baseline="40000" dirty="0">
              <a:latin typeface="+mj-lt"/>
              <a:cs typeface="Arial" charset="0"/>
            </a:endParaRPr>
          </a:p>
        </p:txBody>
      </p:sp>
      <p:graphicFrame>
        <p:nvGraphicFramePr>
          <p:cNvPr id="4106" name="Object 3"/>
          <p:cNvGraphicFramePr>
            <a:graphicFrameLocks noChangeAspect="1"/>
          </p:cNvGraphicFramePr>
          <p:nvPr/>
        </p:nvGraphicFramePr>
        <p:xfrm>
          <a:off x="1135063" y="4783138"/>
          <a:ext cx="3249612" cy="368300"/>
        </p:xfrm>
        <a:graphic>
          <a:graphicData uri="http://schemas.openxmlformats.org/presentationml/2006/ole">
            <mc:AlternateContent xmlns:mc="http://schemas.openxmlformats.org/markup-compatibility/2006">
              <mc:Choice xmlns:v="urn:schemas-microsoft-com:vml" Requires="v">
                <p:oleObj spid="_x0000_s33810" name="Equation" r:id="rId7" imgW="3022600" imgH="342900" progId="Equation.DSMT4">
                  <p:embed/>
                </p:oleObj>
              </mc:Choice>
              <mc:Fallback>
                <p:oleObj name="Equation" r:id="rId7" imgW="3022600" imgH="342900" progId="Equation.DSMT4">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35063" y="4783138"/>
                        <a:ext cx="3249612" cy="368300"/>
                      </a:xfrm>
                      <a:prstGeom prst="rect">
                        <a:avLst/>
                      </a:prstGeom>
                      <a:solidFill>
                        <a:schemeClr val="tx1"/>
                      </a:solidFill>
                      <a:ln w="38100">
                        <a:solidFill>
                          <a:srgbClr val="808080"/>
                        </a:solidFill>
                        <a:miter lim="800000"/>
                        <a:headEnd/>
                        <a:tailEnd/>
                      </a:ln>
                    </p:spPr>
                  </p:pic>
                </p:oleObj>
              </mc:Fallback>
            </mc:AlternateContent>
          </a:graphicData>
        </a:graphic>
      </p:graphicFrame>
      <p:graphicFrame>
        <p:nvGraphicFramePr>
          <p:cNvPr id="4108" name="Object 4"/>
          <p:cNvGraphicFramePr>
            <a:graphicFrameLocks noChangeAspect="1"/>
          </p:cNvGraphicFramePr>
          <p:nvPr/>
        </p:nvGraphicFramePr>
        <p:xfrm>
          <a:off x="1135063" y="5362575"/>
          <a:ext cx="3198812" cy="361950"/>
        </p:xfrm>
        <a:graphic>
          <a:graphicData uri="http://schemas.openxmlformats.org/presentationml/2006/ole">
            <mc:AlternateContent xmlns:mc="http://schemas.openxmlformats.org/markup-compatibility/2006">
              <mc:Choice xmlns:v="urn:schemas-microsoft-com:vml" Requires="v">
                <p:oleObj spid="_x0000_s33811" name="Equation" r:id="rId9" imgW="3022600" imgH="342900" progId="Equation.DSMT4">
                  <p:embed/>
                </p:oleObj>
              </mc:Choice>
              <mc:Fallback>
                <p:oleObj name="Equation" r:id="rId9" imgW="3022600" imgH="342900" progId="Equation.DSMT4">
                  <p:embed/>
                  <p:pic>
                    <p:nvPicPr>
                      <p:cNvPr id="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35063" y="5362575"/>
                        <a:ext cx="3198812" cy="361950"/>
                      </a:xfrm>
                      <a:prstGeom prst="rect">
                        <a:avLst/>
                      </a:prstGeom>
                      <a:solidFill>
                        <a:schemeClr val="tx1"/>
                      </a:solidFill>
                      <a:ln w="38100">
                        <a:solidFill>
                          <a:srgbClr val="808080"/>
                        </a:solidFill>
                        <a:miter lim="800000"/>
                        <a:headEnd/>
                        <a:tailEnd/>
                      </a:ln>
                    </p:spPr>
                  </p:pic>
                </p:oleObj>
              </mc:Fallback>
            </mc:AlternateContent>
          </a:graphicData>
        </a:graphic>
      </p:graphicFrame>
      <p:grpSp>
        <p:nvGrpSpPr>
          <p:cNvPr id="3" name="Group 15"/>
          <p:cNvGrpSpPr>
            <a:grpSpLocks/>
          </p:cNvGrpSpPr>
          <p:nvPr/>
        </p:nvGrpSpPr>
        <p:grpSpPr bwMode="auto">
          <a:xfrm>
            <a:off x="1135063" y="5935663"/>
            <a:ext cx="1731962" cy="539750"/>
            <a:chOff x="465" y="3470"/>
            <a:chExt cx="1241" cy="340"/>
          </a:xfrm>
        </p:grpSpPr>
        <p:graphicFrame>
          <p:nvGraphicFramePr>
            <p:cNvPr id="33804" name="Object 5"/>
            <p:cNvGraphicFramePr>
              <a:graphicFrameLocks noChangeAspect="1"/>
            </p:cNvGraphicFramePr>
            <p:nvPr/>
          </p:nvGraphicFramePr>
          <p:xfrm>
            <a:off x="571" y="3540"/>
            <a:ext cx="982" cy="233"/>
          </p:xfrm>
          <a:graphic>
            <a:graphicData uri="http://schemas.openxmlformats.org/presentationml/2006/ole">
              <mc:AlternateContent xmlns:mc="http://schemas.openxmlformats.org/markup-compatibility/2006">
                <mc:Choice xmlns:v="urn:schemas-microsoft-com:vml" Requires="v">
                  <p:oleObj spid="_x0000_s33812" name="Equation" r:id="rId11" imgW="1231366" imgH="291973" progId="Equation.DSMT4">
                    <p:embed/>
                  </p:oleObj>
                </mc:Choice>
                <mc:Fallback>
                  <p:oleObj name="Equation" r:id="rId11" imgW="1231366" imgH="291973" progId="Equation.DSMT4">
                    <p:embed/>
                    <p:pic>
                      <p:nvPicPr>
                        <p:cNvPr id="0" name="Object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1" y="3540"/>
                          <a:ext cx="982" cy="233"/>
                        </a:xfrm>
                        <a:prstGeom prst="rect">
                          <a:avLst/>
                        </a:prstGeom>
                        <a:solidFill>
                          <a:schemeClr val="tx1"/>
                        </a:solidFill>
                        <a:ln w="38100">
                          <a:solidFill>
                            <a:srgbClr val="808080"/>
                          </a:solidFill>
                          <a:miter lim="800000"/>
                          <a:headEnd/>
                          <a:tailEnd/>
                        </a:ln>
                      </p:spPr>
                    </p:pic>
                  </p:oleObj>
                </mc:Fallback>
              </mc:AlternateContent>
            </a:graphicData>
          </a:graphic>
        </p:graphicFrame>
        <p:sp>
          <p:nvSpPr>
            <p:cNvPr id="17421" name="Rectangle 14"/>
            <p:cNvSpPr>
              <a:spLocks noChangeArrowheads="1"/>
            </p:cNvSpPr>
            <p:nvPr/>
          </p:nvSpPr>
          <p:spPr bwMode="auto">
            <a:xfrm>
              <a:off x="465" y="3470"/>
              <a:ext cx="1241" cy="340"/>
            </a:xfrm>
            <a:prstGeom prst="rect">
              <a:avLst/>
            </a:prstGeom>
            <a:noFill/>
            <a:ln w="9525">
              <a:solidFill>
                <a:srgbClr val="FF0000"/>
              </a:solidFill>
              <a:miter lim="800000"/>
              <a:headEnd/>
              <a:tailEnd/>
            </a:ln>
          </p:spPr>
          <p:txBody>
            <a:bodyPr wrap="none" anchor="ctr"/>
            <a:lstStyle/>
            <a:p>
              <a:pPr>
                <a:defRPr/>
              </a:pPr>
              <a:endParaRPr lang="en-US">
                <a:latin typeface="+mj-lt"/>
                <a:cs typeface="Arial" charset="0"/>
              </a:endParaRPr>
            </a:p>
          </p:txBody>
        </p:sp>
      </p:grpSp>
      <p:sp>
        <p:nvSpPr>
          <p:cNvPr id="18" name="Cloud Callout 17"/>
          <p:cNvSpPr/>
          <p:nvPr/>
        </p:nvSpPr>
        <p:spPr bwMode="auto">
          <a:xfrm>
            <a:off x="5135563" y="4449763"/>
            <a:ext cx="4008437" cy="2014537"/>
          </a:xfrm>
          <a:prstGeom prst="cloudCallout">
            <a:avLst>
              <a:gd name="adj1" fmla="val -65700"/>
              <a:gd name="adj2" fmla="val -22226"/>
            </a:avLst>
          </a:prstGeom>
          <a:solidFill>
            <a:srgbClr val="4D4D4D"/>
          </a:solidFill>
          <a:ln w="28575" cap="flat" cmpd="sng" algn="ctr">
            <a:solidFill>
              <a:schemeClr val="tx1"/>
            </a:solidFill>
            <a:prstDash val="solid"/>
            <a:round/>
            <a:headEnd type="none" w="med" len="med"/>
            <a:tailEnd type="none" w="med" len="med"/>
          </a:ln>
          <a:effectLst/>
        </p:spPr>
        <p:txBody>
          <a:bodyPr>
            <a:spAutoFit/>
          </a:bodyPr>
          <a:lstStyle/>
          <a:p>
            <a:pPr algn="ctr">
              <a:spcBef>
                <a:spcPct val="50000"/>
              </a:spcBef>
              <a:defRPr/>
            </a:pPr>
            <a:r>
              <a:rPr lang="en-GB" sz="2000" dirty="0">
                <a:solidFill>
                  <a:srgbClr val="FFFF00"/>
                </a:solidFill>
                <a:latin typeface="+mj-lt"/>
                <a:cs typeface="Arial" charset="0"/>
              </a:rPr>
              <a:t>Adding or subtracting 360</a:t>
            </a:r>
            <a:r>
              <a:rPr lang="en-GB" sz="2000" b="1" i="1" baseline="40000" dirty="0">
                <a:solidFill>
                  <a:srgbClr val="FFFF00"/>
                </a:solidFill>
                <a:latin typeface="+mj-lt"/>
                <a:cs typeface="Arial" charset="0"/>
              </a:rPr>
              <a:t>o</a:t>
            </a:r>
            <a:r>
              <a:rPr lang="en-GB" sz="2000" dirty="0">
                <a:solidFill>
                  <a:srgbClr val="FFFF00"/>
                </a:solidFill>
                <a:latin typeface="+mj-lt"/>
                <a:cs typeface="Arial" charset="0"/>
              </a:rPr>
              <a:t> leaves the sin unchanged</a:t>
            </a:r>
          </a:p>
        </p:txBody>
      </p:sp>
      <p:sp>
        <p:nvSpPr>
          <p:cNvPr id="19" name="Text Box 4"/>
          <p:cNvSpPr txBox="1">
            <a:spLocks noChangeArrowheads="1"/>
          </p:cNvSpPr>
          <p:nvPr/>
        </p:nvSpPr>
        <p:spPr bwMode="auto">
          <a:xfrm>
            <a:off x="927100" y="622300"/>
            <a:ext cx="6616700" cy="579438"/>
          </a:xfrm>
          <a:prstGeom prst="rect">
            <a:avLst/>
          </a:prstGeom>
          <a:noFill/>
          <a:ln w="9525">
            <a:noFill/>
            <a:miter lim="800000"/>
            <a:headEnd/>
            <a:tailEnd/>
          </a:ln>
        </p:spPr>
        <p:txBody>
          <a:bodyPr>
            <a:spAutoFit/>
          </a:bodyPr>
          <a:lstStyle/>
          <a:p>
            <a:pPr algn="ctr">
              <a:spcBef>
                <a:spcPct val="50000"/>
              </a:spcBef>
              <a:defRPr/>
            </a:pPr>
            <a:r>
              <a:rPr lang="en-GB" sz="3200" dirty="0">
                <a:solidFill>
                  <a:srgbClr val="FFFF00"/>
                </a:solidFill>
                <a:latin typeface="+mj-lt"/>
                <a:cs typeface="Arial" charset="0"/>
              </a:rPr>
              <a:t>Maximum and Minimum Values</a:t>
            </a:r>
          </a:p>
        </p:txBody>
      </p:sp>
      <p:sp>
        <p:nvSpPr>
          <p:cNvPr id="20" name="Text Box 16"/>
          <p:cNvSpPr txBox="1">
            <a:spLocks noChangeArrowheads="1"/>
          </p:cNvSpPr>
          <p:nvPr/>
        </p:nvSpPr>
        <p:spPr bwMode="auto">
          <a:xfrm>
            <a:off x="4511675" y="2041525"/>
            <a:ext cx="4387850" cy="400050"/>
          </a:xfrm>
          <a:prstGeom prst="rect">
            <a:avLst/>
          </a:prstGeom>
          <a:noFill/>
          <a:ln w="9525">
            <a:noFill/>
            <a:miter lim="800000"/>
            <a:headEnd/>
            <a:tailEnd/>
          </a:ln>
        </p:spPr>
        <p:txBody>
          <a:bodyPr>
            <a:spAutoFit/>
          </a:bodyPr>
          <a:lstStyle/>
          <a:p>
            <a:pPr algn="ctr">
              <a:spcBef>
                <a:spcPct val="50000"/>
              </a:spcBef>
              <a:defRPr/>
            </a:pPr>
            <a:r>
              <a:rPr lang="en-GB" sz="2000" dirty="0">
                <a:solidFill>
                  <a:srgbClr val="FFFF00"/>
                </a:solidFill>
                <a:latin typeface="+mj-lt"/>
                <a:cs typeface="Arial" charset="0"/>
              </a:rPr>
              <a:t>remember  K = 25k =25 </a:t>
            </a:r>
            <a:r>
              <a:rPr lang="en-GB" sz="1100" dirty="0">
                <a:solidFill>
                  <a:srgbClr val="FFFF00"/>
                </a:solidFill>
                <a:latin typeface="+mj-lt"/>
                <a:cs typeface="Arial" charset="0"/>
              </a:rPr>
              <a:t>x</a:t>
            </a:r>
            <a:r>
              <a:rPr lang="en-GB" sz="2000" dirty="0">
                <a:solidFill>
                  <a:srgbClr val="FFFF00"/>
                </a:solidFill>
                <a:latin typeface="+mj-lt"/>
                <a:cs typeface="Arial" charset="0"/>
              </a:rPr>
              <a:t> 5 = 125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0"/>
                                        </p:tgtEl>
                                        <p:attrNameLst>
                                          <p:attrName>style.visibility</p:attrName>
                                        </p:attrNameLst>
                                      </p:cBhvr>
                                      <p:to>
                                        <p:strVal val="visible"/>
                                      </p:to>
                                    </p:set>
                                    <p:anim calcmode="discrete" valueType="clr">
                                      <p:cBhvr override="childStyle">
                                        <p:cTn id="7" dur="80"/>
                                        <p:tgtEl>
                                          <p:spTgt spid="2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0"/>
                                        </p:tgtEl>
                                        <p:attrNameLst>
                                          <p:attrName>fillcolor</p:attrName>
                                        </p:attrNameLst>
                                      </p:cBhvr>
                                      <p:tavLst>
                                        <p:tav tm="0">
                                          <p:val>
                                            <p:clrVal>
                                              <a:schemeClr val="accent2"/>
                                            </p:clrVal>
                                          </p:val>
                                        </p:tav>
                                        <p:tav tm="50000">
                                          <p:val>
                                            <p:clrVal>
                                              <a:schemeClr val="hlink"/>
                                            </p:clrVal>
                                          </p:val>
                                        </p:tav>
                                      </p:tavLst>
                                    </p:anim>
                                    <p:set>
                                      <p:cBhvr>
                                        <p:cTn id="9" dur="80"/>
                                        <p:tgtEl>
                                          <p:spTgt spid="20"/>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104"/>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105"/>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0"/>
                                          </p:stCondLst>
                                        </p:cTn>
                                        <p:tgtEl>
                                          <p:spTgt spid="4100"/>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0"/>
                                          </p:stCondLst>
                                        </p:cTn>
                                        <p:tgtEl>
                                          <p:spTgt spid="4106"/>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27" presetClass="entr" presetSubtype="0" fill="hold" grpId="0" nodeType="clickEffect">
                                  <p:stCondLst>
                                    <p:cond delay="0"/>
                                  </p:stCondLst>
                                  <p:iterate type="lt">
                                    <p:tmPct val="50000"/>
                                  </p:iterate>
                                  <p:childTnLst>
                                    <p:set>
                                      <p:cBhvr>
                                        <p:cTn id="29" dur="1" fill="hold">
                                          <p:stCondLst>
                                            <p:cond delay="0"/>
                                          </p:stCondLst>
                                        </p:cTn>
                                        <p:tgtEl>
                                          <p:spTgt spid="18"/>
                                        </p:tgtEl>
                                        <p:attrNameLst>
                                          <p:attrName>style.visibility</p:attrName>
                                        </p:attrNameLst>
                                      </p:cBhvr>
                                      <p:to>
                                        <p:strVal val="visible"/>
                                      </p:to>
                                    </p:set>
                                    <p:anim calcmode="discrete" valueType="clr">
                                      <p:cBhvr override="childStyle">
                                        <p:cTn id="30" dur="80"/>
                                        <p:tgtEl>
                                          <p:spTgt spid="18"/>
                                        </p:tgtEl>
                                        <p:attrNameLst>
                                          <p:attrName>style.color</p:attrName>
                                        </p:attrNameLst>
                                      </p:cBhvr>
                                      <p:tavLst>
                                        <p:tav tm="0">
                                          <p:val>
                                            <p:clrVal>
                                              <a:schemeClr val="accent2"/>
                                            </p:clrVal>
                                          </p:val>
                                        </p:tav>
                                        <p:tav tm="50000">
                                          <p:val>
                                            <p:clrVal>
                                              <a:schemeClr val="hlink"/>
                                            </p:clrVal>
                                          </p:val>
                                        </p:tav>
                                      </p:tavLst>
                                    </p:anim>
                                    <p:anim calcmode="discrete" valueType="clr">
                                      <p:cBhvr>
                                        <p:cTn id="31" dur="80"/>
                                        <p:tgtEl>
                                          <p:spTgt spid="18"/>
                                        </p:tgtEl>
                                        <p:attrNameLst>
                                          <p:attrName>fillcolor</p:attrName>
                                        </p:attrNameLst>
                                      </p:cBhvr>
                                      <p:tavLst>
                                        <p:tav tm="0">
                                          <p:val>
                                            <p:clrVal>
                                              <a:schemeClr val="accent2"/>
                                            </p:clrVal>
                                          </p:val>
                                        </p:tav>
                                        <p:tav tm="50000">
                                          <p:val>
                                            <p:clrVal>
                                              <a:schemeClr val="hlink"/>
                                            </p:clrVal>
                                          </p:val>
                                        </p:tav>
                                      </p:tavLst>
                                    </p:anim>
                                    <p:set>
                                      <p:cBhvr>
                                        <p:cTn id="32" dur="80"/>
                                        <p:tgtEl>
                                          <p:spTgt spid="18"/>
                                        </p:tgtEl>
                                        <p:attrNameLst>
                                          <p:attrName>fill.type</p:attrName>
                                        </p:attrNameLst>
                                      </p:cBhvr>
                                      <p:to>
                                        <p:strVal val="solid"/>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4108"/>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4" grpId="0"/>
      <p:bldP spid="4105" grpId="0" animBg="1"/>
      <p:bldP spid="18"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0426" name="Picture 10"/>
          <p:cNvPicPr>
            <a:picLocks noChangeAspect="1" noChangeArrowheads="1"/>
          </p:cNvPicPr>
          <p:nvPr/>
        </p:nvPicPr>
        <p:blipFill>
          <a:blip r:embed="rId3"/>
          <a:srcRect l="20250" t="11250" r="17625" b="26667"/>
          <a:stretch>
            <a:fillRect/>
          </a:stretch>
        </p:blipFill>
        <p:spPr bwMode="auto">
          <a:xfrm>
            <a:off x="1036638" y="2697163"/>
            <a:ext cx="7573962" cy="3975100"/>
          </a:xfrm>
          <a:prstGeom prst="rect">
            <a:avLst/>
          </a:prstGeom>
          <a:noFill/>
          <a:ln w="63500">
            <a:solidFill>
              <a:schemeClr val="tx1">
                <a:lumMod val="50000"/>
              </a:schemeClr>
            </a:solidFill>
            <a:miter lim="800000"/>
            <a:headEnd/>
            <a:tailEnd/>
          </a:ln>
          <a:effectLst/>
        </p:spPr>
      </p:pic>
      <p:sp>
        <p:nvSpPr>
          <p:cNvPr id="9227" name="Text Box 5"/>
          <p:cNvSpPr txBox="1">
            <a:spLocks noChangeArrowheads="1"/>
          </p:cNvSpPr>
          <p:nvPr/>
        </p:nvSpPr>
        <p:spPr bwMode="auto">
          <a:xfrm>
            <a:off x="776288" y="2044700"/>
            <a:ext cx="3017837" cy="461963"/>
          </a:xfrm>
          <a:prstGeom prst="rect">
            <a:avLst/>
          </a:prstGeom>
          <a:noFill/>
          <a:ln w="9525">
            <a:noFill/>
            <a:miter lim="800000"/>
            <a:headEnd/>
            <a:tailEnd/>
          </a:ln>
        </p:spPr>
        <p:txBody>
          <a:bodyPr>
            <a:spAutoFit/>
          </a:bodyPr>
          <a:lstStyle/>
          <a:p>
            <a:pPr algn="ctr">
              <a:spcBef>
                <a:spcPct val="50000"/>
              </a:spcBef>
              <a:defRPr/>
            </a:pPr>
            <a:r>
              <a:rPr lang="en-GB" dirty="0">
                <a:latin typeface="+mj-lt"/>
                <a:cs typeface="Arial" charset="0"/>
              </a:rPr>
              <a:t>Minimum, we have:</a:t>
            </a:r>
          </a:p>
        </p:txBody>
      </p:sp>
      <p:graphicFrame>
        <p:nvGraphicFramePr>
          <p:cNvPr id="45067" name="Object 3"/>
          <p:cNvGraphicFramePr>
            <a:graphicFrameLocks noChangeAspect="1"/>
          </p:cNvGraphicFramePr>
          <p:nvPr/>
        </p:nvGraphicFramePr>
        <p:xfrm>
          <a:off x="2909888" y="2832100"/>
          <a:ext cx="3810000" cy="342900"/>
        </p:xfrm>
        <a:graphic>
          <a:graphicData uri="http://schemas.openxmlformats.org/presentationml/2006/ole">
            <mc:AlternateContent xmlns:mc="http://schemas.openxmlformats.org/markup-compatibility/2006">
              <mc:Choice xmlns:v="urn:schemas-microsoft-com:vml" Requires="v">
                <p:oleObj spid="_x0000_s34828" name="Equation" r:id="rId4" imgW="3810000" imgH="342900" progId="Equation.DSMT4">
                  <p:embed/>
                </p:oleObj>
              </mc:Choice>
              <mc:Fallback>
                <p:oleObj name="Equation" r:id="rId4" imgW="3810000" imgH="342900" progId="Equation.DSMT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09888" y="2832100"/>
                        <a:ext cx="38100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068" name="Object 4"/>
          <p:cNvGraphicFramePr>
            <a:graphicFrameLocks noChangeAspect="1"/>
          </p:cNvGraphicFramePr>
          <p:nvPr/>
        </p:nvGraphicFramePr>
        <p:xfrm>
          <a:off x="2224088" y="3235325"/>
          <a:ext cx="5138737" cy="342900"/>
        </p:xfrm>
        <a:graphic>
          <a:graphicData uri="http://schemas.openxmlformats.org/presentationml/2006/ole">
            <mc:AlternateContent xmlns:mc="http://schemas.openxmlformats.org/markup-compatibility/2006">
              <mc:Choice xmlns:v="urn:schemas-microsoft-com:vml" Requires="v">
                <p:oleObj spid="_x0000_s34829" name="Equation" r:id="rId6" imgW="5435600" imgH="342900" progId="Equation.DSMT4">
                  <p:embed/>
                </p:oleObj>
              </mc:Choice>
              <mc:Fallback>
                <p:oleObj name="Equation" r:id="rId6" imgW="5435600" imgH="342900" progId="Equation.DSMT4">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24088" y="3235325"/>
                        <a:ext cx="5138737"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069" name="Object 5"/>
          <p:cNvGraphicFramePr>
            <a:graphicFrameLocks noChangeAspect="1"/>
          </p:cNvGraphicFramePr>
          <p:nvPr/>
        </p:nvGraphicFramePr>
        <p:xfrm>
          <a:off x="2551113" y="3638550"/>
          <a:ext cx="4406900" cy="342900"/>
        </p:xfrm>
        <a:graphic>
          <a:graphicData uri="http://schemas.openxmlformats.org/presentationml/2006/ole">
            <mc:AlternateContent xmlns:mc="http://schemas.openxmlformats.org/markup-compatibility/2006">
              <mc:Choice xmlns:v="urn:schemas-microsoft-com:vml" Requires="v">
                <p:oleObj spid="_x0000_s34830" name="Equation" r:id="rId8" imgW="4406900" imgH="342900" progId="Equation.DSMT4">
                  <p:embed/>
                </p:oleObj>
              </mc:Choice>
              <mc:Fallback>
                <p:oleObj name="Equation" r:id="rId8" imgW="4406900" imgH="342900" progId="Equation.DSMT4">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51113" y="3638550"/>
                        <a:ext cx="44069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070" name="Object 6"/>
          <p:cNvGraphicFramePr>
            <a:graphicFrameLocks noChangeAspect="1"/>
          </p:cNvGraphicFramePr>
          <p:nvPr/>
        </p:nvGraphicFramePr>
        <p:xfrm>
          <a:off x="3929063" y="4371975"/>
          <a:ext cx="2447925" cy="258763"/>
        </p:xfrm>
        <a:graphic>
          <a:graphicData uri="http://schemas.openxmlformats.org/presentationml/2006/ole">
            <mc:AlternateContent xmlns:mc="http://schemas.openxmlformats.org/markup-compatibility/2006">
              <mc:Choice xmlns:v="urn:schemas-microsoft-com:vml" Requires="v">
                <p:oleObj spid="_x0000_s34831" name="Equation" r:id="rId10" imgW="2768600" imgH="292100" progId="Equation.DSMT4">
                  <p:embed/>
                </p:oleObj>
              </mc:Choice>
              <mc:Fallback>
                <p:oleObj name="Equation" r:id="rId10" imgW="2768600" imgH="292100" progId="Equation.DSMT4">
                  <p:embed/>
                  <p:pic>
                    <p:nvPicPr>
                      <p:cNvPr id="0" name="Object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29063" y="4371975"/>
                        <a:ext cx="2447925" cy="25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 name="Oval 16"/>
          <p:cNvSpPr>
            <a:spLocks noChangeArrowheads="1"/>
          </p:cNvSpPr>
          <p:nvPr/>
        </p:nvSpPr>
        <p:spPr bwMode="auto">
          <a:xfrm>
            <a:off x="5002213" y="6508750"/>
            <a:ext cx="138112" cy="138113"/>
          </a:xfrm>
          <a:prstGeom prst="ellipse">
            <a:avLst/>
          </a:prstGeom>
          <a:solidFill>
            <a:srgbClr val="FF0000"/>
          </a:solidFill>
          <a:ln w="38100" algn="ctr">
            <a:solidFill>
              <a:srgbClr val="000000"/>
            </a:solidFill>
            <a:round/>
            <a:headEnd/>
            <a:tailEnd/>
          </a:ln>
        </p:spPr>
        <p:txBody>
          <a:bodyPr>
            <a:spAutoFit/>
          </a:bodyPr>
          <a:lstStyle/>
          <a:p>
            <a:pPr algn="ctr">
              <a:spcBef>
                <a:spcPct val="50000"/>
              </a:spcBef>
            </a:pPr>
            <a:endParaRPr lang="en-US"/>
          </a:p>
        </p:txBody>
      </p:sp>
      <p:cxnSp>
        <p:nvCxnSpPr>
          <p:cNvPr id="19" name="Straight Connector 18"/>
          <p:cNvCxnSpPr>
            <a:cxnSpLocks noChangeShapeType="1"/>
          </p:cNvCxnSpPr>
          <p:nvPr/>
        </p:nvCxnSpPr>
        <p:spPr bwMode="auto">
          <a:xfrm rot="5400000" flipH="1" flipV="1">
            <a:off x="4190207" y="5563394"/>
            <a:ext cx="1784350" cy="7937"/>
          </a:xfrm>
          <a:prstGeom prst="line">
            <a:avLst/>
          </a:prstGeom>
          <a:noFill/>
          <a:ln w="28575" algn="ctr">
            <a:solidFill>
              <a:srgbClr val="000000"/>
            </a:solidFill>
            <a:prstDash val="dash"/>
            <a:round/>
            <a:headEnd/>
            <a:tailEnd/>
          </a:ln>
          <a:extLst>
            <a:ext uri="{909E8E84-426E-40DD-AFC4-6F175D3DCCD1}">
              <a14:hiddenFill xmlns:a14="http://schemas.microsoft.com/office/drawing/2010/main">
                <a:noFill/>
              </a14:hiddenFill>
            </a:ext>
          </a:extLst>
        </p:spPr>
      </p:cxnSp>
      <p:sp>
        <p:nvSpPr>
          <p:cNvPr id="20" name="Text Box 4"/>
          <p:cNvSpPr txBox="1">
            <a:spLocks noChangeArrowheads="1"/>
          </p:cNvSpPr>
          <p:nvPr/>
        </p:nvSpPr>
        <p:spPr bwMode="auto">
          <a:xfrm>
            <a:off x="927100" y="622300"/>
            <a:ext cx="6616700" cy="579438"/>
          </a:xfrm>
          <a:prstGeom prst="rect">
            <a:avLst/>
          </a:prstGeom>
          <a:noFill/>
          <a:ln w="9525">
            <a:noFill/>
            <a:miter lim="800000"/>
            <a:headEnd/>
            <a:tailEnd/>
          </a:ln>
        </p:spPr>
        <p:txBody>
          <a:bodyPr>
            <a:spAutoFit/>
          </a:bodyPr>
          <a:lstStyle/>
          <a:p>
            <a:pPr algn="ctr">
              <a:spcBef>
                <a:spcPct val="50000"/>
              </a:spcBef>
              <a:defRPr/>
            </a:pPr>
            <a:r>
              <a:rPr lang="en-GB" sz="3200" dirty="0">
                <a:solidFill>
                  <a:srgbClr val="FFFF00"/>
                </a:solidFill>
                <a:latin typeface="+mj-lt"/>
                <a:cs typeface="Arial" charset="0"/>
              </a:rPr>
              <a:t>Maximum and Minimum Values</a:t>
            </a:r>
          </a:p>
        </p:txBody>
      </p:sp>
      <p:graphicFrame>
        <p:nvGraphicFramePr>
          <p:cNvPr id="34827" name="Object 3"/>
          <p:cNvGraphicFramePr>
            <a:graphicFrameLocks noChangeAspect="1"/>
          </p:cNvGraphicFramePr>
          <p:nvPr/>
        </p:nvGraphicFramePr>
        <p:xfrm>
          <a:off x="3651250" y="2079625"/>
          <a:ext cx="5157788" cy="368300"/>
        </p:xfrm>
        <a:graphic>
          <a:graphicData uri="http://schemas.openxmlformats.org/presentationml/2006/ole">
            <mc:AlternateContent xmlns:mc="http://schemas.openxmlformats.org/markup-compatibility/2006">
              <mc:Choice xmlns:v="urn:schemas-microsoft-com:vml" Requires="v">
                <p:oleObj spid="_x0000_s34832" name="Equation" r:id="rId12" imgW="4991100" imgH="355600" progId="Equation.DSMT4">
                  <p:embed/>
                </p:oleObj>
              </mc:Choice>
              <mc:Fallback>
                <p:oleObj name="Equation" r:id="rId12" imgW="4991100" imgH="355600" progId="Equation.DSMT4">
                  <p:embed/>
                  <p:pic>
                    <p:nvPicPr>
                      <p:cNvPr id="0" name="Object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51250" y="2079625"/>
                        <a:ext cx="5157788" cy="368300"/>
                      </a:xfrm>
                      <a:prstGeom prst="rect">
                        <a:avLst/>
                      </a:prstGeom>
                      <a:solidFill>
                        <a:schemeClr val="tx1"/>
                      </a:solidFill>
                      <a:ln w="38100">
                        <a:solidFill>
                          <a:srgbClr val="808080"/>
                        </a:solidFill>
                        <a:miter lim="800000"/>
                        <a:headEnd/>
                        <a:tailEnd/>
                      </a:ln>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60426"/>
                                        </p:tgtEl>
                                        <p:attrNameLst>
                                          <p:attrName>style.visibility</p:attrName>
                                        </p:attrNameLst>
                                      </p:cBhvr>
                                      <p:to>
                                        <p:strVal val="visible"/>
                                      </p:to>
                                    </p:set>
                                    <p:animEffect transition="in" filter="wipe(up)">
                                      <p:cBhvr>
                                        <p:cTn id="7" dur="500"/>
                                        <p:tgtEl>
                                          <p:spTgt spid="604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45067"/>
                                        </p:tgtEl>
                                        <p:attrNameLst>
                                          <p:attrName>style.visibility</p:attrName>
                                        </p:attrNameLst>
                                      </p:cBhvr>
                                      <p:to>
                                        <p:strVal val="visible"/>
                                      </p:to>
                                    </p:set>
                                    <p:animEffect transition="in" filter="wipe(left)">
                                      <p:cBhvr>
                                        <p:cTn id="12" dur="500"/>
                                        <p:tgtEl>
                                          <p:spTgt spid="4506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45068"/>
                                        </p:tgtEl>
                                        <p:attrNameLst>
                                          <p:attrName>style.visibility</p:attrName>
                                        </p:attrNameLst>
                                      </p:cBhvr>
                                      <p:to>
                                        <p:strVal val="visible"/>
                                      </p:to>
                                    </p:set>
                                    <p:animEffect transition="in" filter="wipe(left)">
                                      <p:cBhvr>
                                        <p:cTn id="17" dur="500"/>
                                        <p:tgtEl>
                                          <p:spTgt spid="4506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45069"/>
                                        </p:tgtEl>
                                        <p:attrNameLst>
                                          <p:attrName>style.visibility</p:attrName>
                                        </p:attrNameLst>
                                      </p:cBhvr>
                                      <p:to>
                                        <p:strVal val="visible"/>
                                      </p:to>
                                    </p:set>
                                    <p:animEffect transition="in" filter="wipe(left)">
                                      <p:cBhvr>
                                        <p:cTn id="22" dur="500"/>
                                        <p:tgtEl>
                                          <p:spTgt spid="4506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1"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1"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up)">
                                      <p:cBhvr>
                                        <p:cTn id="33" dur="500"/>
                                        <p:tgtEl>
                                          <p:spTgt spid="19"/>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nodeType="clickEffect">
                                  <p:stCondLst>
                                    <p:cond delay="0"/>
                                  </p:stCondLst>
                                  <p:childTnLst>
                                    <p:set>
                                      <p:cBhvr>
                                        <p:cTn id="37" dur="1" fill="hold">
                                          <p:stCondLst>
                                            <p:cond delay="0"/>
                                          </p:stCondLst>
                                        </p:cTn>
                                        <p:tgtEl>
                                          <p:spTgt spid="45070"/>
                                        </p:tgtEl>
                                        <p:attrNameLst>
                                          <p:attrName>style.visibility</p:attrName>
                                        </p:attrNameLst>
                                      </p:cBhvr>
                                      <p:to>
                                        <p:strVal val="visible"/>
                                      </p:to>
                                    </p:set>
                                    <p:animEffect transition="in" filter="wipe(left)">
                                      <p:cBhvr>
                                        <p:cTn id="38" dur="500"/>
                                        <p:tgtEl>
                                          <p:spTgt spid="450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2" name="Text Box 4"/>
          <p:cNvSpPr txBox="1">
            <a:spLocks noChangeArrowheads="1"/>
          </p:cNvSpPr>
          <p:nvPr/>
        </p:nvSpPr>
        <p:spPr bwMode="auto">
          <a:xfrm>
            <a:off x="2881313" y="600075"/>
            <a:ext cx="4689475" cy="579438"/>
          </a:xfrm>
          <a:prstGeom prst="rect">
            <a:avLst/>
          </a:prstGeom>
          <a:noFill/>
          <a:ln w="9525">
            <a:noFill/>
            <a:miter lim="800000"/>
            <a:headEnd/>
            <a:tailEnd/>
          </a:ln>
          <a:effectLst/>
        </p:spPr>
        <p:txBody>
          <a:bodyPr>
            <a:spAutoFit/>
          </a:bodyPr>
          <a:lstStyle/>
          <a:p>
            <a:pPr algn="ctr">
              <a:spcBef>
                <a:spcPct val="50000"/>
              </a:spcBef>
              <a:defRPr/>
            </a:pPr>
            <a:r>
              <a:rPr lang="en-GB" sz="3200" dirty="0">
                <a:solidFill>
                  <a:srgbClr val="FFFF00"/>
                </a:solidFill>
                <a:latin typeface="+mj-lt"/>
                <a:cs typeface="+mn-cs"/>
              </a:rPr>
              <a:t>The Wave Function</a:t>
            </a:r>
          </a:p>
        </p:txBody>
      </p:sp>
      <p:graphicFrame>
        <p:nvGraphicFramePr>
          <p:cNvPr id="17411" name="Object 2"/>
          <p:cNvGraphicFramePr>
            <a:graphicFrameLocks noChangeAspect="1"/>
          </p:cNvGraphicFramePr>
          <p:nvPr/>
        </p:nvGraphicFramePr>
        <p:xfrm>
          <a:off x="1428750" y="2032000"/>
          <a:ext cx="6734175" cy="947738"/>
        </p:xfrm>
        <a:graphic>
          <a:graphicData uri="http://schemas.openxmlformats.org/presentationml/2006/ole">
            <mc:AlternateContent xmlns:mc="http://schemas.openxmlformats.org/markup-compatibility/2006">
              <mc:Choice xmlns:v="urn:schemas-microsoft-com:vml" Requires="v">
                <p:oleObj spid="_x0000_s17423" name="Equation" r:id="rId3" imgW="4673600" imgH="711200" progId="Equation.DSMT4">
                  <p:embed/>
                </p:oleObj>
              </mc:Choice>
              <mc:Fallback>
                <p:oleObj name="Equation" r:id="rId3" imgW="4673600" imgH="71120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750" y="2032000"/>
                        <a:ext cx="6734175" cy="947738"/>
                      </a:xfrm>
                      <a:prstGeom prst="rect">
                        <a:avLst/>
                      </a:prstGeom>
                      <a:solidFill>
                        <a:schemeClr val="tx1"/>
                      </a:solidFill>
                      <a:ln w="38100">
                        <a:solidFill>
                          <a:srgbClr val="808080"/>
                        </a:solidFill>
                        <a:miter lim="800000"/>
                        <a:headEnd/>
                        <a:tailEnd/>
                      </a:ln>
                    </p:spPr>
                  </p:pic>
                </p:oleObj>
              </mc:Fallback>
            </mc:AlternateContent>
          </a:graphicData>
        </a:graphic>
      </p:graphicFrame>
      <p:grpSp>
        <p:nvGrpSpPr>
          <p:cNvPr id="2" name="Group 10"/>
          <p:cNvGrpSpPr>
            <a:grpSpLocks/>
          </p:cNvGrpSpPr>
          <p:nvPr/>
        </p:nvGrpSpPr>
        <p:grpSpPr bwMode="auto">
          <a:xfrm>
            <a:off x="1206500" y="219075"/>
            <a:ext cx="1873250" cy="1452563"/>
            <a:chOff x="1206873" y="219355"/>
            <a:chExt cx="1872503" cy="1452546"/>
          </a:xfrm>
        </p:grpSpPr>
        <p:pic>
          <p:nvPicPr>
            <p:cNvPr id="7" name="Picture 6" descr="256496_heart_beat.jpg"/>
            <p:cNvPicPr>
              <a:picLocks noChangeAspect="1"/>
            </p:cNvPicPr>
            <p:nvPr/>
          </p:nvPicPr>
          <p:blipFill>
            <a:blip r:embed="rId5"/>
            <a:stretch>
              <a:fillRect/>
            </a:stretch>
          </p:blipFill>
          <p:spPr>
            <a:xfrm>
              <a:off x="1206873" y="219355"/>
              <a:ext cx="1872503" cy="1404922"/>
            </a:xfrm>
            <a:prstGeom prst="rect">
              <a:avLst/>
            </a:prstGeom>
            <a:ln w="63500">
              <a:solidFill>
                <a:schemeClr val="accent4">
                  <a:lumMod val="90000"/>
                </a:schemeClr>
              </a:solidFill>
            </a:ln>
          </p:spPr>
        </p:pic>
        <p:sp>
          <p:nvSpPr>
            <p:cNvPr id="10" name="TextBox 9"/>
            <p:cNvSpPr txBox="1"/>
            <p:nvPr/>
          </p:nvSpPr>
          <p:spPr>
            <a:xfrm>
              <a:off x="1276695" y="1209943"/>
              <a:ext cx="1782052" cy="461958"/>
            </a:xfrm>
            <a:prstGeom prst="rect">
              <a:avLst/>
            </a:prstGeom>
            <a:noFill/>
          </p:spPr>
          <p:txBody>
            <a:bodyPr wrap="none">
              <a:spAutoFit/>
            </a:bodyPr>
            <a:lstStyle/>
            <a:p>
              <a:pPr algn="ctr">
                <a:spcBef>
                  <a:spcPct val="50000"/>
                </a:spcBef>
                <a:defRPr/>
              </a:pPr>
              <a:r>
                <a:rPr lang="en-GB" dirty="0">
                  <a:latin typeface="+mj-lt"/>
                  <a:cs typeface="+mn-cs"/>
                </a:rPr>
                <a:t>Heart beat</a:t>
              </a:r>
            </a:p>
          </p:txBody>
        </p:sp>
      </p:grpSp>
      <p:grpSp>
        <p:nvGrpSpPr>
          <p:cNvPr id="3" name="Group 12"/>
          <p:cNvGrpSpPr>
            <a:grpSpLocks/>
          </p:cNvGrpSpPr>
          <p:nvPr/>
        </p:nvGrpSpPr>
        <p:grpSpPr bwMode="auto">
          <a:xfrm>
            <a:off x="1025525" y="5135563"/>
            <a:ext cx="1865313" cy="1560512"/>
            <a:chOff x="1026085" y="5136098"/>
            <a:chExt cx="1865033" cy="1560538"/>
          </a:xfrm>
        </p:grpSpPr>
        <p:pic>
          <p:nvPicPr>
            <p:cNvPr id="5" name="Picture 4" descr="bigstockElectricWave308267.jpg"/>
            <p:cNvPicPr>
              <a:picLocks noChangeAspect="1"/>
            </p:cNvPicPr>
            <p:nvPr/>
          </p:nvPicPr>
          <p:blipFill>
            <a:blip r:embed="rId6"/>
            <a:stretch>
              <a:fillRect/>
            </a:stretch>
          </p:blipFill>
          <p:spPr>
            <a:xfrm>
              <a:off x="1026085" y="5136098"/>
              <a:ext cx="1865033" cy="1560538"/>
            </a:xfrm>
            <a:prstGeom prst="rect">
              <a:avLst/>
            </a:prstGeom>
            <a:ln w="63500">
              <a:solidFill>
                <a:schemeClr val="accent4">
                  <a:lumMod val="50000"/>
                </a:schemeClr>
              </a:solidFill>
            </a:ln>
          </p:spPr>
        </p:pic>
        <p:sp>
          <p:nvSpPr>
            <p:cNvPr id="12" name="TextBox 11"/>
            <p:cNvSpPr txBox="1"/>
            <p:nvPr/>
          </p:nvSpPr>
          <p:spPr>
            <a:xfrm>
              <a:off x="1053069" y="6217203"/>
              <a:ext cx="1568215" cy="461971"/>
            </a:xfrm>
            <a:prstGeom prst="rect">
              <a:avLst/>
            </a:prstGeom>
            <a:noFill/>
          </p:spPr>
          <p:txBody>
            <a:bodyPr wrap="none">
              <a:spAutoFit/>
            </a:bodyPr>
            <a:lstStyle/>
            <a:p>
              <a:pPr algn="ctr">
                <a:spcBef>
                  <a:spcPct val="50000"/>
                </a:spcBef>
                <a:defRPr/>
              </a:pPr>
              <a:r>
                <a:rPr lang="en-GB" dirty="0">
                  <a:latin typeface="+mj-lt"/>
                  <a:cs typeface="+mn-cs"/>
                </a:rPr>
                <a:t>Electrical</a:t>
              </a:r>
            </a:p>
          </p:txBody>
        </p:sp>
      </p:grpSp>
      <p:pic>
        <p:nvPicPr>
          <p:cNvPr id="14" name="Picture 13" descr="satellite_links.gif"/>
          <p:cNvPicPr>
            <a:picLocks noChangeAspect="1"/>
          </p:cNvPicPr>
          <p:nvPr/>
        </p:nvPicPr>
        <p:blipFill>
          <a:blip r:embed="rId7"/>
          <a:stretch>
            <a:fillRect/>
          </a:stretch>
        </p:blipFill>
        <p:spPr>
          <a:xfrm>
            <a:off x="3187700" y="4784725"/>
            <a:ext cx="2689225" cy="1912938"/>
          </a:xfrm>
          <a:prstGeom prst="rect">
            <a:avLst/>
          </a:prstGeom>
          <a:ln w="63500">
            <a:solidFill>
              <a:schemeClr val="accent4">
                <a:lumMod val="90000"/>
              </a:schemeClr>
            </a:solidFill>
          </a:ln>
        </p:spPr>
      </p:pic>
      <p:sp>
        <p:nvSpPr>
          <p:cNvPr id="15" name="Rectangle 14"/>
          <p:cNvSpPr/>
          <p:nvPr/>
        </p:nvSpPr>
        <p:spPr>
          <a:xfrm>
            <a:off x="901700" y="3068638"/>
            <a:ext cx="8229600" cy="1568450"/>
          </a:xfrm>
          <a:prstGeom prst="rect">
            <a:avLst/>
          </a:prstGeom>
        </p:spPr>
        <p:txBody>
          <a:bodyPr>
            <a:spAutoFit/>
          </a:bodyPr>
          <a:lstStyle/>
          <a:p>
            <a:pPr algn="ctr">
              <a:spcBef>
                <a:spcPct val="50000"/>
              </a:spcBef>
              <a:defRPr/>
            </a:pPr>
            <a:r>
              <a:rPr lang="en-GB" dirty="0">
                <a:solidFill>
                  <a:srgbClr val="FFFF00"/>
                </a:solidFill>
                <a:latin typeface="+mj-lt"/>
                <a:cs typeface="+mn-cs"/>
              </a:rPr>
              <a:t>Many wave shapes, whether occurring as                     sound, light, water or electrical waves,                              can be described mathematically as a combination              of sine and cosine waves.</a:t>
            </a:r>
          </a:p>
        </p:txBody>
      </p:sp>
      <p:grpSp>
        <p:nvGrpSpPr>
          <p:cNvPr id="4" name="Group 15"/>
          <p:cNvGrpSpPr>
            <a:grpSpLocks/>
          </p:cNvGrpSpPr>
          <p:nvPr/>
        </p:nvGrpSpPr>
        <p:grpSpPr bwMode="auto">
          <a:xfrm>
            <a:off x="6180138" y="4905375"/>
            <a:ext cx="2930525" cy="1779588"/>
            <a:chOff x="6180327" y="4905375"/>
            <a:chExt cx="2930610" cy="1779588"/>
          </a:xfrm>
        </p:grpSpPr>
        <p:pic>
          <p:nvPicPr>
            <p:cNvPr id="6" name="Picture 5" descr="spectrum_sound.gif"/>
            <p:cNvPicPr>
              <a:picLocks noChangeAspect="1"/>
            </p:cNvPicPr>
            <p:nvPr/>
          </p:nvPicPr>
          <p:blipFill>
            <a:blip r:embed="rId8"/>
            <a:stretch>
              <a:fillRect/>
            </a:stretch>
          </p:blipFill>
          <p:spPr>
            <a:xfrm>
              <a:off x="6200965" y="4905375"/>
              <a:ext cx="2768680" cy="1779588"/>
            </a:xfrm>
            <a:prstGeom prst="rect">
              <a:avLst/>
            </a:prstGeom>
            <a:ln w="63500">
              <a:solidFill>
                <a:schemeClr val="accent4">
                  <a:lumMod val="50000"/>
                </a:schemeClr>
              </a:solidFill>
            </a:ln>
          </p:spPr>
        </p:pic>
        <p:sp>
          <p:nvSpPr>
            <p:cNvPr id="13" name="TextBox 12"/>
            <p:cNvSpPr txBox="1"/>
            <p:nvPr/>
          </p:nvSpPr>
          <p:spPr bwMode="auto">
            <a:xfrm>
              <a:off x="6180327" y="5253038"/>
              <a:ext cx="2930610" cy="461962"/>
            </a:xfrm>
            <a:prstGeom prst="rect">
              <a:avLst/>
            </a:prstGeom>
            <a:noFill/>
          </p:spPr>
          <p:txBody>
            <a:bodyPr wrap="none">
              <a:spAutoFit/>
            </a:bodyPr>
            <a:lstStyle/>
            <a:p>
              <a:pPr algn="ctr">
                <a:spcBef>
                  <a:spcPct val="50000"/>
                </a:spcBef>
                <a:defRPr/>
              </a:pPr>
              <a:r>
                <a:rPr lang="en-GB" dirty="0">
                  <a:solidFill>
                    <a:srgbClr val="000000"/>
                  </a:solidFill>
                  <a:latin typeface="+mj-lt"/>
                  <a:cs typeface="+mn-cs"/>
                </a:rPr>
                <a:t>Spectrum Analysis</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fill="hold"/>
                                        <p:tgtEl>
                                          <p:spTgt spid="14"/>
                                        </p:tgtEl>
                                        <p:attrNameLst>
                                          <p:attrName>ppt_x</p:attrName>
                                        </p:attrNameLst>
                                      </p:cBhvr>
                                      <p:tavLst>
                                        <p:tav tm="0">
                                          <p:val>
                                            <p:strVal val="#ppt_x"/>
                                          </p:val>
                                        </p:tav>
                                        <p:tav tm="100000">
                                          <p:val>
                                            <p:strVal val="#ppt_x"/>
                                          </p:val>
                                        </p:tav>
                                      </p:tavLst>
                                    </p:anim>
                                    <p:anim calcmode="lin" valueType="num">
                                      <p:cBhvr additive="base">
                                        <p:cTn id="2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300" name="Text Box 4"/>
          <p:cNvSpPr txBox="1">
            <a:spLocks noChangeArrowheads="1"/>
          </p:cNvSpPr>
          <p:nvPr/>
        </p:nvSpPr>
        <p:spPr bwMode="auto">
          <a:xfrm>
            <a:off x="1452563" y="635000"/>
            <a:ext cx="5802312" cy="646113"/>
          </a:xfrm>
          <a:prstGeom prst="rect">
            <a:avLst/>
          </a:prstGeom>
          <a:noFill/>
          <a:ln w="9525">
            <a:noFill/>
            <a:miter lim="800000"/>
            <a:headEnd/>
            <a:tailEnd/>
          </a:ln>
        </p:spPr>
        <p:txBody>
          <a:bodyPr>
            <a:spAutoFit/>
          </a:bodyPr>
          <a:lstStyle/>
          <a:p>
            <a:pPr algn="ctr">
              <a:spcBef>
                <a:spcPct val="50000"/>
              </a:spcBef>
              <a:defRPr/>
            </a:pPr>
            <a:r>
              <a:rPr lang="en-GB" sz="3600" dirty="0">
                <a:solidFill>
                  <a:srgbClr val="FFFF00"/>
                </a:solidFill>
                <a:latin typeface="+mj-lt"/>
                <a:cs typeface="Arial" charset="0"/>
              </a:rPr>
              <a:t>Solving Trig Equations</a:t>
            </a:r>
          </a:p>
        </p:txBody>
      </p:sp>
      <p:sp>
        <p:nvSpPr>
          <p:cNvPr id="12301" name="Text Box 5"/>
          <p:cNvSpPr txBox="1">
            <a:spLocks noChangeArrowheads="1"/>
          </p:cNvSpPr>
          <p:nvPr/>
        </p:nvSpPr>
        <p:spPr bwMode="auto">
          <a:xfrm>
            <a:off x="844550" y="1504950"/>
            <a:ext cx="2295525" cy="400050"/>
          </a:xfrm>
          <a:prstGeom prst="rect">
            <a:avLst/>
          </a:prstGeom>
          <a:noFill/>
          <a:ln w="9525">
            <a:noFill/>
            <a:miter lim="800000"/>
            <a:headEnd/>
            <a:tailEnd/>
          </a:ln>
        </p:spPr>
        <p:txBody>
          <a:bodyPr>
            <a:spAutoFit/>
          </a:bodyPr>
          <a:lstStyle/>
          <a:p>
            <a:pPr>
              <a:spcBef>
                <a:spcPct val="50000"/>
              </a:spcBef>
              <a:defRPr/>
            </a:pPr>
            <a:r>
              <a:rPr lang="en-GB" sz="2000" dirty="0">
                <a:solidFill>
                  <a:srgbClr val="FFFF00"/>
                </a:solidFill>
                <a:latin typeface="+mj-lt"/>
                <a:cs typeface="Arial" charset="0"/>
              </a:rPr>
              <a:t>Worked Example:</a:t>
            </a:r>
          </a:p>
        </p:txBody>
      </p:sp>
      <p:graphicFrame>
        <p:nvGraphicFramePr>
          <p:cNvPr id="35844" name="Object 2"/>
          <p:cNvGraphicFramePr>
            <a:graphicFrameLocks noChangeAspect="1"/>
          </p:cNvGraphicFramePr>
          <p:nvPr/>
        </p:nvGraphicFramePr>
        <p:xfrm>
          <a:off x="938213" y="2011363"/>
          <a:ext cx="5319712" cy="369887"/>
        </p:xfrm>
        <a:graphic>
          <a:graphicData uri="http://schemas.openxmlformats.org/presentationml/2006/ole">
            <mc:AlternateContent xmlns:mc="http://schemas.openxmlformats.org/markup-compatibility/2006">
              <mc:Choice xmlns:v="urn:schemas-microsoft-com:vml" Requires="v">
                <p:oleObj spid="_x0000_s35857" name="Equation" r:id="rId3" imgW="4749800" imgH="330200" progId="Equation.DSMT4">
                  <p:embed/>
                </p:oleObj>
              </mc:Choice>
              <mc:Fallback>
                <p:oleObj name="Equation" r:id="rId3" imgW="4749800" imgH="33020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8213" y="2011363"/>
                        <a:ext cx="5319712" cy="369887"/>
                      </a:xfrm>
                      <a:prstGeom prst="rect">
                        <a:avLst/>
                      </a:prstGeom>
                      <a:solidFill>
                        <a:schemeClr val="tx1"/>
                      </a:solidFill>
                      <a:ln w="38100">
                        <a:solidFill>
                          <a:srgbClr val="808080"/>
                        </a:solidFill>
                        <a:miter lim="800000"/>
                        <a:headEnd/>
                        <a:tailEnd/>
                      </a:ln>
                    </p:spPr>
                  </p:pic>
                </p:oleObj>
              </mc:Fallback>
            </mc:AlternateContent>
          </a:graphicData>
        </a:graphic>
      </p:graphicFrame>
      <p:graphicFrame>
        <p:nvGraphicFramePr>
          <p:cNvPr id="11273" name="Object 4"/>
          <p:cNvGraphicFramePr>
            <a:graphicFrameLocks noChangeAspect="1"/>
          </p:cNvGraphicFramePr>
          <p:nvPr/>
        </p:nvGraphicFramePr>
        <p:xfrm>
          <a:off x="2263775" y="3330575"/>
          <a:ext cx="3048000" cy="368300"/>
        </p:xfrm>
        <a:graphic>
          <a:graphicData uri="http://schemas.openxmlformats.org/presentationml/2006/ole">
            <mc:AlternateContent xmlns:mc="http://schemas.openxmlformats.org/markup-compatibility/2006">
              <mc:Choice xmlns:v="urn:schemas-microsoft-com:vml" Requires="v">
                <p:oleObj spid="_x0000_s35858" name="Equation" r:id="rId5" imgW="3048000" imgH="368300" progId="Equation.DSMT4">
                  <p:embed/>
                </p:oleObj>
              </mc:Choice>
              <mc:Fallback>
                <p:oleObj name="Equation" r:id="rId5" imgW="3048000" imgH="368300" progId="Equation.DSMT4">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63775" y="3330575"/>
                        <a:ext cx="3048000" cy="368300"/>
                      </a:xfrm>
                      <a:prstGeom prst="rect">
                        <a:avLst/>
                      </a:prstGeom>
                      <a:solidFill>
                        <a:schemeClr val="tx1"/>
                      </a:solidFill>
                      <a:ln w="38100">
                        <a:solidFill>
                          <a:srgbClr val="808080"/>
                        </a:solidFill>
                        <a:miter lim="800000"/>
                        <a:headEnd/>
                        <a:tailEnd/>
                      </a:ln>
                    </p:spPr>
                  </p:pic>
                </p:oleObj>
              </mc:Fallback>
            </mc:AlternateContent>
          </a:graphicData>
        </a:graphic>
      </p:graphicFrame>
      <p:sp>
        <p:nvSpPr>
          <p:cNvPr id="11276" name="Text Box 12"/>
          <p:cNvSpPr txBox="1">
            <a:spLocks noChangeArrowheads="1"/>
          </p:cNvSpPr>
          <p:nvPr/>
        </p:nvSpPr>
        <p:spPr bwMode="auto">
          <a:xfrm>
            <a:off x="2744788" y="4303713"/>
            <a:ext cx="3500437" cy="461962"/>
          </a:xfrm>
          <a:prstGeom prst="rect">
            <a:avLst/>
          </a:prstGeom>
          <a:noFill/>
          <a:ln w="9525">
            <a:noFill/>
            <a:miter lim="800000"/>
            <a:headEnd/>
            <a:tailEnd/>
          </a:ln>
        </p:spPr>
        <p:txBody>
          <a:bodyPr>
            <a:spAutoFit/>
          </a:bodyPr>
          <a:lstStyle/>
          <a:p>
            <a:pPr algn="ctr">
              <a:spcBef>
                <a:spcPct val="50000"/>
              </a:spcBef>
              <a:defRPr/>
            </a:pPr>
            <a:r>
              <a:rPr lang="en-GB" dirty="0">
                <a:solidFill>
                  <a:srgbClr val="FFFF00"/>
                </a:solidFill>
                <a:latin typeface="+mj-lt"/>
                <a:cs typeface="Arial" charset="0"/>
              </a:rPr>
              <a:t>Compare Coefficients:</a:t>
            </a:r>
          </a:p>
        </p:txBody>
      </p:sp>
      <p:graphicFrame>
        <p:nvGraphicFramePr>
          <p:cNvPr id="11278" name="Object 7"/>
          <p:cNvGraphicFramePr>
            <a:graphicFrameLocks noChangeAspect="1"/>
          </p:cNvGraphicFramePr>
          <p:nvPr/>
        </p:nvGraphicFramePr>
        <p:xfrm>
          <a:off x="2263775" y="5154613"/>
          <a:ext cx="1460500" cy="762000"/>
        </p:xfrm>
        <a:graphic>
          <a:graphicData uri="http://schemas.openxmlformats.org/presentationml/2006/ole">
            <mc:AlternateContent xmlns:mc="http://schemas.openxmlformats.org/markup-compatibility/2006">
              <mc:Choice xmlns:v="urn:schemas-microsoft-com:vml" Requires="v">
                <p:oleObj spid="_x0000_s35859" name="Equation" r:id="rId7" imgW="1459866" imgH="761669" progId="Equation.DSMT4">
                  <p:embed/>
                </p:oleObj>
              </mc:Choice>
              <mc:Fallback>
                <p:oleObj name="Equation" r:id="rId7" imgW="1459866" imgH="761669" progId="Equation.DSMT4">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63775" y="5154613"/>
                        <a:ext cx="1460500" cy="762000"/>
                      </a:xfrm>
                      <a:prstGeom prst="rect">
                        <a:avLst/>
                      </a:prstGeom>
                      <a:solidFill>
                        <a:schemeClr val="tx1"/>
                      </a:solidFill>
                      <a:ln w="38100">
                        <a:solidFill>
                          <a:srgbClr val="808080"/>
                        </a:solidFill>
                        <a:miter lim="800000"/>
                        <a:headEnd/>
                        <a:tailEnd/>
                      </a:ln>
                    </p:spPr>
                  </p:pic>
                </p:oleObj>
              </mc:Fallback>
            </mc:AlternateContent>
          </a:graphicData>
        </a:graphic>
      </p:graphicFrame>
      <p:graphicFrame>
        <p:nvGraphicFramePr>
          <p:cNvPr id="11281" name="Object 8"/>
          <p:cNvGraphicFramePr>
            <a:graphicFrameLocks noChangeAspect="1"/>
          </p:cNvGraphicFramePr>
          <p:nvPr/>
        </p:nvGraphicFramePr>
        <p:xfrm>
          <a:off x="2263775" y="6203950"/>
          <a:ext cx="3600450" cy="361950"/>
        </p:xfrm>
        <a:graphic>
          <a:graphicData uri="http://schemas.openxmlformats.org/presentationml/2006/ole">
            <mc:AlternateContent xmlns:mc="http://schemas.openxmlformats.org/markup-compatibility/2006">
              <mc:Choice xmlns:v="urn:schemas-microsoft-com:vml" Requires="v">
                <p:oleObj spid="_x0000_s35860" name="Equation" r:id="rId9" imgW="2908300" imgH="292100" progId="Equation.DSMT4">
                  <p:embed/>
                </p:oleObj>
              </mc:Choice>
              <mc:Fallback>
                <p:oleObj name="Equation" r:id="rId9" imgW="2908300" imgH="292100" progId="Equation.DSMT4">
                  <p:embed/>
                  <p:pic>
                    <p:nvPicPr>
                      <p:cNvPr id="0"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63775" y="6203950"/>
                        <a:ext cx="3600450" cy="361950"/>
                      </a:xfrm>
                      <a:prstGeom prst="rect">
                        <a:avLst/>
                      </a:prstGeom>
                      <a:solidFill>
                        <a:schemeClr val="tx1"/>
                      </a:solidFill>
                      <a:ln w="38100">
                        <a:solidFill>
                          <a:srgbClr val="808080"/>
                        </a:solidFill>
                        <a:miter lim="800000"/>
                        <a:headEnd/>
                        <a:tailEnd/>
                      </a:ln>
                    </p:spPr>
                  </p:pic>
                </p:oleObj>
              </mc:Fallback>
            </mc:AlternateContent>
          </a:graphicData>
        </a:graphic>
      </p:graphicFrame>
      <p:graphicFrame>
        <p:nvGraphicFramePr>
          <p:cNvPr id="11283" name="Object 10"/>
          <p:cNvGraphicFramePr>
            <a:graphicFrameLocks noChangeAspect="1"/>
          </p:cNvGraphicFramePr>
          <p:nvPr/>
        </p:nvGraphicFramePr>
        <p:xfrm>
          <a:off x="6113463" y="6205538"/>
          <a:ext cx="1033462" cy="360362"/>
        </p:xfrm>
        <a:graphic>
          <a:graphicData uri="http://schemas.openxmlformats.org/presentationml/2006/ole">
            <mc:AlternateContent xmlns:mc="http://schemas.openxmlformats.org/markup-compatibility/2006">
              <mc:Choice xmlns:v="urn:schemas-microsoft-com:vml" Requires="v">
                <p:oleObj spid="_x0000_s35861" name="Equation" r:id="rId11" imgW="837836" imgH="291973" progId="Equation.DSMT4">
                  <p:embed/>
                </p:oleObj>
              </mc:Choice>
              <mc:Fallback>
                <p:oleObj name="Equation" r:id="rId11" imgW="837836" imgH="291973" progId="Equation.DSMT4">
                  <p:embed/>
                  <p:pic>
                    <p:nvPicPr>
                      <p:cNvPr id="0" name="Object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113463" y="6205538"/>
                        <a:ext cx="1033462" cy="360362"/>
                      </a:xfrm>
                      <a:prstGeom prst="rect">
                        <a:avLst/>
                      </a:prstGeom>
                      <a:solidFill>
                        <a:schemeClr val="tx1"/>
                      </a:solidFill>
                      <a:ln w="38100">
                        <a:solidFill>
                          <a:srgbClr val="808080"/>
                        </a:solidFill>
                        <a:miter lim="800000"/>
                        <a:headEnd/>
                        <a:tailEnd/>
                      </a:ln>
                    </p:spPr>
                  </p:pic>
                </p:oleObj>
              </mc:Fallback>
            </mc:AlternateContent>
          </a:graphicData>
        </a:graphic>
      </p:graphicFrame>
      <p:graphicFrame>
        <p:nvGraphicFramePr>
          <p:cNvPr id="11284" name="Object 11"/>
          <p:cNvGraphicFramePr>
            <a:graphicFrameLocks noChangeAspect="1"/>
          </p:cNvGraphicFramePr>
          <p:nvPr/>
        </p:nvGraphicFramePr>
        <p:xfrm>
          <a:off x="7385050" y="6208713"/>
          <a:ext cx="1084263" cy="381000"/>
        </p:xfrm>
        <a:graphic>
          <a:graphicData uri="http://schemas.openxmlformats.org/presentationml/2006/ole">
            <mc:AlternateContent xmlns:mc="http://schemas.openxmlformats.org/markup-compatibility/2006">
              <mc:Choice xmlns:v="urn:schemas-microsoft-com:vml" Requires="v">
                <p:oleObj spid="_x0000_s35862" name="Equation" r:id="rId13" imgW="723586" imgH="253890" progId="Equation.DSMT4">
                  <p:embed/>
                </p:oleObj>
              </mc:Choice>
              <mc:Fallback>
                <p:oleObj name="Equation" r:id="rId13" imgW="723586" imgH="253890" progId="Equation.DSMT4">
                  <p:embed/>
                  <p:pic>
                    <p:nvPicPr>
                      <p:cNvPr id="0" name="Object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385050" y="6208713"/>
                        <a:ext cx="1084263" cy="381000"/>
                      </a:xfrm>
                      <a:prstGeom prst="rect">
                        <a:avLst/>
                      </a:prstGeom>
                      <a:solidFill>
                        <a:schemeClr val="tx1"/>
                      </a:solidFill>
                      <a:ln w="38100">
                        <a:solidFill>
                          <a:srgbClr val="808080"/>
                        </a:solidFill>
                        <a:miter lim="800000"/>
                        <a:headEnd/>
                        <a:tailEnd/>
                      </a:ln>
                    </p:spPr>
                  </p:pic>
                </p:oleObj>
              </mc:Fallback>
            </mc:AlternateContent>
          </a:graphicData>
        </a:graphic>
      </p:graphicFrame>
      <p:graphicFrame>
        <p:nvGraphicFramePr>
          <p:cNvPr id="2" name="Object 9"/>
          <p:cNvGraphicFramePr>
            <a:graphicFrameLocks noChangeAspect="1"/>
          </p:cNvGraphicFramePr>
          <p:nvPr/>
        </p:nvGraphicFramePr>
        <p:xfrm>
          <a:off x="2263775" y="3989388"/>
          <a:ext cx="4584700" cy="330200"/>
        </p:xfrm>
        <a:graphic>
          <a:graphicData uri="http://schemas.openxmlformats.org/presentationml/2006/ole">
            <mc:AlternateContent xmlns:mc="http://schemas.openxmlformats.org/markup-compatibility/2006">
              <mc:Choice xmlns:v="urn:schemas-microsoft-com:vml" Requires="v">
                <p:oleObj spid="_x0000_s35863" name="Equation" r:id="rId15" imgW="4584700" imgH="330200" progId="Equation.DSMT4">
                  <p:embed/>
                </p:oleObj>
              </mc:Choice>
              <mc:Fallback>
                <p:oleObj name="Equation" r:id="rId15" imgW="4584700" imgH="330200" progId="Equation.DSMT4">
                  <p:embed/>
                  <p:pic>
                    <p:nvPicPr>
                      <p:cNvPr id="0" name="Object 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263775" y="3989388"/>
                        <a:ext cx="4584700" cy="330200"/>
                      </a:xfrm>
                      <a:prstGeom prst="rect">
                        <a:avLst/>
                      </a:prstGeom>
                      <a:solidFill>
                        <a:schemeClr val="tx1"/>
                      </a:solidFill>
                      <a:ln w="38100">
                        <a:solidFill>
                          <a:srgbClr val="808080"/>
                        </a:solidFill>
                        <a:miter lim="800000"/>
                        <a:headEnd/>
                        <a:tailEnd/>
                      </a:ln>
                    </p:spPr>
                  </p:pic>
                </p:oleObj>
              </mc:Fallback>
            </mc:AlternateContent>
          </a:graphicData>
        </a:graphic>
      </p:graphicFrame>
      <p:sp>
        <p:nvSpPr>
          <p:cNvPr id="21" name="Cloud 20"/>
          <p:cNvSpPr/>
          <p:nvPr/>
        </p:nvSpPr>
        <p:spPr bwMode="auto">
          <a:xfrm>
            <a:off x="3975100" y="4776788"/>
            <a:ext cx="2506663" cy="1265237"/>
          </a:xfrm>
          <a:prstGeom prst="cloud">
            <a:avLst/>
          </a:prstGeom>
          <a:solidFill>
            <a:srgbClr val="4D4D4D"/>
          </a:solidFill>
          <a:ln w="28575" cap="flat" cmpd="sng" algn="ctr">
            <a:solidFill>
              <a:schemeClr val="tx1"/>
            </a:solidFill>
            <a:prstDash val="solid"/>
            <a:round/>
            <a:headEnd type="none" w="med" len="med"/>
            <a:tailEnd type="none" w="med" len="med"/>
          </a:ln>
          <a:effectLst/>
        </p:spPr>
        <p:txBody>
          <a:bodyPr>
            <a:spAutoFit/>
          </a:bodyPr>
          <a:lstStyle/>
          <a:p>
            <a:pPr algn="ctr">
              <a:spcBef>
                <a:spcPct val="50000"/>
              </a:spcBef>
              <a:defRPr/>
            </a:pPr>
            <a:r>
              <a:rPr lang="en-GB" dirty="0">
                <a:solidFill>
                  <a:srgbClr val="FFFF00"/>
                </a:solidFill>
                <a:latin typeface="+mj-lt"/>
                <a:cs typeface="Arial" charset="0"/>
              </a:rPr>
              <a:t>Square &amp;Add</a:t>
            </a:r>
          </a:p>
        </p:txBody>
      </p:sp>
      <p:sp>
        <p:nvSpPr>
          <p:cNvPr id="35853" name="TextBox 22"/>
          <p:cNvSpPr txBox="1">
            <a:spLocks noChangeArrowheads="1"/>
          </p:cNvSpPr>
          <p:nvPr/>
        </p:nvSpPr>
        <p:spPr bwMode="auto">
          <a:xfrm>
            <a:off x="334963" y="2087563"/>
            <a:ext cx="1857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itchFamily="34" charset="0"/>
                <a:cs typeface="Arial" pitchFamily="34" charset="0"/>
              </a:defRPr>
            </a:lvl1pPr>
            <a:lvl2pPr marL="742950" indent="-285750" eaLnBrk="0" hangingPunct="0">
              <a:defRPr sz="2400">
                <a:solidFill>
                  <a:schemeClr val="tx1"/>
                </a:solidFill>
                <a:latin typeface="Arial Narrow" pitchFamily="34" charset="0"/>
                <a:cs typeface="Arial" pitchFamily="34" charset="0"/>
              </a:defRPr>
            </a:lvl2pPr>
            <a:lvl3pPr marL="1143000" indent="-228600" eaLnBrk="0" hangingPunct="0">
              <a:defRPr sz="2400">
                <a:solidFill>
                  <a:schemeClr val="tx1"/>
                </a:solidFill>
                <a:latin typeface="Arial Narrow" pitchFamily="34" charset="0"/>
                <a:cs typeface="Arial" pitchFamily="34" charset="0"/>
              </a:defRPr>
            </a:lvl3pPr>
            <a:lvl4pPr marL="1600200" indent="-228600" eaLnBrk="0" hangingPunct="0">
              <a:defRPr sz="2400">
                <a:solidFill>
                  <a:schemeClr val="tx1"/>
                </a:solidFill>
                <a:latin typeface="Arial Narrow" pitchFamily="34" charset="0"/>
                <a:cs typeface="Arial" pitchFamily="34" charset="0"/>
              </a:defRPr>
            </a:lvl4pPr>
            <a:lvl5pPr marL="2057400" indent="-228600" eaLnBrk="0" hangingPunct="0">
              <a:defRPr sz="2400">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Narrow" pitchFamily="34" charset="0"/>
                <a:cs typeface="Arial" pitchFamily="34" charset="0"/>
              </a:defRPr>
            </a:lvl9pPr>
          </a:lstStyle>
          <a:p>
            <a:pPr eaLnBrk="1" hangingPunct="1"/>
            <a:endParaRPr lang="en-US"/>
          </a:p>
        </p:txBody>
      </p:sp>
      <p:sp>
        <p:nvSpPr>
          <p:cNvPr id="24" name="Cloud Callout 23"/>
          <p:cNvSpPr/>
          <p:nvPr/>
        </p:nvSpPr>
        <p:spPr bwMode="auto">
          <a:xfrm>
            <a:off x="6172200" y="0"/>
            <a:ext cx="2971800" cy="2014538"/>
          </a:xfrm>
          <a:prstGeom prst="cloudCallout">
            <a:avLst>
              <a:gd name="adj1" fmla="val -37243"/>
              <a:gd name="adj2" fmla="val 143444"/>
            </a:avLst>
          </a:prstGeom>
          <a:solidFill>
            <a:srgbClr val="4D4D4D"/>
          </a:solidFill>
          <a:ln w="28575" cap="flat" cmpd="sng" algn="ctr">
            <a:solidFill>
              <a:schemeClr val="tx1"/>
            </a:solidFill>
            <a:prstDash val="solid"/>
            <a:round/>
            <a:headEnd type="none" w="med" len="med"/>
            <a:tailEnd type="none" w="med" len="med"/>
          </a:ln>
          <a:effectLst/>
        </p:spPr>
        <p:txBody>
          <a:bodyPr>
            <a:spAutoFit/>
          </a:bodyPr>
          <a:lstStyle/>
          <a:p>
            <a:pPr algn="ctr">
              <a:spcBef>
                <a:spcPct val="50000"/>
              </a:spcBef>
              <a:defRPr/>
            </a:pPr>
            <a:r>
              <a:rPr lang="en-GB" sz="2000" dirty="0">
                <a:solidFill>
                  <a:srgbClr val="FFFF00"/>
                </a:solidFill>
                <a:latin typeface="+mj-lt"/>
                <a:cs typeface="Arial" charset="0"/>
              </a:rPr>
              <a:t>True for ALL x  means coefficients equal.</a:t>
            </a:r>
          </a:p>
        </p:txBody>
      </p:sp>
      <p:graphicFrame>
        <p:nvGraphicFramePr>
          <p:cNvPr id="11272" name="Object 3"/>
          <p:cNvGraphicFramePr>
            <a:graphicFrameLocks noChangeAspect="1"/>
          </p:cNvGraphicFramePr>
          <p:nvPr/>
        </p:nvGraphicFramePr>
        <p:xfrm>
          <a:off x="2263775" y="2671763"/>
          <a:ext cx="5130800" cy="368300"/>
        </p:xfrm>
        <a:graphic>
          <a:graphicData uri="http://schemas.openxmlformats.org/presentationml/2006/ole">
            <mc:AlternateContent xmlns:mc="http://schemas.openxmlformats.org/markup-compatibility/2006">
              <mc:Choice xmlns:v="urn:schemas-microsoft-com:vml" Requires="v">
                <p:oleObj spid="_x0000_s35864" name="Equation" r:id="rId17" imgW="5130800" imgH="368300" progId="Equation.DSMT4">
                  <p:embed/>
                </p:oleObj>
              </mc:Choice>
              <mc:Fallback>
                <p:oleObj name="Equation" r:id="rId17" imgW="5130800" imgH="368300" progId="Equation.DSMT4">
                  <p:embed/>
                  <p:pic>
                    <p:nvPicPr>
                      <p:cNvPr id="0" name="Object 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263775" y="2671763"/>
                        <a:ext cx="5130800" cy="368300"/>
                      </a:xfrm>
                      <a:prstGeom prst="rect">
                        <a:avLst/>
                      </a:prstGeom>
                      <a:solidFill>
                        <a:schemeClr val="tx1"/>
                      </a:solidFill>
                      <a:ln w="38100">
                        <a:solidFill>
                          <a:srgbClr val="808080"/>
                        </a:solidFill>
                        <a:miter lim="800000"/>
                        <a:headEnd/>
                        <a:tailEnd/>
                      </a:ln>
                    </p:spPr>
                  </p:pic>
                </p:oleObj>
              </mc:Fallback>
            </mc:AlternateContent>
          </a:graphicData>
        </a:graphic>
      </p:graphicFrame>
      <p:sp>
        <p:nvSpPr>
          <p:cNvPr id="25" name="TextBox 24"/>
          <p:cNvSpPr txBox="1"/>
          <p:nvPr/>
        </p:nvSpPr>
        <p:spPr>
          <a:xfrm>
            <a:off x="960438" y="2590800"/>
            <a:ext cx="1195387" cy="461963"/>
          </a:xfrm>
          <a:prstGeom prst="rect">
            <a:avLst/>
          </a:prstGeom>
          <a:noFill/>
        </p:spPr>
        <p:txBody>
          <a:bodyPr wrap="none">
            <a:spAutoFit/>
          </a:bodyPr>
          <a:lstStyle/>
          <a:p>
            <a:pPr>
              <a:defRPr/>
            </a:pPr>
            <a:r>
              <a:rPr lang="en-GB" dirty="0">
                <a:solidFill>
                  <a:srgbClr val="FFFF00"/>
                </a:solidFill>
                <a:latin typeface="+mj-lt"/>
                <a:cs typeface="Arial" charset="0"/>
              </a:rPr>
              <a:t>Step 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5"/>
                                        </p:tgtEl>
                                        <p:attrNameLst>
                                          <p:attrName>style.visibility</p:attrName>
                                        </p:attrNameLst>
                                      </p:cBhvr>
                                      <p:to>
                                        <p:strVal val="visible"/>
                                      </p:to>
                                    </p:set>
                                    <p:anim calcmode="discrete" valueType="clr">
                                      <p:cBhvr override="childStyle">
                                        <p:cTn id="7" dur="80"/>
                                        <p:tgtEl>
                                          <p:spTgt spid="2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5"/>
                                        </p:tgtEl>
                                        <p:attrNameLst>
                                          <p:attrName>fillcolor</p:attrName>
                                        </p:attrNameLst>
                                      </p:cBhvr>
                                      <p:tavLst>
                                        <p:tav tm="0">
                                          <p:val>
                                            <p:clrVal>
                                              <a:schemeClr val="accent2"/>
                                            </p:clrVal>
                                          </p:val>
                                        </p:tav>
                                        <p:tav tm="50000">
                                          <p:val>
                                            <p:clrVal>
                                              <a:schemeClr val="hlink"/>
                                            </p:clrVal>
                                          </p:val>
                                        </p:tav>
                                      </p:tavLst>
                                    </p:anim>
                                    <p:set>
                                      <p:cBhvr>
                                        <p:cTn id="9" dur="80"/>
                                        <p:tgtEl>
                                          <p:spTgt spid="25"/>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11272"/>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11273"/>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24"/>
                                        </p:tgtEl>
                                        <p:attrNameLst>
                                          <p:attrName>style.visibility</p:attrName>
                                        </p:attrNameLst>
                                      </p:cBhvr>
                                      <p:to>
                                        <p:strVal val="visible"/>
                                      </p:to>
                                    </p:set>
                                    <p:anim calcmode="discrete" valueType="clr">
                                      <p:cBhvr override="childStyle">
                                        <p:cTn id="26" dur="80"/>
                                        <p:tgtEl>
                                          <p:spTgt spid="24"/>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24"/>
                                        </p:tgtEl>
                                        <p:attrNameLst>
                                          <p:attrName>fillcolor</p:attrName>
                                        </p:attrNameLst>
                                      </p:cBhvr>
                                      <p:tavLst>
                                        <p:tav tm="0">
                                          <p:val>
                                            <p:clrVal>
                                              <a:schemeClr val="accent2"/>
                                            </p:clrVal>
                                          </p:val>
                                        </p:tav>
                                        <p:tav tm="50000">
                                          <p:val>
                                            <p:clrVal>
                                              <a:schemeClr val="hlink"/>
                                            </p:clrVal>
                                          </p:val>
                                        </p:tav>
                                      </p:tavLst>
                                    </p:anim>
                                    <p:set>
                                      <p:cBhvr>
                                        <p:cTn id="28" dur="80"/>
                                        <p:tgtEl>
                                          <p:spTgt spid="24"/>
                                        </p:tgtEl>
                                        <p:attrNameLst>
                                          <p:attrName>fill.type</p:attrName>
                                        </p:attrNameLst>
                                      </p:cBhvr>
                                      <p:to>
                                        <p:strVal val="solid"/>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276"/>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11278"/>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27" presetClass="entr" presetSubtype="0" fill="hold" grpId="0" nodeType="clickEffect">
                                  <p:stCondLst>
                                    <p:cond delay="0"/>
                                  </p:stCondLst>
                                  <p:iterate type="lt">
                                    <p:tmPct val="50000"/>
                                  </p:iterate>
                                  <p:childTnLst>
                                    <p:set>
                                      <p:cBhvr>
                                        <p:cTn id="40" dur="1" fill="hold">
                                          <p:stCondLst>
                                            <p:cond delay="0"/>
                                          </p:stCondLst>
                                        </p:cTn>
                                        <p:tgtEl>
                                          <p:spTgt spid="21"/>
                                        </p:tgtEl>
                                        <p:attrNameLst>
                                          <p:attrName>style.visibility</p:attrName>
                                        </p:attrNameLst>
                                      </p:cBhvr>
                                      <p:to>
                                        <p:strVal val="visible"/>
                                      </p:to>
                                    </p:set>
                                    <p:anim calcmode="discrete" valueType="clr">
                                      <p:cBhvr override="childStyle">
                                        <p:cTn id="41" dur="80"/>
                                        <p:tgtEl>
                                          <p:spTgt spid="21"/>
                                        </p:tgtEl>
                                        <p:attrNameLst>
                                          <p:attrName>style.color</p:attrName>
                                        </p:attrNameLst>
                                      </p:cBhvr>
                                      <p:tavLst>
                                        <p:tav tm="0">
                                          <p:val>
                                            <p:clrVal>
                                              <a:schemeClr val="accent2"/>
                                            </p:clrVal>
                                          </p:val>
                                        </p:tav>
                                        <p:tav tm="50000">
                                          <p:val>
                                            <p:clrVal>
                                              <a:schemeClr val="hlink"/>
                                            </p:clrVal>
                                          </p:val>
                                        </p:tav>
                                      </p:tavLst>
                                    </p:anim>
                                    <p:anim calcmode="discrete" valueType="clr">
                                      <p:cBhvr>
                                        <p:cTn id="42" dur="80"/>
                                        <p:tgtEl>
                                          <p:spTgt spid="21"/>
                                        </p:tgtEl>
                                        <p:attrNameLst>
                                          <p:attrName>fillcolor</p:attrName>
                                        </p:attrNameLst>
                                      </p:cBhvr>
                                      <p:tavLst>
                                        <p:tav tm="0">
                                          <p:val>
                                            <p:clrVal>
                                              <a:schemeClr val="accent2"/>
                                            </p:clrVal>
                                          </p:val>
                                        </p:tav>
                                        <p:tav tm="50000">
                                          <p:val>
                                            <p:clrVal>
                                              <a:schemeClr val="hlink"/>
                                            </p:clrVal>
                                          </p:val>
                                        </p:tav>
                                      </p:tavLst>
                                    </p:anim>
                                    <p:set>
                                      <p:cBhvr>
                                        <p:cTn id="43" dur="80"/>
                                        <p:tgtEl>
                                          <p:spTgt spid="21"/>
                                        </p:tgtEl>
                                        <p:attrNameLst>
                                          <p:attrName>fill.type</p:attrName>
                                        </p:attrNameLst>
                                      </p:cBhvr>
                                      <p:to>
                                        <p:strVal val="solid"/>
                                      </p:to>
                                    </p:set>
                                  </p:childTnLst>
                                </p:cTn>
                              </p:par>
                              <p:par>
                                <p:cTn id="44" presetID="1" presetClass="entr" presetSubtype="0" fill="hold" nodeType="withEffect">
                                  <p:stCondLst>
                                    <p:cond delay="0"/>
                                  </p:stCondLst>
                                  <p:childTnLst>
                                    <p:set>
                                      <p:cBhvr>
                                        <p:cTn id="45" dur="1" fill="hold">
                                          <p:stCondLst>
                                            <p:cond delay="0"/>
                                          </p:stCondLst>
                                        </p:cTn>
                                        <p:tgtEl>
                                          <p:spTgt spid="11281"/>
                                        </p:tgtEl>
                                        <p:attrNameLst>
                                          <p:attrName>style.visibility</p:attrName>
                                        </p:attrNameLst>
                                      </p:cBhvr>
                                      <p:to>
                                        <p:strVal val="visible"/>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1" presetClass="entr" presetSubtype="0" fill="hold" nodeType="clickEffect">
                                  <p:stCondLst>
                                    <p:cond delay="0"/>
                                  </p:stCondLst>
                                  <p:childTnLst>
                                    <p:set>
                                      <p:cBhvr>
                                        <p:cTn id="49" dur="1" fill="hold">
                                          <p:stCondLst>
                                            <p:cond delay="0"/>
                                          </p:stCondLst>
                                        </p:cTn>
                                        <p:tgtEl>
                                          <p:spTgt spid="11283"/>
                                        </p:tgtEl>
                                        <p:attrNameLst>
                                          <p:attrName>style.visibility</p:attrName>
                                        </p:attrNameLst>
                                      </p:cBhvr>
                                      <p:to>
                                        <p:strVal val="visible"/>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1" presetClass="entr" presetSubtype="0" fill="hold" nodeType="clickEffect">
                                  <p:stCondLst>
                                    <p:cond delay="0"/>
                                  </p:stCondLst>
                                  <p:childTnLst>
                                    <p:set>
                                      <p:cBhvr>
                                        <p:cTn id="53" dur="1" fill="hold">
                                          <p:stCondLst>
                                            <p:cond delay="0"/>
                                          </p:stCondLst>
                                        </p:cTn>
                                        <p:tgtEl>
                                          <p:spTgt spid="112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6" grpId="0"/>
      <p:bldP spid="21" grpId="0" animBg="1"/>
      <p:bldP spid="24" grpId="0" animBg="1"/>
      <p:bldP spid="25"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 name="Text Box 4"/>
          <p:cNvSpPr txBox="1">
            <a:spLocks noChangeArrowheads="1"/>
          </p:cNvSpPr>
          <p:nvPr/>
        </p:nvSpPr>
        <p:spPr bwMode="auto">
          <a:xfrm>
            <a:off x="1452563" y="635000"/>
            <a:ext cx="5802312" cy="646113"/>
          </a:xfrm>
          <a:prstGeom prst="rect">
            <a:avLst/>
          </a:prstGeom>
          <a:noFill/>
          <a:ln w="9525">
            <a:noFill/>
            <a:miter lim="800000"/>
            <a:headEnd/>
            <a:tailEnd/>
          </a:ln>
        </p:spPr>
        <p:txBody>
          <a:bodyPr>
            <a:spAutoFit/>
          </a:bodyPr>
          <a:lstStyle/>
          <a:p>
            <a:pPr algn="ctr">
              <a:spcBef>
                <a:spcPct val="50000"/>
              </a:spcBef>
              <a:defRPr/>
            </a:pPr>
            <a:r>
              <a:rPr lang="en-GB" sz="3600" dirty="0">
                <a:solidFill>
                  <a:srgbClr val="FFFF00"/>
                </a:solidFill>
                <a:latin typeface="+mj-lt"/>
                <a:cs typeface="Arial" charset="0"/>
              </a:rPr>
              <a:t>Solving Trig Equations</a:t>
            </a:r>
          </a:p>
        </p:txBody>
      </p:sp>
      <p:graphicFrame>
        <p:nvGraphicFramePr>
          <p:cNvPr id="12297" name="Object 4"/>
          <p:cNvGraphicFramePr>
            <a:graphicFrameLocks noChangeAspect="1"/>
          </p:cNvGraphicFramePr>
          <p:nvPr/>
        </p:nvGraphicFramePr>
        <p:xfrm>
          <a:off x="1111250" y="3417888"/>
          <a:ext cx="3352800" cy="711200"/>
        </p:xfrm>
        <a:graphic>
          <a:graphicData uri="http://schemas.openxmlformats.org/presentationml/2006/ole">
            <mc:AlternateContent xmlns:mc="http://schemas.openxmlformats.org/markup-compatibility/2006">
              <mc:Choice xmlns:v="urn:schemas-microsoft-com:vml" Requires="v">
                <p:oleObj spid="_x0000_s36887" name="Equation" r:id="rId3" imgW="3352800" imgH="711200" progId="Equation.DSMT4">
                  <p:embed/>
                </p:oleObj>
              </mc:Choice>
              <mc:Fallback>
                <p:oleObj name="Equation" r:id="rId3" imgW="3352800" imgH="7112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1250" y="3417888"/>
                        <a:ext cx="3352800" cy="711200"/>
                      </a:xfrm>
                      <a:prstGeom prst="rect">
                        <a:avLst/>
                      </a:prstGeom>
                      <a:solidFill>
                        <a:schemeClr val="tx1"/>
                      </a:solidFill>
                      <a:ln w="38100">
                        <a:solidFill>
                          <a:srgbClr val="808080"/>
                        </a:solidFill>
                        <a:miter lim="800000"/>
                        <a:headEnd/>
                        <a:tailEnd/>
                      </a:ln>
                    </p:spPr>
                  </p:pic>
                </p:oleObj>
              </mc:Fallback>
            </mc:AlternateContent>
          </a:graphicData>
        </a:graphic>
      </p:graphicFrame>
      <p:sp>
        <p:nvSpPr>
          <p:cNvPr id="36868" name="Text Box 13"/>
          <p:cNvSpPr txBox="1">
            <a:spLocks noChangeArrowheads="1"/>
          </p:cNvSpPr>
          <p:nvPr/>
        </p:nvSpPr>
        <p:spPr bwMode="auto">
          <a:xfrm>
            <a:off x="736600" y="3444875"/>
            <a:ext cx="22018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itchFamily="34" charset="0"/>
                <a:cs typeface="Arial" pitchFamily="34" charset="0"/>
              </a:defRPr>
            </a:lvl1pPr>
            <a:lvl2pPr marL="742950" indent="-285750" eaLnBrk="0" hangingPunct="0">
              <a:defRPr sz="2400">
                <a:solidFill>
                  <a:schemeClr val="tx1"/>
                </a:solidFill>
                <a:latin typeface="Arial Narrow" pitchFamily="34" charset="0"/>
                <a:cs typeface="Arial" pitchFamily="34" charset="0"/>
              </a:defRPr>
            </a:lvl2pPr>
            <a:lvl3pPr marL="1143000" indent="-228600" eaLnBrk="0" hangingPunct="0">
              <a:defRPr sz="2400">
                <a:solidFill>
                  <a:schemeClr val="tx1"/>
                </a:solidFill>
                <a:latin typeface="Arial Narrow" pitchFamily="34" charset="0"/>
                <a:cs typeface="Arial" pitchFamily="34" charset="0"/>
              </a:defRPr>
            </a:lvl3pPr>
            <a:lvl4pPr marL="1600200" indent="-228600" eaLnBrk="0" hangingPunct="0">
              <a:defRPr sz="2400">
                <a:solidFill>
                  <a:schemeClr val="tx1"/>
                </a:solidFill>
                <a:latin typeface="Arial Narrow" pitchFamily="34" charset="0"/>
                <a:cs typeface="Arial" pitchFamily="34" charset="0"/>
              </a:defRPr>
            </a:lvl4pPr>
            <a:lvl5pPr marL="2057400" indent="-228600" eaLnBrk="0" hangingPunct="0">
              <a:defRPr sz="2400">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Narrow" pitchFamily="34" charset="0"/>
                <a:cs typeface="Arial" pitchFamily="34" charset="0"/>
              </a:defRPr>
            </a:lvl9pPr>
          </a:lstStyle>
          <a:p>
            <a:pPr algn="ctr" eaLnBrk="1" hangingPunct="1">
              <a:spcBef>
                <a:spcPct val="50000"/>
              </a:spcBef>
            </a:pPr>
            <a:endParaRPr lang="en-US"/>
          </a:p>
        </p:txBody>
      </p:sp>
      <p:graphicFrame>
        <p:nvGraphicFramePr>
          <p:cNvPr id="12306" name="Object 8"/>
          <p:cNvGraphicFramePr>
            <a:graphicFrameLocks noChangeAspect="1"/>
          </p:cNvGraphicFramePr>
          <p:nvPr/>
        </p:nvGraphicFramePr>
        <p:xfrm>
          <a:off x="1111250" y="5915025"/>
          <a:ext cx="3340100" cy="685800"/>
        </p:xfrm>
        <a:graphic>
          <a:graphicData uri="http://schemas.openxmlformats.org/presentationml/2006/ole">
            <mc:AlternateContent xmlns:mc="http://schemas.openxmlformats.org/markup-compatibility/2006">
              <mc:Choice xmlns:v="urn:schemas-microsoft-com:vml" Requires="v">
                <p:oleObj spid="_x0000_s36888" name="Equation" r:id="rId5" imgW="3340100" imgH="685800" progId="Equation.DSMT4">
                  <p:embed/>
                </p:oleObj>
              </mc:Choice>
              <mc:Fallback>
                <p:oleObj name="Equation" r:id="rId5" imgW="3340100" imgH="685800" progId="Equation.DSMT4">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1250" y="5915025"/>
                        <a:ext cx="3340100" cy="685800"/>
                      </a:xfrm>
                      <a:prstGeom prst="rect">
                        <a:avLst/>
                      </a:prstGeom>
                      <a:solidFill>
                        <a:schemeClr val="tx1"/>
                      </a:solidFill>
                      <a:ln w="38100">
                        <a:solidFill>
                          <a:srgbClr val="808080"/>
                        </a:solidFill>
                        <a:miter lim="800000"/>
                        <a:headEnd/>
                        <a:tailEnd/>
                      </a:ln>
                    </p:spPr>
                  </p:pic>
                </p:oleObj>
              </mc:Fallback>
            </mc:AlternateContent>
          </a:graphicData>
        </a:graphic>
      </p:graphicFrame>
      <p:grpSp>
        <p:nvGrpSpPr>
          <p:cNvPr id="2" name="Group 23"/>
          <p:cNvGrpSpPr>
            <a:grpSpLocks/>
          </p:cNvGrpSpPr>
          <p:nvPr/>
        </p:nvGrpSpPr>
        <p:grpSpPr bwMode="auto">
          <a:xfrm>
            <a:off x="5943600" y="3368675"/>
            <a:ext cx="3062288" cy="3317875"/>
            <a:chOff x="463" y="2010"/>
            <a:chExt cx="1995" cy="2206"/>
          </a:xfrm>
        </p:grpSpPr>
        <p:sp>
          <p:nvSpPr>
            <p:cNvPr id="22" name="AutoShape 10"/>
            <p:cNvSpPr>
              <a:spLocks noChangeArrowheads="1"/>
            </p:cNvSpPr>
            <p:nvPr/>
          </p:nvSpPr>
          <p:spPr bwMode="auto">
            <a:xfrm>
              <a:off x="1174" y="2672"/>
              <a:ext cx="942" cy="899"/>
            </a:xfrm>
            <a:prstGeom prst="flowChartOr">
              <a:avLst/>
            </a:prstGeom>
            <a:noFill/>
            <a:ln w="38100">
              <a:solidFill>
                <a:schemeClr val="tx1"/>
              </a:solidFill>
              <a:round/>
              <a:headEnd/>
              <a:tailEnd/>
            </a:ln>
          </p:spPr>
          <p:txBody>
            <a:bodyPr wrap="none" anchor="ctr"/>
            <a:lstStyle/>
            <a:p>
              <a:pPr>
                <a:defRPr/>
              </a:pPr>
              <a:endParaRPr lang="en-US">
                <a:latin typeface="+mj-lt"/>
                <a:cs typeface="Arial" charset="0"/>
              </a:endParaRPr>
            </a:p>
          </p:txBody>
        </p:sp>
        <p:sp>
          <p:nvSpPr>
            <p:cNvPr id="23" name="Text Box 11"/>
            <p:cNvSpPr txBox="1">
              <a:spLocks noChangeArrowheads="1"/>
            </p:cNvSpPr>
            <p:nvPr/>
          </p:nvSpPr>
          <p:spPr bwMode="auto">
            <a:xfrm>
              <a:off x="1711" y="3166"/>
              <a:ext cx="291" cy="291"/>
            </a:xfrm>
            <a:prstGeom prst="rect">
              <a:avLst/>
            </a:prstGeom>
            <a:noFill/>
            <a:ln w="9525">
              <a:noFill/>
              <a:miter lim="800000"/>
              <a:headEnd/>
              <a:tailEnd/>
            </a:ln>
          </p:spPr>
          <p:txBody>
            <a:bodyPr>
              <a:spAutoFit/>
            </a:bodyPr>
            <a:lstStyle/>
            <a:p>
              <a:pPr>
                <a:defRPr/>
              </a:pPr>
              <a:r>
                <a:rPr lang="en-GB" dirty="0">
                  <a:latin typeface="+mj-lt"/>
                  <a:cs typeface="Arial" charset="0"/>
                </a:rPr>
                <a:t>C</a:t>
              </a:r>
            </a:p>
          </p:txBody>
        </p:sp>
        <p:sp>
          <p:nvSpPr>
            <p:cNvPr id="24" name="Text Box 12"/>
            <p:cNvSpPr txBox="1">
              <a:spLocks noChangeArrowheads="1"/>
            </p:cNvSpPr>
            <p:nvPr/>
          </p:nvSpPr>
          <p:spPr bwMode="auto">
            <a:xfrm>
              <a:off x="1708" y="2819"/>
              <a:ext cx="291" cy="291"/>
            </a:xfrm>
            <a:prstGeom prst="rect">
              <a:avLst/>
            </a:prstGeom>
            <a:noFill/>
            <a:ln w="9525">
              <a:noFill/>
              <a:miter lim="800000"/>
              <a:headEnd/>
              <a:tailEnd/>
            </a:ln>
          </p:spPr>
          <p:txBody>
            <a:bodyPr>
              <a:spAutoFit/>
            </a:bodyPr>
            <a:lstStyle/>
            <a:p>
              <a:pPr>
                <a:defRPr/>
              </a:pPr>
              <a:r>
                <a:rPr lang="en-GB" dirty="0">
                  <a:latin typeface="+mj-lt"/>
                  <a:cs typeface="Arial" charset="0"/>
                </a:rPr>
                <a:t>A</a:t>
              </a:r>
            </a:p>
          </p:txBody>
        </p:sp>
        <p:sp>
          <p:nvSpPr>
            <p:cNvPr id="25" name="Text Box 13"/>
            <p:cNvSpPr txBox="1">
              <a:spLocks noChangeArrowheads="1"/>
            </p:cNvSpPr>
            <p:nvPr/>
          </p:nvSpPr>
          <p:spPr bwMode="auto">
            <a:xfrm>
              <a:off x="1318" y="2824"/>
              <a:ext cx="291" cy="291"/>
            </a:xfrm>
            <a:prstGeom prst="rect">
              <a:avLst/>
            </a:prstGeom>
            <a:noFill/>
            <a:ln w="9525">
              <a:noFill/>
              <a:miter lim="800000"/>
              <a:headEnd/>
              <a:tailEnd/>
            </a:ln>
          </p:spPr>
          <p:txBody>
            <a:bodyPr>
              <a:spAutoFit/>
            </a:bodyPr>
            <a:lstStyle/>
            <a:p>
              <a:pPr>
                <a:defRPr/>
              </a:pPr>
              <a:r>
                <a:rPr lang="en-GB" dirty="0">
                  <a:latin typeface="+mj-lt"/>
                  <a:cs typeface="Arial" charset="0"/>
                </a:rPr>
                <a:t>S</a:t>
              </a:r>
            </a:p>
          </p:txBody>
        </p:sp>
        <p:sp>
          <p:nvSpPr>
            <p:cNvPr id="26" name="Text Box 14"/>
            <p:cNvSpPr txBox="1">
              <a:spLocks noChangeArrowheads="1"/>
            </p:cNvSpPr>
            <p:nvPr/>
          </p:nvSpPr>
          <p:spPr bwMode="auto">
            <a:xfrm>
              <a:off x="1318" y="3172"/>
              <a:ext cx="291" cy="291"/>
            </a:xfrm>
            <a:prstGeom prst="rect">
              <a:avLst/>
            </a:prstGeom>
            <a:noFill/>
            <a:ln w="9525">
              <a:noFill/>
              <a:miter lim="800000"/>
              <a:headEnd/>
              <a:tailEnd/>
            </a:ln>
          </p:spPr>
          <p:txBody>
            <a:bodyPr>
              <a:spAutoFit/>
            </a:bodyPr>
            <a:lstStyle/>
            <a:p>
              <a:pPr>
                <a:defRPr/>
              </a:pPr>
              <a:r>
                <a:rPr lang="en-GB" dirty="0">
                  <a:latin typeface="+mj-lt"/>
                  <a:cs typeface="Arial" charset="0"/>
                </a:rPr>
                <a:t>T</a:t>
              </a:r>
            </a:p>
          </p:txBody>
        </p:sp>
        <p:sp>
          <p:nvSpPr>
            <p:cNvPr id="27" name="Text Box 15"/>
            <p:cNvSpPr txBox="1">
              <a:spLocks noChangeArrowheads="1"/>
            </p:cNvSpPr>
            <p:nvPr/>
          </p:nvSpPr>
          <p:spPr bwMode="auto">
            <a:xfrm>
              <a:off x="2089" y="2995"/>
              <a:ext cx="369" cy="291"/>
            </a:xfrm>
            <a:prstGeom prst="rect">
              <a:avLst/>
            </a:prstGeom>
            <a:noFill/>
            <a:ln w="9525">
              <a:noFill/>
              <a:miter lim="800000"/>
              <a:headEnd/>
              <a:tailEnd/>
            </a:ln>
          </p:spPr>
          <p:txBody>
            <a:bodyPr>
              <a:spAutoFit/>
            </a:bodyPr>
            <a:lstStyle/>
            <a:p>
              <a:pPr>
                <a:defRPr/>
              </a:pPr>
              <a:r>
                <a:rPr lang="en-GB" dirty="0">
                  <a:solidFill>
                    <a:srgbClr val="FFFF00"/>
                  </a:solidFill>
                  <a:latin typeface="+mj-lt"/>
                  <a:cs typeface="Arial" charset="0"/>
                </a:rPr>
                <a:t>0</a:t>
              </a:r>
              <a:r>
                <a:rPr lang="en-GB" b="1" i="1" baseline="40000" dirty="0">
                  <a:solidFill>
                    <a:srgbClr val="FFFF00"/>
                  </a:solidFill>
                  <a:latin typeface="+mj-lt"/>
                  <a:cs typeface="Arial" charset="0"/>
                </a:rPr>
                <a:t>o</a:t>
              </a:r>
            </a:p>
          </p:txBody>
        </p:sp>
        <p:sp>
          <p:nvSpPr>
            <p:cNvPr id="28" name="Text Box 16"/>
            <p:cNvSpPr txBox="1">
              <a:spLocks noChangeArrowheads="1"/>
            </p:cNvSpPr>
            <p:nvPr/>
          </p:nvSpPr>
          <p:spPr bwMode="auto">
            <a:xfrm>
              <a:off x="691" y="2944"/>
              <a:ext cx="547" cy="291"/>
            </a:xfrm>
            <a:prstGeom prst="rect">
              <a:avLst/>
            </a:prstGeom>
            <a:noFill/>
            <a:ln w="9525">
              <a:noFill/>
              <a:miter lim="800000"/>
              <a:headEnd/>
              <a:tailEnd/>
            </a:ln>
          </p:spPr>
          <p:txBody>
            <a:bodyPr>
              <a:spAutoFit/>
            </a:bodyPr>
            <a:lstStyle/>
            <a:p>
              <a:pPr>
                <a:defRPr/>
              </a:pPr>
              <a:r>
                <a:rPr lang="en-GB" dirty="0">
                  <a:solidFill>
                    <a:srgbClr val="FFFF00"/>
                  </a:solidFill>
                  <a:latin typeface="+mj-lt"/>
                  <a:cs typeface="Arial" charset="0"/>
                </a:rPr>
                <a:t>180</a:t>
              </a:r>
              <a:r>
                <a:rPr lang="en-GB" b="1" i="1" baseline="40000" dirty="0">
                  <a:solidFill>
                    <a:srgbClr val="FFFF00"/>
                  </a:solidFill>
                  <a:latin typeface="+mj-lt"/>
                  <a:cs typeface="Arial" charset="0"/>
                </a:rPr>
                <a:t>o</a:t>
              </a:r>
            </a:p>
          </p:txBody>
        </p:sp>
        <p:sp>
          <p:nvSpPr>
            <p:cNvPr id="29" name="Text Box 17"/>
            <p:cNvSpPr txBox="1">
              <a:spLocks noChangeArrowheads="1"/>
            </p:cNvSpPr>
            <p:nvPr/>
          </p:nvSpPr>
          <p:spPr bwMode="auto">
            <a:xfrm>
              <a:off x="1375" y="3571"/>
              <a:ext cx="583" cy="291"/>
            </a:xfrm>
            <a:prstGeom prst="rect">
              <a:avLst/>
            </a:prstGeom>
            <a:noFill/>
            <a:ln w="9525">
              <a:noFill/>
              <a:miter lim="800000"/>
              <a:headEnd/>
              <a:tailEnd/>
            </a:ln>
          </p:spPr>
          <p:txBody>
            <a:bodyPr>
              <a:spAutoFit/>
            </a:bodyPr>
            <a:lstStyle/>
            <a:p>
              <a:pPr>
                <a:defRPr/>
              </a:pPr>
              <a:r>
                <a:rPr lang="en-GB" dirty="0">
                  <a:solidFill>
                    <a:srgbClr val="FFFF00"/>
                  </a:solidFill>
                  <a:latin typeface="+mj-lt"/>
                  <a:cs typeface="Arial" charset="0"/>
                </a:rPr>
                <a:t>270</a:t>
              </a:r>
              <a:r>
                <a:rPr lang="en-GB" b="1" i="1" baseline="40000" dirty="0">
                  <a:solidFill>
                    <a:srgbClr val="FFFF00"/>
                  </a:solidFill>
                  <a:latin typeface="+mj-lt"/>
                  <a:cs typeface="Arial" charset="0"/>
                </a:rPr>
                <a:t>o</a:t>
              </a:r>
            </a:p>
          </p:txBody>
        </p:sp>
        <p:sp>
          <p:nvSpPr>
            <p:cNvPr id="30" name="Text Box 18"/>
            <p:cNvSpPr txBox="1">
              <a:spLocks noChangeArrowheads="1"/>
            </p:cNvSpPr>
            <p:nvPr/>
          </p:nvSpPr>
          <p:spPr bwMode="auto">
            <a:xfrm>
              <a:off x="1432" y="2384"/>
              <a:ext cx="462" cy="291"/>
            </a:xfrm>
            <a:prstGeom prst="rect">
              <a:avLst/>
            </a:prstGeom>
            <a:noFill/>
            <a:ln w="9525">
              <a:noFill/>
              <a:miter lim="800000"/>
              <a:headEnd/>
              <a:tailEnd/>
            </a:ln>
          </p:spPr>
          <p:txBody>
            <a:bodyPr>
              <a:spAutoFit/>
            </a:bodyPr>
            <a:lstStyle/>
            <a:p>
              <a:pPr>
                <a:defRPr/>
              </a:pPr>
              <a:r>
                <a:rPr lang="en-GB" dirty="0">
                  <a:solidFill>
                    <a:srgbClr val="FFFF00"/>
                  </a:solidFill>
                  <a:latin typeface="+mj-lt"/>
                  <a:cs typeface="Arial" charset="0"/>
                </a:rPr>
                <a:t>90</a:t>
              </a:r>
              <a:r>
                <a:rPr lang="en-GB" b="1" i="1" baseline="40000" dirty="0">
                  <a:solidFill>
                    <a:srgbClr val="FFFF00"/>
                  </a:solidFill>
                  <a:latin typeface="+mj-lt"/>
                  <a:cs typeface="Arial" charset="0"/>
                </a:rPr>
                <a:t>o</a:t>
              </a:r>
            </a:p>
          </p:txBody>
        </p:sp>
        <p:graphicFrame>
          <p:nvGraphicFramePr>
            <p:cNvPr id="36884" name="Object 5"/>
            <p:cNvGraphicFramePr>
              <a:graphicFrameLocks noChangeAspect="1"/>
            </p:cNvGraphicFramePr>
            <p:nvPr/>
          </p:nvGraphicFramePr>
          <p:xfrm>
            <a:off x="1566" y="3856"/>
            <a:ext cx="208" cy="360"/>
          </p:xfrm>
          <a:graphic>
            <a:graphicData uri="http://schemas.openxmlformats.org/presentationml/2006/ole">
              <mc:AlternateContent xmlns:mc="http://schemas.openxmlformats.org/markup-compatibility/2006">
                <mc:Choice xmlns:v="urn:schemas-microsoft-com:vml" Requires="v">
                  <p:oleObj spid="_x0000_s36889" name="Equation" r:id="rId7" imgW="330057" imgH="571252" progId="Equation.DSMT4">
                    <p:embed/>
                  </p:oleObj>
                </mc:Choice>
                <mc:Fallback>
                  <p:oleObj name="Equation" r:id="rId7" imgW="330057" imgH="571252" progId="Equation.DSMT4">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66" y="3856"/>
                          <a:ext cx="208" cy="360"/>
                        </a:xfrm>
                        <a:prstGeom prst="rect">
                          <a:avLst/>
                        </a:prstGeom>
                        <a:solidFill>
                          <a:schemeClr val="tx1"/>
                        </a:solidFill>
                        <a:ln w="28575">
                          <a:solidFill>
                            <a:srgbClr val="808080"/>
                          </a:solidFill>
                          <a:miter lim="800000"/>
                          <a:headEnd/>
                          <a:tailEnd/>
                        </a:ln>
                      </p:spPr>
                    </p:pic>
                  </p:oleObj>
                </mc:Fallback>
              </mc:AlternateContent>
            </a:graphicData>
          </a:graphic>
        </p:graphicFrame>
        <p:graphicFrame>
          <p:nvGraphicFramePr>
            <p:cNvPr id="36885" name="Object 5"/>
            <p:cNvGraphicFramePr>
              <a:graphicFrameLocks noChangeAspect="1"/>
            </p:cNvGraphicFramePr>
            <p:nvPr/>
          </p:nvGraphicFramePr>
          <p:xfrm>
            <a:off x="1603" y="2010"/>
            <a:ext cx="136" cy="360"/>
          </p:xfrm>
          <a:graphic>
            <a:graphicData uri="http://schemas.openxmlformats.org/presentationml/2006/ole">
              <mc:AlternateContent xmlns:mc="http://schemas.openxmlformats.org/markup-compatibility/2006">
                <mc:Choice xmlns:v="urn:schemas-microsoft-com:vml" Requires="v">
                  <p:oleObj spid="_x0000_s36890" name="Equation" r:id="rId9" imgW="215806" imgH="571252" progId="Equation.DSMT4">
                    <p:embed/>
                  </p:oleObj>
                </mc:Choice>
                <mc:Fallback>
                  <p:oleObj name="Equation" r:id="rId9" imgW="215806" imgH="571252" progId="Equation.DSMT4">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03" y="2010"/>
                          <a:ext cx="136" cy="360"/>
                        </a:xfrm>
                        <a:prstGeom prst="rect">
                          <a:avLst/>
                        </a:prstGeom>
                        <a:solidFill>
                          <a:schemeClr val="tx1"/>
                        </a:solidFill>
                        <a:ln w="28575">
                          <a:solidFill>
                            <a:srgbClr val="808080"/>
                          </a:solidFill>
                          <a:miter lim="800000"/>
                          <a:headEnd/>
                          <a:tailEnd/>
                        </a:ln>
                      </p:spPr>
                    </p:pic>
                  </p:oleObj>
                </mc:Fallback>
              </mc:AlternateContent>
            </a:graphicData>
          </a:graphic>
        </p:graphicFrame>
        <p:graphicFrame>
          <p:nvGraphicFramePr>
            <p:cNvPr id="36886" name="Object 6"/>
            <p:cNvGraphicFramePr>
              <a:graphicFrameLocks noChangeAspect="1"/>
            </p:cNvGraphicFramePr>
            <p:nvPr/>
          </p:nvGraphicFramePr>
          <p:xfrm>
            <a:off x="463" y="3001"/>
            <a:ext cx="231" cy="216"/>
          </p:xfrm>
          <a:graphic>
            <a:graphicData uri="http://schemas.openxmlformats.org/presentationml/2006/ole">
              <mc:AlternateContent xmlns:mc="http://schemas.openxmlformats.org/markup-compatibility/2006">
                <mc:Choice xmlns:v="urn:schemas-microsoft-com:vml" Requires="v">
                  <p:oleObj spid="_x0000_s36891" name="Equation" r:id="rId11" imgW="190335" imgH="177646" progId="Equation.DSMT4">
                    <p:embed/>
                  </p:oleObj>
                </mc:Choice>
                <mc:Fallback>
                  <p:oleObj name="Equation" r:id="rId11" imgW="190335" imgH="177646" progId="Equation.DSMT4">
                    <p:embed/>
                    <p:pic>
                      <p:nvPicPr>
                        <p:cNvPr id="0"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3" y="3001"/>
                          <a:ext cx="231" cy="216"/>
                        </a:xfrm>
                        <a:prstGeom prst="rect">
                          <a:avLst/>
                        </a:prstGeom>
                        <a:solidFill>
                          <a:schemeClr val="tx1"/>
                        </a:solidFill>
                        <a:ln w="28575">
                          <a:solidFill>
                            <a:srgbClr val="808080"/>
                          </a:solidFill>
                          <a:miter lim="800000"/>
                          <a:headEnd/>
                          <a:tailEnd/>
                        </a:ln>
                      </p:spPr>
                    </p:pic>
                  </p:oleObj>
                </mc:Fallback>
              </mc:AlternateContent>
            </a:graphicData>
          </a:graphic>
        </p:graphicFrame>
      </p:grpSp>
      <p:sp>
        <p:nvSpPr>
          <p:cNvPr id="34" name="Cloud Callout 33"/>
          <p:cNvSpPr/>
          <p:nvPr/>
        </p:nvSpPr>
        <p:spPr bwMode="auto">
          <a:xfrm>
            <a:off x="5318125" y="411163"/>
            <a:ext cx="3551238" cy="1687512"/>
          </a:xfrm>
          <a:prstGeom prst="cloudCallout">
            <a:avLst>
              <a:gd name="adj1" fmla="val -125167"/>
              <a:gd name="adj2" fmla="val 47363"/>
            </a:avLst>
          </a:prstGeom>
          <a:solidFill>
            <a:srgbClr val="4D4D4D"/>
          </a:solidFill>
          <a:ln w="28575" cap="flat" cmpd="sng" algn="ctr">
            <a:solidFill>
              <a:schemeClr val="tx1"/>
            </a:solidFill>
            <a:prstDash val="solid"/>
            <a:round/>
            <a:headEnd type="none" w="med" len="med"/>
            <a:tailEnd type="none" w="med" len="med"/>
          </a:ln>
          <a:effectLst/>
        </p:spPr>
        <p:txBody>
          <a:bodyPr>
            <a:spAutoFit/>
          </a:bodyPr>
          <a:lstStyle/>
          <a:p>
            <a:pPr algn="ctr">
              <a:spcBef>
                <a:spcPct val="50000"/>
              </a:spcBef>
              <a:defRPr/>
            </a:pPr>
            <a:r>
              <a:rPr lang="en-GB" sz="2200" dirty="0">
                <a:solidFill>
                  <a:srgbClr val="FFFF00"/>
                </a:solidFill>
                <a:latin typeface="+mj-lt"/>
                <a:cs typeface="Arial" charset="0"/>
              </a:rPr>
              <a:t>Find tan ratio note:           sin(+) and cos(+)</a:t>
            </a:r>
          </a:p>
        </p:txBody>
      </p:sp>
      <p:graphicFrame>
        <p:nvGraphicFramePr>
          <p:cNvPr id="36872" name="Object 8"/>
          <p:cNvGraphicFramePr>
            <a:graphicFrameLocks noChangeAspect="1"/>
          </p:cNvGraphicFramePr>
          <p:nvPr/>
        </p:nvGraphicFramePr>
        <p:xfrm>
          <a:off x="1111250" y="2282825"/>
          <a:ext cx="1460500" cy="762000"/>
        </p:xfrm>
        <a:graphic>
          <a:graphicData uri="http://schemas.openxmlformats.org/presentationml/2006/ole">
            <mc:AlternateContent xmlns:mc="http://schemas.openxmlformats.org/markup-compatibility/2006">
              <mc:Choice xmlns:v="urn:schemas-microsoft-com:vml" Requires="v">
                <p:oleObj spid="_x0000_s36892" name="Equation" r:id="rId13" imgW="1459866" imgH="761669" progId="Equation.DSMT4">
                  <p:embed/>
                </p:oleObj>
              </mc:Choice>
              <mc:Fallback>
                <p:oleObj name="Equation" r:id="rId13" imgW="1459866" imgH="761669" progId="Equation.DSMT4">
                  <p:embed/>
                  <p:pic>
                    <p:nvPicPr>
                      <p:cNvPr id="0" name="Object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11250" y="2282825"/>
                        <a:ext cx="1460500" cy="762000"/>
                      </a:xfrm>
                      <a:prstGeom prst="rect">
                        <a:avLst/>
                      </a:prstGeom>
                      <a:solidFill>
                        <a:schemeClr val="tx1"/>
                      </a:solidFill>
                      <a:ln w="38100">
                        <a:solidFill>
                          <a:srgbClr val="808080"/>
                        </a:solidFill>
                        <a:miter lim="800000"/>
                        <a:headEnd/>
                        <a:tailEnd/>
                      </a:ln>
                    </p:spPr>
                  </p:pic>
                </p:oleObj>
              </mc:Fallback>
            </mc:AlternateContent>
          </a:graphicData>
        </a:graphic>
      </p:graphicFrame>
      <p:pic>
        <p:nvPicPr>
          <p:cNvPr id="36" name="Picture 35" descr="TICK.jpg"/>
          <p:cNvPicPr>
            <a:picLocks noChangeAspect="1"/>
          </p:cNvPicPr>
          <p:nvPr/>
        </p:nvPicPr>
        <p:blipFill>
          <a:blip r:embed="rId15" cstate="print"/>
          <a:stretch>
            <a:fillRect/>
          </a:stretch>
        </p:blipFill>
        <p:spPr>
          <a:xfrm>
            <a:off x="7909560" y="4023360"/>
            <a:ext cx="868680" cy="868680"/>
          </a:xfrm>
          <a:prstGeom prst="ellipse">
            <a:avLst/>
          </a:prstGeom>
          <a:ln>
            <a:noFill/>
          </a:ln>
          <a:effectLst>
            <a:softEdge rad="112500"/>
          </a:effectLst>
        </p:spPr>
      </p:pic>
      <p:graphicFrame>
        <p:nvGraphicFramePr>
          <p:cNvPr id="3" name="Object 10"/>
          <p:cNvGraphicFramePr>
            <a:graphicFrameLocks noChangeAspect="1"/>
          </p:cNvGraphicFramePr>
          <p:nvPr/>
        </p:nvGraphicFramePr>
        <p:xfrm>
          <a:off x="1111250" y="4500563"/>
          <a:ext cx="1600200" cy="1041400"/>
        </p:xfrm>
        <a:graphic>
          <a:graphicData uri="http://schemas.openxmlformats.org/presentationml/2006/ole">
            <mc:AlternateContent xmlns:mc="http://schemas.openxmlformats.org/markup-compatibility/2006">
              <mc:Choice xmlns:v="urn:schemas-microsoft-com:vml" Requires="v">
                <p:oleObj spid="_x0000_s36893" name="Equation" r:id="rId16" imgW="1600200" imgH="1041400" progId="Equation.DSMT4">
                  <p:embed/>
                </p:oleObj>
              </mc:Choice>
              <mc:Fallback>
                <p:oleObj name="Equation" r:id="rId16" imgW="1600200" imgH="1041400" progId="Equation.DSMT4">
                  <p:embed/>
                  <p:pic>
                    <p:nvPicPr>
                      <p:cNvPr id="0" name="Object 1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111250" y="4500563"/>
                        <a:ext cx="1600200" cy="1041400"/>
                      </a:xfrm>
                      <a:prstGeom prst="rect">
                        <a:avLst/>
                      </a:prstGeom>
                      <a:solidFill>
                        <a:schemeClr val="tx1"/>
                      </a:solidFill>
                      <a:ln w="38100">
                        <a:solidFill>
                          <a:srgbClr val="808080"/>
                        </a:solidFill>
                        <a:miter lim="800000"/>
                        <a:headEnd/>
                        <a:tailEnd/>
                      </a:ln>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4"/>
                                        </p:tgtEl>
                                        <p:attrNameLst>
                                          <p:attrName>style.visibility</p:attrName>
                                        </p:attrNameLst>
                                      </p:cBhvr>
                                      <p:to>
                                        <p:strVal val="visible"/>
                                      </p:to>
                                    </p:set>
                                    <p:anim calcmode="discrete" valueType="clr">
                                      <p:cBhvr override="childStyle">
                                        <p:cTn id="7" dur="80"/>
                                        <p:tgtEl>
                                          <p:spTgt spid="3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4"/>
                                        </p:tgtEl>
                                        <p:attrNameLst>
                                          <p:attrName>fillcolor</p:attrName>
                                        </p:attrNameLst>
                                      </p:cBhvr>
                                      <p:tavLst>
                                        <p:tav tm="0">
                                          <p:val>
                                            <p:clrVal>
                                              <a:schemeClr val="accent2"/>
                                            </p:clrVal>
                                          </p:val>
                                        </p:tav>
                                        <p:tav tm="50000">
                                          <p:val>
                                            <p:clrVal>
                                              <a:schemeClr val="hlink"/>
                                            </p:clrVal>
                                          </p:val>
                                        </p:tav>
                                      </p:tavLst>
                                    </p:anim>
                                    <p:set>
                                      <p:cBhvr>
                                        <p:cTn id="9" dur="80"/>
                                        <p:tgtEl>
                                          <p:spTgt spid="34"/>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8" fill="hold" nodeType="clickEffect">
                                  <p:stCondLst>
                                    <p:cond delay="0"/>
                                  </p:stCondLst>
                                  <p:childTnLst>
                                    <p:set>
                                      <p:cBhvr>
                                        <p:cTn id="13" dur="1" fill="hold">
                                          <p:stCondLst>
                                            <p:cond delay="0"/>
                                          </p:stCondLst>
                                        </p:cTn>
                                        <p:tgtEl>
                                          <p:spTgt spid="12297"/>
                                        </p:tgtEl>
                                        <p:attrNameLst>
                                          <p:attrName>style.visibility</p:attrName>
                                        </p:attrNameLst>
                                      </p:cBhvr>
                                      <p:to>
                                        <p:strVal val="visible"/>
                                      </p:to>
                                    </p:set>
                                    <p:animEffect transition="in" filter="wipe(left)">
                                      <p:cBhvr>
                                        <p:cTn id="14" dur="500"/>
                                        <p:tgtEl>
                                          <p:spTgt spid="1229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1+#ppt_w/2"/>
                                          </p:val>
                                        </p:tav>
                                        <p:tav tm="100000">
                                          <p:val>
                                            <p:strVal val="#ppt_x"/>
                                          </p:val>
                                        </p:tav>
                                      </p:tavLst>
                                    </p:anim>
                                    <p:anim calcmode="lin" valueType="num">
                                      <p:cBhvr additive="base">
                                        <p:cTn id="20"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39" presetClass="entr" presetSubtype="0" accel="100000" fill="hold" nodeType="clickEffect">
                                  <p:stCondLst>
                                    <p:cond delay="0"/>
                                  </p:stCondLst>
                                  <p:childTnLst>
                                    <p:set>
                                      <p:cBhvr>
                                        <p:cTn id="24" dur="1" fill="hold">
                                          <p:stCondLst>
                                            <p:cond delay="0"/>
                                          </p:stCondLst>
                                        </p:cTn>
                                        <p:tgtEl>
                                          <p:spTgt spid="36"/>
                                        </p:tgtEl>
                                        <p:attrNameLst>
                                          <p:attrName>style.visibility</p:attrName>
                                        </p:attrNameLst>
                                      </p:cBhvr>
                                      <p:to>
                                        <p:strVal val="visible"/>
                                      </p:to>
                                    </p:set>
                                    <p:anim calcmode="lin" valueType="num">
                                      <p:cBhvr>
                                        <p:cTn id="25" dur="500" fill="hold"/>
                                        <p:tgtEl>
                                          <p:spTgt spid="36"/>
                                        </p:tgtEl>
                                        <p:attrNameLst>
                                          <p:attrName>ppt_h</p:attrName>
                                        </p:attrNameLst>
                                      </p:cBhvr>
                                      <p:tavLst>
                                        <p:tav tm="0">
                                          <p:val>
                                            <p:strVal val="#ppt_h/20"/>
                                          </p:val>
                                        </p:tav>
                                        <p:tav tm="50000">
                                          <p:val>
                                            <p:strVal val="#ppt_h/20"/>
                                          </p:val>
                                        </p:tav>
                                        <p:tav tm="100000">
                                          <p:val>
                                            <p:strVal val="#ppt_h"/>
                                          </p:val>
                                        </p:tav>
                                      </p:tavLst>
                                    </p:anim>
                                    <p:anim calcmode="lin" valueType="num">
                                      <p:cBhvr>
                                        <p:cTn id="26" dur="500" fill="hold"/>
                                        <p:tgtEl>
                                          <p:spTgt spid="36"/>
                                        </p:tgtEl>
                                        <p:attrNameLst>
                                          <p:attrName>ppt_w</p:attrName>
                                        </p:attrNameLst>
                                      </p:cBhvr>
                                      <p:tavLst>
                                        <p:tav tm="0">
                                          <p:val>
                                            <p:strVal val="#ppt_w+.3"/>
                                          </p:val>
                                        </p:tav>
                                        <p:tav tm="50000">
                                          <p:val>
                                            <p:strVal val="#ppt_w+.3"/>
                                          </p:val>
                                        </p:tav>
                                        <p:tav tm="100000">
                                          <p:val>
                                            <p:strVal val="#ppt_w"/>
                                          </p:val>
                                        </p:tav>
                                      </p:tavLst>
                                    </p:anim>
                                    <p:anim calcmode="lin" valueType="num">
                                      <p:cBhvr>
                                        <p:cTn id="27" dur="500" fill="hold"/>
                                        <p:tgtEl>
                                          <p:spTgt spid="36"/>
                                        </p:tgtEl>
                                        <p:attrNameLst>
                                          <p:attrName>ppt_x</p:attrName>
                                        </p:attrNameLst>
                                      </p:cBhvr>
                                      <p:tavLst>
                                        <p:tav tm="0">
                                          <p:val>
                                            <p:strVal val="#ppt_x-.3"/>
                                          </p:val>
                                        </p:tav>
                                        <p:tav tm="50000">
                                          <p:val>
                                            <p:strVal val="#ppt_x"/>
                                          </p:val>
                                        </p:tav>
                                        <p:tav tm="100000">
                                          <p:val>
                                            <p:strVal val="#ppt_x"/>
                                          </p:val>
                                        </p:tav>
                                      </p:tavLst>
                                    </p:anim>
                                    <p:anim calcmode="lin" valueType="num">
                                      <p:cBhvr>
                                        <p:cTn id="28" dur="5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ipe(left)">
                                      <p:cBhvr>
                                        <p:cTn id="33" dur="500"/>
                                        <p:tgtEl>
                                          <p:spTgt spid="3"/>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nodeType="clickEffect">
                                  <p:stCondLst>
                                    <p:cond delay="0"/>
                                  </p:stCondLst>
                                  <p:childTnLst>
                                    <p:set>
                                      <p:cBhvr>
                                        <p:cTn id="37" dur="1" fill="hold">
                                          <p:stCondLst>
                                            <p:cond delay="0"/>
                                          </p:stCondLst>
                                        </p:cTn>
                                        <p:tgtEl>
                                          <p:spTgt spid="12306"/>
                                        </p:tgtEl>
                                        <p:attrNameLst>
                                          <p:attrName>style.visibility</p:attrName>
                                        </p:attrNameLst>
                                      </p:cBhvr>
                                      <p:to>
                                        <p:strVal val="visible"/>
                                      </p:to>
                                    </p:set>
                                    <p:animEffect transition="in" filter="wipe(left)">
                                      <p:cBhvr>
                                        <p:cTn id="38" dur="500"/>
                                        <p:tgtEl>
                                          <p:spTgt spid="12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45" name="Text Box 4"/>
          <p:cNvSpPr txBox="1">
            <a:spLocks noChangeArrowheads="1"/>
          </p:cNvSpPr>
          <p:nvPr/>
        </p:nvSpPr>
        <p:spPr bwMode="auto">
          <a:xfrm>
            <a:off x="841375" y="1409700"/>
            <a:ext cx="1368425" cy="460375"/>
          </a:xfrm>
          <a:prstGeom prst="rect">
            <a:avLst/>
          </a:prstGeom>
          <a:noFill/>
          <a:ln w="9525">
            <a:noFill/>
            <a:miter lim="800000"/>
            <a:headEnd/>
            <a:tailEnd/>
          </a:ln>
        </p:spPr>
        <p:txBody>
          <a:bodyPr>
            <a:spAutoFit/>
          </a:bodyPr>
          <a:lstStyle/>
          <a:p>
            <a:pPr algn="ctr">
              <a:spcBef>
                <a:spcPct val="50000"/>
              </a:spcBef>
              <a:defRPr/>
            </a:pPr>
            <a:r>
              <a:rPr lang="en-GB" dirty="0">
                <a:solidFill>
                  <a:srgbClr val="FFFF00"/>
                </a:solidFill>
                <a:latin typeface="+mj-lt"/>
                <a:cs typeface="Arial" charset="0"/>
              </a:rPr>
              <a:t>Step 2:</a:t>
            </a:r>
          </a:p>
        </p:txBody>
      </p:sp>
      <p:graphicFrame>
        <p:nvGraphicFramePr>
          <p:cNvPr id="37891" name="Object 2"/>
          <p:cNvGraphicFramePr>
            <a:graphicFrameLocks noChangeAspect="1"/>
          </p:cNvGraphicFramePr>
          <p:nvPr/>
        </p:nvGraphicFramePr>
        <p:xfrm>
          <a:off x="1109663" y="2619375"/>
          <a:ext cx="2311400" cy="330200"/>
        </p:xfrm>
        <a:graphic>
          <a:graphicData uri="http://schemas.openxmlformats.org/presentationml/2006/ole">
            <mc:AlternateContent xmlns:mc="http://schemas.openxmlformats.org/markup-compatibility/2006">
              <mc:Choice xmlns:v="urn:schemas-microsoft-com:vml" Requires="v">
                <p:oleObj spid="_x0000_s37914" name="Equation" r:id="rId3" imgW="2311400" imgH="330200" progId="Equation.DSMT4">
                  <p:embed/>
                </p:oleObj>
              </mc:Choice>
              <mc:Fallback>
                <p:oleObj name="Equation" r:id="rId3" imgW="2311400" imgH="33020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9663" y="2619375"/>
                        <a:ext cx="2311400" cy="330200"/>
                      </a:xfrm>
                      <a:prstGeom prst="rect">
                        <a:avLst/>
                      </a:prstGeom>
                      <a:solidFill>
                        <a:schemeClr val="tx1"/>
                      </a:solidFill>
                      <a:ln w="38100">
                        <a:solidFill>
                          <a:srgbClr val="808080"/>
                        </a:solidFill>
                        <a:miter lim="800000"/>
                        <a:headEnd/>
                        <a:tailEnd/>
                      </a:ln>
                    </p:spPr>
                  </p:pic>
                </p:oleObj>
              </mc:Fallback>
            </mc:AlternateContent>
          </a:graphicData>
        </a:graphic>
      </p:graphicFrame>
      <p:sp>
        <p:nvSpPr>
          <p:cNvPr id="14346" name="Text Box 6"/>
          <p:cNvSpPr txBox="1">
            <a:spLocks noChangeArrowheads="1"/>
          </p:cNvSpPr>
          <p:nvPr/>
        </p:nvSpPr>
        <p:spPr bwMode="auto">
          <a:xfrm>
            <a:off x="884238" y="1905000"/>
            <a:ext cx="8259762" cy="830263"/>
          </a:xfrm>
          <a:prstGeom prst="rect">
            <a:avLst/>
          </a:prstGeom>
          <a:noFill/>
          <a:ln w="9525">
            <a:noFill/>
            <a:miter lim="800000"/>
            <a:headEnd/>
            <a:tailEnd/>
          </a:ln>
        </p:spPr>
        <p:txBody>
          <a:bodyPr>
            <a:spAutoFit/>
          </a:bodyPr>
          <a:lstStyle/>
          <a:p>
            <a:pPr algn="ctr">
              <a:spcBef>
                <a:spcPct val="50000"/>
              </a:spcBef>
              <a:defRPr/>
            </a:pPr>
            <a:r>
              <a:rPr lang="en-GB" dirty="0">
                <a:solidFill>
                  <a:srgbClr val="FFFF00"/>
                </a:solidFill>
                <a:latin typeface="+mj-lt"/>
                <a:cs typeface="Arial" charset="0"/>
              </a:rPr>
              <a:t>Re-write the trig. equation using your result from step 1, then solve.</a:t>
            </a:r>
          </a:p>
        </p:txBody>
      </p:sp>
      <p:graphicFrame>
        <p:nvGraphicFramePr>
          <p:cNvPr id="37893" name="Object 3"/>
          <p:cNvGraphicFramePr>
            <a:graphicFrameLocks noChangeAspect="1"/>
          </p:cNvGraphicFramePr>
          <p:nvPr/>
        </p:nvGraphicFramePr>
        <p:xfrm>
          <a:off x="1109663" y="3173413"/>
          <a:ext cx="2120900" cy="685800"/>
        </p:xfrm>
        <a:graphic>
          <a:graphicData uri="http://schemas.openxmlformats.org/presentationml/2006/ole">
            <mc:AlternateContent xmlns:mc="http://schemas.openxmlformats.org/markup-compatibility/2006">
              <mc:Choice xmlns:v="urn:schemas-microsoft-com:vml" Requires="v">
                <p:oleObj spid="_x0000_s37915" name="Equation" r:id="rId5" imgW="2120900" imgH="685800" progId="Equation.DSMT4">
                  <p:embed/>
                </p:oleObj>
              </mc:Choice>
              <mc:Fallback>
                <p:oleObj name="Equation" r:id="rId5" imgW="2120900" imgH="6858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9663" y="3173413"/>
                        <a:ext cx="2120900" cy="685800"/>
                      </a:xfrm>
                      <a:prstGeom prst="rect">
                        <a:avLst/>
                      </a:prstGeom>
                      <a:solidFill>
                        <a:schemeClr val="tx1"/>
                      </a:solidFill>
                      <a:ln w="38100">
                        <a:solidFill>
                          <a:srgbClr val="808080"/>
                        </a:solidFill>
                        <a:miter lim="800000"/>
                        <a:headEnd/>
                        <a:tailEnd/>
                      </a:ln>
                    </p:spPr>
                  </p:pic>
                </p:oleObj>
              </mc:Fallback>
            </mc:AlternateContent>
          </a:graphicData>
        </a:graphic>
      </p:graphicFrame>
      <p:graphicFrame>
        <p:nvGraphicFramePr>
          <p:cNvPr id="13320" name="Object 4"/>
          <p:cNvGraphicFramePr>
            <a:graphicFrameLocks noChangeAspect="1"/>
          </p:cNvGraphicFramePr>
          <p:nvPr/>
        </p:nvGraphicFramePr>
        <p:xfrm>
          <a:off x="1109663" y="4084638"/>
          <a:ext cx="2057400" cy="685800"/>
        </p:xfrm>
        <a:graphic>
          <a:graphicData uri="http://schemas.openxmlformats.org/presentationml/2006/ole">
            <mc:AlternateContent xmlns:mc="http://schemas.openxmlformats.org/markup-compatibility/2006">
              <mc:Choice xmlns:v="urn:schemas-microsoft-com:vml" Requires="v">
                <p:oleObj spid="_x0000_s37916" name="Equation" r:id="rId7" imgW="2057400" imgH="685800" progId="Equation.DSMT4">
                  <p:embed/>
                </p:oleObj>
              </mc:Choice>
              <mc:Fallback>
                <p:oleObj name="Equation" r:id="rId7" imgW="2057400" imgH="685800" progId="Equation.DSMT4">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09663" y="4084638"/>
                        <a:ext cx="2057400" cy="685800"/>
                      </a:xfrm>
                      <a:prstGeom prst="rect">
                        <a:avLst/>
                      </a:prstGeom>
                      <a:solidFill>
                        <a:schemeClr val="tx1"/>
                      </a:solidFill>
                      <a:ln w="38100">
                        <a:solidFill>
                          <a:srgbClr val="808080"/>
                        </a:solidFill>
                        <a:miter lim="800000"/>
                        <a:headEnd/>
                        <a:tailEnd/>
                      </a:ln>
                    </p:spPr>
                  </p:pic>
                </p:oleObj>
              </mc:Fallback>
            </mc:AlternateContent>
          </a:graphicData>
        </a:graphic>
      </p:graphicFrame>
      <p:sp>
        <p:nvSpPr>
          <p:cNvPr id="20" name="Text Box 4"/>
          <p:cNvSpPr txBox="1">
            <a:spLocks noChangeArrowheads="1"/>
          </p:cNvSpPr>
          <p:nvPr/>
        </p:nvSpPr>
        <p:spPr bwMode="auto">
          <a:xfrm>
            <a:off x="1452563" y="635000"/>
            <a:ext cx="5802312" cy="646113"/>
          </a:xfrm>
          <a:prstGeom prst="rect">
            <a:avLst/>
          </a:prstGeom>
          <a:noFill/>
          <a:ln w="9525">
            <a:noFill/>
            <a:miter lim="800000"/>
            <a:headEnd/>
            <a:tailEnd/>
          </a:ln>
        </p:spPr>
        <p:txBody>
          <a:bodyPr>
            <a:spAutoFit/>
          </a:bodyPr>
          <a:lstStyle/>
          <a:p>
            <a:pPr algn="ctr">
              <a:spcBef>
                <a:spcPct val="50000"/>
              </a:spcBef>
              <a:defRPr/>
            </a:pPr>
            <a:r>
              <a:rPr lang="en-GB" sz="3600" dirty="0">
                <a:solidFill>
                  <a:srgbClr val="FFFF00"/>
                </a:solidFill>
                <a:latin typeface="+mj-lt"/>
                <a:cs typeface="Arial" charset="0"/>
              </a:rPr>
              <a:t>Solving Trig Equations</a:t>
            </a:r>
          </a:p>
        </p:txBody>
      </p:sp>
      <p:grpSp>
        <p:nvGrpSpPr>
          <p:cNvPr id="2" name="Group 23"/>
          <p:cNvGrpSpPr>
            <a:grpSpLocks/>
          </p:cNvGrpSpPr>
          <p:nvPr/>
        </p:nvGrpSpPr>
        <p:grpSpPr bwMode="auto">
          <a:xfrm>
            <a:off x="5715000" y="2865438"/>
            <a:ext cx="3062288" cy="3317875"/>
            <a:chOff x="463" y="2010"/>
            <a:chExt cx="1995" cy="2206"/>
          </a:xfrm>
        </p:grpSpPr>
        <p:sp>
          <p:nvSpPr>
            <p:cNvPr id="15" name="AutoShape 10"/>
            <p:cNvSpPr>
              <a:spLocks noChangeArrowheads="1"/>
            </p:cNvSpPr>
            <p:nvPr/>
          </p:nvSpPr>
          <p:spPr bwMode="auto">
            <a:xfrm>
              <a:off x="1174" y="2672"/>
              <a:ext cx="942" cy="899"/>
            </a:xfrm>
            <a:prstGeom prst="flowChartOr">
              <a:avLst/>
            </a:prstGeom>
            <a:noFill/>
            <a:ln w="38100">
              <a:solidFill>
                <a:schemeClr val="tx1"/>
              </a:solidFill>
              <a:round/>
              <a:headEnd/>
              <a:tailEnd/>
            </a:ln>
          </p:spPr>
          <p:txBody>
            <a:bodyPr wrap="none" anchor="ctr"/>
            <a:lstStyle/>
            <a:p>
              <a:pPr>
                <a:defRPr/>
              </a:pPr>
              <a:endParaRPr lang="en-US">
                <a:latin typeface="+mj-lt"/>
                <a:cs typeface="Arial" charset="0"/>
              </a:endParaRPr>
            </a:p>
          </p:txBody>
        </p:sp>
        <p:sp>
          <p:nvSpPr>
            <p:cNvPr id="16" name="Text Box 11"/>
            <p:cNvSpPr txBox="1">
              <a:spLocks noChangeArrowheads="1"/>
            </p:cNvSpPr>
            <p:nvPr/>
          </p:nvSpPr>
          <p:spPr bwMode="auto">
            <a:xfrm>
              <a:off x="1711" y="3166"/>
              <a:ext cx="291" cy="291"/>
            </a:xfrm>
            <a:prstGeom prst="rect">
              <a:avLst/>
            </a:prstGeom>
            <a:noFill/>
            <a:ln w="9525">
              <a:noFill/>
              <a:miter lim="800000"/>
              <a:headEnd/>
              <a:tailEnd/>
            </a:ln>
          </p:spPr>
          <p:txBody>
            <a:bodyPr>
              <a:spAutoFit/>
            </a:bodyPr>
            <a:lstStyle/>
            <a:p>
              <a:pPr>
                <a:defRPr/>
              </a:pPr>
              <a:r>
                <a:rPr lang="en-GB" dirty="0">
                  <a:latin typeface="+mj-lt"/>
                  <a:cs typeface="Arial" charset="0"/>
                </a:rPr>
                <a:t>C</a:t>
              </a:r>
            </a:p>
          </p:txBody>
        </p:sp>
        <p:sp>
          <p:nvSpPr>
            <p:cNvPr id="17" name="Text Box 12"/>
            <p:cNvSpPr txBox="1">
              <a:spLocks noChangeArrowheads="1"/>
            </p:cNvSpPr>
            <p:nvPr/>
          </p:nvSpPr>
          <p:spPr bwMode="auto">
            <a:xfrm>
              <a:off x="1708" y="2819"/>
              <a:ext cx="291" cy="291"/>
            </a:xfrm>
            <a:prstGeom prst="rect">
              <a:avLst/>
            </a:prstGeom>
            <a:noFill/>
            <a:ln w="9525">
              <a:noFill/>
              <a:miter lim="800000"/>
              <a:headEnd/>
              <a:tailEnd/>
            </a:ln>
          </p:spPr>
          <p:txBody>
            <a:bodyPr>
              <a:spAutoFit/>
            </a:bodyPr>
            <a:lstStyle/>
            <a:p>
              <a:pPr>
                <a:defRPr/>
              </a:pPr>
              <a:r>
                <a:rPr lang="en-GB" dirty="0">
                  <a:latin typeface="+mj-lt"/>
                  <a:cs typeface="Arial" charset="0"/>
                </a:rPr>
                <a:t>A</a:t>
              </a:r>
            </a:p>
          </p:txBody>
        </p:sp>
        <p:sp>
          <p:nvSpPr>
            <p:cNvPr id="18" name="Text Box 13"/>
            <p:cNvSpPr txBox="1">
              <a:spLocks noChangeArrowheads="1"/>
            </p:cNvSpPr>
            <p:nvPr/>
          </p:nvSpPr>
          <p:spPr bwMode="auto">
            <a:xfrm>
              <a:off x="1318" y="2824"/>
              <a:ext cx="291" cy="291"/>
            </a:xfrm>
            <a:prstGeom prst="rect">
              <a:avLst/>
            </a:prstGeom>
            <a:noFill/>
            <a:ln w="9525">
              <a:noFill/>
              <a:miter lim="800000"/>
              <a:headEnd/>
              <a:tailEnd/>
            </a:ln>
          </p:spPr>
          <p:txBody>
            <a:bodyPr>
              <a:spAutoFit/>
            </a:bodyPr>
            <a:lstStyle/>
            <a:p>
              <a:pPr>
                <a:defRPr/>
              </a:pPr>
              <a:r>
                <a:rPr lang="en-GB" dirty="0">
                  <a:latin typeface="+mj-lt"/>
                  <a:cs typeface="Arial" charset="0"/>
                </a:rPr>
                <a:t>S</a:t>
              </a:r>
            </a:p>
          </p:txBody>
        </p:sp>
        <p:sp>
          <p:nvSpPr>
            <p:cNvPr id="19" name="Text Box 14"/>
            <p:cNvSpPr txBox="1">
              <a:spLocks noChangeArrowheads="1"/>
            </p:cNvSpPr>
            <p:nvPr/>
          </p:nvSpPr>
          <p:spPr bwMode="auto">
            <a:xfrm>
              <a:off x="1318" y="3172"/>
              <a:ext cx="291" cy="291"/>
            </a:xfrm>
            <a:prstGeom prst="rect">
              <a:avLst/>
            </a:prstGeom>
            <a:noFill/>
            <a:ln w="9525">
              <a:noFill/>
              <a:miter lim="800000"/>
              <a:headEnd/>
              <a:tailEnd/>
            </a:ln>
          </p:spPr>
          <p:txBody>
            <a:bodyPr>
              <a:spAutoFit/>
            </a:bodyPr>
            <a:lstStyle/>
            <a:p>
              <a:pPr>
                <a:defRPr/>
              </a:pPr>
              <a:r>
                <a:rPr lang="en-GB" dirty="0">
                  <a:latin typeface="+mj-lt"/>
                  <a:cs typeface="Arial" charset="0"/>
                </a:rPr>
                <a:t>T</a:t>
              </a:r>
            </a:p>
          </p:txBody>
        </p:sp>
        <p:sp>
          <p:nvSpPr>
            <p:cNvPr id="21" name="Text Box 15"/>
            <p:cNvSpPr txBox="1">
              <a:spLocks noChangeArrowheads="1"/>
            </p:cNvSpPr>
            <p:nvPr/>
          </p:nvSpPr>
          <p:spPr bwMode="auto">
            <a:xfrm>
              <a:off x="2089" y="2995"/>
              <a:ext cx="369" cy="291"/>
            </a:xfrm>
            <a:prstGeom prst="rect">
              <a:avLst/>
            </a:prstGeom>
            <a:noFill/>
            <a:ln w="9525">
              <a:noFill/>
              <a:miter lim="800000"/>
              <a:headEnd/>
              <a:tailEnd/>
            </a:ln>
          </p:spPr>
          <p:txBody>
            <a:bodyPr>
              <a:spAutoFit/>
            </a:bodyPr>
            <a:lstStyle/>
            <a:p>
              <a:pPr>
                <a:defRPr/>
              </a:pPr>
              <a:r>
                <a:rPr lang="en-GB" dirty="0">
                  <a:solidFill>
                    <a:srgbClr val="FFFF00"/>
                  </a:solidFill>
                  <a:latin typeface="+mj-lt"/>
                  <a:cs typeface="Arial" charset="0"/>
                </a:rPr>
                <a:t>0</a:t>
              </a:r>
              <a:r>
                <a:rPr lang="en-GB" b="1" i="1" baseline="40000" dirty="0">
                  <a:solidFill>
                    <a:srgbClr val="FFFF00"/>
                  </a:solidFill>
                  <a:latin typeface="+mj-lt"/>
                  <a:cs typeface="Arial" charset="0"/>
                </a:rPr>
                <a:t>o</a:t>
              </a:r>
            </a:p>
          </p:txBody>
        </p:sp>
        <p:sp>
          <p:nvSpPr>
            <p:cNvPr id="22" name="Text Box 16"/>
            <p:cNvSpPr txBox="1">
              <a:spLocks noChangeArrowheads="1"/>
            </p:cNvSpPr>
            <p:nvPr/>
          </p:nvSpPr>
          <p:spPr bwMode="auto">
            <a:xfrm>
              <a:off x="691" y="2944"/>
              <a:ext cx="547" cy="291"/>
            </a:xfrm>
            <a:prstGeom prst="rect">
              <a:avLst/>
            </a:prstGeom>
            <a:noFill/>
            <a:ln w="9525">
              <a:noFill/>
              <a:miter lim="800000"/>
              <a:headEnd/>
              <a:tailEnd/>
            </a:ln>
          </p:spPr>
          <p:txBody>
            <a:bodyPr>
              <a:spAutoFit/>
            </a:bodyPr>
            <a:lstStyle/>
            <a:p>
              <a:pPr>
                <a:defRPr/>
              </a:pPr>
              <a:r>
                <a:rPr lang="en-GB" dirty="0">
                  <a:solidFill>
                    <a:srgbClr val="FFFF00"/>
                  </a:solidFill>
                  <a:latin typeface="+mj-lt"/>
                  <a:cs typeface="Arial" charset="0"/>
                </a:rPr>
                <a:t>180</a:t>
              </a:r>
              <a:r>
                <a:rPr lang="en-GB" b="1" i="1" baseline="40000" dirty="0">
                  <a:solidFill>
                    <a:srgbClr val="FFFF00"/>
                  </a:solidFill>
                  <a:latin typeface="+mj-lt"/>
                  <a:cs typeface="Arial" charset="0"/>
                </a:rPr>
                <a:t>o</a:t>
              </a:r>
            </a:p>
          </p:txBody>
        </p:sp>
        <p:sp>
          <p:nvSpPr>
            <p:cNvPr id="23" name="Text Box 17"/>
            <p:cNvSpPr txBox="1">
              <a:spLocks noChangeArrowheads="1"/>
            </p:cNvSpPr>
            <p:nvPr/>
          </p:nvSpPr>
          <p:spPr bwMode="auto">
            <a:xfrm>
              <a:off x="1375" y="3571"/>
              <a:ext cx="583" cy="291"/>
            </a:xfrm>
            <a:prstGeom prst="rect">
              <a:avLst/>
            </a:prstGeom>
            <a:noFill/>
            <a:ln w="9525">
              <a:noFill/>
              <a:miter lim="800000"/>
              <a:headEnd/>
              <a:tailEnd/>
            </a:ln>
          </p:spPr>
          <p:txBody>
            <a:bodyPr>
              <a:spAutoFit/>
            </a:bodyPr>
            <a:lstStyle/>
            <a:p>
              <a:pPr>
                <a:defRPr/>
              </a:pPr>
              <a:r>
                <a:rPr lang="en-GB" dirty="0">
                  <a:solidFill>
                    <a:srgbClr val="FFFF00"/>
                  </a:solidFill>
                  <a:latin typeface="+mj-lt"/>
                  <a:cs typeface="Arial" charset="0"/>
                </a:rPr>
                <a:t>270</a:t>
              </a:r>
              <a:r>
                <a:rPr lang="en-GB" b="1" i="1" baseline="40000" dirty="0">
                  <a:solidFill>
                    <a:srgbClr val="FFFF00"/>
                  </a:solidFill>
                  <a:latin typeface="+mj-lt"/>
                  <a:cs typeface="Arial" charset="0"/>
                </a:rPr>
                <a:t>o</a:t>
              </a:r>
            </a:p>
          </p:txBody>
        </p:sp>
        <p:sp>
          <p:nvSpPr>
            <p:cNvPr id="24" name="Text Box 18"/>
            <p:cNvSpPr txBox="1">
              <a:spLocks noChangeArrowheads="1"/>
            </p:cNvSpPr>
            <p:nvPr/>
          </p:nvSpPr>
          <p:spPr bwMode="auto">
            <a:xfrm>
              <a:off x="1432" y="2384"/>
              <a:ext cx="462" cy="291"/>
            </a:xfrm>
            <a:prstGeom prst="rect">
              <a:avLst/>
            </a:prstGeom>
            <a:noFill/>
            <a:ln w="9525">
              <a:noFill/>
              <a:miter lim="800000"/>
              <a:headEnd/>
              <a:tailEnd/>
            </a:ln>
          </p:spPr>
          <p:txBody>
            <a:bodyPr>
              <a:spAutoFit/>
            </a:bodyPr>
            <a:lstStyle/>
            <a:p>
              <a:pPr>
                <a:defRPr/>
              </a:pPr>
              <a:r>
                <a:rPr lang="en-GB" dirty="0">
                  <a:solidFill>
                    <a:srgbClr val="FFFF00"/>
                  </a:solidFill>
                  <a:latin typeface="+mj-lt"/>
                  <a:cs typeface="Arial" charset="0"/>
                </a:rPr>
                <a:t>90</a:t>
              </a:r>
              <a:r>
                <a:rPr lang="en-GB" b="1" i="1" baseline="40000" dirty="0">
                  <a:solidFill>
                    <a:srgbClr val="FFFF00"/>
                  </a:solidFill>
                  <a:latin typeface="+mj-lt"/>
                  <a:cs typeface="Arial" charset="0"/>
                </a:rPr>
                <a:t>o</a:t>
              </a:r>
            </a:p>
          </p:txBody>
        </p:sp>
        <p:graphicFrame>
          <p:nvGraphicFramePr>
            <p:cNvPr id="37911" name="Object 5"/>
            <p:cNvGraphicFramePr>
              <a:graphicFrameLocks noChangeAspect="1"/>
            </p:cNvGraphicFramePr>
            <p:nvPr/>
          </p:nvGraphicFramePr>
          <p:xfrm>
            <a:off x="1566" y="3856"/>
            <a:ext cx="208" cy="360"/>
          </p:xfrm>
          <a:graphic>
            <a:graphicData uri="http://schemas.openxmlformats.org/presentationml/2006/ole">
              <mc:AlternateContent xmlns:mc="http://schemas.openxmlformats.org/markup-compatibility/2006">
                <mc:Choice xmlns:v="urn:schemas-microsoft-com:vml" Requires="v">
                  <p:oleObj spid="_x0000_s37917" name="Equation" r:id="rId9" imgW="330057" imgH="571252" progId="Equation.DSMT4">
                    <p:embed/>
                  </p:oleObj>
                </mc:Choice>
                <mc:Fallback>
                  <p:oleObj name="Equation" r:id="rId9" imgW="330057" imgH="571252" progId="Equation.DSMT4">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66" y="3856"/>
                          <a:ext cx="208" cy="360"/>
                        </a:xfrm>
                        <a:prstGeom prst="rect">
                          <a:avLst/>
                        </a:prstGeom>
                        <a:solidFill>
                          <a:schemeClr val="tx1"/>
                        </a:solidFill>
                        <a:ln w="28575">
                          <a:solidFill>
                            <a:srgbClr val="808080"/>
                          </a:solidFill>
                          <a:miter lim="800000"/>
                          <a:headEnd/>
                          <a:tailEnd/>
                        </a:ln>
                      </p:spPr>
                    </p:pic>
                  </p:oleObj>
                </mc:Fallback>
              </mc:AlternateContent>
            </a:graphicData>
          </a:graphic>
        </p:graphicFrame>
        <p:graphicFrame>
          <p:nvGraphicFramePr>
            <p:cNvPr id="37912" name="Object 5"/>
            <p:cNvGraphicFramePr>
              <a:graphicFrameLocks noChangeAspect="1"/>
            </p:cNvGraphicFramePr>
            <p:nvPr/>
          </p:nvGraphicFramePr>
          <p:xfrm>
            <a:off x="1603" y="2010"/>
            <a:ext cx="136" cy="360"/>
          </p:xfrm>
          <a:graphic>
            <a:graphicData uri="http://schemas.openxmlformats.org/presentationml/2006/ole">
              <mc:AlternateContent xmlns:mc="http://schemas.openxmlformats.org/markup-compatibility/2006">
                <mc:Choice xmlns:v="urn:schemas-microsoft-com:vml" Requires="v">
                  <p:oleObj spid="_x0000_s37918" name="Equation" r:id="rId11" imgW="215806" imgH="571252" progId="Equation.DSMT4">
                    <p:embed/>
                  </p:oleObj>
                </mc:Choice>
                <mc:Fallback>
                  <p:oleObj name="Equation" r:id="rId11" imgW="215806" imgH="571252" progId="Equation.DSMT4">
                    <p:embed/>
                    <p:pic>
                      <p:nvPicPr>
                        <p:cNvPr id="0" name="Object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03" y="2010"/>
                          <a:ext cx="136" cy="360"/>
                        </a:xfrm>
                        <a:prstGeom prst="rect">
                          <a:avLst/>
                        </a:prstGeom>
                        <a:solidFill>
                          <a:schemeClr val="tx1"/>
                        </a:solidFill>
                        <a:ln w="28575">
                          <a:solidFill>
                            <a:srgbClr val="808080"/>
                          </a:solidFill>
                          <a:miter lim="800000"/>
                          <a:headEnd/>
                          <a:tailEnd/>
                        </a:ln>
                      </p:spPr>
                    </p:pic>
                  </p:oleObj>
                </mc:Fallback>
              </mc:AlternateContent>
            </a:graphicData>
          </a:graphic>
        </p:graphicFrame>
        <p:graphicFrame>
          <p:nvGraphicFramePr>
            <p:cNvPr id="37913" name="Object 6"/>
            <p:cNvGraphicFramePr>
              <a:graphicFrameLocks noChangeAspect="1"/>
            </p:cNvGraphicFramePr>
            <p:nvPr/>
          </p:nvGraphicFramePr>
          <p:xfrm>
            <a:off x="463" y="3001"/>
            <a:ext cx="231" cy="216"/>
          </p:xfrm>
          <a:graphic>
            <a:graphicData uri="http://schemas.openxmlformats.org/presentationml/2006/ole">
              <mc:AlternateContent xmlns:mc="http://schemas.openxmlformats.org/markup-compatibility/2006">
                <mc:Choice xmlns:v="urn:schemas-microsoft-com:vml" Requires="v">
                  <p:oleObj spid="_x0000_s37919" name="Equation" r:id="rId13" imgW="190335" imgH="177646" progId="Equation.DSMT4">
                    <p:embed/>
                  </p:oleObj>
                </mc:Choice>
                <mc:Fallback>
                  <p:oleObj name="Equation" r:id="rId13" imgW="190335" imgH="177646" progId="Equation.DSMT4">
                    <p:embed/>
                    <p:pic>
                      <p:nvPicPr>
                        <p:cNvPr id="0" name="Object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63" y="3001"/>
                          <a:ext cx="231" cy="216"/>
                        </a:xfrm>
                        <a:prstGeom prst="rect">
                          <a:avLst/>
                        </a:prstGeom>
                        <a:solidFill>
                          <a:schemeClr val="tx1"/>
                        </a:solidFill>
                        <a:ln w="28575">
                          <a:solidFill>
                            <a:srgbClr val="808080"/>
                          </a:solidFill>
                          <a:miter lim="800000"/>
                          <a:headEnd/>
                          <a:tailEnd/>
                        </a:ln>
                      </p:spPr>
                    </p:pic>
                  </p:oleObj>
                </mc:Fallback>
              </mc:AlternateContent>
            </a:graphicData>
          </a:graphic>
        </p:graphicFrame>
      </p:grpSp>
      <p:pic>
        <p:nvPicPr>
          <p:cNvPr id="28" name="Picture 27" descr="TICK.jpg"/>
          <p:cNvPicPr>
            <a:picLocks noChangeAspect="1"/>
          </p:cNvPicPr>
          <p:nvPr/>
        </p:nvPicPr>
        <p:blipFill>
          <a:blip r:embed="rId15" cstate="print"/>
          <a:stretch>
            <a:fillRect/>
          </a:stretch>
        </p:blipFill>
        <p:spPr>
          <a:xfrm>
            <a:off x="7680960" y="3520440"/>
            <a:ext cx="868680" cy="868680"/>
          </a:xfrm>
          <a:prstGeom prst="ellipse">
            <a:avLst/>
          </a:prstGeom>
          <a:ln>
            <a:noFill/>
          </a:ln>
          <a:effectLst>
            <a:softEdge rad="112500"/>
          </a:effectLst>
        </p:spPr>
      </p:pic>
      <p:graphicFrame>
        <p:nvGraphicFramePr>
          <p:cNvPr id="3" name="Object 8"/>
          <p:cNvGraphicFramePr>
            <a:graphicFrameLocks noChangeAspect="1"/>
          </p:cNvGraphicFramePr>
          <p:nvPr/>
        </p:nvGraphicFramePr>
        <p:xfrm>
          <a:off x="1109663" y="4994275"/>
          <a:ext cx="2374900" cy="711200"/>
        </p:xfrm>
        <a:graphic>
          <a:graphicData uri="http://schemas.openxmlformats.org/presentationml/2006/ole">
            <mc:AlternateContent xmlns:mc="http://schemas.openxmlformats.org/markup-compatibility/2006">
              <mc:Choice xmlns:v="urn:schemas-microsoft-com:vml" Requires="v">
                <p:oleObj spid="_x0000_s37920" name="Equation" r:id="rId16" imgW="2374900" imgH="711200" progId="Equation.DSMT4">
                  <p:embed/>
                </p:oleObj>
              </mc:Choice>
              <mc:Fallback>
                <p:oleObj name="Equation" r:id="rId16" imgW="2374900" imgH="711200" progId="Equation.DSMT4">
                  <p:embed/>
                  <p:pic>
                    <p:nvPicPr>
                      <p:cNvPr id="0" name="Object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109663" y="4994275"/>
                        <a:ext cx="2374900" cy="711200"/>
                      </a:xfrm>
                      <a:prstGeom prst="rect">
                        <a:avLst/>
                      </a:prstGeom>
                      <a:solidFill>
                        <a:schemeClr val="tx1"/>
                      </a:solidFill>
                      <a:ln w="38100">
                        <a:solidFill>
                          <a:srgbClr val="808080"/>
                        </a:solidFill>
                        <a:miter lim="800000"/>
                        <a:headEnd/>
                        <a:tailEnd/>
                      </a:ln>
                    </p:spPr>
                  </p:pic>
                </p:oleObj>
              </mc:Fallback>
            </mc:AlternateContent>
          </a:graphicData>
        </a:graphic>
      </p:graphicFrame>
      <p:pic>
        <p:nvPicPr>
          <p:cNvPr id="29" name="Picture 28" descr="TICK.jpg"/>
          <p:cNvPicPr>
            <a:picLocks noChangeAspect="1"/>
          </p:cNvPicPr>
          <p:nvPr/>
        </p:nvPicPr>
        <p:blipFill>
          <a:blip r:embed="rId15" cstate="print"/>
          <a:stretch>
            <a:fillRect/>
          </a:stretch>
        </p:blipFill>
        <p:spPr>
          <a:xfrm>
            <a:off x="7650480" y="4480560"/>
            <a:ext cx="868680" cy="868680"/>
          </a:xfrm>
          <a:prstGeom prst="ellipse">
            <a:avLst/>
          </a:prstGeom>
          <a:ln>
            <a:noFill/>
          </a:ln>
          <a:effectLst>
            <a:softEdge rad="112500"/>
          </a:effectLst>
        </p:spPr>
      </p:pic>
      <p:graphicFrame>
        <p:nvGraphicFramePr>
          <p:cNvPr id="4" name="Object 9"/>
          <p:cNvGraphicFramePr>
            <a:graphicFrameLocks noChangeAspect="1"/>
          </p:cNvGraphicFramePr>
          <p:nvPr/>
        </p:nvGraphicFramePr>
        <p:xfrm>
          <a:off x="1109663" y="5930900"/>
          <a:ext cx="2717800" cy="685800"/>
        </p:xfrm>
        <a:graphic>
          <a:graphicData uri="http://schemas.openxmlformats.org/presentationml/2006/ole">
            <mc:AlternateContent xmlns:mc="http://schemas.openxmlformats.org/markup-compatibility/2006">
              <mc:Choice xmlns:v="urn:schemas-microsoft-com:vml" Requires="v">
                <p:oleObj spid="_x0000_s37921" name="Equation" r:id="rId18" imgW="2717800" imgH="685800" progId="Equation.DSMT4">
                  <p:embed/>
                </p:oleObj>
              </mc:Choice>
              <mc:Fallback>
                <p:oleObj name="Equation" r:id="rId18" imgW="2717800" imgH="685800" progId="Equation.DSMT4">
                  <p:embed/>
                  <p:pic>
                    <p:nvPicPr>
                      <p:cNvPr id="0" name="Object 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109663" y="5930900"/>
                        <a:ext cx="2717800" cy="685800"/>
                      </a:xfrm>
                      <a:prstGeom prst="rect">
                        <a:avLst/>
                      </a:prstGeom>
                      <a:solidFill>
                        <a:schemeClr val="tx1"/>
                      </a:solidFill>
                      <a:ln w="38100">
                        <a:solidFill>
                          <a:srgbClr val="808080"/>
                        </a:solidFill>
                        <a:miter lim="800000"/>
                        <a:headEnd/>
                        <a:tailEnd/>
                      </a:ln>
                    </p:spPr>
                  </p:pic>
                </p:oleObj>
              </mc:Fallback>
            </mc:AlternateContent>
          </a:graphicData>
        </a:graphic>
      </p:graphicFrame>
      <p:graphicFrame>
        <p:nvGraphicFramePr>
          <p:cNvPr id="6" name="Object 10"/>
          <p:cNvGraphicFramePr>
            <a:graphicFrameLocks noChangeAspect="1"/>
          </p:cNvGraphicFramePr>
          <p:nvPr/>
        </p:nvGraphicFramePr>
        <p:xfrm>
          <a:off x="4098925" y="5930900"/>
          <a:ext cx="2400300" cy="685800"/>
        </p:xfrm>
        <a:graphic>
          <a:graphicData uri="http://schemas.openxmlformats.org/presentationml/2006/ole">
            <mc:AlternateContent xmlns:mc="http://schemas.openxmlformats.org/markup-compatibility/2006">
              <mc:Choice xmlns:v="urn:schemas-microsoft-com:vml" Requires="v">
                <p:oleObj spid="_x0000_s37922" name="Equation" r:id="rId20" imgW="2400300" imgH="685800" progId="Equation.DSMT4">
                  <p:embed/>
                </p:oleObj>
              </mc:Choice>
              <mc:Fallback>
                <p:oleObj name="Equation" r:id="rId20" imgW="2400300" imgH="685800" progId="Equation.DSMT4">
                  <p:embed/>
                  <p:pic>
                    <p:nvPicPr>
                      <p:cNvPr id="0" name="Object 1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098925" y="5930900"/>
                        <a:ext cx="2400300" cy="685800"/>
                      </a:xfrm>
                      <a:prstGeom prst="rect">
                        <a:avLst/>
                      </a:prstGeom>
                      <a:solidFill>
                        <a:schemeClr val="tx1"/>
                      </a:solidFill>
                      <a:ln w="38100">
                        <a:solidFill>
                          <a:srgbClr val="808080"/>
                        </a:solidFill>
                        <a:miter lim="800000"/>
                        <a:headEnd/>
                        <a:tailEnd/>
                      </a:ln>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32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2"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9" presetClass="entr" presetSubtype="0" accel="100000" fill="hold" nodeType="click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28"/>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28"/>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39" presetClass="entr" presetSubtype="0" accel="100000" fill="hold" nodeType="click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ppt_h</p:attrName>
                                        </p:attrNameLst>
                                      </p:cBhvr>
                                      <p:tavLst>
                                        <p:tav tm="0">
                                          <p:val>
                                            <p:strVal val="#ppt_h/20"/>
                                          </p:val>
                                        </p:tav>
                                        <p:tav tm="50000">
                                          <p:val>
                                            <p:strVal val="#ppt_h/20"/>
                                          </p:val>
                                        </p:tav>
                                        <p:tav tm="100000">
                                          <p:val>
                                            <p:strVal val="#ppt_h"/>
                                          </p:val>
                                        </p:tav>
                                      </p:tavLst>
                                    </p:anim>
                                    <p:anim calcmode="lin" valueType="num">
                                      <p:cBhvr>
                                        <p:cTn id="30" dur="500" fill="hold"/>
                                        <p:tgtEl>
                                          <p:spTgt spid="29"/>
                                        </p:tgtEl>
                                        <p:attrNameLst>
                                          <p:attrName>ppt_w</p:attrName>
                                        </p:attrNameLst>
                                      </p:cBhvr>
                                      <p:tavLst>
                                        <p:tav tm="0">
                                          <p:val>
                                            <p:strVal val="#ppt_w+.3"/>
                                          </p:val>
                                        </p:tav>
                                        <p:tav tm="50000">
                                          <p:val>
                                            <p:strVal val="#ppt_w+.3"/>
                                          </p:val>
                                        </p:tav>
                                        <p:tav tm="100000">
                                          <p:val>
                                            <p:strVal val="#ppt_w"/>
                                          </p:val>
                                        </p:tav>
                                      </p:tavLst>
                                    </p:anim>
                                    <p:anim calcmode="lin" valueType="num">
                                      <p:cBhvr>
                                        <p:cTn id="31" dur="500" fill="hold"/>
                                        <p:tgtEl>
                                          <p:spTgt spid="29"/>
                                        </p:tgtEl>
                                        <p:attrNameLst>
                                          <p:attrName>ppt_x</p:attrName>
                                        </p:attrNameLst>
                                      </p:cBhvr>
                                      <p:tavLst>
                                        <p:tav tm="0">
                                          <p:val>
                                            <p:strVal val="#ppt_x-.3"/>
                                          </p:val>
                                        </p:tav>
                                        <p:tav tm="50000">
                                          <p:val>
                                            <p:strVal val="#ppt_x"/>
                                          </p:val>
                                        </p:tav>
                                        <p:tav tm="100000">
                                          <p:val>
                                            <p:strVal val="#ppt_x"/>
                                          </p:val>
                                        </p:tav>
                                      </p:tavLst>
                                    </p:anim>
                                    <p:anim calcmode="lin" valueType="num">
                                      <p:cBhvr>
                                        <p:cTn id="32"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45" name="Text Box 4"/>
          <p:cNvSpPr txBox="1">
            <a:spLocks noChangeArrowheads="1"/>
          </p:cNvSpPr>
          <p:nvPr/>
        </p:nvSpPr>
        <p:spPr bwMode="auto">
          <a:xfrm>
            <a:off x="841375" y="1409700"/>
            <a:ext cx="1368425" cy="460375"/>
          </a:xfrm>
          <a:prstGeom prst="rect">
            <a:avLst/>
          </a:prstGeom>
          <a:noFill/>
          <a:ln w="9525">
            <a:noFill/>
            <a:miter lim="800000"/>
            <a:headEnd/>
            <a:tailEnd/>
          </a:ln>
        </p:spPr>
        <p:txBody>
          <a:bodyPr>
            <a:spAutoFit/>
          </a:bodyPr>
          <a:lstStyle/>
          <a:p>
            <a:pPr algn="ctr">
              <a:spcBef>
                <a:spcPct val="50000"/>
              </a:spcBef>
              <a:defRPr/>
            </a:pPr>
            <a:r>
              <a:rPr lang="en-GB" dirty="0">
                <a:solidFill>
                  <a:srgbClr val="FFFF00"/>
                </a:solidFill>
                <a:latin typeface="+mj-lt"/>
                <a:cs typeface="Arial" charset="0"/>
              </a:rPr>
              <a:t>Step 2:</a:t>
            </a:r>
          </a:p>
        </p:txBody>
      </p:sp>
      <p:graphicFrame>
        <p:nvGraphicFramePr>
          <p:cNvPr id="13331" name="Object 5"/>
          <p:cNvGraphicFramePr>
            <a:graphicFrameLocks noChangeAspect="1"/>
          </p:cNvGraphicFramePr>
          <p:nvPr/>
        </p:nvGraphicFramePr>
        <p:xfrm>
          <a:off x="1120775" y="2019300"/>
          <a:ext cx="3492500" cy="609600"/>
        </p:xfrm>
        <a:graphic>
          <a:graphicData uri="http://schemas.openxmlformats.org/presentationml/2006/ole">
            <mc:AlternateContent xmlns:mc="http://schemas.openxmlformats.org/markup-compatibility/2006">
              <mc:Choice xmlns:v="urn:schemas-microsoft-com:vml" Requires="v">
                <p:oleObj spid="_x0000_s38924" name="Equation" r:id="rId3" imgW="3492500" imgH="609600" progId="Equation.DSMT4">
                  <p:embed/>
                </p:oleObj>
              </mc:Choice>
              <mc:Fallback>
                <p:oleObj name="Equation" r:id="rId3" imgW="3492500" imgH="609600" progId="Equation.DSMT4">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0775" y="2019300"/>
                        <a:ext cx="3492500" cy="609600"/>
                      </a:xfrm>
                      <a:prstGeom prst="rect">
                        <a:avLst/>
                      </a:prstGeom>
                      <a:solidFill>
                        <a:schemeClr val="tx1"/>
                      </a:solidFill>
                      <a:ln w="38100">
                        <a:solidFill>
                          <a:srgbClr val="808080"/>
                        </a:solidFill>
                        <a:miter lim="800000"/>
                        <a:headEnd/>
                        <a:tailEnd/>
                      </a:ln>
                    </p:spPr>
                  </p:pic>
                </p:oleObj>
              </mc:Fallback>
            </mc:AlternateContent>
          </a:graphicData>
        </a:graphic>
      </p:graphicFrame>
      <p:graphicFrame>
        <p:nvGraphicFramePr>
          <p:cNvPr id="13332" name="Object 6"/>
          <p:cNvGraphicFramePr>
            <a:graphicFrameLocks noChangeAspect="1"/>
          </p:cNvGraphicFramePr>
          <p:nvPr/>
        </p:nvGraphicFramePr>
        <p:xfrm>
          <a:off x="4784725" y="2019300"/>
          <a:ext cx="3492500" cy="609600"/>
        </p:xfrm>
        <a:graphic>
          <a:graphicData uri="http://schemas.openxmlformats.org/presentationml/2006/ole">
            <mc:AlternateContent xmlns:mc="http://schemas.openxmlformats.org/markup-compatibility/2006">
              <mc:Choice xmlns:v="urn:schemas-microsoft-com:vml" Requires="v">
                <p:oleObj spid="_x0000_s38925" name="Equation" r:id="rId5" imgW="3492500" imgH="609600" progId="Equation.DSMT4">
                  <p:embed/>
                </p:oleObj>
              </mc:Choice>
              <mc:Fallback>
                <p:oleObj name="Equation" r:id="rId5" imgW="3492500" imgH="609600" progId="Equation.DSMT4">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4725" y="2019300"/>
                        <a:ext cx="3492500" cy="609600"/>
                      </a:xfrm>
                      <a:prstGeom prst="rect">
                        <a:avLst/>
                      </a:prstGeom>
                      <a:solidFill>
                        <a:schemeClr val="tx1"/>
                      </a:solidFill>
                      <a:ln w="38100">
                        <a:solidFill>
                          <a:srgbClr val="808080"/>
                        </a:solidFill>
                        <a:miter lim="800000"/>
                        <a:headEnd/>
                        <a:tailEnd/>
                      </a:ln>
                    </p:spPr>
                  </p:pic>
                </p:oleObj>
              </mc:Fallback>
            </mc:AlternateContent>
          </a:graphicData>
        </a:graphic>
      </p:graphicFrame>
      <p:graphicFrame>
        <p:nvGraphicFramePr>
          <p:cNvPr id="13333" name="Object 7"/>
          <p:cNvGraphicFramePr>
            <a:graphicFrameLocks noChangeAspect="1"/>
          </p:cNvGraphicFramePr>
          <p:nvPr/>
        </p:nvGraphicFramePr>
        <p:xfrm>
          <a:off x="2513013" y="2771775"/>
          <a:ext cx="4508500" cy="609600"/>
        </p:xfrm>
        <a:graphic>
          <a:graphicData uri="http://schemas.openxmlformats.org/presentationml/2006/ole">
            <mc:AlternateContent xmlns:mc="http://schemas.openxmlformats.org/markup-compatibility/2006">
              <mc:Choice xmlns:v="urn:schemas-microsoft-com:vml" Requires="v">
                <p:oleObj spid="_x0000_s38926" name="Equation" r:id="rId7" imgW="4508500" imgH="609600" progId="Equation.DSMT4">
                  <p:embed/>
                </p:oleObj>
              </mc:Choice>
              <mc:Fallback>
                <p:oleObj name="Equation" r:id="rId7" imgW="4508500" imgH="609600" progId="Equation.DSMT4">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3013" y="2771775"/>
                        <a:ext cx="4508500" cy="609600"/>
                      </a:xfrm>
                      <a:prstGeom prst="rect">
                        <a:avLst/>
                      </a:prstGeom>
                      <a:solidFill>
                        <a:schemeClr val="tx1"/>
                      </a:solidFill>
                      <a:ln w="38100">
                        <a:solidFill>
                          <a:srgbClr val="808080"/>
                        </a:solidFill>
                        <a:miter lim="800000"/>
                        <a:headEnd/>
                        <a:tailEnd/>
                      </a:ln>
                    </p:spPr>
                  </p:pic>
                </p:oleObj>
              </mc:Fallback>
            </mc:AlternateContent>
          </a:graphicData>
        </a:graphic>
      </p:graphicFrame>
      <p:sp>
        <p:nvSpPr>
          <p:cNvPr id="20" name="Text Box 4"/>
          <p:cNvSpPr txBox="1">
            <a:spLocks noChangeArrowheads="1"/>
          </p:cNvSpPr>
          <p:nvPr/>
        </p:nvSpPr>
        <p:spPr bwMode="auto">
          <a:xfrm>
            <a:off x="1452563" y="635000"/>
            <a:ext cx="5802312" cy="646113"/>
          </a:xfrm>
          <a:prstGeom prst="rect">
            <a:avLst/>
          </a:prstGeom>
          <a:noFill/>
          <a:ln w="9525">
            <a:noFill/>
            <a:miter lim="800000"/>
            <a:headEnd/>
            <a:tailEnd/>
          </a:ln>
        </p:spPr>
        <p:txBody>
          <a:bodyPr>
            <a:spAutoFit/>
          </a:bodyPr>
          <a:lstStyle/>
          <a:p>
            <a:pPr algn="ctr">
              <a:spcBef>
                <a:spcPct val="50000"/>
              </a:spcBef>
              <a:defRPr/>
            </a:pPr>
            <a:r>
              <a:rPr lang="en-GB" sz="3600" dirty="0">
                <a:solidFill>
                  <a:srgbClr val="FFFF00"/>
                </a:solidFill>
                <a:latin typeface="+mj-lt"/>
                <a:cs typeface="Arial" charset="0"/>
              </a:rPr>
              <a:t>Solving Trig Equations</a:t>
            </a:r>
          </a:p>
        </p:txBody>
      </p:sp>
      <p:pic>
        <p:nvPicPr>
          <p:cNvPr id="14356" name="Picture 20"/>
          <p:cNvPicPr>
            <a:picLocks noChangeAspect="1" noChangeArrowheads="1"/>
          </p:cNvPicPr>
          <p:nvPr/>
        </p:nvPicPr>
        <p:blipFill>
          <a:blip r:embed="rId9"/>
          <a:srcRect l="23875" t="27083" r="21121" b="31459"/>
          <a:stretch>
            <a:fillRect/>
          </a:stretch>
        </p:blipFill>
        <p:spPr bwMode="auto">
          <a:xfrm>
            <a:off x="1249363" y="3611563"/>
            <a:ext cx="6707187" cy="3033712"/>
          </a:xfrm>
          <a:prstGeom prst="rect">
            <a:avLst/>
          </a:prstGeom>
          <a:noFill/>
          <a:ln w="63500">
            <a:solidFill>
              <a:schemeClr val="tx1">
                <a:lumMod val="50000"/>
              </a:schemeClr>
            </a:solidFill>
            <a:miter lim="800000"/>
            <a:headEnd/>
            <a:tailEnd/>
          </a:ln>
          <a:effectLst/>
        </p:spPr>
      </p:pic>
      <p:cxnSp>
        <p:nvCxnSpPr>
          <p:cNvPr id="26" name="Straight Connector 25"/>
          <p:cNvCxnSpPr>
            <a:cxnSpLocks noChangeShapeType="1"/>
          </p:cNvCxnSpPr>
          <p:nvPr/>
        </p:nvCxnSpPr>
        <p:spPr bwMode="auto">
          <a:xfrm rot="5400000">
            <a:off x="2505076" y="4714875"/>
            <a:ext cx="857250" cy="3175"/>
          </a:xfrm>
          <a:prstGeom prst="line">
            <a:avLst/>
          </a:prstGeom>
          <a:noFill/>
          <a:ln w="19050" algn="ctr">
            <a:solidFill>
              <a:srgbClr val="000000"/>
            </a:solidFill>
            <a:prstDash val="dash"/>
            <a:round/>
            <a:headEnd/>
            <a:tailEnd/>
          </a:ln>
          <a:extLst>
            <a:ext uri="{909E8E84-426E-40DD-AFC4-6F175D3DCCD1}">
              <a14:hiddenFill xmlns:a14="http://schemas.microsoft.com/office/drawing/2010/main">
                <a:noFill/>
              </a14:hiddenFill>
            </a:ext>
          </a:extLst>
        </p:spPr>
      </p:cxnSp>
      <p:cxnSp>
        <p:nvCxnSpPr>
          <p:cNvPr id="27" name="Straight Connector 26"/>
          <p:cNvCxnSpPr>
            <a:cxnSpLocks noChangeShapeType="1"/>
          </p:cNvCxnSpPr>
          <p:nvPr/>
        </p:nvCxnSpPr>
        <p:spPr bwMode="auto">
          <a:xfrm rot="5400000">
            <a:off x="7115176" y="4714875"/>
            <a:ext cx="857250" cy="3175"/>
          </a:xfrm>
          <a:prstGeom prst="line">
            <a:avLst/>
          </a:prstGeom>
          <a:noFill/>
          <a:ln w="19050" algn="ctr">
            <a:solidFill>
              <a:srgbClr val="000000"/>
            </a:solidFill>
            <a:prstDash val="dash"/>
            <a:round/>
            <a:headEnd/>
            <a:tailEnd/>
          </a:ln>
          <a:extLst>
            <a:ext uri="{909E8E84-426E-40DD-AFC4-6F175D3DCCD1}">
              <a14:hiddenFill xmlns:a14="http://schemas.microsoft.com/office/drawing/2010/main">
                <a:noFill/>
              </a14:hiddenFill>
            </a:ext>
          </a:extLst>
        </p:spPr>
      </p:cxnSp>
      <p:sp>
        <p:nvSpPr>
          <p:cNvPr id="28" name="Oval 27"/>
          <p:cNvSpPr>
            <a:spLocks noChangeArrowheads="1"/>
          </p:cNvSpPr>
          <p:nvPr/>
        </p:nvSpPr>
        <p:spPr bwMode="auto">
          <a:xfrm>
            <a:off x="2876550" y="4229100"/>
            <a:ext cx="95250" cy="95250"/>
          </a:xfrm>
          <a:prstGeom prst="ellipse">
            <a:avLst/>
          </a:prstGeom>
          <a:solidFill>
            <a:srgbClr val="FF0000"/>
          </a:solidFill>
          <a:ln w="28575" algn="ctr">
            <a:solidFill>
              <a:srgbClr val="000000"/>
            </a:solidFill>
            <a:round/>
            <a:headEnd/>
            <a:tailEnd/>
          </a:ln>
        </p:spPr>
        <p:txBody>
          <a:bodyPr>
            <a:spAutoFit/>
          </a:bodyPr>
          <a:lstStyle/>
          <a:p>
            <a:pPr algn="ctr">
              <a:spcBef>
                <a:spcPct val="50000"/>
              </a:spcBef>
            </a:pPr>
            <a:endParaRPr lang="en-US"/>
          </a:p>
        </p:txBody>
      </p:sp>
      <p:sp>
        <p:nvSpPr>
          <p:cNvPr id="29" name="Oval 28"/>
          <p:cNvSpPr>
            <a:spLocks noChangeArrowheads="1"/>
          </p:cNvSpPr>
          <p:nvPr/>
        </p:nvSpPr>
        <p:spPr bwMode="auto">
          <a:xfrm>
            <a:off x="7496175" y="4229100"/>
            <a:ext cx="95250" cy="95250"/>
          </a:xfrm>
          <a:prstGeom prst="ellipse">
            <a:avLst/>
          </a:prstGeom>
          <a:solidFill>
            <a:srgbClr val="FF0000"/>
          </a:solidFill>
          <a:ln w="28575" algn="ctr">
            <a:solidFill>
              <a:srgbClr val="000000"/>
            </a:solidFill>
            <a:round/>
            <a:headEnd/>
            <a:tailEnd/>
          </a:ln>
        </p:spPr>
        <p:txBody>
          <a:bodyPr>
            <a:spAutoFit/>
          </a:bodyPr>
          <a:lstStyle/>
          <a:p>
            <a:pPr algn="ctr">
              <a:spcBef>
                <a:spcPct val="50000"/>
              </a:spcBef>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3331"/>
                                        </p:tgtEl>
                                        <p:attrNameLst>
                                          <p:attrName>style.visibility</p:attrName>
                                        </p:attrNameLst>
                                      </p:cBhvr>
                                      <p:to>
                                        <p:strVal val="visible"/>
                                      </p:to>
                                    </p:set>
                                    <p:animEffect transition="in" filter="wipe(left)">
                                      <p:cBhvr>
                                        <p:cTn id="7" dur="500"/>
                                        <p:tgtEl>
                                          <p:spTgt spid="133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3332"/>
                                        </p:tgtEl>
                                        <p:attrNameLst>
                                          <p:attrName>style.visibility</p:attrName>
                                        </p:attrNameLst>
                                      </p:cBhvr>
                                      <p:to>
                                        <p:strVal val="visible"/>
                                      </p:to>
                                    </p:set>
                                    <p:animEffect transition="in" filter="wipe(left)">
                                      <p:cBhvr>
                                        <p:cTn id="12" dur="500"/>
                                        <p:tgtEl>
                                          <p:spTgt spid="1333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3333"/>
                                        </p:tgtEl>
                                        <p:attrNameLst>
                                          <p:attrName>style.visibility</p:attrName>
                                        </p:attrNameLst>
                                      </p:cBhvr>
                                      <p:to>
                                        <p:strVal val="visible"/>
                                      </p:to>
                                    </p:set>
                                    <p:animEffect transition="in" filter="wipe(left)">
                                      <p:cBhvr>
                                        <p:cTn id="17" dur="500"/>
                                        <p:tgtEl>
                                          <p:spTgt spid="1333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14356"/>
                                        </p:tgtEl>
                                        <p:attrNameLst>
                                          <p:attrName>style.visibility</p:attrName>
                                        </p:attrNameLst>
                                      </p:cBhvr>
                                      <p:to>
                                        <p:strVal val="visible"/>
                                      </p:to>
                                    </p:set>
                                    <p:animEffect transition="in" filter="wipe(up)">
                                      <p:cBhvr>
                                        <p:cTn id="22" dur="500"/>
                                        <p:tgtEl>
                                          <p:spTgt spid="1435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1"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500" fill="hold"/>
                                        <p:tgtEl>
                                          <p:spTgt spid="28"/>
                                        </p:tgtEl>
                                        <p:attrNameLst>
                                          <p:attrName>ppt_x</p:attrName>
                                        </p:attrNameLst>
                                      </p:cBhvr>
                                      <p:tavLst>
                                        <p:tav tm="0">
                                          <p:val>
                                            <p:strVal val="#ppt_x"/>
                                          </p:val>
                                        </p:tav>
                                        <p:tav tm="100000">
                                          <p:val>
                                            <p:strVal val="#ppt_x"/>
                                          </p:val>
                                        </p:tav>
                                      </p:tavLst>
                                    </p:anim>
                                    <p:anim calcmode="lin" valueType="num">
                                      <p:cBhvr additive="base">
                                        <p:cTn id="28" dur="500" fill="hold"/>
                                        <p:tgtEl>
                                          <p:spTgt spid="28"/>
                                        </p:tgtEl>
                                        <p:attrNameLst>
                                          <p:attrName>ppt_y</p:attrName>
                                        </p:attrNameLst>
                                      </p:cBhvr>
                                      <p:tavLst>
                                        <p:tav tm="0">
                                          <p:val>
                                            <p:strVal val="0-#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1" fill="hold"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up)">
                                      <p:cBhvr>
                                        <p:cTn id="33" dur="500"/>
                                        <p:tgtEl>
                                          <p:spTgt spid="2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1" fill="hold" grpId="0" nodeType="clickEffect">
                                  <p:stCondLst>
                                    <p:cond delay="0"/>
                                  </p:stCondLst>
                                  <p:childTnLst>
                                    <p:set>
                                      <p:cBhvr>
                                        <p:cTn id="37" dur="1" fill="hold">
                                          <p:stCondLst>
                                            <p:cond delay="0"/>
                                          </p:stCondLst>
                                        </p:cTn>
                                        <p:tgtEl>
                                          <p:spTgt spid="29"/>
                                        </p:tgtEl>
                                        <p:attrNameLst>
                                          <p:attrName>style.visibility</p:attrName>
                                        </p:attrNameLst>
                                      </p:cBhvr>
                                      <p:to>
                                        <p:strVal val="visible"/>
                                      </p:to>
                                    </p:set>
                                    <p:anim calcmode="lin" valueType="num">
                                      <p:cBhvr additive="base">
                                        <p:cTn id="38" dur="500" fill="hold"/>
                                        <p:tgtEl>
                                          <p:spTgt spid="29"/>
                                        </p:tgtEl>
                                        <p:attrNameLst>
                                          <p:attrName>ppt_x</p:attrName>
                                        </p:attrNameLst>
                                      </p:cBhvr>
                                      <p:tavLst>
                                        <p:tav tm="0">
                                          <p:val>
                                            <p:strVal val="#ppt_x"/>
                                          </p:val>
                                        </p:tav>
                                        <p:tav tm="100000">
                                          <p:val>
                                            <p:strVal val="#ppt_x"/>
                                          </p:val>
                                        </p:tav>
                                      </p:tavLst>
                                    </p:anim>
                                    <p:anim calcmode="lin" valueType="num">
                                      <p:cBhvr additive="base">
                                        <p:cTn id="39" dur="500" fill="hold"/>
                                        <p:tgtEl>
                                          <p:spTgt spid="29"/>
                                        </p:tgtEl>
                                        <p:attrNameLst>
                                          <p:attrName>ppt_y</p:attrName>
                                        </p:attrNameLst>
                                      </p:cBhvr>
                                      <p:tavLst>
                                        <p:tav tm="0">
                                          <p:val>
                                            <p:strVal val="0-#ppt_h/2"/>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1" fill="hold" nodeType="click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wipe(up)">
                                      <p:cBhvr>
                                        <p:cTn id="4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64" name="Text Box 4"/>
          <p:cNvSpPr txBox="1">
            <a:spLocks noChangeArrowheads="1"/>
          </p:cNvSpPr>
          <p:nvPr/>
        </p:nvSpPr>
        <p:spPr bwMode="auto">
          <a:xfrm>
            <a:off x="1543050" y="736600"/>
            <a:ext cx="5802313" cy="579438"/>
          </a:xfrm>
          <a:prstGeom prst="rect">
            <a:avLst/>
          </a:prstGeom>
          <a:noFill/>
          <a:ln w="9525">
            <a:noFill/>
            <a:miter lim="800000"/>
            <a:headEnd/>
            <a:tailEnd/>
          </a:ln>
        </p:spPr>
        <p:txBody>
          <a:bodyPr>
            <a:spAutoFit/>
          </a:bodyPr>
          <a:lstStyle/>
          <a:p>
            <a:pPr algn="ctr">
              <a:spcBef>
                <a:spcPct val="50000"/>
              </a:spcBef>
              <a:defRPr/>
            </a:pPr>
            <a:r>
              <a:rPr lang="en-GB" sz="3200" dirty="0">
                <a:solidFill>
                  <a:srgbClr val="FFFF00"/>
                </a:solidFill>
                <a:latin typeface="+mj-lt"/>
                <a:cs typeface="Arial" charset="0"/>
              </a:rPr>
              <a:t>Solving Trig Equations</a:t>
            </a:r>
          </a:p>
        </p:txBody>
      </p:sp>
      <p:sp>
        <p:nvSpPr>
          <p:cNvPr id="23565" name="Text Box 5"/>
          <p:cNvSpPr txBox="1">
            <a:spLocks noChangeArrowheads="1"/>
          </p:cNvSpPr>
          <p:nvPr/>
        </p:nvSpPr>
        <p:spPr bwMode="auto">
          <a:xfrm>
            <a:off x="862013" y="1474788"/>
            <a:ext cx="2006600" cy="400050"/>
          </a:xfrm>
          <a:prstGeom prst="rect">
            <a:avLst/>
          </a:prstGeom>
          <a:noFill/>
          <a:ln w="9525">
            <a:noFill/>
            <a:miter lim="800000"/>
            <a:headEnd/>
            <a:tailEnd/>
          </a:ln>
        </p:spPr>
        <p:txBody>
          <a:bodyPr>
            <a:spAutoFit/>
          </a:bodyPr>
          <a:lstStyle/>
          <a:p>
            <a:pPr>
              <a:spcBef>
                <a:spcPct val="50000"/>
              </a:spcBef>
              <a:defRPr/>
            </a:pPr>
            <a:r>
              <a:rPr lang="en-GB" sz="2000" dirty="0">
                <a:solidFill>
                  <a:srgbClr val="FFFF00"/>
                </a:solidFill>
                <a:latin typeface="+mj-lt"/>
                <a:cs typeface="Arial" charset="0"/>
              </a:rPr>
              <a:t>Example</a:t>
            </a:r>
          </a:p>
        </p:txBody>
      </p:sp>
      <p:graphicFrame>
        <p:nvGraphicFramePr>
          <p:cNvPr id="39940" name="Object 2"/>
          <p:cNvGraphicFramePr>
            <a:graphicFrameLocks noChangeAspect="1"/>
          </p:cNvGraphicFramePr>
          <p:nvPr/>
        </p:nvGraphicFramePr>
        <p:xfrm>
          <a:off x="1030288" y="2092325"/>
          <a:ext cx="6337300" cy="711200"/>
        </p:xfrm>
        <a:graphic>
          <a:graphicData uri="http://schemas.openxmlformats.org/presentationml/2006/ole">
            <mc:AlternateContent xmlns:mc="http://schemas.openxmlformats.org/markup-compatibility/2006">
              <mc:Choice xmlns:v="urn:schemas-microsoft-com:vml" Requires="v">
                <p:oleObj spid="_x0000_s39965" name="Equation" r:id="rId3" imgW="6337300" imgH="711200" progId="Equation.DSMT4">
                  <p:embed/>
                </p:oleObj>
              </mc:Choice>
              <mc:Fallback>
                <p:oleObj name="Equation" r:id="rId3" imgW="6337300" imgH="71120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0288" y="2092325"/>
                        <a:ext cx="6337300" cy="711200"/>
                      </a:xfrm>
                      <a:prstGeom prst="rect">
                        <a:avLst/>
                      </a:prstGeom>
                      <a:solidFill>
                        <a:schemeClr val="tx1"/>
                      </a:solidFill>
                      <a:ln w="38100">
                        <a:solidFill>
                          <a:srgbClr val="808080"/>
                        </a:solidFill>
                        <a:miter lim="800000"/>
                        <a:headEnd/>
                        <a:tailEnd/>
                      </a:ln>
                    </p:spPr>
                  </p:pic>
                </p:oleObj>
              </mc:Fallback>
            </mc:AlternateContent>
          </a:graphicData>
        </a:graphic>
      </p:graphicFrame>
      <p:graphicFrame>
        <p:nvGraphicFramePr>
          <p:cNvPr id="2056" name="Object 3"/>
          <p:cNvGraphicFramePr>
            <a:graphicFrameLocks noChangeAspect="1"/>
          </p:cNvGraphicFramePr>
          <p:nvPr/>
        </p:nvGraphicFramePr>
        <p:xfrm>
          <a:off x="1030288" y="2974975"/>
          <a:ext cx="4103687" cy="344488"/>
        </p:xfrm>
        <a:graphic>
          <a:graphicData uri="http://schemas.openxmlformats.org/presentationml/2006/ole">
            <mc:AlternateContent xmlns:mc="http://schemas.openxmlformats.org/markup-compatibility/2006">
              <mc:Choice xmlns:v="urn:schemas-microsoft-com:vml" Requires="v">
                <p:oleObj spid="_x0000_s39966" name="Equation" r:id="rId5" imgW="3632200" imgH="304800" progId="Equation.DSMT4">
                  <p:embed/>
                </p:oleObj>
              </mc:Choice>
              <mc:Fallback>
                <p:oleObj name="Equation" r:id="rId5" imgW="3632200" imgH="3048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0288" y="2974975"/>
                        <a:ext cx="4103687" cy="344488"/>
                      </a:xfrm>
                      <a:prstGeom prst="rect">
                        <a:avLst/>
                      </a:prstGeom>
                      <a:solidFill>
                        <a:schemeClr val="tx1"/>
                      </a:solidFill>
                      <a:ln w="38100">
                        <a:solidFill>
                          <a:srgbClr val="808080"/>
                        </a:solidFill>
                        <a:miter lim="800000"/>
                        <a:headEnd/>
                        <a:tailEnd/>
                      </a:ln>
                    </p:spPr>
                  </p:pic>
                </p:oleObj>
              </mc:Fallback>
            </mc:AlternateContent>
          </a:graphicData>
        </a:graphic>
      </p:graphicFrame>
      <p:graphicFrame>
        <p:nvGraphicFramePr>
          <p:cNvPr id="2058" name="Object 4"/>
          <p:cNvGraphicFramePr>
            <a:graphicFrameLocks noChangeAspect="1"/>
          </p:cNvGraphicFramePr>
          <p:nvPr/>
        </p:nvGraphicFramePr>
        <p:xfrm>
          <a:off x="1030288" y="3490913"/>
          <a:ext cx="4087812" cy="320675"/>
        </p:xfrm>
        <a:graphic>
          <a:graphicData uri="http://schemas.openxmlformats.org/presentationml/2006/ole">
            <mc:AlternateContent xmlns:mc="http://schemas.openxmlformats.org/markup-compatibility/2006">
              <mc:Choice xmlns:v="urn:schemas-microsoft-com:vml" Requires="v">
                <p:oleObj spid="_x0000_s39967" name="Equation" r:id="rId7" imgW="3238500" imgH="254000" progId="Equation.DSMT4">
                  <p:embed/>
                </p:oleObj>
              </mc:Choice>
              <mc:Fallback>
                <p:oleObj name="Equation" r:id="rId7" imgW="3238500" imgH="254000" progId="Equation.DSMT4">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30288" y="3490913"/>
                        <a:ext cx="4087812" cy="320675"/>
                      </a:xfrm>
                      <a:prstGeom prst="rect">
                        <a:avLst/>
                      </a:prstGeom>
                      <a:solidFill>
                        <a:schemeClr val="tx1"/>
                      </a:solidFill>
                      <a:ln w="38100">
                        <a:solidFill>
                          <a:srgbClr val="808080"/>
                        </a:solidFill>
                        <a:miter lim="800000"/>
                        <a:headEnd/>
                        <a:tailEnd/>
                      </a:ln>
                    </p:spPr>
                  </p:pic>
                </p:oleObj>
              </mc:Fallback>
            </mc:AlternateContent>
          </a:graphicData>
        </a:graphic>
      </p:graphicFrame>
      <p:graphicFrame>
        <p:nvGraphicFramePr>
          <p:cNvPr id="2060" name="Object 5"/>
          <p:cNvGraphicFramePr>
            <a:graphicFrameLocks noChangeAspect="1"/>
          </p:cNvGraphicFramePr>
          <p:nvPr/>
        </p:nvGraphicFramePr>
        <p:xfrm>
          <a:off x="1030288" y="3983038"/>
          <a:ext cx="1498600" cy="736600"/>
        </p:xfrm>
        <a:graphic>
          <a:graphicData uri="http://schemas.openxmlformats.org/presentationml/2006/ole">
            <mc:AlternateContent xmlns:mc="http://schemas.openxmlformats.org/markup-compatibility/2006">
              <mc:Choice xmlns:v="urn:schemas-microsoft-com:vml" Requires="v">
                <p:oleObj spid="_x0000_s39968" name="Equation" r:id="rId9" imgW="1498600" imgH="736600" progId="Equation.DSMT4">
                  <p:embed/>
                </p:oleObj>
              </mc:Choice>
              <mc:Fallback>
                <p:oleObj name="Equation" r:id="rId9" imgW="1498600" imgH="736600" progId="Equation.DSMT4">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30288" y="3983038"/>
                        <a:ext cx="1498600" cy="736600"/>
                      </a:xfrm>
                      <a:prstGeom prst="rect">
                        <a:avLst/>
                      </a:prstGeom>
                      <a:solidFill>
                        <a:schemeClr val="tx1"/>
                      </a:solidFill>
                      <a:ln w="38100">
                        <a:solidFill>
                          <a:srgbClr val="808080"/>
                        </a:solidFill>
                        <a:miter lim="800000"/>
                        <a:headEnd/>
                        <a:tailEnd/>
                      </a:ln>
                    </p:spPr>
                  </p:pic>
                </p:oleObj>
              </mc:Fallback>
            </mc:AlternateContent>
          </a:graphicData>
        </a:graphic>
      </p:graphicFrame>
      <p:graphicFrame>
        <p:nvGraphicFramePr>
          <p:cNvPr id="2062" name="Object 6"/>
          <p:cNvGraphicFramePr>
            <a:graphicFrameLocks noChangeAspect="1"/>
          </p:cNvGraphicFramePr>
          <p:nvPr/>
        </p:nvGraphicFramePr>
        <p:xfrm>
          <a:off x="1030288" y="4891088"/>
          <a:ext cx="1130300" cy="395287"/>
        </p:xfrm>
        <a:graphic>
          <a:graphicData uri="http://schemas.openxmlformats.org/presentationml/2006/ole">
            <mc:AlternateContent xmlns:mc="http://schemas.openxmlformats.org/markup-compatibility/2006">
              <mc:Choice xmlns:v="urn:schemas-microsoft-com:vml" Requires="v">
                <p:oleObj spid="_x0000_s39969" name="Equation" r:id="rId11" imgW="837836" imgH="291973" progId="Equation.DSMT4">
                  <p:embed/>
                </p:oleObj>
              </mc:Choice>
              <mc:Fallback>
                <p:oleObj name="Equation" r:id="rId11" imgW="837836" imgH="291973" progId="Equation.DSMT4">
                  <p:embed/>
                  <p:pic>
                    <p:nvPicPr>
                      <p:cNvPr id="0"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30288" y="4891088"/>
                        <a:ext cx="1130300" cy="395287"/>
                      </a:xfrm>
                      <a:prstGeom prst="rect">
                        <a:avLst/>
                      </a:prstGeom>
                      <a:solidFill>
                        <a:schemeClr val="tx1"/>
                      </a:solidFill>
                      <a:ln w="38100">
                        <a:solidFill>
                          <a:srgbClr val="808080"/>
                        </a:solidFill>
                        <a:miter lim="800000"/>
                        <a:headEnd/>
                        <a:tailEnd/>
                      </a:ln>
                    </p:spPr>
                  </p:pic>
                </p:oleObj>
              </mc:Fallback>
            </mc:AlternateContent>
          </a:graphicData>
        </a:graphic>
      </p:graphicFrame>
      <p:graphicFrame>
        <p:nvGraphicFramePr>
          <p:cNvPr id="2063" name="Object 7"/>
          <p:cNvGraphicFramePr>
            <a:graphicFrameLocks noChangeAspect="1"/>
          </p:cNvGraphicFramePr>
          <p:nvPr/>
        </p:nvGraphicFramePr>
        <p:xfrm>
          <a:off x="1030288" y="4884738"/>
          <a:ext cx="1247775" cy="411162"/>
        </p:xfrm>
        <a:graphic>
          <a:graphicData uri="http://schemas.openxmlformats.org/presentationml/2006/ole">
            <mc:AlternateContent xmlns:mc="http://schemas.openxmlformats.org/markup-compatibility/2006">
              <mc:Choice xmlns:v="urn:schemas-microsoft-com:vml" Requires="v">
                <p:oleObj spid="_x0000_s39970" name="Equation" r:id="rId13" imgW="1002865" imgH="330057" progId="Equation.DSMT4">
                  <p:embed/>
                </p:oleObj>
              </mc:Choice>
              <mc:Fallback>
                <p:oleObj name="Equation" r:id="rId13" imgW="1002865" imgH="330057" progId="Equation.DSMT4">
                  <p:embed/>
                  <p:pic>
                    <p:nvPicPr>
                      <p:cNvPr id="0"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30288" y="4884738"/>
                        <a:ext cx="1247775" cy="411162"/>
                      </a:xfrm>
                      <a:prstGeom prst="rect">
                        <a:avLst/>
                      </a:prstGeom>
                      <a:solidFill>
                        <a:schemeClr val="tx1"/>
                      </a:solidFill>
                      <a:ln w="38100">
                        <a:solidFill>
                          <a:srgbClr val="808080"/>
                        </a:solidFill>
                        <a:miter lim="800000"/>
                        <a:headEnd/>
                        <a:tailEnd/>
                      </a:ln>
                    </p:spPr>
                  </p:pic>
                </p:oleObj>
              </mc:Fallback>
            </mc:AlternateContent>
          </a:graphicData>
        </a:graphic>
      </p:graphicFrame>
      <p:graphicFrame>
        <p:nvGraphicFramePr>
          <p:cNvPr id="2066" name="Object 9"/>
          <p:cNvGraphicFramePr>
            <a:graphicFrameLocks noChangeAspect="1"/>
          </p:cNvGraphicFramePr>
          <p:nvPr/>
        </p:nvGraphicFramePr>
        <p:xfrm>
          <a:off x="1030288" y="5470525"/>
          <a:ext cx="3492500" cy="685800"/>
        </p:xfrm>
        <a:graphic>
          <a:graphicData uri="http://schemas.openxmlformats.org/presentationml/2006/ole">
            <mc:AlternateContent xmlns:mc="http://schemas.openxmlformats.org/markup-compatibility/2006">
              <mc:Choice xmlns:v="urn:schemas-microsoft-com:vml" Requires="v">
                <p:oleObj spid="_x0000_s39971" name="Equation" r:id="rId15" imgW="3492500" imgH="685800" progId="Equation.DSMT4">
                  <p:embed/>
                </p:oleObj>
              </mc:Choice>
              <mc:Fallback>
                <p:oleObj name="Equation" r:id="rId15" imgW="3492500" imgH="685800" progId="Equation.DSMT4">
                  <p:embed/>
                  <p:pic>
                    <p:nvPicPr>
                      <p:cNvPr id="0" name="Object 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30288" y="5470525"/>
                        <a:ext cx="3492500" cy="685800"/>
                      </a:xfrm>
                      <a:prstGeom prst="rect">
                        <a:avLst/>
                      </a:prstGeom>
                      <a:solidFill>
                        <a:schemeClr val="tx1"/>
                      </a:solidFill>
                      <a:ln w="38100">
                        <a:solidFill>
                          <a:srgbClr val="808080"/>
                        </a:solidFill>
                        <a:miter lim="800000"/>
                        <a:headEnd/>
                        <a:tailEnd/>
                      </a:ln>
                    </p:spPr>
                  </p:pic>
                </p:oleObj>
              </mc:Fallback>
            </mc:AlternateContent>
          </a:graphicData>
        </a:graphic>
      </p:graphicFrame>
      <p:graphicFrame>
        <p:nvGraphicFramePr>
          <p:cNvPr id="2076" name="Object 11"/>
          <p:cNvGraphicFramePr>
            <a:graphicFrameLocks noChangeAspect="1"/>
          </p:cNvGraphicFramePr>
          <p:nvPr/>
        </p:nvGraphicFramePr>
        <p:xfrm>
          <a:off x="1030288" y="6340475"/>
          <a:ext cx="3681412" cy="395288"/>
        </p:xfrm>
        <a:graphic>
          <a:graphicData uri="http://schemas.openxmlformats.org/presentationml/2006/ole">
            <mc:AlternateContent xmlns:mc="http://schemas.openxmlformats.org/markup-compatibility/2006">
              <mc:Choice xmlns:v="urn:schemas-microsoft-com:vml" Requires="v">
                <p:oleObj spid="_x0000_s39972" name="Equation" r:id="rId17" imgW="2717800" imgH="292100" progId="Equation.DSMT4">
                  <p:embed/>
                </p:oleObj>
              </mc:Choice>
              <mc:Fallback>
                <p:oleObj name="Equation" r:id="rId17" imgW="2717800" imgH="292100" progId="Equation.DSMT4">
                  <p:embed/>
                  <p:pic>
                    <p:nvPicPr>
                      <p:cNvPr id="0" name="Object 1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30288" y="6340475"/>
                        <a:ext cx="3681412" cy="395288"/>
                      </a:xfrm>
                      <a:prstGeom prst="rect">
                        <a:avLst/>
                      </a:prstGeom>
                      <a:solidFill>
                        <a:schemeClr val="tx1"/>
                      </a:solidFill>
                      <a:ln w="38100">
                        <a:solidFill>
                          <a:srgbClr val="808080"/>
                        </a:solidFill>
                        <a:miter lim="800000"/>
                        <a:headEnd/>
                        <a:tailEnd/>
                      </a:ln>
                    </p:spPr>
                  </p:pic>
                </p:oleObj>
              </mc:Fallback>
            </mc:AlternateContent>
          </a:graphicData>
        </a:graphic>
      </p:graphicFrame>
      <p:grpSp>
        <p:nvGrpSpPr>
          <p:cNvPr id="2" name="Group 23"/>
          <p:cNvGrpSpPr>
            <a:grpSpLocks/>
          </p:cNvGrpSpPr>
          <p:nvPr/>
        </p:nvGrpSpPr>
        <p:grpSpPr bwMode="auto">
          <a:xfrm>
            <a:off x="5715000" y="2865438"/>
            <a:ext cx="3062288" cy="3317875"/>
            <a:chOff x="463" y="2010"/>
            <a:chExt cx="1995" cy="2206"/>
          </a:xfrm>
        </p:grpSpPr>
        <p:sp>
          <p:nvSpPr>
            <p:cNvPr id="27" name="AutoShape 10"/>
            <p:cNvSpPr>
              <a:spLocks noChangeArrowheads="1"/>
            </p:cNvSpPr>
            <p:nvPr/>
          </p:nvSpPr>
          <p:spPr bwMode="auto">
            <a:xfrm>
              <a:off x="1174" y="2672"/>
              <a:ext cx="942" cy="899"/>
            </a:xfrm>
            <a:prstGeom prst="flowChartOr">
              <a:avLst/>
            </a:prstGeom>
            <a:noFill/>
            <a:ln w="38100">
              <a:solidFill>
                <a:schemeClr val="tx1"/>
              </a:solidFill>
              <a:round/>
              <a:headEnd/>
              <a:tailEnd/>
            </a:ln>
          </p:spPr>
          <p:txBody>
            <a:bodyPr wrap="none" anchor="ctr"/>
            <a:lstStyle/>
            <a:p>
              <a:pPr>
                <a:defRPr/>
              </a:pPr>
              <a:endParaRPr lang="en-US">
                <a:latin typeface="+mj-lt"/>
                <a:cs typeface="Arial" charset="0"/>
              </a:endParaRPr>
            </a:p>
          </p:txBody>
        </p:sp>
        <p:sp>
          <p:nvSpPr>
            <p:cNvPr id="28" name="Text Box 11"/>
            <p:cNvSpPr txBox="1">
              <a:spLocks noChangeArrowheads="1"/>
            </p:cNvSpPr>
            <p:nvPr/>
          </p:nvSpPr>
          <p:spPr bwMode="auto">
            <a:xfrm>
              <a:off x="1711" y="3166"/>
              <a:ext cx="291" cy="291"/>
            </a:xfrm>
            <a:prstGeom prst="rect">
              <a:avLst/>
            </a:prstGeom>
            <a:noFill/>
            <a:ln w="9525">
              <a:noFill/>
              <a:miter lim="800000"/>
              <a:headEnd/>
              <a:tailEnd/>
            </a:ln>
          </p:spPr>
          <p:txBody>
            <a:bodyPr>
              <a:spAutoFit/>
            </a:bodyPr>
            <a:lstStyle/>
            <a:p>
              <a:pPr>
                <a:defRPr/>
              </a:pPr>
              <a:r>
                <a:rPr lang="en-GB" dirty="0">
                  <a:latin typeface="+mj-lt"/>
                  <a:cs typeface="Arial" charset="0"/>
                </a:rPr>
                <a:t>C</a:t>
              </a:r>
            </a:p>
          </p:txBody>
        </p:sp>
        <p:sp>
          <p:nvSpPr>
            <p:cNvPr id="29" name="Text Box 12"/>
            <p:cNvSpPr txBox="1">
              <a:spLocks noChangeArrowheads="1"/>
            </p:cNvSpPr>
            <p:nvPr/>
          </p:nvSpPr>
          <p:spPr bwMode="auto">
            <a:xfrm>
              <a:off x="1708" y="2819"/>
              <a:ext cx="291" cy="291"/>
            </a:xfrm>
            <a:prstGeom prst="rect">
              <a:avLst/>
            </a:prstGeom>
            <a:noFill/>
            <a:ln w="9525">
              <a:noFill/>
              <a:miter lim="800000"/>
              <a:headEnd/>
              <a:tailEnd/>
            </a:ln>
          </p:spPr>
          <p:txBody>
            <a:bodyPr>
              <a:spAutoFit/>
            </a:bodyPr>
            <a:lstStyle/>
            <a:p>
              <a:pPr>
                <a:defRPr/>
              </a:pPr>
              <a:r>
                <a:rPr lang="en-GB" dirty="0">
                  <a:latin typeface="+mj-lt"/>
                  <a:cs typeface="Arial" charset="0"/>
                </a:rPr>
                <a:t>A</a:t>
              </a:r>
            </a:p>
          </p:txBody>
        </p:sp>
        <p:sp>
          <p:nvSpPr>
            <p:cNvPr id="30" name="Text Box 13"/>
            <p:cNvSpPr txBox="1">
              <a:spLocks noChangeArrowheads="1"/>
            </p:cNvSpPr>
            <p:nvPr/>
          </p:nvSpPr>
          <p:spPr bwMode="auto">
            <a:xfrm>
              <a:off x="1318" y="2824"/>
              <a:ext cx="291" cy="291"/>
            </a:xfrm>
            <a:prstGeom prst="rect">
              <a:avLst/>
            </a:prstGeom>
            <a:noFill/>
            <a:ln w="9525">
              <a:noFill/>
              <a:miter lim="800000"/>
              <a:headEnd/>
              <a:tailEnd/>
            </a:ln>
          </p:spPr>
          <p:txBody>
            <a:bodyPr>
              <a:spAutoFit/>
            </a:bodyPr>
            <a:lstStyle/>
            <a:p>
              <a:pPr>
                <a:defRPr/>
              </a:pPr>
              <a:r>
                <a:rPr lang="en-GB" dirty="0">
                  <a:latin typeface="+mj-lt"/>
                  <a:cs typeface="Arial" charset="0"/>
                </a:rPr>
                <a:t>S</a:t>
              </a:r>
            </a:p>
          </p:txBody>
        </p:sp>
        <p:sp>
          <p:nvSpPr>
            <p:cNvPr id="31" name="Text Box 14"/>
            <p:cNvSpPr txBox="1">
              <a:spLocks noChangeArrowheads="1"/>
            </p:cNvSpPr>
            <p:nvPr/>
          </p:nvSpPr>
          <p:spPr bwMode="auto">
            <a:xfrm>
              <a:off x="1318" y="3172"/>
              <a:ext cx="291" cy="291"/>
            </a:xfrm>
            <a:prstGeom prst="rect">
              <a:avLst/>
            </a:prstGeom>
            <a:noFill/>
            <a:ln w="9525">
              <a:noFill/>
              <a:miter lim="800000"/>
              <a:headEnd/>
              <a:tailEnd/>
            </a:ln>
          </p:spPr>
          <p:txBody>
            <a:bodyPr>
              <a:spAutoFit/>
            </a:bodyPr>
            <a:lstStyle/>
            <a:p>
              <a:pPr>
                <a:defRPr/>
              </a:pPr>
              <a:r>
                <a:rPr lang="en-GB" dirty="0">
                  <a:latin typeface="+mj-lt"/>
                  <a:cs typeface="Arial" charset="0"/>
                </a:rPr>
                <a:t>T</a:t>
              </a:r>
            </a:p>
          </p:txBody>
        </p:sp>
        <p:sp>
          <p:nvSpPr>
            <p:cNvPr id="32" name="Text Box 15"/>
            <p:cNvSpPr txBox="1">
              <a:spLocks noChangeArrowheads="1"/>
            </p:cNvSpPr>
            <p:nvPr/>
          </p:nvSpPr>
          <p:spPr bwMode="auto">
            <a:xfrm>
              <a:off x="2089" y="2995"/>
              <a:ext cx="369" cy="291"/>
            </a:xfrm>
            <a:prstGeom prst="rect">
              <a:avLst/>
            </a:prstGeom>
            <a:noFill/>
            <a:ln w="9525">
              <a:noFill/>
              <a:miter lim="800000"/>
              <a:headEnd/>
              <a:tailEnd/>
            </a:ln>
          </p:spPr>
          <p:txBody>
            <a:bodyPr>
              <a:spAutoFit/>
            </a:bodyPr>
            <a:lstStyle/>
            <a:p>
              <a:pPr>
                <a:defRPr/>
              </a:pPr>
              <a:r>
                <a:rPr lang="en-GB" dirty="0">
                  <a:solidFill>
                    <a:srgbClr val="FFFF00"/>
                  </a:solidFill>
                  <a:latin typeface="+mj-lt"/>
                  <a:cs typeface="Arial" charset="0"/>
                </a:rPr>
                <a:t>0</a:t>
              </a:r>
              <a:r>
                <a:rPr lang="en-GB" b="1" i="1" baseline="40000" dirty="0">
                  <a:solidFill>
                    <a:srgbClr val="FFFF00"/>
                  </a:solidFill>
                  <a:latin typeface="+mj-lt"/>
                  <a:cs typeface="Arial" charset="0"/>
                </a:rPr>
                <a:t>o</a:t>
              </a:r>
            </a:p>
          </p:txBody>
        </p:sp>
        <p:sp>
          <p:nvSpPr>
            <p:cNvPr id="33" name="Text Box 16"/>
            <p:cNvSpPr txBox="1">
              <a:spLocks noChangeArrowheads="1"/>
            </p:cNvSpPr>
            <p:nvPr/>
          </p:nvSpPr>
          <p:spPr bwMode="auto">
            <a:xfrm>
              <a:off x="691" y="2944"/>
              <a:ext cx="547" cy="291"/>
            </a:xfrm>
            <a:prstGeom prst="rect">
              <a:avLst/>
            </a:prstGeom>
            <a:noFill/>
            <a:ln w="9525">
              <a:noFill/>
              <a:miter lim="800000"/>
              <a:headEnd/>
              <a:tailEnd/>
            </a:ln>
          </p:spPr>
          <p:txBody>
            <a:bodyPr>
              <a:spAutoFit/>
            </a:bodyPr>
            <a:lstStyle/>
            <a:p>
              <a:pPr>
                <a:defRPr/>
              </a:pPr>
              <a:r>
                <a:rPr lang="en-GB" dirty="0">
                  <a:solidFill>
                    <a:srgbClr val="FFFF00"/>
                  </a:solidFill>
                  <a:latin typeface="+mj-lt"/>
                  <a:cs typeface="Arial" charset="0"/>
                </a:rPr>
                <a:t>180</a:t>
              </a:r>
              <a:r>
                <a:rPr lang="en-GB" b="1" i="1" baseline="40000" dirty="0">
                  <a:solidFill>
                    <a:srgbClr val="FFFF00"/>
                  </a:solidFill>
                  <a:latin typeface="+mj-lt"/>
                  <a:cs typeface="Arial" charset="0"/>
                </a:rPr>
                <a:t>o</a:t>
              </a:r>
            </a:p>
          </p:txBody>
        </p:sp>
        <p:sp>
          <p:nvSpPr>
            <p:cNvPr id="34" name="Text Box 17"/>
            <p:cNvSpPr txBox="1">
              <a:spLocks noChangeArrowheads="1"/>
            </p:cNvSpPr>
            <p:nvPr/>
          </p:nvSpPr>
          <p:spPr bwMode="auto">
            <a:xfrm>
              <a:off x="1375" y="3571"/>
              <a:ext cx="583" cy="291"/>
            </a:xfrm>
            <a:prstGeom prst="rect">
              <a:avLst/>
            </a:prstGeom>
            <a:noFill/>
            <a:ln w="9525">
              <a:noFill/>
              <a:miter lim="800000"/>
              <a:headEnd/>
              <a:tailEnd/>
            </a:ln>
          </p:spPr>
          <p:txBody>
            <a:bodyPr>
              <a:spAutoFit/>
            </a:bodyPr>
            <a:lstStyle/>
            <a:p>
              <a:pPr>
                <a:defRPr/>
              </a:pPr>
              <a:r>
                <a:rPr lang="en-GB" dirty="0">
                  <a:solidFill>
                    <a:srgbClr val="FFFF00"/>
                  </a:solidFill>
                  <a:latin typeface="+mj-lt"/>
                  <a:cs typeface="Arial" charset="0"/>
                </a:rPr>
                <a:t>270</a:t>
              </a:r>
              <a:r>
                <a:rPr lang="en-GB" b="1" i="1" baseline="40000" dirty="0">
                  <a:solidFill>
                    <a:srgbClr val="FFFF00"/>
                  </a:solidFill>
                  <a:latin typeface="+mj-lt"/>
                  <a:cs typeface="Arial" charset="0"/>
                </a:rPr>
                <a:t>o</a:t>
              </a:r>
            </a:p>
          </p:txBody>
        </p:sp>
        <p:sp>
          <p:nvSpPr>
            <p:cNvPr id="35" name="Text Box 18"/>
            <p:cNvSpPr txBox="1">
              <a:spLocks noChangeArrowheads="1"/>
            </p:cNvSpPr>
            <p:nvPr/>
          </p:nvSpPr>
          <p:spPr bwMode="auto">
            <a:xfrm>
              <a:off x="1432" y="2384"/>
              <a:ext cx="462" cy="291"/>
            </a:xfrm>
            <a:prstGeom prst="rect">
              <a:avLst/>
            </a:prstGeom>
            <a:noFill/>
            <a:ln w="9525">
              <a:noFill/>
              <a:miter lim="800000"/>
              <a:headEnd/>
              <a:tailEnd/>
            </a:ln>
          </p:spPr>
          <p:txBody>
            <a:bodyPr>
              <a:spAutoFit/>
            </a:bodyPr>
            <a:lstStyle/>
            <a:p>
              <a:pPr>
                <a:defRPr/>
              </a:pPr>
              <a:r>
                <a:rPr lang="en-GB" dirty="0">
                  <a:solidFill>
                    <a:srgbClr val="FFFF00"/>
                  </a:solidFill>
                  <a:latin typeface="+mj-lt"/>
                  <a:cs typeface="Arial" charset="0"/>
                </a:rPr>
                <a:t>90</a:t>
              </a:r>
              <a:r>
                <a:rPr lang="en-GB" b="1" i="1" baseline="40000" dirty="0">
                  <a:solidFill>
                    <a:srgbClr val="FFFF00"/>
                  </a:solidFill>
                  <a:latin typeface="+mj-lt"/>
                  <a:cs typeface="Arial" charset="0"/>
                </a:rPr>
                <a:t>o</a:t>
              </a:r>
            </a:p>
          </p:txBody>
        </p:sp>
        <p:graphicFrame>
          <p:nvGraphicFramePr>
            <p:cNvPr id="39962" name="Object 5"/>
            <p:cNvGraphicFramePr>
              <a:graphicFrameLocks noChangeAspect="1"/>
            </p:cNvGraphicFramePr>
            <p:nvPr/>
          </p:nvGraphicFramePr>
          <p:xfrm>
            <a:off x="1566" y="3856"/>
            <a:ext cx="208" cy="360"/>
          </p:xfrm>
          <a:graphic>
            <a:graphicData uri="http://schemas.openxmlformats.org/presentationml/2006/ole">
              <mc:AlternateContent xmlns:mc="http://schemas.openxmlformats.org/markup-compatibility/2006">
                <mc:Choice xmlns:v="urn:schemas-microsoft-com:vml" Requires="v">
                  <p:oleObj spid="_x0000_s39973" name="Equation" r:id="rId19" imgW="330057" imgH="571252" progId="Equation.DSMT4">
                    <p:embed/>
                  </p:oleObj>
                </mc:Choice>
                <mc:Fallback>
                  <p:oleObj name="Equation" r:id="rId19" imgW="330057" imgH="571252" progId="Equation.DSMT4">
                    <p:embed/>
                    <p:pic>
                      <p:nvPicPr>
                        <p:cNvPr id="0" name="Object 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566" y="3856"/>
                          <a:ext cx="208" cy="360"/>
                        </a:xfrm>
                        <a:prstGeom prst="rect">
                          <a:avLst/>
                        </a:prstGeom>
                        <a:solidFill>
                          <a:schemeClr val="tx1"/>
                        </a:solidFill>
                        <a:ln w="28575">
                          <a:solidFill>
                            <a:srgbClr val="808080"/>
                          </a:solidFill>
                          <a:miter lim="800000"/>
                          <a:headEnd/>
                          <a:tailEnd/>
                        </a:ln>
                      </p:spPr>
                    </p:pic>
                  </p:oleObj>
                </mc:Fallback>
              </mc:AlternateContent>
            </a:graphicData>
          </a:graphic>
        </p:graphicFrame>
        <p:graphicFrame>
          <p:nvGraphicFramePr>
            <p:cNvPr id="39963" name="Object 5"/>
            <p:cNvGraphicFramePr>
              <a:graphicFrameLocks noChangeAspect="1"/>
            </p:cNvGraphicFramePr>
            <p:nvPr/>
          </p:nvGraphicFramePr>
          <p:xfrm>
            <a:off x="1603" y="2010"/>
            <a:ext cx="136" cy="360"/>
          </p:xfrm>
          <a:graphic>
            <a:graphicData uri="http://schemas.openxmlformats.org/presentationml/2006/ole">
              <mc:AlternateContent xmlns:mc="http://schemas.openxmlformats.org/markup-compatibility/2006">
                <mc:Choice xmlns:v="urn:schemas-microsoft-com:vml" Requires="v">
                  <p:oleObj spid="_x0000_s39974" name="Equation" r:id="rId21" imgW="215806" imgH="571252" progId="Equation.DSMT4">
                    <p:embed/>
                  </p:oleObj>
                </mc:Choice>
                <mc:Fallback>
                  <p:oleObj name="Equation" r:id="rId21" imgW="215806" imgH="571252" progId="Equation.DSMT4">
                    <p:embed/>
                    <p:pic>
                      <p:nvPicPr>
                        <p:cNvPr id="0" name="Object 5"/>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603" y="2010"/>
                          <a:ext cx="136" cy="360"/>
                        </a:xfrm>
                        <a:prstGeom prst="rect">
                          <a:avLst/>
                        </a:prstGeom>
                        <a:solidFill>
                          <a:schemeClr val="tx1"/>
                        </a:solidFill>
                        <a:ln w="28575">
                          <a:solidFill>
                            <a:srgbClr val="808080"/>
                          </a:solidFill>
                          <a:miter lim="800000"/>
                          <a:headEnd/>
                          <a:tailEnd/>
                        </a:ln>
                      </p:spPr>
                    </p:pic>
                  </p:oleObj>
                </mc:Fallback>
              </mc:AlternateContent>
            </a:graphicData>
          </a:graphic>
        </p:graphicFrame>
        <p:graphicFrame>
          <p:nvGraphicFramePr>
            <p:cNvPr id="39964" name="Object 6"/>
            <p:cNvGraphicFramePr>
              <a:graphicFrameLocks noChangeAspect="1"/>
            </p:cNvGraphicFramePr>
            <p:nvPr/>
          </p:nvGraphicFramePr>
          <p:xfrm>
            <a:off x="463" y="3001"/>
            <a:ext cx="231" cy="216"/>
          </p:xfrm>
          <a:graphic>
            <a:graphicData uri="http://schemas.openxmlformats.org/presentationml/2006/ole">
              <mc:AlternateContent xmlns:mc="http://schemas.openxmlformats.org/markup-compatibility/2006">
                <mc:Choice xmlns:v="urn:schemas-microsoft-com:vml" Requires="v">
                  <p:oleObj spid="_x0000_s39975" name="Equation" r:id="rId23" imgW="190335" imgH="177646" progId="Equation.DSMT4">
                    <p:embed/>
                  </p:oleObj>
                </mc:Choice>
                <mc:Fallback>
                  <p:oleObj name="Equation" r:id="rId23" imgW="190335" imgH="177646" progId="Equation.DSMT4">
                    <p:embed/>
                    <p:pic>
                      <p:nvPicPr>
                        <p:cNvPr id="0" name="Object 6"/>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63" y="3001"/>
                          <a:ext cx="231" cy="216"/>
                        </a:xfrm>
                        <a:prstGeom prst="rect">
                          <a:avLst/>
                        </a:prstGeom>
                        <a:solidFill>
                          <a:schemeClr val="tx1"/>
                        </a:solidFill>
                        <a:ln w="28575">
                          <a:solidFill>
                            <a:srgbClr val="808080"/>
                          </a:solidFill>
                          <a:miter lim="800000"/>
                          <a:headEnd/>
                          <a:tailEnd/>
                        </a:ln>
                      </p:spPr>
                    </p:pic>
                  </p:oleObj>
                </mc:Fallback>
              </mc:AlternateContent>
            </a:graphicData>
          </a:graphic>
        </p:graphicFrame>
      </p:grpSp>
      <p:pic>
        <p:nvPicPr>
          <p:cNvPr id="39" name="Picture 38" descr="TICK.jpg"/>
          <p:cNvPicPr>
            <a:picLocks noChangeAspect="1"/>
          </p:cNvPicPr>
          <p:nvPr/>
        </p:nvPicPr>
        <p:blipFill>
          <a:blip r:embed="rId25" cstate="print"/>
          <a:stretch>
            <a:fillRect/>
          </a:stretch>
        </p:blipFill>
        <p:spPr>
          <a:xfrm>
            <a:off x="6477000" y="4556760"/>
            <a:ext cx="868680" cy="868680"/>
          </a:xfrm>
          <a:prstGeom prst="ellipse">
            <a:avLst/>
          </a:prstGeom>
          <a:ln>
            <a:noFill/>
          </a:ln>
          <a:effectLst>
            <a:softEdge rad="112500"/>
          </a:effectLst>
        </p:spPr>
      </p:pic>
      <p:sp>
        <p:nvSpPr>
          <p:cNvPr id="41" name="Cloud Callout 40"/>
          <p:cNvSpPr/>
          <p:nvPr/>
        </p:nvSpPr>
        <p:spPr bwMode="auto">
          <a:xfrm>
            <a:off x="3321050" y="3978275"/>
            <a:ext cx="3687763" cy="655638"/>
          </a:xfrm>
          <a:prstGeom prst="cloudCallout">
            <a:avLst>
              <a:gd name="adj1" fmla="val -71681"/>
              <a:gd name="adj2" fmla="val 781"/>
            </a:avLst>
          </a:prstGeom>
          <a:solidFill>
            <a:srgbClr val="4D4D4D"/>
          </a:solidFill>
          <a:ln w="28575" cap="flat" cmpd="sng" algn="ctr">
            <a:solidFill>
              <a:schemeClr val="tx1"/>
            </a:solidFill>
            <a:prstDash val="solid"/>
            <a:round/>
            <a:headEnd type="none" w="med" len="med"/>
            <a:tailEnd type="none" w="med" len="med"/>
          </a:ln>
          <a:effectLst/>
        </p:spPr>
        <p:txBody>
          <a:bodyPr>
            <a:spAutoFit/>
          </a:bodyPr>
          <a:lstStyle/>
          <a:p>
            <a:pPr algn="ctr">
              <a:spcBef>
                <a:spcPct val="50000"/>
              </a:spcBef>
              <a:defRPr/>
            </a:pPr>
            <a:r>
              <a:rPr lang="en-GB" sz="2200" dirty="0">
                <a:solidFill>
                  <a:srgbClr val="FFFF00"/>
                </a:solidFill>
                <a:latin typeface="+mj-lt"/>
                <a:cs typeface="Arial" charset="0"/>
              </a:rPr>
              <a:t>Square and add</a:t>
            </a:r>
          </a:p>
        </p:txBody>
      </p:sp>
      <p:sp>
        <p:nvSpPr>
          <p:cNvPr id="42" name="Cloud Callout 41"/>
          <p:cNvSpPr/>
          <p:nvPr/>
        </p:nvSpPr>
        <p:spPr bwMode="auto">
          <a:xfrm>
            <a:off x="5562600" y="2514600"/>
            <a:ext cx="3581400" cy="1685925"/>
          </a:xfrm>
          <a:prstGeom prst="cloudCallout">
            <a:avLst>
              <a:gd name="adj1" fmla="val -129177"/>
              <a:gd name="adj2" fmla="val 50052"/>
            </a:avLst>
          </a:prstGeom>
          <a:solidFill>
            <a:srgbClr val="4D4D4D"/>
          </a:solidFill>
          <a:ln w="28575" cap="flat" cmpd="sng" algn="ctr">
            <a:solidFill>
              <a:schemeClr val="tx1"/>
            </a:solidFill>
            <a:prstDash val="solid"/>
            <a:round/>
            <a:headEnd type="none" w="med" len="med"/>
            <a:tailEnd type="none" w="med" len="med"/>
          </a:ln>
          <a:effectLst/>
        </p:spPr>
        <p:txBody>
          <a:bodyPr>
            <a:spAutoFit/>
          </a:bodyPr>
          <a:lstStyle/>
          <a:p>
            <a:pPr algn="ctr">
              <a:spcBef>
                <a:spcPct val="50000"/>
              </a:spcBef>
              <a:defRPr/>
            </a:pPr>
            <a:r>
              <a:rPr lang="en-GB" sz="2200" dirty="0">
                <a:solidFill>
                  <a:srgbClr val="FFFF00"/>
                </a:solidFill>
                <a:latin typeface="+mj-lt"/>
                <a:cs typeface="Arial" charset="0"/>
              </a:rPr>
              <a:t>Find tan ratio note:           sin(-) and cos(-)</a:t>
            </a:r>
          </a:p>
        </p:txBody>
      </p:sp>
      <p:sp>
        <p:nvSpPr>
          <p:cNvPr id="43" name="Cloud Callout 42"/>
          <p:cNvSpPr/>
          <p:nvPr/>
        </p:nvSpPr>
        <p:spPr bwMode="auto">
          <a:xfrm>
            <a:off x="5456238" y="258763"/>
            <a:ext cx="3687762" cy="1687512"/>
          </a:xfrm>
          <a:prstGeom prst="cloudCallout">
            <a:avLst>
              <a:gd name="adj1" fmla="val -74992"/>
              <a:gd name="adj2" fmla="val 54358"/>
            </a:avLst>
          </a:prstGeom>
          <a:solidFill>
            <a:srgbClr val="4D4D4D"/>
          </a:solidFill>
          <a:ln w="28575" cap="flat" cmpd="sng" algn="ctr">
            <a:solidFill>
              <a:schemeClr val="tx1"/>
            </a:solidFill>
            <a:prstDash val="solid"/>
            <a:round/>
            <a:headEnd type="none" w="med" len="med"/>
            <a:tailEnd type="none" w="med" len="med"/>
          </a:ln>
          <a:effectLst/>
        </p:spPr>
        <p:txBody>
          <a:bodyPr>
            <a:spAutoFit/>
          </a:bodyPr>
          <a:lstStyle/>
          <a:p>
            <a:pPr algn="ctr">
              <a:spcBef>
                <a:spcPct val="50000"/>
              </a:spcBef>
              <a:defRPr/>
            </a:pPr>
            <a:r>
              <a:rPr lang="en-GB" sz="2200" dirty="0">
                <a:solidFill>
                  <a:srgbClr val="FFFF00"/>
                </a:solidFill>
                <a:latin typeface="+mj-lt"/>
                <a:cs typeface="Arial" charset="0"/>
              </a:rPr>
              <a:t>Expand and equate coefficients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3"/>
                                        </p:tgtEl>
                                        <p:attrNameLst>
                                          <p:attrName>style.visibility</p:attrName>
                                        </p:attrNameLst>
                                      </p:cBhvr>
                                      <p:to>
                                        <p:strVal val="visible"/>
                                      </p:to>
                                    </p:set>
                                    <p:anim calcmode="discrete" valueType="clr">
                                      <p:cBhvr override="childStyle">
                                        <p:cTn id="7" dur="80"/>
                                        <p:tgtEl>
                                          <p:spTgt spid="4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3"/>
                                        </p:tgtEl>
                                        <p:attrNameLst>
                                          <p:attrName>fillcolor</p:attrName>
                                        </p:attrNameLst>
                                      </p:cBhvr>
                                      <p:tavLst>
                                        <p:tav tm="0">
                                          <p:val>
                                            <p:clrVal>
                                              <a:schemeClr val="accent2"/>
                                            </p:clrVal>
                                          </p:val>
                                        </p:tav>
                                        <p:tav tm="50000">
                                          <p:val>
                                            <p:clrVal>
                                              <a:schemeClr val="hlink"/>
                                            </p:clrVal>
                                          </p:val>
                                        </p:tav>
                                      </p:tavLst>
                                    </p:anim>
                                    <p:set>
                                      <p:cBhvr>
                                        <p:cTn id="9" dur="80"/>
                                        <p:tgtEl>
                                          <p:spTgt spid="43"/>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8" fill="hold" nodeType="clickEffect">
                                  <p:stCondLst>
                                    <p:cond delay="0"/>
                                  </p:stCondLst>
                                  <p:childTnLst>
                                    <p:set>
                                      <p:cBhvr>
                                        <p:cTn id="13" dur="1" fill="hold">
                                          <p:stCondLst>
                                            <p:cond delay="0"/>
                                          </p:stCondLst>
                                        </p:cTn>
                                        <p:tgtEl>
                                          <p:spTgt spid="2056"/>
                                        </p:tgtEl>
                                        <p:attrNameLst>
                                          <p:attrName>style.visibility</p:attrName>
                                        </p:attrNameLst>
                                      </p:cBhvr>
                                      <p:to>
                                        <p:strVal val="visible"/>
                                      </p:to>
                                    </p:set>
                                    <p:animEffect transition="in" filter="wipe(left)">
                                      <p:cBhvr>
                                        <p:cTn id="14" dur="500"/>
                                        <p:tgtEl>
                                          <p:spTgt spid="205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nodeType="clickEffect">
                                  <p:stCondLst>
                                    <p:cond delay="0"/>
                                  </p:stCondLst>
                                  <p:childTnLst>
                                    <p:set>
                                      <p:cBhvr>
                                        <p:cTn id="18" dur="1" fill="hold">
                                          <p:stCondLst>
                                            <p:cond delay="0"/>
                                          </p:stCondLst>
                                        </p:cTn>
                                        <p:tgtEl>
                                          <p:spTgt spid="2058"/>
                                        </p:tgtEl>
                                        <p:attrNameLst>
                                          <p:attrName>style.visibility</p:attrName>
                                        </p:attrNameLst>
                                      </p:cBhvr>
                                      <p:to>
                                        <p:strVal val="visible"/>
                                      </p:to>
                                    </p:set>
                                    <p:animEffect transition="in" filter="wipe(left)">
                                      <p:cBhvr>
                                        <p:cTn id="19" dur="500"/>
                                        <p:tgtEl>
                                          <p:spTgt spid="205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nodeType="clickEffect">
                                  <p:stCondLst>
                                    <p:cond delay="0"/>
                                  </p:stCondLst>
                                  <p:childTnLst>
                                    <p:set>
                                      <p:cBhvr>
                                        <p:cTn id="23" dur="1" fill="hold">
                                          <p:stCondLst>
                                            <p:cond delay="0"/>
                                          </p:stCondLst>
                                        </p:cTn>
                                        <p:tgtEl>
                                          <p:spTgt spid="2060"/>
                                        </p:tgtEl>
                                        <p:attrNameLst>
                                          <p:attrName>style.visibility</p:attrName>
                                        </p:attrNameLst>
                                      </p:cBhvr>
                                      <p:to>
                                        <p:strVal val="visible"/>
                                      </p:to>
                                    </p:set>
                                    <p:animEffect transition="in" filter="wipe(left)">
                                      <p:cBhvr>
                                        <p:cTn id="24" dur="500"/>
                                        <p:tgtEl>
                                          <p:spTgt spid="2060"/>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xit" presetSubtype="0" fill="hold" grpId="1" nodeType="clickEffect">
                                  <p:stCondLst>
                                    <p:cond delay="0"/>
                                  </p:stCondLst>
                                  <p:iterate type="lt">
                                    <p:tmAbs val="0"/>
                                  </p:iterate>
                                  <p:childTnLst>
                                    <p:set>
                                      <p:cBhvr>
                                        <p:cTn id="28" dur="1" fill="hold">
                                          <p:stCondLst>
                                            <p:cond delay="0"/>
                                          </p:stCondLst>
                                        </p:cTn>
                                        <p:tgtEl>
                                          <p:spTgt spid="43"/>
                                        </p:tgtEl>
                                        <p:attrNameLst>
                                          <p:attrName>style.visibility</p:attrName>
                                        </p:attrNameLst>
                                      </p:cBhvr>
                                      <p:to>
                                        <p:strVal val="hidden"/>
                                      </p:to>
                                    </p:set>
                                  </p:childTnLst>
                                </p:cTn>
                              </p:par>
                            </p:childTnLst>
                          </p:cTn>
                        </p:par>
                        <p:par>
                          <p:cTn id="29" fill="hold" nodeType="afterGroup">
                            <p:stCondLst>
                              <p:cond delay="0"/>
                            </p:stCondLst>
                            <p:childTnLst>
                              <p:par>
                                <p:cTn id="30" presetID="27" presetClass="entr" presetSubtype="0" fill="hold" grpId="0" nodeType="afterEffect">
                                  <p:stCondLst>
                                    <p:cond delay="0"/>
                                  </p:stCondLst>
                                  <p:iterate type="lt">
                                    <p:tmPct val="50000"/>
                                  </p:iterate>
                                  <p:childTnLst>
                                    <p:set>
                                      <p:cBhvr>
                                        <p:cTn id="31" dur="1" fill="hold">
                                          <p:stCondLst>
                                            <p:cond delay="0"/>
                                          </p:stCondLst>
                                        </p:cTn>
                                        <p:tgtEl>
                                          <p:spTgt spid="41"/>
                                        </p:tgtEl>
                                        <p:attrNameLst>
                                          <p:attrName>style.visibility</p:attrName>
                                        </p:attrNameLst>
                                      </p:cBhvr>
                                      <p:to>
                                        <p:strVal val="visible"/>
                                      </p:to>
                                    </p:set>
                                    <p:anim calcmode="discrete" valueType="clr">
                                      <p:cBhvr override="childStyle">
                                        <p:cTn id="32" dur="80"/>
                                        <p:tgtEl>
                                          <p:spTgt spid="41"/>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41"/>
                                        </p:tgtEl>
                                        <p:attrNameLst>
                                          <p:attrName>fillcolor</p:attrName>
                                        </p:attrNameLst>
                                      </p:cBhvr>
                                      <p:tavLst>
                                        <p:tav tm="0">
                                          <p:val>
                                            <p:clrVal>
                                              <a:schemeClr val="accent2"/>
                                            </p:clrVal>
                                          </p:val>
                                        </p:tav>
                                        <p:tav tm="50000">
                                          <p:val>
                                            <p:clrVal>
                                              <a:schemeClr val="hlink"/>
                                            </p:clrVal>
                                          </p:val>
                                        </p:tav>
                                      </p:tavLst>
                                    </p:anim>
                                    <p:set>
                                      <p:cBhvr>
                                        <p:cTn id="34" dur="80"/>
                                        <p:tgtEl>
                                          <p:spTgt spid="41"/>
                                        </p:tgtEl>
                                        <p:attrNameLst>
                                          <p:attrName>fill.type</p:attrName>
                                        </p:attrNameLst>
                                      </p:cBhvr>
                                      <p:to>
                                        <p:strVal val="solid"/>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nodeType="clickEffect">
                                  <p:stCondLst>
                                    <p:cond delay="0"/>
                                  </p:stCondLst>
                                  <p:childTnLst>
                                    <p:set>
                                      <p:cBhvr>
                                        <p:cTn id="38" dur="1" fill="hold">
                                          <p:stCondLst>
                                            <p:cond delay="0"/>
                                          </p:stCondLst>
                                        </p:cTn>
                                        <p:tgtEl>
                                          <p:spTgt spid="2062"/>
                                        </p:tgtEl>
                                        <p:attrNameLst>
                                          <p:attrName>style.visibility</p:attrName>
                                        </p:attrNameLst>
                                      </p:cBhvr>
                                      <p:to>
                                        <p:strVal val="visible"/>
                                      </p:to>
                                    </p:set>
                                    <p:animEffect transition="in" filter="wipe(left)">
                                      <p:cBhvr>
                                        <p:cTn id="39" dur="500"/>
                                        <p:tgtEl>
                                          <p:spTgt spid="2062"/>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nodeType="clickEffect">
                                  <p:stCondLst>
                                    <p:cond delay="0"/>
                                  </p:stCondLst>
                                  <p:childTnLst>
                                    <p:set>
                                      <p:cBhvr>
                                        <p:cTn id="43" dur="1" fill="hold">
                                          <p:stCondLst>
                                            <p:cond delay="0"/>
                                          </p:stCondLst>
                                        </p:cTn>
                                        <p:tgtEl>
                                          <p:spTgt spid="2063"/>
                                        </p:tgtEl>
                                        <p:attrNameLst>
                                          <p:attrName>style.visibility</p:attrName>
                                        </p:attrNameLst>
                                      </p:cBhvr>
                                      <p:to>
                                        <p:strVal val="visible"/>
                                      </p:to>
                                    </p:set>
                                    <p:animEffect transition="in" filter="wipe(left)">
                                      <p:cBhvr>
                                        <p:cTn id="44" dur="500"/>
                                        <p:tgtEl>
                                          <p:spTgt spid="2063"/>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xit" presetSubtype="0" fill="hold" grpId="1" nodeType="clickEffect">
                                  <p:stCondLst>
                                    <p:cond delay="0"/>
                                  </p:stCondLst>
                                  <p:iterate type="lt">
                                    <p:tmAbs val="0"/>
                                  </p:iterate>
                                  <p:childTnLst>
                                    <p:set>
                                      <p:cBhvr>
                                        <p:cTn id="48" dur="1" fill="hold">
                                          <p:stCondLst>
                                            <p:cond delay="0"/>
                                          </p:stCondLst>
                                        </p:cTn>
                                        <p:tgtEl>
                                          <p:spTgt spid="41"/>
                                        </p:tgtEl>
                                        <p:attrNameLst>
                                          <p:attrName>style.visibility</p:attrName>
                                        </p:attrNameLst>
                                      </p:cBhvr>
                                      <p:to>
                                        <p:strVal val="hidden"/>
                                      </p:to>
                                    </p:set>
                                  </p:childTnLst>
                                </p:cTn>
                              </p:par>
                            </p:childTnLst>
                          </p:cTn>
                        </p:par>
                        <p:par>
                          <p:cTn id="49" fill="hold" nodeType="afterGroup">
                            <p:stCondLst>
                              <p:cond delay="0"/>
                            </p:stCondLst>
                            <p:childTnLst>
                              <p:par>
                                <p:cTn id="50" presetID="27" presetClass="entr" presetSubtype="0" fill="hold" grpId="0" nodeType="afterEffect">
                                  <p:stCondLst>
                                    <p:cond delay="0"/>
                                  </p:stCondLst>
                                  <p:iterate type="lt">
                                    <p:tmPct val="50000"/>
                                  </p:iterate>
                                  <p:childTnLst>
                                    <p:set>
                                      <p:cBhvr>
                                        <p:cTn id="51" dur="1" fill="hold">
                                          <p:stCondLst>
                                            <p:cond delay="0"/>
                                          </p:stCondLst>
                                        </p:cTn>
                                        <p:tgtEl>
                                          <p:spTgt spid="42"/>
                                        </p:tgtEl>
                                        <p:attrNameLst>
                                          <p:attrName>style.visibility</p:attrName>
                                        </p:attrNameLst>
                                      </p:cBhvr>
                                      <p:to>
                                        <p:strVal val="visible"/>
                                      </p:to>
                                    </p:set>
                                    <p:anim calcmode="discrete" valueType="clr">
                                      <p:cBhvr override="childStyle">
                                        <p:cTn id="52" dur="80"/>
                                        <p:tgtEl>
                                          <p:spTgt spid="42"/>
                                        </p:tgtEl>
                                        <p:attrNameLst>
                                          <p:attrName>style.color</p:attrName>
                                        </p:attrNameLst>
                                      </p:cBhvr>
                                      <p:tavLst>
                                        <p:tav tm="0">
                                          <p:val>
                                            <p:clrVal>
                                              <a:schemeClr val="accent2"/>
                                            </p:clrVal>
                                          </p:val>
                                        </p:tav>
                                        <p:tav tm="50000">
                                          <p:val>
                                            <p:clrVal>
                                              <a:schemeClr val="hlink"/>
                                            </p:clrVal>
                                          </p:val>
                                        </p:tav>
                                      </p:tavLst>
                                    </p:anim>
                                    <p:anim calcmode="discrete" valueType="clr">
                                      <p:cBhvr>
                                        <p:cTn id="53" dur="80"/>
                                        <p:tgtEl>
                                          <p:spTgt spid="42"/>
                                        </p:tgtEl>
                                        <p:attrNameLst>
                                          <p:attrName>fillcolor</p:attrName>
                                        </p:attrNameLst>
                                      </p:cBhvr>
                                      <p:tavLst>
                                        <p:tav tm="0">
                                          <p:val>
                                            <p:clrVal>
                                              <a:schemeClr val="accent2"/>
                                            </p:clrVal>
                                          </p:val>
                                        </p:tav>
                                        <p:tav tm="50000">
                                          <p:val>
                                            <p:clrVal>
                                              <a:schemeClr val="hlink"/>
                                            </p:clrVal>
                                          </p:val>
                                        </p:tav>
                                      </p:tavLst>
                                    </p:anim>
                                    <p:set>
                                      <p:cBhvr>
                                        <p:cTn id="54" dur="80"/>
                                        <p:tgtEl>
                                          <p:spTgt spid="42"/>
                                        </p:tgtEl>
                                        <p:attrNameLst>
                                          <p:attrName>fill.type</p:attrName>
                                        </p:attrNameLst>
                                      </p:cBhvr>
                                      <p:to>
                                        <p:strVal val="solid"/>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nodeType="clickEffect">
                                  <p:stCondLst>
                                    <p:cond delay="0"/>
                                  </p:stCondLst>
                                  <p:childTnLst>
                                    <p:set>
                                      <p:cBhvr>
                                        <p:cTn id="58" dur="1" fill="hold">
                                          <p:stCondLst>
                                            <p:cond delay="0"/>
                                          </p:stCondLst>
                                        </p:cTn>
                                        <p:tgtEl>
                                          <p:spTgt spid="2066"/>
                                        </p:tgtEl>
                                        <p:attrNameLst>
                                          <p:attrName>style.visibility</p:attrName>
                                        </p:attrNameLst>
                                      </p:cBhvr>
                                      <p:to>
                                        <p:strVal val="visible"/>
                                      </p:to>
                                    </p:set>
                                    <p:animEffect transition="in" filter="wipe(left)">
                                      <p:cBhvr>
                                        <p:cTn id="59" dur="500"/>
                                        <p:tgtEl>
                                          <p:spTgt spid="2066"/>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1" presetClass="exit" presetSubtype="0" fill="hold" grpId="1" nodeType="clickEffect">
                                  <p:stCondLst>
                                    <p:cond delay="0"/>
                                  </p:stCondLst>
                                  <p:iterate type="lt">
                                    <p:tmAbs val="0"/>
                                  </p:iterate>
                                  <p:childTnLst>
                                    <p:set>
                                      <p:cBhvr>
                                        <p:cTn id="63" dur="1" fill="hold">
                                          <p:stCondLst>
                                            <p:cond delay="0"/>
                                          </p:stCondLst>
                                        </p:cTn>
                                        <p:tgtEl>
                                          <p:spTgt spid="42"/>
                                        </p:tgtEl>
                                        <p:attrNameLst>
                                          <p:attrName>style.visibility</p:attrName>
                                        </p:attrNameLst>
                                      </p:cBhvr>
                                      <p:to>
                                        <p:strVal val="hidden"/>
                                      </p:to>
                                    </p:set>
                                  </p:childTnLst>
                                </p:cTn>
                              </p:par>
                            </p:childTnLst>
                          </p:cTn>
                        </p:par>
                        <p:par>
                          <p:cTn id="64" fill="hold" nodeType="afterGroup">
                            <p:stCondLst>
                              <p:cond delay="0"/>
                            </p:stCondLst>
                            <p:childTnLst>
                              <p:par>
                                <p:cTn id="65" presetID="2" presetClass="entr" presetSubtype="2"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additive="base">
                                        <p:cTn id="67" dur="500" fill="hold"/>
                                        <p:tgtEl>
                                          <p:spTgt spid="2"/>
                                        </p:tgtEl>
                                        <p:attrNameLst>
                                          <p:attrName>ppt_x</p:attrName>
                                        </p:attrNameLst>
                                      </p:cBhvr>
                                      <p:tavLst>
                                        <p:tav tm="0">
                                          <p:val>
                                            <p:strVal val="1+#ppt_w/2"/>
                                          </p:val>
                                        </p:tav>
                                        <p:tav tm="100000">
                                          <p:val>
                                            <p:strVal val="#ppt_x"/>
                                          </p:val>
                                        </p:tav>
                                      </p:tavLst>
                                    </p:anim>
                                    <p:anim calcmode="lin" valueType="num">
                                      <p:cBhvr additive="base">
                                        <p:cTn id="6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39" presetClass="entr" presetSubtype="0" accel="100000" fill="hold" nodeType="clickEffect">
                                  <p:stCondLst>
                                    <p:cond delay="0"/>
                                  </p:stCondLst>
                                  <p:childTnLst>
                                    <p:set>
                                      <p:cBhvr>
                                        <p:cTn id="72" dur="1" fill="hold">
                                          <p:stCondLst>
                                            <p:cond delay="0"/>
                                          </p:stCondLst>
                                        </p:cTn>
                                        <p:tgtEl>
                                          <p:spTgt spid="39"/>
                                        </p:tgtEl>
                                        <p:attrNameLst>
                                          <p:attrName>style.visibility</p:attrName>
                                        </p:attrNameLst>
                                      </p:cBhvr>
                                      <p:to>
                                        <p:strVal val="visible"/>
                                      </p:to>
                                    </p:set>
                                    <p:anim calcmode="lin" valueType="num">
                                      <p:cBhvr>
                                        <p:cTn id="73" dur="500" fill="hold"/>
                                        <p:tgtEl>
                                          <p:spTgt spid="39"/>
                                        </p:tgtEl>
                                        <p:attrNameLst>
                                          <p:attrName>ppt_h</p:attrName>
                                        </p:attrNameLst>
                                      </p:cBhvr>
                                      <p:tavLst>
                                        <p:tav tm="0">
                                          <p:val>
                                            <p:strVal val="#ppt_h/20"/>
                                          </p:val>
                                        </p:tav>
                                        <p:tav tm="50000">
                                          <p:val>
                                            <p:strVal val="#ppt_h/20"/>
                                          </p:val>
                                        </p:tav>
                                        <p:tav tm="100000">
                                          <p:val>
                                            <p:strVal val="#ppt_h"/>
                                          </p:val>
                                        </p:tav>
                                      </p:tavLst>
                                    </p:anim>
                                    <p:anim calcmode="lin" valueType="num">
                                      <p:cBhvr>
                                        <p:cTn id="74" dur="500" fill="hold"/>
                                        <p:tgtEl>
                                          <p:spTgt spid="39"/>
                                        </p:tgtEl>
                                        <p:attrNameLst>
                                          <p:attrName>ppt_w</p:attrName>
                                        </p:attrNameLst>
                                      </p:cBhvr>
                                      <p:tavLst>
                                        <p:tav tm="0">
                                          <p:val>
                                            <p:strVal val="#ppt_w+.3"/>
                                          </p:val>
                                        </p:tav>
                                        <p:tav tm="50000">
                                          <p:val>
                                            <p:strVal val="#ppt_w+.3"/>
                                          </p:val>
                                        </p:tav>
                                        <p:tav tm="100000">
                                          <p:val>
                                            <p:strVal val="#ppt_w"/>
                                          </p:val>
                                        </p:tav>
                                      </p:tavLst>
                                    </p:anim>
                                    <p:anim calcmode="lin" valueType="num">
                                      <p:cBhvr>
                                        <p:cTn id="75" dur="500" fill="hold"/>
                                        <p:tgtEl>
                                          <p:spTgt spid="39"/>
                                        </p:tgtEl>
                                        <p:attrNameLst>
                                          <p:attrName>ppt_x</p:attrName>
                                        </p:attrNameLst>
                                      </p:cBhvr>
                                      <p:tavLst>
                                        <p:tav tm="0">
                                          <p:val>
                                            <p:strVal val="#ppt_x-.3"/>
                                          </p:val>
                                        </p:tav>
                                        <p:tav tm="50000">
                                          <p:val>
                                            <p:strVal val="#ppt_x"/>
                                          </p:val>
                                        </p:tav>
                                        <p:tav tm="100000">
                                          <p:val>
                                            <p:strVal val="#ppt_x"/>
                                          </p:val>
                                        </p:tav>
                                      </p:tavLst>
                                    </p:anim>
                                    <p:anim calcmode="lin" valueType="num">
                                      <p:cBhvr>
                                        <p:cTn id="76" dur="500" fill="hold"/>
                                        <p:tgtEl>
                                          <p:spTgt spid="39"/>
                                        </p:tgtEl>
                                        <p:attrNameLst>
                                          <p:attrName>ppt_y</p:attrName>
                                        </p:attrNameLst>
                                      </p:cBhvr>
                                      <p:tavLst>
                                        <p:tav tm="0">
                                          <p:val>
                                            <p:strVal val="#ppt_y"/>
                                          </p:val>
                                        </p:tav>
                                        <p:tav tm="100000">
                                          <p:val>
                                            <p:strVal val="#ppt_y"/>
                                          </p:val>
                                        </p:tav>
                                      </p:tavLst>
                                    </p:anim>
                                  </p:childTnLst>
                                </p:cTn>
                              </p:par>
                            </p:childTnLst>
                          </p:cTn>
                        </p:par>
                      </p:childTnLst>
                    </p:cTn>
                  </p:par>
                  <p:par>
                    <p:cTn id="77" fill="hold" nodeType="clickPar">
                      <p:stCondLst>
                        <p:cond delay="indefinite"/>
                      </p:stCondLst>
                      <p:childTnLst>
                        <p:par>
                          <p:cTn id="78" fill="hold" nodeType="withGroup">
                            <p:stCondLst>
                              <p:cond delay="0"/>
                            </p:stCondLst>
                            <p:childTnLst>
                              <p:par>
                                <p:cTn id="79" presetID="22" presetClass="entr" presetSubtype="8" fill="hold" nodeType="clickEffect">
                                  <p:stCondLst>
                                    <p:cond delay="0"/>
                                  </p:stCondLst>
                                  <p:childTnLst>
                                    <p:set>
                                      <p:cBhvr>
                                        <p:cTn id="80" dur="1" fill="hold">
                                          <p:stCondLst>
                                            <p:cond delay="0"/>
                                          </p:stCondLst>
                                        </p:cTn>
                                        <p:tgtEl>
                                          <p:spTgt spid="2076"/>
                                        </p:tgtEl>
                                        <p:attrNameLst>
                                          <p:attrName>style.visibility</p:attrName>
                                        </p:attrNameLst>
                                      </p:cBhvr>
                                      <p:to>
                                        <p:strVal val="visible"/>
                                      </p:to>
                                    </p:set>
                                    <p:animEffect transition="in" filter="wipe(left)">
                                      <p:cBhvr>
                                        <p:cTn id="81" dur="500"/>
                                        <p:tgtEl>
                                          <p:spTgt spid="2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1" grpId="1" animBg="1"/>
      <p:bldP spid="42" grpId="0" animBg="1"/>
      <p:bldP spid="42" grpId="1" animBg="1"/>
      <p:bldP spid="43" grpId="0" animBg="1"/>
      <p:bldP spid="43" grpId="1"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0962" name="Object 2"/>
          <p:cNvGraphicFramePr>
            <a:graphicFrameLocks noChangeAspect="1"/>
          </p:cNvGraphicFramePr>
          <p:nvPr/>
        </p:nvGraphicFramePr>
        <p:xfrm>
          <a:off x="971550" y="2047875"/>
          <a:ext cx="6261100" cy="368300"/>
        </p:xfrm>
        <a:graphic>
          <a:graphicData uri="http://schemas.openxmlformats.org/presentationml/2006/ole">
            <mc:AlternateContent xmlns:mc="http://schemas.openxmlformats.org/markup-compatibility/2006">
              <mc:Choice xmlns:v="urn:schemas-microsoft-com:vml" Requires="v">
                <p:oleObj spid="_x0000_s40973" name="Equation" r:id="rId3" imgW="6261100" imgH="368300" progId="Equation.DSMT4">
                  <p:embed/>
                </p:oleObj>
              </mc:Choice>
              <mc:Fallback>
                <p:oleObj name="Equation" r:id="rId3" imgW="6261100" imgH="36830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50" y="2047875"/>
                        <a:ext cx="6261100" cy="368300"/>
                      </a:xfrm>
                      <a:prstGeom prst="rect">
                        <a:avLst/>
                      </a:prstGeom>
                      <a:solidFill>
                        <a:schemeClr val="tx1"/>
                      </a:solidFill>
                      <a:ln w="38100">
                        <a:solidFill>
                          <a:srgbClr val="808080"/>
                        </a:solidFill>
                        <a:miter lim="800000"/>
                        <a:headEnd/>
                        <a:tailEnd/>
                      </a:ln>
                    </p:spPr>
                  </p:pic>
                </p:oleObj>
              </mc:Fallback>
            </mc:AlternateContent>
          </a:graphicData>
        </a:graphic>
      </p:graphicFrame>
      <p:graphicFrame>
        <p:nvGraphicFramePr>
          <p:cNvPr id="3078" name="Object 3"/>
          <p:cNvGraphicFramePr>
            <a:graphicFrameLocks noChangeAspect="1"/>
          </p:cNvGraphicFramePr>
          <p:nvPr/>
        </p:nvGraphicFramePr>
        <p:xfrm>
          <a:off x="971550" y="2879725"/>
          <a:ext cx="4000500" cy="736600"/>
        </p:xfrm>
        <a:graphic>
          <a:graphicData uri="http://schemas.openxmlformats.org/presentationml/2006/ole">
            <mc:AlternateContent xmlns:mc="http://schemas.openxmlformats.org/markup-compatibility/2006">
              <mc:Choice xmlns:v="urn:schemas-microsoft-com:vml" Requires="v">
                <p:oleObj spid="_x0000_s40974" name="Equation" r:id="rId5" imgW="4000500" imgH="736600" progId="Equation.DSMT4">
                  <p:embed/>
                </p:oleObj>
              </mc:Choice>
              <mc:Fallback>
                <p:oleObj name="Equation" r:id="rId5" imgW="4000500" imgH="7366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1550" y="2879725"/>
                        <a:ext cx="4000500" cy="736600"/>
                      </a:xfrm>
                      <a:prstGeom prst="rect">
                        <a:avLst/>
                      </a:prstGeom>
                      <a:solidFill>
                        <a:schemeClr val="tx1"/>
                      </a:solidFill>
                      <a:ln w="38100">
                        <a:solidFill>
                          <a:srgbClr val="808080"/>
                        </a:solidFill>
                        <a:miter lim="800000"/>
                        <a:headEnd/>
                        <a:tailEnd/>
                      </a:ln>
                    </p:spPr>
                  </p:pic>
                </p:oleObj>
              </mc:Fallback>
            </mc:AlternateContent>
          </a:graphicData>
        </a:graphic>
      </p:graphicFrame>
      <p:graphicFrame>
        <p:nvGraphicFramePr>
          <p:cNvPr id="3079" name="Object 4"/>
          <p:cNvGraphicFramePr>
            <a:graphicFrameLocks noChangeAspect="1"/>
          </p:cNvGraphicFramePr>
          <p:nvPr/>
        </p:nvGraphicFramePr>
        <p:xfrm>
          <a:off x="971550" y="3833813"/>
          <a:ext cx="2501900" cy="660400"/>
        </p:xfrm>
        <a:graphic>
          <a:graphicData uri="http://schemas.openxmlformats.org/presentationml/2006/ole">
            <mc:AlternateContent xmlns:mc="http://schemas.openxmlformats.org/markup-compatibility/2006">
              <mc:Choice xmlns:v="urn:schemas-microsoft-com:vml" Requires="v">
                <p:oleObj spid="_x0000_s40975" name="Equation" r:id="rId7" imgW="2501900" imgH="660400" progId="Equation.DSMT4">
                  <p:embed/>
                </p:oleObj>
              </mc:Choice>
              <mc:Fallback>
                <p:oleObj name="Equation" r:id="rId7" imgW="2501900" imgH="660400" progId="Equation.DSMT4">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1550" y="3833813"/>
                        <a:ext cx="2501900" cy="660400"/>
                      </a:xfrm>
                      <a:prstGeom prst="rect">
                        <a:avLst/>
                      </a:prstGeom>
                      <a:solidFill>
                        <a:schemeClr val="tx1"/>
                      </a:solidFill>
                      <a:ln w="38100">
                        <a:solidFill>
                          <a:srgbClr val="808080"/>
                        </a:solidFill>
                        <a:miter lim="800000"/>
                        <a:headEnd/>
                        <a:tailEnd/>
                      </a:ln>
                    </p:spPr>
                  </p:pic>
                </p:oleObj>
              </mc:Fallback>
            </mc:AlternateContent>
          </a:graphicData>
        </a:graphic>
      </p:graphicFrame>
      <p:graphicFrame>
        <p:nvGraphicFramePr>
          <p:cNvPr id="24581" name="Object 5"/>
          <p:cNvGraphicFramePr>
            <a:graphicFrameLocks noChangeAspect="1"/>
          </p:cNvGraphicFramePr>
          <p:nvPr/>
        </p:nvGraphicFramePr>
        <p:xfrm>
          <a:off x="4133850" y="3824288"/>
          <a:ext cx="4635500" cy="711200"/>
        </p:xfrm>
        <a:graphic>
          <a:graphicData uri="http://schemas.openxmlformats.org/presentationml/2006/ole">
            <mc:AlternateContent xmlns:mc="http://schemas.openxmlformats.org/markup-compatibility/2006">
              <mc:Choice xmlns:v="urn:schemas-microsoft-com:vml" Requires="v">
                <p:oleObj spid="_x0000_s40976" name="Equation" r:id="rId9" imgW="4635500" imgH="711200" progId="Equation.DSMT4">
                  <p:embed/>
                </p:oleObj>
              </mc:Choice>
              <mc:Fallback>
                <p:oleObj name="Equation" r:id="rId9" imgW="4635500" imgH="711200" progId="Equation.DSMT4">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33850" y="3824288"/>
                        <a:ext cx="4635500" cy="711200"/>
                      </a:xfrm>
                      <a:prstGeom prst="rect">
                        <a:avLst/>
                      </a:prstGeom>
                      <a:solidFill>
                        <a:schemeClr val="tx1"/>
                      </a:solidFill>
                      <a:ln w="38100">
                        <a:solidFill>
                          <a:srgbClr val="808080"/>
                        </a:solidFill>
                        <a:miter lim="800000"/>
                        <a:headEnd/>
                        <a:tailEnd/>
                      </a:ln>
                    </p:spPr>
                  </p:pic>
                </p:oleObj>
              </mc:Fallback>
            </mc:AlternateContent>
          </a:graphicData>
        </a:graphic>
      </p:graphicFrame>
      <p:sp>
        <p:nvSpPr>
          <p:cNvPr id="3083" name="Text Box 11"/>
          <p:cNvSpPr txBox="1">
            <a:spLocks noChangeArrowheads="1"/>
          </p:cNvSpPr>
          <p:nvPr/>
        </p:nvSpPr>
        <p:spPr bwMode="auto">
          <a:xfrm>
            <a:off x="903288" y="4910138"/>
            <a:ext cx="8240712" cy="430212"/>
          </a:xfrm>
          <a:prstGeom prst="rect">
            <a:avLst/>
          </a:prstGeom>
          <a:noFill/>
          <a:ln w="9525">
            <a:noFill/>
            <a:miter lim="800000"/>
            <a:headEnd/>
            <a:tailEnd/>
          </a:ln>
        </p:spPr>
        <p:txBody>
          <a:bodyPr>
            <a:spAutoFit/>
          </a:bodyPr>
          <a:lstStyle/>
          <a:p>
            <a:pPr>
              <a:spcBef>
                <a:spcPct val="50000"/>
              </a:spcBef>
              <a:defRPr/>
            </a:pPr>
            <a:r>
              <a:rPr lang="en-GB" sz="2200" dirty="0">
                <a:latin typeface="+mj-lt"/>
                <a:cs typeface="Arial" charset="0"/>
              </a:rPr>
              <a:t>2</a:t>
            </a:r>
            <a:r>
              <a:rPr lang="en-GB" sz="2200" i="1" dirty="0">
                <a:latin typeface="+mj-lt"/>
                <a:cs typeface="Arial" charset="0"/>
              </a:rPr>
              <a:t>x </a:t>
            </a:r>
            <a:r>
              <a:rPr lang="en-GB" sz="2200" dirty="0">
                <a:latin typeface="+mj-lt"/>
                <a:cs typeface="Arial" charset="0"/>
              </a:rPr>
              <a:t>– 213.7 =  16.1</a:t>
            </a:r>
            <a:r>
              <a:rPr lang="en-GB" sz="2200" b="1" i="1" baseline="40000" dirty="0">
                <a:latin typeface="+mj-lt"/>
                <a:cs typeface="Arial" charset="0"/>
              </a:rPr>
              <a:t>o</a:t>
            </a:r>
            <a:r>
              <a:rPr lang="en-GB" sz="2200" dirty="0">
                <a:latin typeface="+mj-lt"/>
                <a:cs typeface="Arial" charset="0"/>
              </a:rPr>
              <a:t> , (180-16.1</a:t>
            </a:r>
            <a:r>
              <a:rPr lang="en-GB" sz="2200" b="1" i="1" baseline="40000" dirty="0">
                <a:latin typeface="+mj-lt"/>
                <a:cs typeface="Arial" charset="0"/>
              </a:rPr>
              <a:t>o</a:t>
            </a:r>
            <a:r>
              <a:rPr lang="en-GB" sz="2200" dirty="0">
                <a:latin typeface="+mj-lt"/>
                <a:cs typeface="Arial" charset="0"/>
              </a:rPr>
              <a:t>),(360+16.1</a:t>
            </a:r>
            <a:r>
              <a:rPr lang="en-GB" sz="2200" b="1" i="1" baseline="40000" dirty="0">
                <a:latin typeface="+mj-lt"/>
                <a:cs typeface="Arial" charset="0"/>
              </a:rPr>
              <a:t>o</a:t>
            </a:r>
            <a:r>
              <a:rPr lang="en-GB" sz="2200" dirty="0">
                <a:latin typeface="+mj-lt"/>
                <a:cs typeface="Arial" charset="0"/>
              </a:rPr>
              <a:t>),(360+180-16.1</a:t>
            </a:r>
            <a:r>
              <a:rPr lang="en-GB" sz="2200" b="1" i="1" baseline="40000" dirty="0">
                <a:latin typeface="+mj-lt"/>
                <a:cs typeface="Arial" charset="0"/>
              </a:rPr>
              <a:t>o</a:t>
            </a:r>
            <a:r>
              <a:rPr lang="en-GB" sz="2200" dirty="0">
                <a:latin typeface="+mj-lt"/>
                <a:cs typeface="Arial" charset="0"/>
              </a:rPr>
              <a:t>)</a:t>
            </a:r>
          </a:p>
        </p:txBody>
      </p:sp>
      <p:sp>
        <p:nvSpPr>
          <p:cNvPr id="3084" name="Text Box 12"/>
          <p:cNvSpPr txBox="1">
            <a:spLocks noChangeArrowheads="1"/>
          </p:cNvSpPr>
          <p:nvPr/>
        </p:nvSpPr>
        <p:spPr bwMode="auto">
          <a:xfrm>
            <a:off x="898525" y="5373688"/>
            <a:ext cx="8229600" cy="430212"/>
          </a:xfrm>
          <a:prstGeom prst="rect">
            <a:avLst/>
          </a:prstGeom>
          <a:noFill/>
          <a:ln w="9525">
            <a:noFill/>
            <a:miter lim="800000"/>
            <a:headEnd/>
            <a:tailEnd/>
          </a:ln>
        </p:spPr>
        <p:txBody>
          <a:bodyPr>
            <a:spAutoFit/>
          </a:bodyPr>
          <a:lstStyle/>
          <a:p>
            <a:pPr>
              <a:spcBef>
                <a:spcPct val="50000"/>
              </a:spcBef>
              <a:defRPr/>
            </a:pPr>
            <a:r>
              <a:rPr lang="en-GB" sz="2200" dirty="0">
                <a:latin typeface="+mj-lt"/>
                <a:cs typeface="Arial" charset="0"/>
              </a:rPr>
              <a:t>2</a:t>
            </a:r>
            <a:r>
              <a:rPr lang="en-GB" sz="2200" i="1" dirty="0">
                <a:latin typeface="+mj-lt"/>
                <a:cs typeface="Arial" charset="0"/>
              </a:rPr>
              <a:t>x </a:t>
            </a:r>
            <a:r>
              <a:rPr lang="en-GB" sz="2200" dirty="0">
                <a:latin typeface="+mj-lt"/>
                <a:cs typeface="Arial" charset="0"/>
              </a:rPr>
              <a:t>– 213.7 =  16.1</a:t>
            </a:r>
            <a:r>
              <a:rPr lang="en-GB" sz="2200" b="1" i="1" baseline="40000" dirty="0">
                <a:latin typeface="+mj-lt"/>
                <a:cs typeface="Arial" charset="0"/>
              </a:rPr>
              <a:t>o</a:t>
            </a:r>
            <a:r>
              <a:rPr lang="en-GB" sz="2200" dirty="0">
                <a:latin typeface="+mj-lt"/>
                <a:cs typeface="Arial" charset="0"/>
              </a:rPr>
              <a:t> ,   163.9</a:t>
            </a:r>
            <a:r>
              <a:rPr lang="en-GB" sz="2200" b="1" i="1" baseline="40000" dirty="0">
                <a:latin typeface="+mj-lt"/>
                <a:cs typeface="Arial" charset="0"/>
              </a:rPr>
              <a:t>o</a:t>
            </a:r>
            <a:r>
              <a:rPr lang="en-GB" sz="2200" dirty="0">
                <a:latin typeface="+mj-lt"/>
                <a:cs typeface="Arial" charset="0"/>
              </a:rPr>
              <a:t>,         376.1</a:t>
            </a:r>
            <a:r>
              <a:rPr lang="en-GB" sz="2200" b="1" i="1" baseline="40000" dirty="0">
                <a:latin typeface="+mj-lt"/>
                <a:cs typeface="Arial" charset="0"/>
              </a:rPr>
              <a:t>o</a:t>
            </a:r>
            <a:r>
              <a:rPr lang="en-GB" sz="2200" dirty="0">
                <a:latin typeface="+mj-lt"/>
                <a:cs typeface="Arial" charset="0"/>
              </a:rPr>
              <a:t>,           523.9</a:t>
            </a:r>
            <a:r>
              <a:rPr lang="en-GB" sz="2200" b="1" i="1" baseline="40000" dirty="0">
                <a:latin typeface="+mj-lt"/>
                <a:cs typeface="Arial" charset="0"/>
              </a:rPr>
              <a:t>o</a:t>
            </a:r>
            <a:r>
              <a:rPr lang="en-GB" sz="2200" dirty="0">
                <a:latin typeface="+mj-lt"/>
                <a:cs typeface="Arial" charset="0"/>
              </a:rPr>
              <a:t>, ….</a:t>
            </a:r>
          </a:p>
        </p:txBody>
      </p:sp>
      <p:sp>
        <p:nvSpPr>
          <p:cNvPr id="3085" name="Text Box 13"/>
          <p:cNvSpPr txBox="1">
            <a:spLocks noChangeArrowheads="1"/>
          </p:cNvSpPr>
          <p:nvPr/>
        </p:nvSpPr>
        <p:spPr bwMode="auto">
          <a:xfrm>
            <a:off x="1893888" y="5835650"/>
            <a:ext cx="7402512" cy="430213"/>
          </a:xfrm>
          <a:prstGeom prst="rect">
            <a:avLst/>
          </a:prstGeom>
          <a:noFill/>
          <a:ln w="9525">
            <a:noFill/>
            <a:miter lim="800000"/>
            <a:headEnd/>
            <a:tailEnd/>
          </a:ln>
        </p:spPr>
        <p:txBody>
          <a:bodyPr>
            <a:spAutoFit/>
          </a:bodyPr>
          <a:lstStyle/>
          <a:p>
            <a:pPr>
              <a:spcBef>
                <a:spcPct val="50000"/>
              </a:spcBef>
              <a:defRPr/>
            </a:pPr>
            <a:r>
              <a:rPr lang="en-GB" sz="2200" dirty="0">
                <a:solidFill>
                  <a:srgbClr val="FFFF00"/>
                </a:solidFill>
                <a:latin typeface="+mj-lt"/>
                <a:cs typeface="Arial" charset="0"/>
              </a:rPr>
              <a:t>2</a:t>
            </a:r>
            <a:r>
              <a:rPr lang="en-GB" sz="2200" i="1" dirty="0">
                <a:solidFill>
                  <a:srgbClr val="FFFF00"/>
                </a:solidFill>
                <a:latin typeface="+mj-lt"/>
                <a:cs typeface="Arial" charset="0"/>
              </a:rPr>
              <a:t>x</a:t>
            </a:r>
            <a:r>
              <a:rPr lang="en-GB" sz="2200" dirty="0">
                <a:solidFill>
                  <a:srgbClr val="FFFF00"/>
                </a:solidFill>
                <a:latin typeface="+mj-lt"/>
                <a:cs typeface="Arial" charset="0"/>
              </a:rPr>
              <a:t> =  229.8</a:t>
            </a:r>
            <a:r>
              <a:rPr lang="en-GB" sz="2200" b="1" i="1" baseline="40000" dirty="0">
                <a:solidFill>
                  <a:srgbClr val="FFFF00"/>
                </a:solidFill>
                <a:latin typeface="+mj-lt"/>
                <a:cs typeface="Arial" charset="0"/>
              </a:rPr>
              <a:t>o</a:t>
            </a:r>
            <a:r>
              <a:rPr lang="en-GB" sz="2200" dirty="0">
                <a:solidFill>
                  <a:srgbClr val="FFFF00"/>
                </a:solidFill>
                <a:latin typeface="+mj-lt"/>
                <a:cs typeface="Arial" charset="0"/>
              </a:rPr>
              <a:t> ,  310.2</a:t>
            </a:r>
            <a:r>
              <a:rPr lang="en-GB" sz="2200" b="1" i="1" baseline="40000" dirty="0">
                <a:solidFill>
                  <a:srgbClr val="FFFF00"/>
                </a:solidFill>
                <a:latin typeface="+mj-lt"/>
                <a:cs typeface="Arial" charset="0"/>
              </a:rPr>
              <a:t>o</a:t>
            </a:r>
            <a:r>
              <a:rPr lang="en-GB" sz="2200" dirty="0">
                <a:solidFill>
                  <a:srgbClr val="FFFF00"/>
                </a:solidFill>
                <a:latin typeface="+mj-lt"/>
                <a:cs typeface="Arial" charset="0"/>
              </a:rPr>
              <a:t>,        589.9</a:t>
            </a:r>
            <a:r>
              <a:rPr lang="en-GB" sz="2200" b="1" i="1" baseline="40000" dirty="0">
                <a:solidFill>
                  <a:srgbClr val="FFFF00"/>
                </a:solidFill>
                <a:latin typeface="+mj-lt"/>
                <a:cs typeface="Arial" charset="0"/>
              </a:rPr>
              <a:t>o</a:t>
            </a:r>
            <a:r>
              <a:rPr lang="en-GB" sz="2200" dirty="0">
                <a:solidFill>
                  <a:srgbClr val="FFFF00"/>
                </a:solidFill>
                <a:latin typeface="+mj-lt"/>
                <a:cs typeface="Arial" charset="0"/>
              </a:rPr>
              <a:t>,           670.2</a:t>
            </a:r>
            <a:r>
              <a:rPr lang="en-GB" sz="2200" b="1" i="1" baseline="40000" dirty="0">
                <a:solidFill>
                  <a:srgbClr val="FFFF00"/>
                </a:solidFill>
                <a:latin typeface="+mj-lt"/>
                <a:cs typeface="Arial" charset="0"/>
              </a:rPr>
              <a:t>o</a:t>
            </a:r>
            <a:r>
              <a:rPr lang="en-GB" sz="2200" dirty="0">
                <a:solidFill>
                  <a:srgbClr val="FFFF00"/>
                </a:solidFill>
                <a:latin typeface="+mj-lt"/>
                <a:cs typeface="Arial" charset="0"/>
              </a:rPr>
              <a:t>, ….</a:t>
            </a:r>
          </a:p>
        </p:txBody>
      </p:sp>
      <p:sp>
        <p:nvSpPr>
          <p:cNvPr id="3092" name="Text Box 20"/>
          <p:cNvSpPr txBox="1">
            <a:spLocks noChangeArrowheads="1"/>
          </p:cNvSpPr>
          <p:nvPr/>
        </p:nvSpPr>
        <p:spPr bwMode="auto">
          <a:xfrm>
            <a:off x="2039938" y="6299200"/>
            <a:ext cx="6845300" cy="430213"/>
          </a:xfrm>
          <a:prstGeom prst="rect">
            <a:avLst/>
          </a:prstGeom>
          <a:noFill/>
          <a:ln w="9525">
            <a:solidFill>
              <a:srgbClr val="FF0000"/>
            </a:solidFill>
            <a:miter lim="800000"/>
            <a:headEnd/>
            <a:tailEnd/>
          </a:ln>
        </p:spPr>
        <p:txBody>
          <a:bodyPr>
            <a:spAutoFit/>
          </a:bodyPr>
          <a:lstStyle/>
          <a:p>
            <a:pPr>
              <a:spcBef>
                <a:spcPct val="50000"/>
              </a:spcBef>
              <a:defRPr/>
            </a:pPr>
            <a:r>
              <a:rPr lang="en-GB" sz="2200" i="1" dirty="0">
                <a:solidFill>
                  <a:srgbClr val="FFFF00"/>
                </a:solidFill>
                <a:latin typeface="+mj-lt"/>
                <a:cs typeface="Arial" charset="0"/>
              </a:rPr>
              <a:t>x</a:t>
            </a:r>
            <a:r>
              <a:rPr lang="en-GB" sz="2200" dirty="0">
                <a:solidFill>
                  <a:srgbClr val="FFFF00"/>
                </a:solidFill>
                <a:latin typeface="+mj-lt"/>
                <a:cs typeface="Arial" charset="0"/>
              </a:rPr>
              <a:t> =  114.9</a:t>
            </a:r>
            <a:r>
              <a:rPr lang="en-GB" sz="2200" b="1" i="1" baseline="40000" dirty="0">
                <a:solidFill>
                  <a:srgbClr val="FFFF00"/>
                </a:solidFill>
                <a:latin typeface="+mj-lt"/>
                <a:cs typeface="Arial" charset="0"/>
              </a:rPr>
              <a:t>o</a:t>
            </a:r>
            <a:r>
              <a:rPr lang="en-GB" sz="2200" dirty="0">
                <a:solidFill>
                  <a:srgbClr val="FFFF00"/>
                </a:solidFill>
                <a:latin typeface="+mj-lt"/>
                <a:cs typeface="Arial" charset="0"/>
              </a:rPr>
              <a:t> ,    188.8</a:t>
            </a:r>
            <a:r>
              <a:rPr lang="en-GB" sz="2200" b="1" i="1" baseline="40000" dirty="0">
                <a:solidFill>
                  <a:srgbClr val="FFFF00"/>
                </a:solidFill>
                <a:latin typeface="+mj-lt"/>
                <a:cs typeface="Arial" charset="0"/>
              </a:rPr>
              <a:t>o</a:t>
            </a:r>
            <a:r>
              <a:rPr lang="en-GB" sz="2200" dirty="0">
                <a:solidFill>
                  <a:srgbClr val="FFFF00"/>
                </a:solidFill>
                <a:latin typeface="+mj-lt"/>
                <a:cs typeface="Arial" charset="0"/>
              </a:rPr>
              <a:t>,         294.9</a:t>
            </a:r>
            <a:r>
              <a:rPr lang="en-GB" sz="2200" b="1" i="1" baseline="40000" dirty="0">
                <a:solidFill>
                  <a:srgbClr val="FFFF00"/>
                </a:solidFill>
                <a:latin typeface="+mj-lt"/>
                <a:cs typeface="Arial" charset="0"/>
              </a:rPr>
              <a:t>o</a:t>
            </a:r>
            <a:r>
              <a:rPr lang="en-GB" sz="2200" dirty="0">
                <a:solidFill>
                  <a:srgbClr val="FFFF00"/>
                </a:solidFill>
                <a:latin typeface="+mj-lt"/>
                <a:cs typeface="Arial" charset="0"/>
              </a:rPr>
              <a:t>,           368.8</a:t>
            </a:r>
            <a:r>
              <a:rPr lang="en-GB" sz="2200" b="1" i="1" baseline="40000" dirty="0">
                <a:solidFill>
                  <a:srgbClr val="FFFF00"/>
                </a:solidFill>
                <a:latin typeface="+mj-lt"/>
                <a:cs typeface="Arial" charset="0"/>
              </a:rPr>
              <a:t>o</a:t>
            </a:r>
            <a:r>
              <a:rPr lang="en-GB" sz="2200" dirty="0">
                <a:solidFill>
                  <a:srgbClr val="FFFF00"/>
                </a:solidFill>
                <a:latin typeface="+mj-lt"/>
                <a:cs typeface="Arial" charset="0"/>
              </a:rPr>
              <a:t>, ….</a:t>
            </a:r>
          </a:p>
        </p:txBody>
      </p:sp>
      <p:sp>
        <p:nvSpPr>
          <p:cNvPr id="19" name="Text Box 4"/>
          <p:cNvSpPr txBox="1">
            <a:spLocks noChangeArrowheads="1"/>
          </p:cNvSpPr>
          <p:nvPr/>
        </p:nvSpPr>
        <p:spPr bwMode="auto">
          <a:xfrm>
            <a:off x="1543050" y="736600"/>
            <a:ext cx="5802313" cy="579438"/>
          </a:xfrm>
          <a:prstGeom prst="rect">
            <a:avLst/>
          </a:prstGeom>
          <a:noFill/>
          <a:ln w="9525">
            <a:noFill/>
            <a:miter lim="800000"/>
            <a:headEnd/>
            <a:tailEnd/>
          </a:ln>
        </p:spPr>
        <p:txBody>
          <a:bodyPr>
            <a:spAutoFit/>
          </a:bodyPr>
          <a:lstStyle/>
          <a:p>
            <a:pPr algn="ctr">
              <a:spcBef>
                <a:spcPct val="50000"/>
              </a:spcBef>
              <a:defRPr/>
            </a:pPr>
            <a:r>
              <a:rPr lang="en-GB" sz="3200" dirty="0">
                <a:solidFill>
                  <a:srgbClr val="FFFF00"/>
                </a:solidFill>
                <a:latin typeface="+mj-lt"/>
                <a:cs typeface="Arial" charset="0"/>
              </a:rPr>
              <a:t>Solving Trig Equations</a:t>
            </a:r>
          </a:p>
        </p:txBody>
      </p:sp>
      <p:cxnSp>
        <p:nvCxnSpPr>
          <p:cNvPr id="24587" name="Straight Connector 11"/>
          <p:cNvCxnSpPr>
            <a:cxnSpLocks noChangeShapeType="1"/>
          </p:cNvCxnSpPr>
          <p:nvPr/>
        </p:nvCxnSpPr>
        <p:spPr bwMode="auto">
          <a:xfrm>
            <a:off x="7146925" y="6202363"/>
            <a:ext cx="1311275" cy="655637"/>
          </a:xfrm>
          <a:prstGeom prst="line">
            <a:avLst/>
          </a:prstGeom>
          <a:noFill/>
          <a:ln w="57150" algn="ctr">
            <a:solidFill>
              <a:srgbClr val="FF0000"/>
            </a:solidFill>
            <a:round/>
            <a:headEnd/>
            <a:tailEnd/>
          </a:ln>
          <a:extLst>
            <a:ext uri="{909E8E84-426E-40DD-AFC4-6F175D3DCCD1}">
              <a14:hiddenFill xmlns:a14="http://schemas.microsoft.com/office/drawing/2010/main">
                <a:noFill/>
              </a14:hiddenFill>
            </a:ext>
          </a:extLst>
        </p:spPr>
      </p:cxnSp>
      <p:cxnSp>
        <p:nvCxnSpPr>
          <p:cNvPr id="24588" name="Straight Connector 12"/>
          <p:cNvCxnSpPr>
            <a:cxnSpLocks noChangeShapeType="1"/>
          </p:cNvCxnSpPr>
          <p:nvPr/>
        </p:nvCxnSpPr>
        <p:spPr bwMode="auto">
          <a:xfrm flipV="1">
            <a:off x="7132638" y="6202363"/>
            <a:ext cx="1417637" cy="655637"/>
          </a:xfrm>
          <a:prstGeom prst="line">
            <a:avLst/>
          </a:prstGeom>
          <a:noFill/>
          <a:ln w="57150" algn="ctr">
            <a:solidFill>
              <a:srgbClr val="FF0000"/>
            </a:solidFill>
            <a:round/>
            <a:headEnd/>
            <a:tailE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078"/>
                                        </p:tgtEl>
                                        <p:attrNameLst>
                                          <p:attrName>style.visibility</p:attrName>
                                        </p:attrNameLst>
                                      </p:cBhvr>
                                      <p:to>
                                        <p:strVal val="visible"/>
                                      </p:to>
                                    </p:set>
                                    <p:animEffect transition="in" filter="wipe(left)">
                                      <p:cBhvr>
                                        <p:cTn id="7" dur="500"/>
                                        <p:tgtEl>
                                          <p:spTgt spid="30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079"/>
                                        </p:tgtEl>
                                        <p:attrNameLst>
                                          <p:attrName>style.visibility</p:attrName>
                                        </p:attrNameLst>
                                      </p:cBhvr>
                                      <p:to>
                                        <p:strVal val="visible"/>
                                      </p:to>
                                    </p:set>
                                    <p:animEffect transition="in" filter="wipe(left)">
                                      <p:cBhvr>
                                        <p:cTn id="12" dur="500"/>
                                        <p:tgtEl>
                                          <p:spTgt spid="307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4581"/>
                                        </p:tgtEl>
                                        <p:attrNameLst>
                                          <p:attrName>style.visibility</p:attrName>
                                        </p:attrNameLst>
                                      </p:cBhvr>
                                      <p:to>
                                        <p:strVal val="visible"/>
                                      </p:to>
                                    </p:set>
                                    <p:animEffect transition="in" filter="wipe(left)">
                                      <p:cBhvr>
                                        <p:cTn id="17" dur="500"/>
                                        <p:tgtEl>
                                          <p:spTgt spid="2458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7" presetClass="entr" presetSubtype="0" fill="hold" grpId="0" nodeType="clickEffect">
                                  <p:stCondLst>
                                    <p:cond delay="0"/>
                                  </p:stCondLst>
                                  <p:iterate type="lt">
                                    <p:tmPct val="50000"/>
                                  </p:iterate>
                                  <p:childTnLst>
                                    <p:set>
                                      <p:cBhvr>
                                        <p:cTn id="21" dur="1" fill="hold">
                                          <p:stCondLst>
                                            <p:cond delay="0"/>
                                          </p:stCondLst>
                                        </p:cTn>
                                        <p:tgtEl>
                                          <p:spTgt spid="3083"/>
                                        </p:tgtEl>
                                        <p:attrNameLst>
                                          <p:attrName>style.visibility</p:attrName>
                                        </p:attrNameLst>
                                      </p:cBhvr>
                                      <p:to>
                                        <p:strVal val="visible"/>
                                      </p:to>
                                    </p:set>
                                    <p:anim calcmode="discrete" valueType="clr">
                                      <p:cBhvr override="childStyle">
                                        <p:cTn id="22" dur="80"/>
                                        <p:tgtEl>
                                          <p:spTgt spid="3083"/>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3083"/>
                                        </p:tgtEl>
                                        <p:attrNameLst>
                                          <p:attrName>fillcolor</p:attrName>
                                        </p:attrNameLst>
                                      </p:cBhvr>
                                      <p:tavLst>
                                        <p:tav tm="0">
                                          <p:val>
                                            <p:clrVal>
                                              <a:schemeClr val="accent2"/>
                                            </p:clrVal>
                                          </p:val>
                                        </p:tav>
                                        <p:tav tm="50000">
                                          <p:val>
                                            <p:clrVal>
                                              <a:schemeClr val="hlink"/>
                                            </p:clrVal>
                                          </p:val>
                                        </p:tav>
                                      </p:tavLst>
                                    </p:anim>
                                    <p:set>
                                      <p:cBhvr>
                                        <p:cTn id="24" dur="80"/>
                                        <p:tgtEl>
                                          <p:spTgt spid="3083"/>
                                        </p:tgtEl>
                                        <p:attrNameLst>
                                          <p:attrName>fill.type</p:attrName>
                                        </p:attrNameLst>
                                      </p:cBhvr>
                                      <p:to>
                                        <p:strVal val="solid"/>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27" presetClass="entr" presetSubtype="0" fill="hold" grpId="0" nodeType="clickEffect">
                                  <p:stCondLst>
                                    <p:cond delay="0"/>
                                  </p:stCondLst>
                                  <p:iterate type="lt">
                                    <p:tmPct val="50000"/>
                                  </p:iterate>
                                  <p:childTnLst>
                                    <p:set>
                                      <p:cBhvr>
                                        <p:cTn id="28" dur="1" fill="hold">
                                          <p:stCondLst>
                                            <p:cond delay="0"/>
                                          </p:stCondLst>
                                        </p:cTn>
                                        <p:tgtEl>
                                          <p:spTgt spid="3084"/>
                                        </p:tgtEl>
                                        <p:attrNameLst>
                                          <p:attrName>style.visibility</p:attrName>
                                        </p:attrNameLst>
                                      </p:cBhvr>
                                      <p:to>
                                        <p:strVal val="visible"/>
                                      </p:to>
                                    </p:set>
                                    <p:anim calcmode="discrete" valueType="clr">
                                      <p:cBhvr override="childStyle">
                                        <p:cTn id="29" dur="80"/>
                                        <p:tgtEl>
                                          <p:spTgt spid="3084"/>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3084"/>
                                        </p:tgtEl>
                                        <p:attrNameLst>
                                          <p:attrName>fillcolor</p:attrName>
                                        </p:attrNameLst>
                                      </p:cBhvr>
                                      <p:tavLst>
                                        <p:tav tm="0">
                                          <p:val>
                                            <p:clrVal>
                                              <a:schemeClr val="accent2"/>
                                            </p:clrVal>
                                          </p:val>
                                        </p:tav>
                                        <p:tav tm="50000">
                                          <p:val>
                                            <p:clrVal>
                                              <a:schemeClr val="hlink"/>
                                            </p:clrVal>
                                          </p:val>
                                        </p:tav>
                                      </p:tavLst>
                                    </p:anim>
                                    <p:set>
                                      <p:cBhvr>
                                        <p:cTn id="31" dur="80"/>
                                        <p:tgtEl>
                                          <p:spTgt spid="3084"/>
                                        </p:tgtEl>
                                        <p:attrNameLst>
                                          <p:attrName>fill.type</p:attrName>
                                        </p:attrNameLst>
                                      </p:cBhvr>
                                      <p:to>
                                        <p:strVal val="solid"/>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27" presetClass="entr" presetSubtype="0" fill="hold" grpId="0" nodeType="clickEffect">
                                  <p:stCondLst>
                                    <p:cond delay="0"/>
                                  </p:stCondLst>
                                  <p:iterate type="lt">
                                    <p:tmPct val="50000"/>
                                  </p:iterate>
                                  <p:childTnLst>
                                    <p:set>
                                      <p:cBhvr>
                                        <p:cTn id="35" dur="1" fill="hold">
                                          <p:stCondLst>
                                            <p:cond delay="0"/>
                                          </p:stCondLst>
                                        </p:cTn>
                                        <p:tgtEl>
                                          <p:spTgt spid="3085"/>
                                        </p:tgtEl>
                                        <p:attrNameLst>
                                          <p:attrName>style.visibility</p:attrName>
                                        </p:attrNameLst>
                                      </p:cBhvr>
                                      <p:to>
                                        <p:strVal val="visible"/>
                                      </p:to>
                                    </p:set>
                                    <p:anim calcmode="discrete" valueType="clr">
                                      <p:cBhvr override="childStyle">
                                        <p:cTn id="36" dur="80"/>
                                        <p:tgtEl>
                                          <p:spTgt spid="3085"/>
                                        </p:tgtEl>
                                        <p:attrNameLst>
                                          <p:attrName>style.color</p:attrName>
                                        </p:attrNameLst>
                                      </p:cBhvr>
                                      <p:tavLst>
                                        <p:tav tm="0">
                                          <p:val>
                                            <p:clrVal>
                                              <a:schemeClr val="accent2"/>
                                            </p:clrVal>
                                          </p:val>
                                        </p:tav>
                                        <p:tav tm="50000">
                                          <p:val>
                                            <p:clrVal>
                                              <a:schemeClr val="hlink"/>
                                            </p:clrVal>
                                          </p:val>
                                        </p:tav>
                                      </p:tavLst>
                                    </p:anim>
                                    <p:anim calcmode="discrete" valueType="clr">
                                      <p:cBhvr>
                                        <p:cTn id="37" dur="80"/>
                                        <p:tgtEl>
                                          <p:spTgt spid="3085"/>
                                        </p:tgtEl>
                                        <p:attrNameLst>
                                          <p:attrName>fillcolor</p:attrName>
                                        </p:attrNameLst>
                                      </p:cBhvr>
                                      <p:tavLst>
                                        <p:tav tm="0">
                                          <p:val>
                                            <p:clrVal>
                                              <a:schemeClr val="accent2"/>
                                            </p:clrVal>
                                          </p:val>
                                        </p:tav>
                                        <p:tav tm="50000">
                                          <p:val>
                                            <p:clrVal>
                                              <a:schemeClr val="hlink"/>
                                            </p:clrVal>
                                          </p:val>
                                        </p:tav>
                                      </p:tavLst>
                                    </p:anim>
                                    <p:set>
                                      <p:cBhvr>
                                        <p:cTn id="38" dur="80"/>
                                        <p:tgtEl>
                                          <p:spTgt spid="3085"/>
                                        </p:tgtEl>
                                        <p:attrNameLst>
                                          <p:attrName>fill.type</p:attrName>
                                        </p:attrNameLst>
                                      </p:cBhvr>
                                      <p:to>
                                        <p:strVal val="solid"/>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27" presetClass="entr" presetSubtype="0" fill="hold" grpId="0" nodeType="clickEffect">
                                  <p:stCondLst>
                                    <p:cond delay="0"/>
                                  </p:stCondLst>
                                  <p:iterate type="lt">
                                    <p:tmPct val="50000"/>
                                  </p:iterate>
                                  <p:childTnLst>
                                    <p:set>
                                      <p:cBhvr>
                                        <p:cTn id="42" dur="1" fill="hold">
                                          <p:stCondLst>
                                            <p:cond delay="0"/>
                                          </p:stCondLst>
                                        </p:cTn>
                                        <p:tgtEl>
                                          <p:spTgt spid="3092"/>
                                        </p:tgtEl>
                                        <p:attrNameLst>
                                          <p:attrName>style.visibility</p:attrName>
                                        </p:attrNameLst>
                                      </p:cBhvr>
                                      <p:to>
                                        <p:strVal val="visible"/>
                                      </p:to>
                                    </p:set>
                                    <p:anim calcmode="discrete" valueType="clr">
                                      <p:cBhvr override="childStyle">
                                        <p:cTn id="43" dur="80"/>
                                        <p:tgtEl>
                                          <p:spTgt spid="3092"/>
                                        </p:tgtEl>
                                        <p:attrNameLst>
                                          <p:attrName>style.color</p:attrName>
                                        </p:attrNameLst>
                                      </p:cBhvr>
                                      <p:tavLst>
                                        <p:tav tm="0">
                                          <p:val>
                                            <p:clrVal>
                                              <a:schemeClr val="accent2"/>
                                            </p:clrVal>
                                          </p:val>
                                        </p:tav>
                                        <p:tav tm="50000">
                                          <p:val>
                                            <p:clrVal>
                                              <a:schemeClr val="hlink"/>
                                            </p:clrVal>
                                          </p:val>
                                        </p:tav>
                                      </p:tavLst>
                                    </p:anim>
                                    <p:anim calcmode="discrete" valueType="clr">
                                      <p:cBhvr>
                                        <p:cTn id="44" dur="80"/>
                                        <p:tgtEl>
                                          <p:spTgt spid="3092"/>
                                        </p:tgtEl>
                                        <p:attrNameLst>
                                          <p:attrName>fillcolor</p:attrName>
                                        </p:attrNameLst>
                                      </p:cBhvr>
                                      <p:tavLst>
                                        <p:tav tm="0">
                                          <p:val>
                                            <p:clrVal>
                                              <a:schemeClr val="accent2"/>
                                            </p:clrVal>
                                          </p:val>
                                        </p:tav>
                                        <p:tav tm="50000">
                                          <p:val>
                                            <p:clrVal>
                                              <a:schemeClr val="hlink"/>
                                            </p:clrVal>
                                          </p:val>
                                        </p:tav>
                                      </p:tavLst>
                                    </p:anim>
                                    <p:set>
                                      <p:cBhvr>
                                        <p:cTn id="45" dur="80"/>
                                        <p:tgtEl>
                                          <p:spTgt spid="3092"/>
                                        </p:tgtEl>
                                        <p:attrNameLst>
                                          <p:attrName>fill.type</p:attrName>
                                        </p:attrNameLst>
                                      </p:cBhvr>
                                      <p:to>
                                        <p:strVal val="solid"/>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53" presetClass="entr" presetSubtype="0" fill="hold" nodeType="clickEffect">
                                  <p:stCondLst>
                                    <p:cond delay="0"/>
                                  </p:stCondLst>
                                  <p:childTnLst>
                                    <p:set>
                                      <p:cBhvr>
                                        <p:cTn id="49" dur="1" fill="hold">
                                          <p:stCondLst>
                                            <p:cond delay="0"/>
                                          </p:stCondLst>
                                        </p:cTn>
                                        <p:tgtEl>
                                          <p:spTgt spid="24587"/>
                                        </p:tgtEl>
                                        <p:attrNameLst>
                                          <p:attrName>style.visibility</p:attrName>
                                        </p:attrNameLst>
                                      </p:cBhvr>
                                      <p:to>
                                        <p:strVal val="visible"/>
                                      </p:to>
                                    </p:set>
                                    <p:anim calcmode="lin" valueType="num">
                                      <p:cBhvr>
                                        <p:cTn id="50" dur="500" fill="hold"/>
                                        <p:tgtEl>
                                          <p:spTgt spid="24587"/>
                                        </p:tgtEl>
                                        <p:attrNameLst>
                                          <p:attrName>ppt_w</p:attrName>
                                        </p:attrNameLst>
                                      </p:cBhvr>
                                      <p:tavLst>
                                        <p:tav tm="0">
                                          <p:val>
                                            <p:fltVal val="0"/>
                                          </p:val>
                                        </p:tav>
                                        <p:tav tm="100000">
                                          <p:val>
                                            <p:strVal val="#ppt_w"/>
                                          </p:val>
                                        </p:tav>
                                      </p:tavLst>
                                    </p:anim>
                                    <p:anim calcmode="lin" valueType="num">
                                      <p:cBhvr>
                                        <p:cTn id="51" dur="500" fill="hold"/>
                                        <p:tgtEl>
                                          <p:spTgt spid="24587"/>
                                        </p:tgtEl>
                                        <p:attrNameLst>
                                          <p:attrName>ppt_h</p:attrName>
                                        </p:attrNameLst>
                                      </p:cBhvr>
                                      <p:tavLst>
                                        <p:tav tm="0">
                                          <p:val>
                                            <p:fltVal val="0"/>
                                          </p:val>
                                        </p:tav>
                                        <p:tav tm="100000">
                                          <p:val>
                                            <p:strVal val="#ppt_h"/>
                                          </p:val>
                                        </p:tav>
                                      </p:tavLst>
                                    </p:anim>
                                    <p:animEffect transition="in" filter="fade">
                                      <p:cBhvr>
                                        <p:cTn id="52" dur="500"/>
                                        <p:tgtEl>
                                          <p:spTgt spid="24587"/>
                                        </p:tgtEl>
                                      </p:cBhvr>
                                    </p:animEffect>
                                  </p:childTnLst>
                                </p:cTn>
                              </p:par>
                              <p:par>
                                <p:cTn id="53" presetID="53" presetClass="entr" presetSubtype="0" fill="hold" nodeType="withEffect">
                                  <p:stCondLst>
                                    <p:cond delay="0"/>
                                  </p:stCondLst>
                                  <p:childTnLst>
                                    <p:set>
                                      <p:cBhvr>
                                        <p:cTn id="54" dur="1" fill="hold">
                                          <p:stCondLst>
                                            <p:cond delay="0"/>
                                          </p:stCondLst>
                                        </p:cTn>
                                        <p:tgtEl>
                                          <p:spTgt spid="24588"/>
                                        </p:tgtEl>
                                        <p:attrNameLst>
                                          <p:attrName>style.visibility</p:attrName>
                                        </p:attrNameLst>
                                      </p:cBhvr>
                                      <p:to>
                                        <p:strVal val="visible"/>
                                      </p:to>
                                    </p:set>
                                    <p:anim calcmode="lin" valueType="num">
                                      <p:cBhvr>
                                        <p:cTn id="55" dur="500" fill="hold"/>
                                        <p:tgtEl>
                                          <p:spTgt spid="24588"/>
                                        </p:tgtEl>
                                        <p:attrNameLst>
                                          <p:attrName>ppt_w</p:attrName>
                                        </p:attrNameLst>
                                      </p:cBhvr>
                                      <p:tavLst>
                                        <p:tav tm="0">
                                          <p:val>
                                            <p:fltVal val="0"/>
                                          </p:val>
                                        </p:tav>
                                        <p:tav tm="100000">
                                          <p:val>
                                            <p:strVal val="#ppt_w"/>
                                          </p:val>
                                        </p:tav>
                                      </p:tavLst>
                                    </p:anim>
                                    <p:anim calcmode="lin" valueType="num">
                                      <p:cBhvr>
                                        <p:cTn id="56" dur="500" fill="hold"/>
                                        <p:tgtEl>
                                          <p:spTgt spid="24588"/>
                                        </p:tgtEl>
                                        <p:attrNameLst>
                                          <p:attrName>ppt_h</p:attrName>
                                        </p:attrNameLst>
                                      </p:cBhvr>
                                      <p:tavLst>
                                        <p:tav tm="0">
                                          <p:val>
                                            <p:fltVal val="0"/>
                                          </p:val>
                                        </p:tav>
                                        <p:tav tm="100000">
                                          <p:val>
                                            <p:strVal val="#ppt_h"/>
                                          </p:val>
                                        </p:tav>
                                      </p:tavLst>
                                    </p:anim>
                                    <p:animEffect transition="in" filter="fade">
                                      <p:cBhvr>
                                        <p:cTn id="57" dur="500"/>
                                        <p:tgtEl>
                                          <p:spTgt spid="245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3" grpId="0"/>
      <p:bldP spid="3084" grpId="0"/>
      <p:bldP spid="3085" grpId="0"/>
      <p:bldP spid="3092"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6" name="Text Box 4"/>
          <p:cNvSpPr txBox="1">
            <a:spLocks noChangeArrowheads="1"/>
          </p:cNvSpPr>
          <p:nvPr/>
        </p:nvSpPr>
        <p:spPr bwMode="auto">
          <a:xfrm>
            <a:off x="836613" y="1433513"/>
            <a:ext cx="1479550" cy="457200"/>
          </a:xfrm>
          <a:prstGeom prst="rect">
            <a:avLst/>
          </a:prstGeom>
          <a:noFill/>
          <a:ln w="9525">
            <a:noFill/>
            <a:miter lim="800000"/>
            <a:headEnd/>
            <a:tailEnd/>
          </a:ln>
        </p:spPr>
        <p:txBody>
          <a:bodyPr>
            <a:spAutoFit/>
          </a:bodyPr>
          <a:lstStyle/>
          <a:p>
            <a:pPr>
              <a:spcBef>
                <a:spcPct val="50000"/>
              </a:spcBef>
              <a:defRPr/>
            </a:pPr>
            <a:r>
              <a:rPr lang="en-GB" dirty="0">
                <a:solidFill>
                  <a:srgbClr val="FFFF00"/>
                </a:solidFill>
                <a:latin typeface="+mj-lt"/>
                <a:cs typeface="Arial" charset="0"/>
              </a:rPr>
              <a:t>Example</a:t>
            </a:r>
          </a:p>
        </p:txBody>
      </p:sp>
      <p:sp>
        <p:nvSpPr>
          <p:cNvPr id="25607" name="Text Box 5"/>
          <p:cNvSpPr txBox="1">
            <a:spLocks noChangeArrowheads="1"/>
          </p:cNvSpPr>
          <p:nvPr/>
        </p:nvSpPr>
        <p:spPr bwMode="auto">
          <a:xfrm>
            <a:off x="3062288" y="1044575"/>
            <a:ext cx="3460750" cy="338138"/>
          </a:xfrm>
          <a:prstGeom prst="rect">
            <a:avLst/>
          </a:prstGeom>
          <a:noFill/>
          <a:ln w="9525">
            <a:noFill/>
            <a:miter lim="800000"/>
            <a:headEnd/>
            <a:tailEnd/>
          </a:ln>
        </p:spPr>
        <p:txBody>
          <a:bodyPr>
            <a:spAutoFit/>
          </a:bodyPr>
          <a:lstStyle/>
          <a:p>
            <a:pPr algn="ctr">
              <a:spcBef>
                <a:spcPct val="50000"/>
              </a:spcBef>
              <a:defRPr/>
            </a:pPr>
            <a:r>
              <a:rPr lang="en-GB" sz="1600" dirty="0">
                <a:latin typeface="+mj-lt"/>
                <a:cs typeface="Arial" charset="0"/>
              </a:rPr>
              <a:t>(From a past paper)</a:t>
            </a:r>
          </a:p>
        </p:txBody>
      </p:sp>
      <p:sp>
        <p:nvSpPr>
          <p:cNvPr id="25608" name="Text Box 7"/>
          <p:cNvSpPr txBox="1">
            <a:spLocks noChangeArrowheads="1"/>
          </p:cNvSpPr>
          <p:nvPr/>
        </p:nvSpPr>
        <p:spPr bwMode="auto">
          <a:xfrm>
            <a:off x="838200" y="1851025"/>
            <a:ext cx="8305800" cy="1323975"/>
          </a:xfrm>
          <a:prstGeom prst="rect">
            <a:avLst/>
          </a:prstGeom>
          <a:noFill/>
          <a:ln w="9525">
            <a:noFill/>
            <a:miter lim="800000"/>
            <a:headEnd/>
            <a:tailEnd/>
          </a:ln>
        </p:spPr>
        <p:txBody>
          <a:bodyPr>
            <a:spAutoFit/>
          </a:bodyPr>
          <a:lstStyle/>
          <a:p>
            <a:pPr>
              <a:spcBef>
                <a:spcPct val="50000"/>
              </a:spcBef>
              <a:defRPr/>
            </a:pPr>
            <a:r>
              <a:rPr lang="en-GB" sz="2000" dirty="0">
                <a:solidFill>
                  <a:srgbClr val="FFFF00"/>
                </a:solidFill>
                <a:latin typeface="+mj-lt"/>
                <a:cs typeface="Arial" charset="0"/>
              </a:rPr>
              <a:t>A builder has obtained a large supply of 4 metre rafters.  He wishes to use them to build some holiday chalets.  The planning department insists that the gable end of each chalet should be in the form of an isosceles triangle surmounting two squares, as shown in the diagram.</a:t>
            </a:r>
          </a:p>
        </p:txBody>
      </p:sp>
      <p:sp>
        <p:nvSpPr>
          <p:cNvPr id="4104" name="Text Box 8"/>
          <p:cNvSpPr txBox="1">
            <a:spLocks noChangeArrowheads="1"/>
          </p:cNvSpPr>
          <p:nvPr/>
        </p:nvSpPr>
        <p:spPr bwMode="auto">
          <a:xfrm>
            <a:off x="882650" y="3157538"/>
            <a:ext cx="8413750" cy="923925"/>
          </a:xfrm>
          <a:prstGeom prst="rect">
            <a:avLst/>
          </a:prstGeom>
          <a:noFill/>
          <a:ln w="9525">
            <a:noFill/>
            <a:miter lim="800000"/>
            <a:headEnd/>
            <a:tailEnd/>
          </a:ln>
        </p:spPr>
        <p:txBody>
          <a:bodyPr>
            <a:spAutoFit/>
          </a:bodyPr>
          <a:lstStyle/>
          <a:p>
            <a:pPr marL="457200" indent="-457200">
              <a:spcBef>
                <a:spcPct val="50000"/>
              </a:spcBef>
              <a:buFontTx/>
              <a:buAutoNum type="alphaLcParenR"/>
              <a:defRPr/>
            </a:pPr>
            <a:r>
              <a:rPr lang="en-GB" sz="2000" dirty="0">
                <a:latin typeface="+mj-lt"/>
                <a:cs typeface="Arial" charset="0"/>
              </a:rPr>
              <a:t>If </a:t>
            </a:r>
            <a:r>
              <a:rPr lang="el-GR" dirty="0">
                <a:solidFill>
                  <a:srgbClr val="FFFF00"/>
                </a:solidFill>
                <a:latin typeface="Arial Narrow"/>
                <a:cs typeface="Arial" charset="0"/>
              </a:rPr>
              <a:t>θ</a:t>
            </a:r>
            <a:r>
              <a:rPr lang="en-GB" b="1" i="1" baseline="40000" dirty="0">
                <a:solidFill>
                  <a:srgbClr val="FFFF00"/>
                </a:solidFill>
                <a:latin typeface="+mj-lt"/>
                <a:cs typeface="Arial" charset="0"/>
              </a:rPr>
              <a:t>o</a:t>
            </a:r>
            <a:r>
              <a:rPr lang="en-GB" dirty="0">
                <a:latin typeface="+mj-lt"/>
                <a:cs typeface="Arial" charset="0"/>
              </a:rPr>
              <a:t> </a:t>
            </a:r>
            <a:r>
              <a:rPr lang="en-GB" sz="2000" dirty="0">
                <a:latin typeface="+mj-lt"/>
                <a:cs typeface="Arial" charset="0"/>
              </a:rPr>
              <a:t>is the angle shown in the diagram and A</a:t>
            </a:r>
          </a:p>
          <a:p>
            <a:pPr marL="457200" indent="-457200">
              <a:spcBef>
                <a:spcPct val="50000"/>
              </a:spcBef>
              <a:defRPr/>
            </a:pPr>
            <a:r>
              <a:rPr lang="en-GB" sz="2000" dirty="0">
                <a:latin typeface="+mj-lt"/>
                <a:cs typeface="Arial" charset="0"/>
              </a:rPr>
              <a:t>	is the area m</a:t>
            </a:r>
            <a:r>
              <a:rPr lang="en-GB" sz="2000" baseline="30000" dirty="0">
                <a:latin typeface="+mj-lt"/>
                <a:cs typeface="Arial" charset="0"/>
              </a:rPr>
              <a:t>2</a:t>
            </a:r>
            <a:r>
              <a:rPr lang="en-GB" sz="2000" dirty="0">
                <a:latin typeface="+mj-lt"/>
                <a:cs typeface="Arial" charset="0"/>
              </a:rPr>
              <a:t> of the gable end, show that</a:t>
            </a:r>
            <a:endParaRPr lang="en-GB" sz="2000" b="1" i="1" dirty="0">
              <a:latin typeface="+mj-lt"/>
              <a:cs typeface="Arial" charset="0"/>
            </a:endParaRPr>
          </a:p>
        </p:txBody>
      </p:sp>
      <p:graphicFrame>
        <p:nvGraphicFramePr>
          <p:cNvPr id="4105" name="Object 2"/>
          <p:cNvGraphicFramePr>
            <a:graphicFrameLocks noChangeAspect="1"/>
          </p:cNvGraphicFramePr>
          <p:nvPr/>
        </p:nvGraphicFramePr>
        <p:xfrm>
          <a:off x="2528888" y="4273550"/>
          <a:ext cx="2730500" cy="431800"/>
        </p:xfrm>
        <a:graphic>
          <a:graphicData uri="http://schemas.openxmlformats.org/presentationml/2006/ole">
            <mc:AlternateContent xmlns:mc="http://schemas.openxmlformats.org/markup-compatibility/2006">
              <mc:Choice xmlns:v="urn:schemas-microsoft-com:vml" Requires="v">
                <p:oleObj spid="_x0000_s41999" name="Equation" r:id="rId3" imgW="2730500" imgH="431800" progId="Equation.DSMT4">
                  <p:embed/>
                </p:oleObj>
              </mc:Choice>
              <mc:Fallback>
                <p:oleObj name="Equation" r:id="rId3" imgW="2730500" imgH="43180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8888" y="4273550"/>
                        <a:ext cx="2730500" cy="431800"/>
                      </a:xfrm>
                      <a:prstGeom prst="rect">
                        <a:avLst/>
                      </a:prstGeom>
                      <a:solidFill>
                        <a:schemeClr val="tx1"/>
                      </a:solidFill>
                      <a:ln w="38100">
                        <a:solidFill>
                          <a:srgbClr val="808080"/>
                        </a:solidFill>
                        <a:miter lim="800000"/>
                        <a:headEnd/>
                        <a:tailEnd/>
                      </a:ln>
                    </p:spPr>
                  </p:pic>
                </p:oleObj>
              </mc:Fallback>
            </mc:AlternateContent>
          </a:graphicData>
        </a:graphic>
      </p:graphicFrame>
      <p:graphicFrame>
        <p:nvGraphicFramePr>
          <p:cNvPr id="4106" name="Object 3"/>
          <p:cNvGraphicFramePr>
            <a:graphicFrameLocks noChangeAspect="1"/>
          </p:cNvGraphicFramePr>
          <p:nvPr/>
        </p:nvGraphicFramePr>
        <p:xfrm>
          <a:off x="944563" y="5080000"/>
          <a:ext cx="5961062" cy="457200"/>
        </p:xfrm>
        <a:graphic>
          <a:graphicData uri="http://schemas.openxmlformats.org/presentationml/2006/ole">
            <mc:AlternateContent xmlns:mc="http://schemas.openxmlformats.org/markup-compatibility/2006">
              <mc:Choice xmlns:v="urn:schemas-microsoft-com:vml" Requires="v">
                <p:oleObj spid="_x0000_s42000" name="Equation" r:id="rId5" imgW="6807200" imgH="457200" progId="Equation.DSMT4">
                  <p:embed/>
                </p:oleObj>
              </mc:Choice>
              <mc:Fallback>
                <p:oleObj name="Equation" r:id="rId5" imgW="6807200" imgH="4572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4563" y="5080000"/>
                        <a:ext cx="5961062" cy="457200"/>
                      </a:xfrm>
                      <a:prstGeom prst="rect">
                        <a:avLst/>
                      </a:prstGeom>
                      <a:solidFill>
                        <a:schemeClr val="tx1"/>
                      </a:solidFill>
                      <a:ln w="38100">
                        <a:solidFill>
                          <a:srgbClr val="808080"/>
                        </a:solidFill>
                        <a:miter lim="800000"/>
                        <a:headEnd/>
                        <a:tailEnd/>
                      </a:ln>
                    </p:spPr>
                  </p:pic>
                </p:oleObj>
              </mc:Fallback>
            </mc:AlternateContent>
          </a:graphicData>
        </a:graphic>
      </p:graphicFrame>
      <p:sp>
        <p:nvSpPr>
          <p:cNvPr id="4107" name="Text Box 11"/>
          <p:cNvSpPr txBox="1">
            <a:spLocks noChangeArrowheads="1"/>
          </p:cNvSpPr>
          <p:nvPr/>
        </p:nvSpPr>
        <p:spPr bwMode="auto">
          <a:xfrm>
            <a:off x="882650" y="5821363"/>
            <a:ext cx="5989638" cy="768350"/>
          </a:xfrm>
          <a:prstGeom prst="rect">
            <a:avLst/>
          </a:prstGeom>
          <a:noFill/>
          <a:ln w="9525">
            <a:noFill/>
            <a:miter lim="800000"/>
            <a:headEnd/>
            <a:tailEnd/>
          </a:ln>
        </p:spPr>
        <p:txBody>
          <a:bodyPr>
            <a:spAutoFit/>
          </a:bodyPr>
          <a:lstStyle/>
          <a:p>
            <a:pPr marL="457200" indent="-457200">
              <a:spcBef>
                <a:spcPct val="50000"/>
              </a:spcBef>
              <a:buFontTx/>
              <a:buAutoNum type="alphaLcParenR" startAt="3"/>
              <a:defRPr/>
            </a:pPr>
            <a:r>
              <a:rPr lang="en-GB" sz="2000" dirty="0">
                <a:latin typeface="+mj-lt"/>
                <a:cs typeface="Arial" charset="0"/>
              </a:rPr>
              <a:t>Find algebraically the value of </a:t>
            </a:r>
            <a:r>
              <a:rPr lang="el-GR" dirty="0">
                <a:solidFill>
                  <a:srgbClr val="FFFF00"/>
                </a:solidFill>
                <a:latin typeface="Arial Narrow"/>
                <a:cs typeface="Arial" charset="0"/>
              </a:rPr>
              <a:t>θ</a:t>
            </a:r>
            <a:r>
              <a:rPr lang="en-GB" baseline="30000" dirty="0">
                <a:solidFill>
                  <a:srgbClr val="FFFF00"/>
                </a:solidFill>
                <a:latin typeface="+mj-lt"/>
                <a:cs typeface="Arial" charset="0"/>
              </a:rPr>
              <a:t>o</a:t>
            </a:r>
            <a:r>
              <a:rPr lang="en-GB" dirty="0">
                <a:latin typeface="+mj-lt"/>
                <a:cs typeface="Arial" charset="0"/>
              </a:rPr>
              <a:t> </a:t>
            </a:r>
            <a:r>
              <a:rPr lang="en-GB" sz="2000" dirty="0">
                <a:latin typeface="+mj-lt"/>
                <a:cs typeface="Arial" charset="0"/>
              </a:rPr>
              <a:t>for which                   the area of the gable end is 30m</a:t>
            </a:r>
            <a:r>
              <a:rPr lang="en-GB" sz="2000" baseline="30000" dirty="0">
                <a:latin typeface="+mj-lt"/>
                <a:cs typeface="Arial" charset="0"/>
              </a:rPr>
              <a:t>2</a:t>
            </a:r>
            <a:r>
              <a:rPr lang="en-GB" sz="2000" dirty="0">
                <a:latin typeface="+mj-lt"/>
                <a:cs typeface="Arial" charset="0"/>
              </a:rPr>
              <a:t>.</a:t>
            </a:r>
            <a:endParaRPr lang="en-GB" sz="2000" b="1" i="1" dirty="0">
              <a:latin typeface="+mj-lt"/>
              <a:cs typeface="Arial" charset="0"/>
            </a:endParaRPr>
          </a:p>
        </p:txBody>
      </p:sp>
      <p:grpSp>
        <p:nvGrpSpPr>
          <p:cNvPr id="41993" name="Group 15"/>
          <p:cNvGrpSpPr>
            <a:grpSpLocks/>
          </p:cNvGrpSpPr>
          <p:nvPr/>
        </p:nvGrpSpPr>
        <p:grpSpPr bwMode="auto">
          <a:xfrm>
            <a:off x="6962775" y="4116388"/>
            <a:ext cx="2089150" cy="2635250"/>
            <a:chOff x="4078" y="1076"/>
            <a:chExt cx="1316" cy="1660"/>
          </a:xfrm>
        </p:grpSpPr>
        <p:graphicFrame>
          <p:nvGraphicFramePr>
            <p:cNvPr id="41995" name="Object 4"/>
            <p:cNvGraphicFramePr>
              <a:graphicFrameLocks noChangeAspect="1"/>
            </p:cNvGraphicFramePr>
            <p:nvPr/>
          </p:nvGraphicFramePr>
          <p:xfrm>
            <a:off x="4078" y="1076"/>
            <a:ext cx="1316" cy="1660"/>
          </p:xfrm>
          <a:graphic>
            <a:graphicData uri="http://schemas.openxmlformats.org/presentationml/2006/ole">
              <mc:AlternateContent xmlns:mc="http://schemas.openxmlformats.org/markup-compatibility/2006">
                <mc:Choice xmlns:v="urn:schemas-microsoft-com:vml" Requires="v">
                  <p:oleObj spid="_x0000_s42001" name="FXDraw V2" r:id="rId7" imgW="2360520" imgH="2976840" progId="">
                    <p:embed/>
                  </p:oleObj>
                </mc:Choice>
                <mc:Fallback>
                  <p:oleObj name="FXDraw V2" r:id="rId7" imgW="2360520" imgH="2976840" progId="">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78" y="1076"/>
                          <a:ext cx="1316" cy="1660"/>
                        </a:xfrm>
                        <a:prstGeom prst="rect">
                          <a:avLst/>
                        </a:prstGeom>
                        <a:solidFill>
                          <a:schemeClr val="tx1"/>
                        </a:solidFill>
                        <a:ln w="38100">
                          <a:solidFill>
                            <a:srgbClr val="808080"/>
                          </a:solidFill>
                          <a:miter lim="800000"/>
                          <a:headEnd/>
                          <a:tailEnd/>
                        </a:ln>
                      </p:spPr>
                    </p:pic>
                  </p:oleObj>
                </mc:Fallback>
              </mc:AlternateContent>
            </a:graphicData>
          </a:graphic>
        </p:graphicFrame>
        <p:graphicFrame>
          <p:nvGraphicFramePr>
            <p:cNvPr id="41996" name="Object 5"/>
            <p:cNvGraphicFramePr>
              <a:graphicFrameLocks noChangeAspect="1"/>
            </p:cNvGraphicFramePr>
            <p:nvPr/>
          </p:nvGraphicFramePr>
          <p:xfrm>
            <a:off x="4637" y="1280"/>
            <a:ext cx="227" cy="250"/>
          </p:xfrm>
          <a:graphic>
            <a:graphicData uri="http://schemas.openxmlformats.org/presentationml/2006/ole">
              <mc:AlternateContent xmlns:mc="http://schemas.openxmlformats.org/markup-compatibility/2006">
                <mc:Choice xmlns:v="urn:schemas-microsoft-com:vml" Requires="v">
                  <p:oleObj spid="_x0000_s42002" name="Equation" r:id="rId9" imgW="266469" imgH="291847" progId="Equation.DSMT4">
                    <p:embed/>
                  </p:oleObj>
                </mc:Choice>
                <mc:Fallback>
                  <p:oleObj name="Equation" r:id="rId9" imgW="266469" imgH="291847" progId="Equation.DSMT4">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37" y="1280"/>
                          <a:ext cx="22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612" name="Text Box 13"/>
            <p:cNvSpPr txBox="1">
              <a:spLocks noChangeArrowheads="1"/>
            </p:cNvSpPr>
            <p:nvPr/>
          </p:nvSpPr>
          <p:spPr bwMode="auto">
            <a:xfrm>
              <a:off x="5071" y="1222"/>
              <a:ext cx="188" cy="291"/>
            </a:xfrm>
            <a:prstGeom prst="rect">
              <a:avLst/>
            </a:prstGeom>
            <a:noFill/>
            <a:ln w="9525">
              <a:noFill/>
              <a:miter lim="800000"/>
              <a:headEnd/>
              <a:tailEnd/>
            </a:ln>
          </p:spPr>
          <p:txBody>
            <a:bodyPr>
              <a:spAutoFit/>
            </a:bodyPr>
            <a:lstStyle/>
            <a:p>
              <a:pPr>
                <a:spcBef>
                  <a:spcPct val="50000"/>
                </a:spcBef>
                <a:defRPr/>
              </a:pPr>
              <a:r>
                <a:rPr lang="en-GB">
                  <a:solidFill>
                    <a:srgbClr val="000000"/>
                  </a:solidFill>
                  <a:latin typeface="+mj-lt"/>
                  <a:cs typeface="Arial" charset="0"/>
                </a:rPr>
                <a:t>4</a:t>
              </a:r>
            </a:p>
          </p:txBody>
        </p:sp>
        <p:sp>
          <p:nvSpPr>
            <p:cNvPr id="25613" name="Text Box 14"/>
            <p:cNvSpPr txBox="1">
              <a:spLocks noChangeArrowheads="1"/>
            </p:cNvSpPr>
            <p:nvPr/>
          </p:nvSpPr>
          <p:spPr bwMode="auto">
            <a:xfrm>
              <a:off x="4229" y="1265"/>
              <a:ext cx="188" cy="291"/>
            </a:xfrm>
            <a:prstGeom prst="rect">
              <a:avLst/>
            </a:prstGeom>
            <a:noFill/>
            <a:ln w="9525">
              <a:noFill/>
              <a:miter lim="800000"/>
              <a:headEnd/>
              <a:tailEnd/>
            </a:ln>
          </p:spPr>
          <p:txBody>
            <a:bodyPr>
              <a:spAutoFit/>
            </a:bodyPr>
            <a:lstStyle/>
            <a:p>
              <a:pPr>
                <a:spcBef>
                  <a:spcPct val="50000"/>
                </a:spcBef>
                <a:defRPr/>
              </a:pPr>
              <a:r>
                <a:rPr lang="en-GB" dirty="0">
                  <a:solidFill>
                    <a:srgbClr val="000000"/>
                  </a:solidFill>
                  <a:latin typeface="+mj-lt"/>
                  <a:cs typeface="Arial" charset="0"/>
                </a:rPr>
                <a:t>4</a:t>
              </a:r>
            </a:p>
          </p:txBody>
        </p:sp>
      </p:grpSp>
      <p:sp>
        <p:nvSpPr>
          <p:cNvPr id="14" name="Text Box 4"/>
          <p:cNvSpPr txBox="1">
            <a:spLocks noChangeArrowheads="1"/>
          </p:cNvSpPr>
          <p:nvPr/>
        </p:nvSpPr>
        <p:spPr bwMode="auto">
          <a:xfrm>
            <a:off x="1543050" y="600075"/>
            <a:ext cx="5802313" cy="579438"/>
          </a:xfrm>
          <a:prstGeom prst="rect">
            <a:avLst/>
          </a:prstGeom>
          <a:noFill/>
          <a:ln w="9525">
            <a:noFill/>
            <a:miter lim="800000"/>
            <a:headEnd/>
            <a:tailEnd/>
          </a:ln>
        </p:spPr>
        <p:txBody>
          <a:bodyPr>
            <a:spAutoFit/>
          </a:bodyPr>
          <a:lstStyle/>
          <a:p>
            <a:pPr algn="ctr">
              <a:spcBef>
                <a:spcPct val="50000"/>
              </a:spcBef>
              <a:defRPr/>
            </a:pPr>
            <a:r>
              <a:rPr lang="en-GB" sz="3200" dirty="0">
                <a:solidFill>
                  <a:srgbClr val="FFFF00"/>
                </a:solidFill>
                <a:latin typeface="+mj-lt"/>
                <a:cs typeface="Arial" charset="0"/>
              </a:rPr>
              <a:t>Solving Trig Equations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0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0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410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1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4" grpId="0"/>
      <p:bldP spid="4107"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3010" name="Group 11"/>
          <p:cNvGrpSpPr>
            <a:grpSpLocks/>
          </p:cNvGrpSpPr>
          <p:nvPr/>
        </p:nvGrpSpPr>
        <p:grpSpPr bwMode="auto">
          <a:xfrm>
            <a:off x="6978650" y="60325"/>
            <a:ext cx="2089150" cy="2635250"/>
            <a:chOff x="3768" y="278"/>
            <a:chExt cx="1316" cy="1660"/>
          </a:xfrm>
        </p:grpSpPr>
        <p:grpSp>
          <p:nvGrpSpPr>
            <p:cNvPr id="43031" name="Group 4"/>
            <p:cNvGrpSpPr>
              <a:grpSpLocks/>
            </p:cNvGrpSpPr>
            <p:nvPr/>
          </p:nvGrpSpPr>
          <p:grpSpPr bwMode="auto">
            <a:xfrm>
              <a:off x="3768" y="278"/>
              <a:ext cx="1316" cy="1660"/>
              <a:chOff x="3684" y="591"/>
              <a:chExt cx="1316" cy="1660"/>
            </a:xfrm>
          </p:grpSpPr>
          <p:graphicFrame>
            <p:nvGraphicFramePr>
              <p:cNvPr id="43034" name="Object 11"/>
              <p:cNvGraphicFramePr>
                <a:graphicFrameLocks noChangeAspect="1"/>
              </p:cNvGraphicFramePr>
              <p:nvPr/>
            </p:nvGraphicFramePr>
            <p:xfrm>
              <a:off x="3684" y="591"/>
              <a:ext cx="1316" cy="1660"/>
            </p:xfrm>
            <a:graphic>
              <a:graphicData uri="http://schemas.openxmlformats.org/presentationml/2006/ole">
                <mc:AlternateContent xmlns:mc="http://schemas.openxmlformats.org/markup-compatibility/2006">
                  <mc:Choice xmlns:v="urn:schemas-microsoft-com:vml" Requires="v">
                    <p:oleObj spid="_x0000_s43038" name="FXDraw V2" r:id="rId3" imgW="2360520" imgH="2976840" progId="">
                      <p:embed/>
                    </p:oleObj>
                  </mc:Choice>
                  <mc:Fallback>
                    <p:oleObj name="FXDraw V2" r:id="rId3" imgW="2360520" imgH="2976840" progId="">
                      <p:embed/>
                      <p:pic>
                        <p:nvPicPr>
                          <p:cNvPr id="0"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4" y="591"/>
                            <a:ext cx="1316" cy="1660"/>
                          </a:xfrm>
                          <a:prstGeom prst="rect">
                            <a:avLst/>
                          </a:prstGeom>
                          <a:solidFill>
                            <a:schemeClr val="tx1"/>
                          </a:solidFill>
                          <a:ln w="38100">
                            <a:solidFill>
                              <a:srgbClr val="808080"/>
                            </a:solidFill>
                            <a:miter lim="800000"/>
                            <a:headEnd/>
                            <a:tailEnd/>
                          </a:ln>
                        </p:spPr>
                      </p:pic>
                    </p:oleObj>
                  </mc:Fallback>
                </mc:AlternateContent>
              </a:graphicData>
            </a:graphic>
          </p:graphicFrame>
          <p:graphicFrame>
            <p:nvGraphicFramePr>
              <p:cNvPr id="43035" name="Object 12"/>
              <p:cNvGraphicFramePr>
                <a:graphicFrameLocks noChangeAspect="1"/>
              </p:cNvGraphicFramePr>
              <p:nvPr/>
            </p:nvGraphicFramePr>
            <p:xfrm>
              <a:off x="4293" y="864"/>
              <a:ext cx="112" cy="152"/>
            </p:xfrm>
            <a:graphic>
              <a:graphicData uri="http://schemas.openxmlformats.org/presentationml/2006/ole">
                <mc:AlternateContent xmlns:mc="http://schemas.openxmlformats.org/markup-compatibility/2006">
                  <mc:Choice xmlns:v="urn:schemas-microsoft-com:vml" Requires="v">
                    <p:oleObj spid="_x0000_s43039" name="Equation" r:id="rId5" imgW="177646" imgH="241091" progId="Equation.DSMT4">
                      <p:embed/>
                    </p:oleObj>
                  </mc:Choice>
                  <mc:Fallback>
                    <p:oleObj name="Equation" r:id="rId5" imgW="177646" imgH="241091" progId="Equation.DSMT4">
                      <p:embed/>
                      <p:pic>
                        <p:nvPicPr>
                          <p:cNvPr id="0"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93" y="864"/>
                            <a:ext cx="112"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654" name="Text Box 7"/>
              <p:cNvSpPr txBox="1">
                <a:spLocks noChangeArrowheads="1"/>
              </p:cNvSpPr>
              <p:nvPr/>
            </p:nvSpPr>
            <p:spPr bwMode="auto">
              <a:xfrm>
                <a:off x="4629" y="896"/>
                <a:ext cx="188" cy="291"/>
              </a:xfrm>
              <a:prstGeom prst="rect">
                <a:avLst/>
              </a:prstGeom>
              <a:noFill/>
              <a:ln w="9525">
                <a:noFill/>
                <a:miter lim="800000"/>
                <a:headEnd/>
                <a:tailEnd/>
              </a:ln>
            </p:spPr>
            <p:txBody>
              <a:bodyPr>
                <a:spAutoFit/>
              </a:bodyPr>
              <a:lstStyle/>
              <a:p>
                <a:pPr>
                  <a:spcBef>
                    <a:spcPct val="50000"/>
                  </a:spcBef>
                  <a:defRPr/>
                </a:pPr>
                <a:r>
                  <a:rPr lang="en-GB">
                    <a:solidFill>
                      <a:srgbClr val="000000"/>
                    </a:solidFill>
                    <a:latin typeface="+mj-lt"/>
                    <a:cs typeface="Arial" charset="0"/>
                  </a:rPr>
                  <a:t>4</a:t>
                </a:r>
              </a:p>
            </p:txBody>
          </p:sp>
          <p:sp>
            <p:nvSpPr>
              <p:cNvPr id="26655" name="Text Box 8"/>
              <p:cNvSpPr txBox="1">
                <a:spLocks noChangeArrowheads="1"/>
              </p:cNvSpPr>
              <p:nvPr/>
            </p:nvSpPr>
            <p:spPr bwMode="auto">
              <a:xfrm>
                <a:off x="3835" y="862"/>
                <a:ext cx="188" cy="291"/>
              </a:xfrm>
              <a:prstGeom prst="rect">
                <a:avLst/>
              </a:prstGeom>
              <a:noFill/>
              <a:ln w="9525">
                <a:noFill/>
                <a:miter lim="800000"/>
                <a:headEnd/>
                <a:tailEnd/>
              </a:ln>
            </p:spPr>
            <p:txBody>
              <a:bodyPr>
                <a:spAutoFit/>
              </a:bodyPr>
              <a:lstStyle/>
              <a:p>
                <a:pPr>
                  <a:spcBef>
                    <a:spcPct val="50000"/>
                  </a:spcBef>
                  <a:defRPr/>
                </a:pPr>
                <a:r>
                  <a:rPr lang="en-GB" dirty="0">
                    <a:solidFill>
                      <a:srgbClr val="000000"/>
                    </a:solidFill>
                    <a:latin typeface="+mj-lt"/>
                    <a:cs typeface="Arial" charset="0"/>
                  </a:rPr>
                  <a:t>4</a:t>
                </a:r>
              </a:p>
            </p:txBody>
          </p:sp>
        </p:grpSp>
        <p:sp>
          <p:nvSpPr>
            <p:cNvPr id="26652" name="Text Box 9"/>
            <p:cNvSpPr txBox="1">
              <a:spLocks noChangeArrowheads="1"/>
            </p:cNvSpPr>
            <p:nvPr/>
          </p:nvSpPr>
          <p:spPr bwMode="auto">
            <a:xfrm>
              <a:off x="4643" y="1090"/>
              <a:ext cx="209" cy="291"/>
            </a:xfrm>
            <a:prstGeom prst="rect">
              <a:avLst/>
            </a:prstGeom>
            <a:noFill/>
            <a:ln w="9525">
              <a:noFill/>
              <a:miter lim="800000"/>
              <a:headEnd/>
              <a:tailEnd/>
            </a:ln>
          </p:spPr>
          <p:txBody>
            <a:bodyPr>
              <a:spAutoFit/>
            </a:bodyPr>
            <a:lstStyle/>
            <a:p>
              <a:pPr>
                <a:spcBef>
                  <a:spcPct val="50000"/>
                </a:spcBef>
                <a:defRPr/>
              </a:pPr>
              <a:r>
                <a:rPr lang="en-GB" i="1">
                  <a:solidFill>
                    <a:srgbClr val="000000"/>
                  </a:solidFill>
                  <a:latin typeface="+mj-lt"/>
                  <a:cs typeface="Arial" charset="0"/>
                </a:rPr>
                <a:t>s</a:t>
              </a:r>
            </a:p>
          </p:txBody>
        </p:sp>
        <p:sp>
          <p:nvSpPr>
            <p:cNvPr id="26653" name="Text Box 10"/>
            <p:cNvSpPr txBox="1">
              <a:spLocks noChangeArrowheads="1"/>
            </p:cNvSpPr>
            <p:nvPr/>
          </p:nvSpPr>
          <p:spPr bwMode="auto">
            <a:xfrm>
              <a:off x="3990" y="1083"/>
              <a:ext cx="209" cy="291"/>
            </a:xfrm>
            <a:prstGeom prst="rect">
              <a:avLst/>
            </a:prstGeom>
            <a:noFill/>
            <a:ln w="9525">
              <a:noFill/>
              <a:miter lim="800000"/>
              <a:headEnd/>
              <a:tailEnd/>
            </a:ln>
          </p:spPr>
          <p:txBody>
            <a:bodyPr>
              <a:spAutoFit/>
            </a:bodyPr>
            <a:lstStyle/>
            <a:p>
              <a:pPr>
                <a:spcBef>
                  <a:spcPct val="50000"/>
                </a:spcBef>
                <a:defRPr/>
              </a:pPr>
              <a:r>
                <a:rPr lang="en-GB" i="1">
                  <a:solidFill>
                    <a:srgbClr val="000000"/>
                  </a:solidFill>
                  <a:latin typeface="+mj-lt"/>
                  <a:cs typeface="Arial" charset="0"/>
                </a:rPr>
                <a:t>s</a:t>
              </a:r>
            </a:p>
          </p:txBody>
        </p:sp>
      </p:grpSp>
      <p:sp>
        <p:nvSpPr>
          <p:cNvPr id="5132" name="Text Box 12"/>
          <p:cNvSpPr txBox="1">
            <a:spLocks noChangeArrowheads="1"/>
          </p:cNvSpPr>
          <p:nvPr/>
        </p:nvSpPr>
        <p:spPr bwMode="auto">
          <a:xfrm>
            <a:off x="923925" y="1968500"/>
            <a:ext cx="5964238" cy="431800"/>
          </a:xfrm>
          <a:prstGeom prst="rect">
            <a:avLst/>
          </a:prstGeom>
          <a:noFill/>
          <a:ln w="9525">
            <a:noFill/>
            <a:miter lim="800000"/>
            <a:headEnd/>
            <a:tailEnd/>
          </a:ln>
        </p:spPr>
        <p:txBody>
          <a:bodyPr>
            <a:spAutoFit/>
          </a:bodyPr>
          <a:lstStyle/>
          <a:p>
            <a:pPr>
              <a:spcBef>
                <a:spcPct val="50000"/>
              </a:spcBef>
              <a:defRPr/>
            </a:pPr>
            <a:r>
              <a:rPr lang="en-GB" sz="2200" dirty="0">
                <a:solidFill>
                  <a:srgbClr val="FFFF00"/>
                </a:solidFill>
                <a:latin typeface="+mj-lt"/>
                <a:cs typeface="Arial" charset="0"/>
              </a:rPr>
              <a:t>Let the side of the square frames be </a:t>
            </a:r>
            <a:r>
              <a:rPr lang="en-GB" sz="2200" i="1" dirty="0">
                <a:solidFill>
                  <a:srgbClr val="FFFF00"/>
                </a:solidFill>
                <a:latin typeface="+mj-lt"/>
                <a:cs typeface="Arial" charset="0"/>
              </a:rPr>
              <a:t>s</a:t>
            </a:r>
            <a:r>
              <a:rPr lang="en-GB" sz="2200" dirty="0">
                <a:solidFill>
                  <a:srgbClr val="FFFF00"/>
                </a:solidFill>
                <a:latin typeface="+mj-lt"/>
                <a:cs typeface="Arial" charset="0"/>
              </a:rPr>
              <a:t>.</a:t>
            </a:r>
          </a:p>
        </p:txBody>
      </p:sp>
      <p:sp>
        <p:nvSpPr>
          <p:cNvPr id="26639" name="Text Box 13"/>
          <p:cNvSpPr txBox="1">
            <a:spLocks noChangeArrowheads="1"/>
          </p:cNvSpPr>
          <p:nvPr/>
        </p:nvSpPr>
        <p:spPr bwMode="auto">
          <a:xfrm>
            <a:off x="866775" y="1401763"/>
            <a:ext cx="1114425" cy="400050"/>
          </a:xfrm>
          <a:prstGeom prst="rect">
            <a:avLst/>
          </a:prstGeom>
          <a:noFill/>
          <a:ln w="9525">
            <a:noFill/>
            <a:miter lim="800000"/>
            <a:headEnd/>
            <a:tailEnd/>
          </a:ln>
        </p:spPr>
        <p:txBody>
          <a:bodyPr>
            <a:spAutoFit/>
          </a:bodyPr>
          <a:lstStyle/>
          <a:p>
            <a:pPr>
              <a:spcBef>
                <a:spcPct val="50000"/>
              </a:spcBef>
              <a:defRPr/>
            </a:pPr>
            <a:r>
              <a:rPr lang="en-GB" sz="2000" dirty="0">
                <a:latin typeface="+mj-lt"/>
                <a:cs typeface="Arial" charset="0"/>
              </a:rPr>
              <a:t>Part (a)</a:t>
            </a:r>
          </a:p>
        </p:txBody>
      </p:sp>
      <p:sp>
        <p:nvSpPr>
          <p:cNvPr id="5136" name="Text Box 16"/>
          <p:cNvSpPr txBox="1">
            <a:spLocks noChangeArrowheads="1"/>
          </p:cNvSpPr>
          <p:nvPr/>
        </p:nvSpPr>
        <p:spPr bwMode="auto">
          <a:xfrm>
            <a:off x="923925" y="2349500"/>
            <a:ext cx="5961063" cy="430213"/>
          </a:xfrm>
          <a:prstGeom prst="rect">
            <a:avLst/>
          </a:prstGeom>
          <a:noFill/>
          <a:ln w="9525">
            <a:noFill/>
            <a:miter lim="800000"/>
            <a:headEnd/>
            <a:tailEnd/>
          </a:ln>
        </p:spPr>
        <p:txBody>
          <a:bodyPr>
            <a:spAutoFit/>
          </a:bodyPr>
          <a:lstStyle/>
          <a:p>
            <a:pPr>
              <a:spcBef>
                <a:spcPct val="50000"/>
              </a:spcBef>
              <a:defRPr/>
            </a:pPr>
            <a:r>
              <a:rPr lang="en-GB" sz="2200" dirty="0">
                <a:solidFill>
                  <a:srgbClr val="FFFF00"/>
                </a:solidFill>
                <a:latin typeface="+mj-lt"/>
                <a:cs typeface="Arial" charset="0"/>
              </a:rPr>
              <a:t>Use the cosine rule in the isosceles triangle:</a:t>
            </a:r>
          </a:p>
        </p:txBody>
      </p:sp>
      <p:graphicFrame>
        <p:nvGraphicFramePr>
          <p:cNvPr id="26634" name="Object 10"/>
          <p:cNvGraphicFramePr>
            <a:graphicFrameLocks noChangeAspect="1"/>
          </p:cNvGraphicFramePr>
          <p:nvPr/>
        </p:nvGraphicFramePr>
        <p:xfrm>
          <a:off x="2152650" y="2881313"/>
          <a:ext cx="3328988" cy="425450"/>
        </p:xfrm>
        <a:graphic>
          <a:graphicData uri="http://schemas.openxmlformats.org/presentationml/2006/ole">
            <mc:AlternateContent xmlns:mc="http://schemas.openxmlformats.org/markup-compatibility/2006">
              <mc:Choice xmlns:v="urn:schemas-microsoft-com:vml" Requires="v">
                <p:oleObj spid="_x0000_s43040" name="Equation" r:id="rId7" imgW="2552700" imgH="292100" progId="Equation.DSMT4">
                  <p:embed/>
                </p:oleObj>
              </mc:Choice>
              <mc:Fallback>
                <p:oleObj name="Equation" r:id="rId7" imgW="2552700" imgH="292100" progId="Equation.DSMT4">
                  <p:embed/>
                  <p:pic>
                    <p:nvPicPr>
                      <p:cNvPr id="0"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52650" y="2881313"/>
                        <a:ext cx="3328988" cy="425450"/>
                      </a:xfrm>
                      <a:prstGeom prst="rect">
                        <a:avLst/>
                      </a:prstGeom>
                      <a:solidFill>
                        <a:schemeClr val="tx1"/>
                      </a:solidFill>
                      <a:ln w="38100">
                        <a:solidFill>
                          <a:srgbClr val="808080"/>
                        </a:solidFill>
                        <a:miter lim="800000"/>
                        <a:headEnd/>
                        <a:tailEnd/>
                      </a:ln>
                    </p:spPr>
                  </p:pic>
                </p:oleObj>
              </mc:Fallback>
            </mc:AlternateContent>
          </a:graphicData>
        </a:graphic>
      </p:graphicFrame>
      <p:graphicFrame>
        <p:nvGraphicFramePr>
          <p:cNvPr id="5141" name="Object 2"/>
          <p:cNvGraphicFramePr>
            <a:graphicFrameLocks noChangeAspect="1"/>
          </p:cNvGraphicFramePr>
          <p:nvPr/>
        </p:nvGraphicFramePr>
        <p:xfrm>
          <a:off x="923925" y="3549650"/>
          <a:ext cx="3200400" cy="431800"/>
        </p:xfrm>
        <a:graphic>
          <a:graphicData uri="http://schemas.openxmlformats.org/presentationml/2006/ole">
            <mc:AlternateContent xmlns:mc="http://schemas.openxmlformats.org/markup-compatibility/2006">
              <mc:Choice xmlns:v="urn:schemas-microsoft-com:vml" Requires="v">
                <p:oleObj spid="_x0000_s43041" name="Equation" r:id="rId9" imgW="3200400" imgH="431640" progId="Equation.DSMT4">
                  <p:embed/>
                </p:oleObj>
              </mc:Choice>
              <mc:Fallback>
                <p:oleObj name="Equation" r:id="rId9" imgW="3200400" imgH="431640" progId="Equation.DSMT4">
                  <p:embed/>
                  <p:pic>
                    <p:nvPicPr>
                      <p:cNvPr id="0" name="Object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23925" y="3549650"/>
                        <a:ext cx="3200400" cy="431800"/>
                      </a:xfrm>
                      <a:prstGeom prst="rect">
                        <a:avLst/>
                      </a:prstGeom>
                      <a:solidFill>
                        <a:schemeClr val="tx1"/>
                      </a:solidFill>
                      <a:ln w="38100">
                        <a:solidFill>
                          <a:srgbClr val="808080"/>
                        </a:solidFill>
                        <a:miter lim="800000"/>
                        <a:headEnd/>
                        <a:tailEnd/>
                      </a:ln>
                    </p:spPr>
                  </p:pic>
                </p:oleObj>
              </mc:Fallback>
            </mc:AlternateContent>
          </a:graphicData>
        </a:graphic>
      </p:graphicFrame>
      <p:graphicFrame>
        <p:nvGraphicFramePr>
          <p:cNvPr id="5143" name="Object 3"/>
          <p:cNvGraphicFramePr>
            <a:graphicFrameLocks noChangeAspect="1"/>
          </p:cNvGraphicFramePr>
          <p:nvPr/>
        </p:nvGraphicFramePr>
        <p:xfrm>
          <a:off x="4394200" y="3543300"/>
          <a:ext cx="2343150" cy="442913"/>
        </p:xfrm>
        <a:graphic>
          <a:graphicData uri="http://schemas.openxmlformats.org/presentationml/2006/ole">
            <mc:AlternateContent xmlns:mc="http://schemas.openxmlformats.org/markup-compatibility/2006">
              <mc:Choice xmlns:v="urn:schemas-microsoft-com:vml" Requires="v">
                <p:oleObj spid="_x0000_s43042" name="Equation" r:id="rId11" imgW="2019300" imgH="381000" progId="Equation.DSMT4">
                  <p:embed/>
                </p:oleObj>
              </mc:Choice>
              <mc:Fallback>
                <p:oleObj name="Equation" r:id="rId11" imgW="2019300" imgH="381000" progId="Equation.DSMT4">
                  <p:embed/>
                  <p:pic>
                    <p:nvPicPr>
                      <p:cNvPr id="0" name="Object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94200" y="3543300"/>
                        <a:ext cx="2343150" cy="442913"/>
                      </a:xfrm>
                      <a:prstGeom prst="rect">
                        <a:avLst/>
                      </a:prstGeom>
                      <a:solidFill>
                        <a:schemeClr val="tx1"/>
                      </a:solidFill>
                      <a:ln w="38100">
                        <a:solidFill>
                          <a:srgbClr val="808080"/>
                        </a:solidFill>
                        <a:miter lim="800000"/>
                        <a:headEnd/>
                        <a:tailEnd/>
                      </a:ln>
                    </p:spPr>
                  </p:pic>
                </p:oleObj>
              </mc:Fallback>
            </mc:AlternateContent>
          </a:graphicData>
        </a:graphic>
      </p:graphicFrame>
      <p:graphicFrame>
        <p:nvGraphicFramePr>
          <p:cNvPr id="5144" name="Object 4"/>
          <p:cNvGraphicFramePr>
            <a:graphicFrameLocks noChangeAspect="1"/>
          </p:cNvGraphicFramePr>
          <p:nvPr/>
        </p:nvGraphicFramePr>
        <p:xfrm>
          <a:off x="6848475" y="3535363"/>
          <a:ext cx="2071688" cy="457200"/>
        </p:xfrm>
        <a:graphic>
          <a:graphicData uri="http://schemas.openxmlformats.org/presentationml/2006/ole">
            <mc:AlternateContent xmlns:mc="http://schemas.openxmlformats.org/markup-compatibility/2006">
              <mc:Choice xmlns:v="urn:schemas-microsoft-com:vml" Requires="v">
                <p:oleObj spid="_x0000_s43043" name="Equation" r:id="rId13" imgW="1727200" imgH="381000" progId="Equation.DSMT4">
                  <p:embed/>
                </p:oleObj>
              </mc:Choice>
              <mc:Fallback>
                <p:oleObj name="Equation" r:id="rId13" imgW="1727200" imgH="381000" progId="Equation.DSMT4">
                  <p:embed/>
                  <p:pic>
                    <p:nvPicPr>
                      <p:cNvPr id="0" name="Object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848475" y="3535363"/>
                        <a:ext cx="2071688" cy="457200"/>
                      </a:xfrm>
                      <a:prstGeom prst="rect">
                        <a:avLst/>
                      </a:prstGeom>
                      <a:solidFill>
                        <a:schemeClr val="tx1"/>
                      </a:solidFill>
                      <a:ln w="38100">
                        <a:solidFill>
                          <a:srgbClr val="808080"/>
                        </a:solidFill>
                        <a:miter lim="800000"/>
                        <a:headEnd/>
                        <a:tailEnd/>
                      </a:ln>
                    </p:spPr>
                  </p:pic>
                </p:oleObj>
              </mc:Fallback>
            </mc:AlternateContent>
          </a:graphicData>
        </a:graphic>
      </p:graphicFrame>
      <p:sp>
        <p:nvSpPr>
          <p:cNvPr id="26642" name="Text Box 25"/>
          <p:cNvSpPr txBox="1">
            <a:spLocks noChangeArrowheads="1"/>
          </p:cNvSpPr>
          <p:nvPr/>
        </p:nvSpPr>
        <p:spPr bwMode="auto">
          <a:xfrm>
            <a:off x="3330575" y="4073525"/>
            <a:ext cx="3028950" cy="461963"/>
          </a:xfrm>
          <a:prstGeom prst="rect">
            <a:avLst/>
          </a:prstGeom>
          <a:noFill/>
          <a:ln w="9525">
            <a:noFill/>
            <a:miter lim="800000"/>
            <a:headEnd/>
            <a:tailEnd/>
          </a:ln>
        </p:spPr>
        <p:txBody>
          <a:bodyPr>
            <a:spAutoFit/>
          </a:bodyPr>
          <a:lstStyle/>
          <a:p>
            <a:pPr>
              <a:spcBef>
                <a:spcPct val="50000"/>
              </a:spcBef>
              <a:defRPr/>
            </a:pPr>
            <a:endParaRPr lang="en-US">
              <a:latin typeface="+mj-lt"/>
              <a:cs typeface="Arial" charset="0"/>
            </a:endParaRPr>
          </a:p>
        </p:txBody>
      </p:sp>
      <p:sp>
        <p:nvSpPr>
          <p:cNvPr id="5146" name="Text Box 26"/>
          <p:cNvSpPr txBox="1">
            <a:spLocks noChangeArrowheads="1"/>
          </p:cNvSpPr>
          <p:nvPr/>
        </p:nvSpPr>
        <p:spPr bwMode="auto">
          <a:xfrm>
            <a:off x="923925" y="4075113"/>
            <a:ext cx="5781675" cy="461962"/>
          </a:xfrm>
          <a:prstGeom prst="rect">
            <a:avLst/>
          </a:prstGeom>
          <a:noFill/>
          <a:ln w="9525">
            <a:noFill/>
            <a:miter lim="800000"/>
            <a:headEnd/>
            <a:tailEnd/>
          </a:ln>
        </p:spPr>
        <p:txBody>
          <a:bodyPr>
            <a:spAutoFit/>
          </a:bodyPr>
          <a:lstStyle/>
          <a:p>
            <a:pPr>
              <a:spcBef>
                <a:spcPct val="50000"/>
              </a:spcBef>
              <a:defRPr/>
            </a:pPr>
            <a:r>
              <a:rPr lang="en-GB" dirty="0">
                <a:solidFill>
                  <a:srgbClr val="FFFF00"/>
                </a:solidFill>
                <a:latin typeface="+mj-lt"/>
                <a:cs typeface="Arial" charset="0"/>
              </a:rPr>
              <a:t>This is the area of one of the squares.</a:t>
            </a:r>
          </a:p>
        </p:txBody>
      </p:sp>
      <p:sp>
        <p:nvSpPr>
          <p:cNvPr id="5147" name="Text Box 27"/>
          <p:cNvSpPr txBox="1">
            <a:spLocks noChangeArrowheads="1"/>
          </p:cNvSpPr>
          <p:nvPr/>
        </p:nvSpPr>
        <p:spPr bwMode="auto">
          <a:xfrm>
            <a:off x="923925" y="4700588"/>
            <a:ext cx="5964238" cy="460375"/>
          </a:xfrm>
          <a:prstGeom prst="rect">
            <a:avLst/>
          </a:prstGeom>
          <a:noFill/>
          <a:ln w="9525">
            <a:noFill/>
            <a:miter lim="800000"/>
            <a:headEnd/>
            <a:tailEnd/>
          </a:ln>
        </p:spPr>
        <p:txBody>
          <a:bodyPr>
            <a:spAutoFit/>
          </a:bodyPr>
          <a:lstStyle/>
          <a:p>
            <a:pPr>
              <a:spcBef>
                <a:spcPct val="50000"/>
              </a:spcBef>
              <a:defRPr/>
            </a:pPr>
            <a:r>
              <a:rPr lang="en-GB" dirty="0">
                <a:solidFill>
                  <a:srgbClr val="FFFF00"/>
                </a:solidFill>
                <a:latin typeface="+mj-lt"/>
                <a:cs typeface="Arial" charset="0"/>
              </a:rPr>
              <a:t>The formula for the area of a triangle is</a:t>
            </a:r>
          </a:p>
        </p:txBody>
      </p:sp>
      <p:graphicFrame>
        <p:nvGraphicFramePr>
          <p:cNvPr id="26633" name="Object 9"/>
          <p:cNvGraphicFramePr>
            <a:graphicFrameLocks noChangeAspect="1"/>
          </p:cNvGraphicFramePr>
          <p:nvPr/>
        </p:nvGraphicFramePr>
        <p:xfrm>
          <a:off x="6919913" y="4722813"/>
          <a:ext cx="1368425" cy="382587"/>
        </p:xfrm>
        <a:graphic>
          <a:graphicData uri="http://schemas.openxmlformats.org/presentationml/2006/ole">
            <mc:AlternateContent xmlns:mc="http://schemas.openxmlformats.org/markup-compatibility/2006">
              <mc:Choice xmlns:v="urn:schemas-microsoft-com:vml" Requires="v">
                <p:oleObj spid="_x0000_s43044" name="Equation" r:id="rId15" imgW="1180588" imgH="330057" progId="Equation.DSMT4">
                  <p:embed/>
                </p:oleObj>
              </mc:Choice>
              <mc:Fallback>
                <p:oleObj name="Equation" r:id="rId15" imgW="1180588" imgH="330057" progId="Equation.DSMT4">
                  <p:embed/>
                  <p:pic>
                    <p:nvPicPr>
                      <p:cNvPr id="0" name="Object 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919913" y="4722813"/>
                        <a:ext cx="1368425" cy="382587"/>
                      </a:xfrm>
                      <a:prstGeom prst="rect">
                        <a:avLst/>
                      </a:prstGeom>
                      <a:solidFill>
                        <a:schemeClr val="tx1"/>
                      </a:solidFill>
                      <a:ln w="38100">
                        <a:solidFill>
                          <a:srgbClr val="808080"/>
                        </a:solidFill>
                        <a:miter lim="800000"/>
                        <a:headEnd/>
                        <a:tailEnd/>
                      </a:ln>
                    </p:spPr>
                  </p:pic>
                </p:oleObj>
              </mc:Fallback>
            </mc:AlternateContent>
          </a:graphicData>
        </a:graphic>
      </p:graphicFrame>
      <p:graphicFrame>
        <p:nvGraphicFramePr>
          <p:cNvPr id="5152" name="Object 5"/>
          <p:cNvGraphicFramePr>
            <a:graphicFrameLocks noChangeAspect="1"/>
          </p:cNvGraphicFramePr>
          <p:nvPr/>
        </p:nvGraphicFramePr>
        <p:xfrm>
          <a:off x="992188" y="5262563"/>
          <a:ext cx="3857625" cy="369887"/>
        </p:xfrm>
        <a:graphic>
          <a:graphicData uri="http://schemas.openxmlformats.org/presentationml/2006/ole">
            <mc:AlternateContent xmlns:mc="http://schemas.openxmlformats.org/markup-compatibility/2006">
              <mc:Choice xmlns:v="urn:schemas-microsoft-com:vml" Requires="v">
                <p:oleObj spid="_x0000_s43045" name="Equation" r:id="rId17" imgW="3441700" imgH="330200" progId="Equation.DSMT4">
                  <p:embed/>
                </p:oleObj>
              </mc:Choice>
              <mc:Fallback>
                <p:oleObj name="Equation" r:id="rId17" imgW="3441700" imgH="330200" progId="Equation.DSMT4">
                  <p:embed/>
                  <p:pic>
                    <p:nvPicPr>
                      <p:cNvPr id="0" name="Object 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92188" y="5262563"/>
                        <a:ext cx="3857625" cy="369887"/>
                      </a:xfrm>
                      <a:prstGeom prst="rect">
                        <a:avLst/>
                      </a:prstGeom>
                      <a:solidFill>
                        <a:schemeClr val="tx1"/>
                      </a:solidFill>
                      <a:ln w="38100">
                        <a:solidFill>
                          <a:srgbClr val="808080"/>
                        </a:solidFill>
                        <a:miter lim="800000"/>
                        <a:headEnd/>
                        <a:tailEnd/>
                      </a:ln>
                    </p:spPr>
                  </p:pic>
                </p:oleObj>
              </mc:Fallback>
            </mc:AlternateContent>
          </a:graphicData>
        </a:graphic>
      </p:graphicFrame>
      <p:graphicFrame>
        <p:nvGraphicFramePr>
          <p:cNvPr id="5153" name="Object 6"/>
          <p:cNvGraphicFramePr>
            <a:graphicFrameLocks noChangeAspect="1"/>
          </p:cNvGraphicFramePr>
          <p:nvPr/>
        </p:nvGraphicFramePr>
        <p:xfrm>
          <a:off x="4967288" y="5257800"/>
          <a:ext cx="1296987" cy="387350"/>
        </p:xfrm>
        <a:graphic>
          <a:graphicData uri="http://schemas.openxmlformats.org/presentationml/2006/ole">
            <mc:AlternateContent xmlns:mc="http://schemas.openxmlformats.org/markup-compatibility/2006">
              <mc:Choice xmlns:v="urn:schemas-microsoft-com:vml" Requires="v">
                <p:oleObj spid="_x0000_s43046" name="Equation" r:id="rId19" imgW="850531" imgH="253890" progId="Equation.DSMT4">
                  <p:embed/>
                </p:oleObj>
              </mc:Choice>
              <mc:Fallback>
                <p:oleObj name="Equation" r:id="rId19" imgW="850531" imgH="253890" progId="Equation.DSMT4">
                  <p:embed/>
                  <p:pic>
                    <p:nvPicPr>
                      <p:cNvPr id="0" name="Object 6"/>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967288" y="5257800"/>
                        <a:ext cx="1296987" cy="387350"/>
                      </a:xfrm>
                      <a:prstGeom prst="rect">
                        <a:avLst/>
                      </a:prstGeom>
                      <a:solidFill>
                        <a:schemeClr val="tx1"/>
                      </a:solidFill>
                      <a:ln w="38100">
                        <a:solidFill>
                          <a:srgbClr val="808080"/>
                        </a:solidFill>
                        <a:miter lim="800000"/>
                        <a:headEnd/>
                        <a:tailEnd/>
                      </a:ln>
                    </p:spPr>
                  </p:pic>
                </p:oleObj>
              </mc:Fallback>
            </mc:AlternateContent>
          </a:graphicData>
        </a:graphic>
      </p:graphicFrame>
      <p:sp>
        <p:nvSpPr>
          <p:cNvPr id="5154" name="Text Box 34"/>
          <p:cNvSpPr txBox="1">
            <a:spLocks noChangeArrowheads="1"/>
          </p:cNvSpPr>
          <p:nvPr/>
        </p:nvSpPr>
        <p:spPr bwMode="auto">
          <a:xfrm>
            <a:off x="923925" y="5907088"/>
            <a:ext cx="5264150" cy="461962"/>
          </a:xfrm>
          <a:prstGeom prst="rect">
            <a:avLst/>
          </a:prstGeom>
          <a:noFill/>
          <a:ln w="9525">
            <a:noFill/>
            <a:miter lim="800000"/>
            <a:headEnd/>
            <a:tailEnd/>
          </a:ln>
        </p:spPr>
        <p:txBody>
          <a:bodyPr>
            <a:spAutoFit/>
          </a:bodyPr>
          <a:lstStyle/>
          <a:p>
            <a:pPr>
              <a:spcBef>
                <a:spcPct val="50000"/>
              </a:spcBef>
              <a:defRPr/>
            </a:pPr>
            <a:r>
              <a:rPr lang="en-GB" dirty="0">
                <a:solidFill>
                  <a:srgbClr val="FFFF00"/>
                </a:solidFill>
                <a:latin typeface="+mj-lt"/>
                <a:cs typeface="Arial" charset="0"/>
              </a:rPr>
              <a:t>Total area =  Triangle + 2 </a:t>
            </a:r>
            <a:r>
              <a:rPr lang="en-GB" sz="1100" dirty="0">
                <a:solidFill>
                  <a:srgbClr val="FFFF00"/>
                </a:solidFill>
                <a:latin typeface="+mj-lt"/>
                <a:cs typeface="Arial" charset="0"/>
              </a:rPr>
              <a:t>x</a:t>
            </a:r>
            <a:r>
              <a:rPr lang="en-GB" dirty="0">
                <a:solidFill>
                  <a:srgbClr val="FFFF00"/>
                </a:solidFill>
                <a:latin typeface="+mj-lt"/>
                <a:cs typeface="Arial" charset="0"/>
              </a:rPr>
              <a:t> square:</a:t>
            </a:r>
          </a:p>
        </p:txBody>
      </p:sp>
      <p:graphicFrame>
        <p:nvGraphicFramePr>
          <p:cNvPr id="5155" name="Object 7"/>
          <p:cNvGraphicFramePr>
            <a:graphicFrameLocks noChangeAspect="1"/>
          </p:cNvGraphicFramePr>
          <p:nvPr/>
        </p:nvGraphicFramePr>
        <p:xfrm>
          <a:off x="3043238" y="6400800"/>
          <a:ext cx="2781300" cy="381000"/>
        </p:xfrm>
        <a:graphic>
          <a:graphicData uri="http://schemas.openxmlformats.org/presentationml/2006/ole">
            <mc:AlternateContent xmlns:mc="http://schemas.openxmlformats.org/markup-compatibility/2006">
              <mc:Choice xmlns:v="urn:schemas-microsoft-com:vml" Requires="v">
                <p:oleObj spid="_x0000_s43047" name="Equation" r:id="rId21" imgW="2781300" imgH="381000" progId="Equation.DSMT4">
                  <p:embed/>
                </p:oleObj>
              </mc:Choice>
              <mc:Fallback>
                <p:oleObj name="Equation" r:id="rId21" imgW="2781300" imgH="381000" progId="Equation.DSMT4">
                  <p:embed/>
                  <p:pic>
                    <p:nvPicPr>
                      <p:cNvPr id="0" name="Object 7"/>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043238" y="6400800"/>
                        <a:ext cx="2781300" cy="381000"/>
                      </a:xfrm>
                      <a:prstGeom prst="rect">
                        <a:avLst/>
                      </a:prstGeom>
                      <a:solidFill>
                        <a:schemeClr val="tx1"/>
                      </a:solidFill>
                      <a:ln w="38100">
                        <a:solidFill>
                          <a:srgbClr val="808080"/>
                        </a:solidFill>
                        <a:miter lim="800000"/>
                        <a:headEnd/>
                        <a:tailEnd/>
                      </a:ln>
                    </p:spPr>
                  </p:pic>
                </p:oleObj>
              </mc:Fallback>
            </mc:AlternateContent>
          </a:graphicData>
        </a:graphic>
      </p:graphicFrame>
      <p:graphicFrame>
        <p:nvGraphicFramePr>
          <p:cNvPr id="26632" name="Object 8"/>
          <p:cNvGraphicFramePr>
            <a:graphicFrameLocks noChangeAspect="1"/>
          </p:cNvGraphicFramePr>
          <p:nvPr/>
        </p:nvGraphicFramePr>
        <p:xfrm>
          <a:off x="5886450" y="6399213"/>
          <a:ext cx="2425700" cy="381000"/>
        </p:xfrm>
        <a:graphic>
          <a:graphicData uri="http://schemas.openxmlformats.org/presentationml/2006/ole">
            <mc:AlternateContent xmlns:mc="http://schemas.openxmlformats.org/markup-compatibility/2006">
              <mc:Choice xmlns:v="urn:schemas-microsoft-com:vml" Requires="v">
                <p:oleObj spid="_x0000_s43048" name="Equation" r:id="rId23" imgW="2425700" imgH="381000" progId="Equation.DSMT4">
                  <p:embed/>
                </p:oleObj>
              </mc:Choice>
              <mc:Fallback>
                <p:oleObj name="Equation" r:id="rId23" imgW="2425700" imgH="381000" progId="Equation.DSMT4">
                  <p:embed/>
                  <p:pic>
                    <p:nvPicPr>
                      <p:cNvPr id="0" name="Object 8"/>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886450" y="6399213"/>
                        <a:ext cx="2425700" cy="381000"/>
                      </a:xfrm>
                      <a:prstGeom prst="rect">
                        <a:avLst/>
                      </a:prstGeom>
                      <a:solidFill>
                        <a:schemeClr val="tx1"/>
                      </a:solidFill>
                      <a:ln w="38100">
                        <a:solidFill>
                          <a:srgbClr val="808080"/>
                        </a:solidFill>
                        <a:miter lim="800000"/>
                        <a:headEnd/>
                        <a:tailEnd/>
                      </a:ln>
                    </p:spPr>
                  </p:pic>
                </p:oleObj>
              </mc:Fallback>
            </mc:AlternateContent>
          </a:graphicData>
        </a:graphic>
      </p:graphicFrame>
      <p:sp>
        <p:nvSpPr>
          <p:cNvPr id="32" name="Text Box 5"/>
          <p:cNvSpPr txBox="1">
            <a:spLocks noChangeArrowheads="1"/>
          </p:cNvSpPr>
          <p:nvPr/>
        </p:nvSpPr>
        <p:spPr bwMode="auto">
          <a:xfrm>
            <a:off x="3062288" y="1044575"/>
            <a:ext cx="3460750" cy="338138"/>
          </a:xfrm>
          <a:prstGeom prst="rect">
            <a:avLst/>
          </a:prstGeom>
          <a:noFill/>
          <a:ln w="9525">
            <a:noFill/>
            <a:miter lim="800000"/>
            <a:headEnd/>
            <a:tailEnd/>
          </a:ln>
        </p:spPr>
        <p:txBody>
          <a:bodyPr>
            <a:spAutoFit/>
          </a:bodyPr>
          <a:lstStyle/>
          <a:p>
            <a:pPr algn="ctr">
              <a:spcBef>
                <a:spcPct val="50000"/>
              </a:spcBef>
              <a:defRPr/>
            </a:pPr>
            <a:r>
              <a:rPr lang="en-GB" sz="1600" dirty="0">
                <a:latin typeface="+mj-lt"/>
                <a:cs typeface="Arial" charset="0"/>
              </a:rPr>
              <a:t>(From a past paper)</a:t>
            </a:r>
          </a:p>
        </p:txBody>
      </p:sp>
      <p:sp>
        <p:nvSpPr>
          <p:cNvPr id="33" name="Text Box 4"/>
          <p:cNvSpPr txBox="1">
            <a:spLocks noChangeArrowheads="1"/>
          </p:cNvSpPr>
          <p:nvPr/>
        </p:nvSpPr>
        <p:spPr bwMode="auto">
          <a:xfrm>
            <a:off x="1543050" y="600075"/>
            <a:ext cx="5802313" cy="579438"/>
          </a:xfrm>
          <a:prstGeom prst="rect">
            <a:avLst/>
          </a:prstGeom>
          <a:noFill/>
          <a:ln w="9525">
            <a:noFill/>
            <a:miter lim="800000"/>
            <a:headEnd/>
            <a:tailEnd/>
          </a:ln>
        </p:spPr>
        <p:txBody>
          <a:bodyPr>
            <a:spAutoFit/>
          </a:bodyPr>
          <a:lstStyle/>
          <a:p>
            <a:pPr algn="ctr">
              <a:spcBef>
                <a:spcPct val="50000"/>
              </a:spcBef>
              <a:defRPr/>
            </a:pPr>
            <a:r>
              <a:rPr lang="en-GB" sz="3200" dirty="0">
                <a:solidFill>
                  <a:srgbClr val="FFFF00"/>
                </a:solidFill>
                <a:latin typeface="+mj-lt"/>
                <a:cs typeface="Arial" charset="0"/>
              </a:rPr>
              <a:t>Solving Trig Equations</a:t>
            </a:r>
          </a:p>
        </p:txBody>
      </p:sp>
      <p:cxnSp>
        <p:nvCxnSpPr>
          <p:cNvPr id="35" name="Straight Connector 34"/>
          <p:cNvCxnSpPr>
            <a:cxnSpLocks noChangeShapeType="1"/>
          </p:cNvCxnSpPr>
          <p:nvPr/>
        </p:nvCxnSpPr>
        <p:spPr bwMode="auto">
          <a:xfrm>
            <a:off x="2027238" y="4572000"/>
            <a:ext cx="4662487" cy="1588"/>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36" name="Straight Connector 35"/>
          <p:cNvCxnSpPr>
            <a:cxnSpLocks noChangeShapeType="1"/>
          </p:cNvCxnSpPr>
          <p:nvPr/>
        </p:nvCxnSpPr>
        <p:spPr bwMode="auto">
          <a:xfrm>
            <a:off x="2027238" y="5837238"/>
            <a:ext cx="4662487" cy="1587"/>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136"/>
                                        </p:tgtEl>
                                        <p:attrNameLst>
                                          <p:attrName>style.visibility</p:attrName>
                                        </p:attrNameLst>
                                      </p:cBhvr>
                                      <p:to>
                                        <p:strVal val="visible"/>
                                      </p:to>
                                    </p:set>
                                    <p:anim calcmode="discrete" valueType="clr">
                                      <p:cBhvr override="childStyle">
                                        <p:cTn id="7" dur="80"/>
                                        <p:tgtEl>
                                          <p:spTgt spid="513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136"/>
                                        </p:tgtEl>
                                        <p:attrNameLst>
                                          <p:attrName>fillcolor</p:attrName>
                                        </p:attrNameLst>
                                      </p:cBhvr>
                                      <p:tavLst>
                                        <p:tav tm="0">
                                          <p:val>
                                            <p:clrVal>
                                              <a:schemeClr val="accent2"/>
                                            </p:clrVal>
                                          </p:val>
                                        </p:tav>
                                        <p:tav tm="50000">
                                          <p:val>
                                            <p:clrVal>
                                              <a:schemeClr val="hlink"/>
                                            </p:clrVal>
                                          </p:val>
                                        </p:tav>
                                      </p:tavLst>
                                    </p:anim>
                                    <p:set>
                                      <p:cBhvr>
                                        <p:cTn id="9" dur="80"/>
                                        <p:tgtEl>
                                          <p:spTgt spid="5136"/>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8" fill="hold" nodeType="clickEffect">
                                  <p:stCondLst>
                                    <p:cond delay="0"/>
                                  </p:stCondLst>
                                  <p:childTnLst>
                                    <p:set>
                                      <p:cBhvr>
                                        <p:cTn id="13" dur="1" fill="hold">
                                          <p:stCondLst>
                                            <p:cond delay="0"/>
                                          </p:stCondLst>
                                        </p:cTn>
                                        <p:tgtEl>
                                          <p:spTgt spid="26634"/>
                                        </p:tgtEl>
                                        <p:attrNameLst>
                                          <p:attrName>style.visibility</p:attrName>
                                        </p:attrNameLst>
                                      </p:cBhvr>
                                      <p:to>
                                        <p:strVal val="visible"/>
                                      </p:to>
                                    </p:set>
                                    <p:animEffect transition="in" filter="wipe(left)">
                                      <p:cBhvr>
                                        <p:cTn id="14" dur="500"/>
                                        <p:tgtEl>
                                          <p:spTgt spid="2663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nodeType="clickEffect">
                                  <p:stCondLst>
                                    <p:cond delay="0"/>
                                  </p:stCondLst>
                                  <p:childTnLst>
                                    <p:set>
                                      <p:cBhvr>
                                        <p:cTn id="18" dur="1" fill="hold">
                                          <p:stCondLst>
                                            <p:cond delay="0"/>
                                          </p:stCondLst>
                                        </p:cTn>
                                        <p:tgtEl>
                                          <p:spTgt spid="5141"/>
                                        </p:tgtEl>
                                        <p:attrNameLst>
                                          <p:attrName>style.visibility</p:attrName>
                                        </p:attrNameLst>
                                      </p:cBhvr>
                                      <p:to>
                                        <p:strVal val="visible"/>
                                      </p:to>
                                    </p:set>
                                    <p:animEffect transition="in" filter="wipe(left)">
                                      <p:cBhvr>
                                        <p:cTn id="19" dur="500"/>
                                        <p:tgtEl>
                                          <p:spTgt spid="5141"/>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nodeType="clickEffect">
                                  <p:stCondLst>
                                    <p:cond delay="0"/>
                                  </p:stCondLst>
                                  <p:childTnLst>
                                    <p:set>
                                      <p:cBhvr>
                                        <p:cTn id="23" dur="1" fill="hold">
                                          <p:stCondLst>
                                            <p:cond delay="0"/>
                                          </p:stCondLst>
                                        </p:cTn>
                                        <p:tgtEl>
                                          <p:spTgt spid="5143"/>
                                        </p:tgtEl>
                                        <p:attrNameLst>
                                          <p:attrName>style.visibility</p:attrName>
                                        </p:attrNameLst>
                                      </p:cBhvr>
                                      <p:to>
                                        <p:strVal val="visible"/>
                                      </p:to>
                                    </p:set>
                                    <p:animEffect transition="in" filter="wipe(left)">
                                      <p:cBhvr>
                                        <p:cTn id="24" dur="500"/>
                                        <p:tgtEl>
                                          <p:spTgt spid="5143"/>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nodeType="clickEffect">
                                  <p:stCondLst>
                                    <p:cond delay="0"/>
                                  </p:stCondLst>
                                  <p:childTnLst>
                                    <p:set>
                                      <p:cBhvr>
                                        <p:cTn id="28" dur="1" fill="hold">
                                          <p:stCondLst>
                                            <p:cond delay="0"/>
                                          </p:stCondLst>
                                        </p:cTn>
                                        <p:tgtEl>
                                          <p:spTgt spid="5144"/>
                                        </p:tgtEl>
                                        <p:attrNameLst>
                                          <p:attrName>style.visibility</p:attrName>
                                        </p:attrNameLst>
                                      </p:cBhvr>
                                      <p:to>
                                        <p:strVal val="visible"/>
                                      </p:to>
                                    </p:set>
                                    <p:animEffect transition="in" filter="wipe(left)">
                                      <p:cBhvr>
                                        <p:cTn id="29" dur="500"/>
                                        <p:tgtEl>
                                          <p:spTgt spid="5144"/>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7" presetClass="entr" presetSubtype="0" fill="hold" grpId="0" nodeType="clickEffect">
                                  <p:stCondLst>
                                    <p:cond delay="0"/>
                                  </p:stCondLst>
                                  <p:iterate type="lt">
                                    <p:tmPct val="50000"/>
                                  </p:iterate>
                                  <p:childTnLst>
                                    <p:set>
                                      <p:cBhvr>
                                        <p:cTn id="33" dur="1" fill="hold">
                                          <p:stCondLst>
                                            <p:cond delay="0"/>
                                          </p:stCondLst>
                                        </p:cTn>
                                        <p:tgtEl>
                                          <p:spTgt spid="5146"/>
                                        </p:tgtEl>
                                        <p:attrNameLst>
                                          <p:attrName>style.visibility</p:attrName>
                                        </p:attrNameLst>
                                      </p:cBhvr>
                                      <p:to>
                                        <p:strVal val="visible"/>
                                      </p:to>
                                    </p:set>
                                    <p:anim calcmode="discrete" valueType="clr">
                                      <p:cBhvr override="childStyle">
                                        <p:cTn id="34" dur="80"/>
                                        <p:tgtEl>
                                          <p:spTgt spid="5146"/>
                                        </p:tgtEl>
                                        <p:attrNameLst>
                                          <p:attrName>style.color</p:attrName>
                                        </p:attrNameLst>
                                      </p:cBhvr>
                                      <p:tavLst>
                                        <p:tav tm="0">
                                          <p:val>
                                            <p:clrVal>
                                              <a:schemeClr val="accent2"/>
                                            </p:clrVal>
                                          </p:val>
                                        </p:tav>
                                        <p:tav tm="50000">
                                          <p:val>
                                            <p:clrVal>
                                              <a:schemeClr val="hlink"/>
                                            </p:clrVal>
                                          </p:val>
                                        </p:tav>
                                      </p:tavLst>
                                    </p:anim>
                                    <p:anim calcmode="discrete" valueType="clr">
                                      <p:cBhvr>
                                        <p:cTn id="35" dur="80"/>
                                        <p:tgtEl>
                                          <p:spTgt spid="5146"/>
                                        </p:tgtEl>
                                        <p:attrNameLst>
                                          <p:attrName>fillcolor</p:attrName>
                                        </p:attrNameLst>
                                      </p:cBhvr>
                                      <p:tavLst>
                                        <p:tav tm="0">
                                          <p:val>
                                            <p:clrVal>
                                              <a:schemeClr val="accent2"/>
                                            </p:clrVal>
                                          </p:val>
                                        </p:tav>
                                        <p:tav tm="50000">
                                          <p:val>
                                            <p:clrVal>
                                              <a:schemeClr val="hlink"/>
                                            </p:clrVal>
                                          </p:val>
                                        </p:tav>
                                      </p:tavLst>
                                    </p:anim>
                                    <p:set>
                                      <p:cBhvr>
                                        <p:cTn id="36" dur="80"/>
                                        <p:tgtEl>
                                          <p:spTgt spid="5146"/>
                                        </p:tgtEl>
                                        <p:attrNameLst>
                                          <p:attrName>fill.type</p:attrName>
                                        </p:attrNameLst>
                                      </p:cBhvr>
                                      <p:to>
                                        <p:strVal val="solid"/>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nodeType="click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wipe(left)">
                                      <p:cBhvr>
                                        <p:cTn id="41" dur="500"/>
                                        <p:tgtEl>
                                          <p:spTgt spid="35"/>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7" presetClass="entr" presetSubtype="0" fill="hold" grpId="0" nodeType="clickEffect">
                                  <p:stCondLst>
                                    <p:cond delay="0"/>
                                  </p:stCondLst>
                                  <p:iterate type="lt">
                                    <p:tmPct val="50000"/>
                                  </p:iterate>
                                  <p:childTnLst>
                                    <p:set>
                                      <p:cBhvr>
                                        <p:cTn id="45" dur="1" fill="hold">
                                          <p:stCondLst>
                                            <p:cond delay="0"/>
                                          </p:stCondLst>
                                        </p:cTn>
                                        <p:tgtEl>
                                          <p:spTgt spid="5147"/>
                                        </p:tgtEl>
                                        <p:attrNameLst>
                                          <p:attrName>style.visibility</p:attrName>
                                        </p:attrNameLst>
                                      </p:cBhvr>
                                      <p:to>
                                        <p:strVal val="visible"/>
                                      </p:to>
                                    </p:set>
                                    <p:anim calcmode="discrete" valueType="clr">
                                      <p:cBhvr override="childStyle">
                                        <p:cTn id="46" dur="80"/>
                                        <p:tgtEl>
                                          <p:spTgt spid="5147"/>
                                        </p:tgtEl>
                                        <p:attrNameLst>
                                          <p:attrName>style.color</p:attrName>
                                        </p:attrNameLst>
                                      </p:cBhvr>
                                      <p:tavLst>
                                        <p:tav tm="0">
                                          <p:val>
                                            <p:clrVal>
                                              <a:schemeClr val="accent2"/>
                                            </p:clrVal>
                                          </p:val>
                                        </p:tav>
                                        <p:tav tm="50000">
                                          <p:val>
                                            <p:clrVal>
                                              <a:schemeClr val="hlink"/>
                                            </p:clrVal>
                                          </p:val>
                                        </p:tav>
                                      </p:tavLst>
                                    </p:anim>
                                    <p:anim calcmode="discrete" valueType="clr">
                                      <p:cBhvr>
                                        <p:cTn id="47" dur="80"/>
                                        <p:tgtEl>
                                          <p:spTgt spid="5147"/>
                                        </p:tgtEl>
                                        <p:attrNameLst>
                                          <p:attrName>fillcolor</p:attrName>
                                        </p:attrNameLst>
                                      </p:cBhvr>
                                      <p:tavLst>
                                        <p:tav tm="0">
                                          <p:val>
                                            <p:clrVal>
                                              <a:schemeClr val="accent2"/>
                                            </p:clrVal>
                                          </p:val>
                                        </p:tav>
                                        <p:tav tm="50000">
                                          <p:val>
                                            <p:clrVal>
                                              <a:schemeClr val="hlink"/>
                                            </p:clrVal>
                                          </p:val>
                                        </p:tav>
                                      </p:tavLst>
                                    </p:anim>
                                    <p:set>
                                      <p:cBhvr>
                                        <p:cTn id="48" dur="80"/>
                                        <p:tgtEl>
                                          <p:spTgt spid="5147"/>
                                        </p:tgtEl>
                                        <p:attrNameLst>
                                          <p:attrName>fill.type</p:attrName>
                                        </p:attrNameLst>
                                      </p:cBhvr>
                                      <p:to>
                                        <p:strVal val="solid"/>
                                      </p:to>
                                    </p:set>
                                  </p:childTnLst>
                                </p:cTn>
                              </p:par>
                            </p:childTnLst>
                          </p:cTn>
                        </p:par>
                        <p:par>
                          <p:cTn id="49" fill="hold" nodeType="afterGroup">
                            <p:stCondLst>
                              <p:cond delay="1360"/>
                            </p:stCondLst>
                            <p:childTnLst>
                              <p:par>
                                <p:cTn id="50" presetID="22" presetClass="entr" presetSubtype="8" fill="hold" nodeType="afterEffect">
                                  <p:stCondLst>
                                    <p:cond delay="0"/>
                                  </p:stCondLst>
                                  <p:childTnLst>
                                    <p:set>
                                      <p:cBhvr>
                                        <p:cTn id="51" dur="1" fill="hold">
                                          <p:stCondLst>
                                            <p:cond delay="0"/>
                                          </p:stCondLst>
                                        </p:cTn>
                                        <p:tgtEl>
                                          <p:spTgt spid="26633"/>
                                        </p:tgtEl>
                                        <p:attrNameLst>
                                          <p:attrName>style.visibility</p:attrName>
                                        </p:attrNameLst>
                                      </p:cBhvr>
                                      <p:to>
                                        <p:strVal val="visible"/>
                                      </p:to>
                                    </p:set>
                                    <p:animEffect transition="in" filter="wipe(left)">
                                      <p:cBhvr>
                                        <p:cTn id="52" dur="500"/>
                                        <p:tgtEl>
                                          <p:spTgt spid="26633"/>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5152"/>
                                        </p:tgtEl>
                                        <p:attrNameLst>
                                          <p:attrName>style.visibility</p:attrName>
                                        </p:attrNameLst>
                                      </p:cBhvr>
                                      <p:to>
                                        <p:strVal val="visible"/>
                                      </p:to>
                                    </p:set>
                                    <p:animEffect transition="in" filter="wipe(left)">
                                      <p:cBhvr>
                                        <p:cTn id="57" dur="500"/>
                                        <p:tgtEl>
                                          <p:spTgt spid="5152"/>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5153"/>
                                        </p:tgtEl>
                                        <p:attrNameLst>
                                          <p:attrName>style.visibility</p:attrName>
                                        </p:attrNameLst>
                                      </p:cBhvr>
                                      <p:to>
                                        <p:strVal val="visible"/>
                                      </p:to>
                                    </p:set>
                                    <p:animEffect transition="in" filter="wipe(left)">
                                      <p:cBhvr>
                                        <p:cTn id="62" dur="500"/>
                                        <p:tgtEl>
                                          <p:spTgt spid="5153"/>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wipe(left)">
                                      <p:cBhvr>
                                        <p:cTn id="67" dur="500"/>
                                        <p:tgtEl>
                                          <p:spTgt spid="36"/>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7" presetClass="entr" presetSubtype="0" fill="hold" grpId="0" nodeType="clickEffect">
                                  <p:stCondLst>
                                    <p:cond delay="0"/>
                                  </p:stCondLst>
                                  <p:iterate type="lt">
                                    <p:tmPct val="50000"/>
                                  </p:iterate>
                                  <p:childTnLst>
                                    <p:set>
                                      <p:cBhvr>
                                        <p:cTn id="71" dur="1" fill="hold">
                                          <p:stCondLst>
                                            <p:cond delay="0"/>
                                          </p:stCondLst>
                                        </p:cTn>
                                        <p:tgtEl>
                                          <p:spTgt spid="5154"/>
                                        </p:tgtEl>
                                        <p:attrNameLst>
                                          <p:attrName>style.visibility</p:attrName>
                                        </p:attrNameLst>
                                      </p:cBhvr>
                                      <p:to>
                                        <p:strVal val="visible"/>
                                      </p:to>
                                    </p:set>
                                    <p:anim calcmode="discrete" valueType="clr">
                                      <p:cBhvr override="childStyle">
                                        <p:cTn id="72" dur="80"/>
                                        <p:tgtEl>
                                          <p:spTgt spid="5154"/>
                                        </p:tgtEl>
                                        <p:attrNameLst>
                                          <p:attrName>style.color</p:attrName>
                                        </p:attrNameLst>
                                      </p:cBhvr>
                                      <p:tavLst>
                                        <p:tav tm="0">
                                          <p:val>
                                            <p:clrVal>
                                              <a:schemeClr val="accent2"/>
                                            </p:clrVal>
                                          </p:val>
                                        </p:tav>
                                        <p:tav tm="50000">
                                          <p:val>
                                            <p:clrVal>
                                              <a:schemeClr val="hlink"/>
                                            </p:clrVal>
                                          </p:val>
                                        </p:tav>
                                      </p:tavLst>
                                    </p:anim>
                                    <p:anim calcmode="discrete" valueType="clr">
                                      <p:cBhvr>
                                        <p:cTn id="73" dur="80"/>
                                        <p:tgtEl>
                                          <p:spTgt spid="5154"/>
                                        </p:tgtEl>
                                        <p:attrNameLst>
                                          <p:attrName>fillcolor</p:attrName>
                                        </p:attrNameLst>
                                      </p:cBhvr>
                                      <p:tavLst>
                                        <p:tav tm="0">
                                          <p:val>
                                            <p:clrVal>
                                              <a:schemeClr val="accent2"/>
                                            </p:clrVal>
                                          </p:val>
                                        </p:tav>
                                        <p:tav tm="50000">
                                          <p:val>
                                            <p:clrVal>
                                              <a:schemeClr val="hlink"/>
                                            </p:clrVal>
                                          </p:val>
                                        </p:tav>
                                      </p:tavLst>
                                    </p:anim>
                                    <p:set>
                                      <p:cBhvr>
                                        <p:cTn id="74" dur="80"/>
                                        <p:tgtEl>
                                          <p:spTgt spid="5154"/>
                                        </p:tgtEl>
                                        <p:attrNameLst>
                                          <p:attrName>fill.type</p:attrName>
                                        </p:attrNameLst>
                                      </p:cBhvr>
                                      <p:to>
                                        <p:strVal val="solid"/>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22" presetClass="entr" presetSubtype="8" fill="hold" nodeType="clickEffect">
                                  <p:stCondLst>
                                    <p:cond delay="0"/>
                                  </p:stCondLst>
                                  <p:childTnLst>
                                    <p:set>
                                      <p:cBhvr>
                                        <p:cTn id="78" dur="1" fill="hold">
                                          <p:stCondLst>
                                            <p:cond delay="0"/>
                                          </p:stCondLst>
                                        </p:cTn>
                                        <p:tgtEl>
                                          <p:spTgt spid="5155"/>
                                        </p:tgtEl>
                                        <p:attrNameLst>
                                          <p:attrName>style.visibility</p:attrName>
                                        </p:attrNameLst>
                                      </p:cBhvr>
                                      <p:to>
                                        <p:strVal val="visible"/>
                                      </p:to>
                                    </p:set>
                                    <p:animEffect transition="in" filter="wipe(left)">
                                      <p:cBhvr>
                                        <p:cTn id="79" dur="500"/>
                                        <p:tgtEl>
                                          <p:spTgt spid="5155"/>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22" presetClass="entr" presetSubtype="8" fill="hold" nodeType="clickEffect">
                                  <p:stCondLst>
                                    <p:cond delay="0"/>
                                  </p:stCondLst>
                                  <p:childTnLst>
                                    <p:set>
                                      <p:cBhvr>
                                        <p:cTn id="83" dur="1" fill="hold">
                                          <p:stCondLst>
                                            <p:cond delay="0"/>
                                          </p:stCondLst>
                                        </p:cTn>
                                        <p:tgtEl>
                                          <p:spTgt spid="26632"/>
                                        </p:tgtEl>
                                        <p:attrNameLst>
                                          <p:attrName>style.visibility</p:attrName>
                                        </p:attrNameLst>
                                      </p:cBhvr>
                                      <p:to>
                                        <p:strVal val="visible"/>
                                      </p:to>
                                    </p:set>
                                    <p:animEffect transition="in" filter="wipe(left)">
                                      <p:cBhvr>
                                        <p:cTn id="84" dur="500"/>
                                        <p:tgtEl>
                                          <p:spTgt spid="266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6" grpId="0"/>
      <p:bldP spid="5146" grpId="0"/>
      <p:bldP spid="5147" grpId="0"/>
      <p:bldP spid="5154"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60" name="Text Box 4"/>
          <p:cNvSpPr txBox="1">
            <a:spLocks noChangeArrowheads="1"/>
          </p:cNvSpPr>
          <p:nvPr/>
        </p:nvSpPr>
        <p:spPr bwMode="auto">
          <a:xfrm>
            <a:off x="866775" y="1371600"/>
            <a:ext cx="1449388" cy="461963"/>
          </a:xfrm>
          <a:prstGeom prst="rect">
            <a:avLst/>
          </a:prstGeom>
          <a:noFill/>
          <a:ln w="9525">
            <a:noFill/>
            <a:miter lim="800000"/>
            <a:headEnd/>
            <a:tailEnd/>
          </a:ln>
        </p:spPr>
        <p:txBody>
          <a:bodyPr>
            <a:spAutoFit/>
          </a:bodyPr>
          <a:lstStyle/>
          <a:p>
            <a:pPr>
              <a:spcBef>
                <a:spcPct val="50000"/>
              </a:spcBef>
              <a:defRPr/>
            </a:pPr>
            <a:r>
              <a:rPr lang="en-GB" dirty="0">
                <a:solidFill>
                  <a:srgbClr val="FFFF00"/>
                </a:solidFill>
                <a:latin typeface="+mj-lt"/>
                <a:cs typeface="Arial" charset="0"/>
              </a:rPr>
              <a:t>Part (b)</a:t>
            </a:r>
          </a:p>
        </p:txBody>
      </p:sp>
      <p:graphicFrame>
        <p:nvGraphicFramePr>
          <p:cNvPr id="44035" name="Object 2"/>
          <p:cNvGraphicFramePr>
            <a:graphicFrameLocks noChangeAspect="1"/>
          </p:cNvGraphicFramePr>
          <p:nvPr/>
        </p:nvGraphicFramePr>
        <p:xfrm>
          <a:off x="1052513" y="1963738"/>
          <a:ext cx="5524500" cy="381000"/>
        </p:xfrm>
        <a:graphic>
          <a:graphicData uri="http://schemas.openxmlformats.org/presentationml/2006/ole">
            <mc:AlternateContent xmlns:mc="http://schemas.openxmlformats.org/markup-compatibility/2006">
              <mc:Choice xmlns:v="urn:schemas-microsoft-com:vml" Requires="v">
                <p:oleObj spid="_x0000_s44066" name="Equation" r:id="rId3" imgW="5524500" imgH="381000" progId="Equation.DSMT4">
                  <p:embed/>
                </p:oleObj>
              </mc:Choice>
              <mc:Fallback>
                <p:oleObj name="Equation" r:id="rId3" imgW="5524500" imgH="38100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2513" y="1963738"/>
                        <a:ext cx="5524500" cy="381000"/>
                      </a:xfrm>
                      <a:prstGeom prst="rect">
                        <a:avLst/>
                      </a:prstGeom>
                      <a:solidFill>
                        <a:schemeClr val="tx1"/>
                      </a:solidFill>
                      <a:ln w="38100">
                        <a:solidFill>
                          <a:srgbClr val="808080"/>
                        </a:solidFill>
                        <a:miter lim="800000"/>
                        <a:headEnd/>
                        <a:tailEnd/>
                      </a:ln>
                    </p:spPr>
                  </p:pic>
                </p:oleObj>
              </mc:Fallback>
            </mc:AlternateContent>
          </a:graphicData>
        </a:graphic>
      </p:graphicFrame>
      <p:graphicFrame>
        <p:nvGraphicFramePr>
          <p:cNvPr id="6150" name="Object 3"/>
          <p:cNvGraphicFramePr>
            <a:graphicFrameLocks noChangeAspect="1"/>
          </p:cNvGraphicFramePr>
          <p:nvPr/>
        </p:nvGraphicFramePr>
        <p:xfrm>
          <a:off x="1052513" y="2457450"/>
          <a:ext cx="4521200" cy="381000"/>
        </p:xfrm>
        <a:graphic>
          <a:graphicData uri="http://schemas.openxmlformats.org/presentationml/2006/ole">
            <mc:AlternateContent xmlns:mc="http://schemas.openxmlformats.org/markup-compatibility/2006">
              <mc:Choice xmlns:v="urn:schemas-microsoft-com:vml" Requires="v">
                <p:oleObj spid="_x0000_s44067" name="Equation" r:id="rId5" imgW="4521200" imgH="381000" progId="Equation.DSMT4">
                  <p:embed/>
                </p:oleObj>
              </mc:Choice>
              <mc:Fallback>
                <p:oleObj name="Equation" r:id="rId5" imgW="4521200" imgH="3810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2513" y="2457450"/>
                        <a:ext cx="4521200" cy="381000"/>
                      </a:xfrm>
                      <a:prstGeom prst="rect">
                        <a:avLst/>
                      </a:prstGeom>
                      <a:solidFill>
                        <a:schemeClr val="tx1"/>
                      </a:solidFill>
                      <a:ln w="38100">
                        <a:solidFill>
                          <a:srgbClr val="808080"/>
                        </a:solidFill>
                        <a:miter lim="800000"/>
                        <a:headEnd/>
                        <a:tailEnd/>
                      </a:ln>
                    </p:spPr>
                  </p:pic>
                </p:oleObj>
              </mc:Fallback>
            </mc:AlternateContent>
          </a:graphicData>
        </a:graphic>
      </p:graphicFrame>
      <p:graphicFrame>
        <p:nvGraphicFramePr>
          <p:cNvPr id="6151" name="Object 4"/>
          <p:cNvGraphicFramePr>
            <a:graphicFrameLocks noChangeAspect="1"/>
          </p:cNvGraphicFramePr>
          <p:nvPr/>
        </p:nvGraphicFramePr>
        <p:xfrm>
          <a:off x="1052513" y="3001963"/>
          <a:ext cx="6337300" cy="381000"/>
        </p:xfrm>
        <a:graphic>
          <a:graphicData uri="http://schemas.openxmlformats.org/presentationml/2006/ole">
            <mc:AlternateContent xmlns:mc="http://schemas.openxmlformats.org/markup-compatibility/2006">
              <mc:Choice xmlns:v="urn:schemas-microsoft-com:vml" Requires="v">
                <p:oleObj spid="_x0000_s44068" name="Equation" r:id="rId7" imgW="6337300" imgH="381000" progId="Equation.DSMT4">
                  <p:embed/>
                </p:oleObj>
              </mc:Choice>
              <mc:Fallback>
                <p:oleObj name="Equation" r:id="rId7" imgW="6337300" imgH="381000" progId="Equation.DSMT4">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52513" y="3001963"/>
                        <a:ext cx="6337300" cy="381000"/>
                      </a:xfrm>
                      <a:prstGeom prst="rect">
                        <a:avLst/>
                      </a:prstGeom>
                      <a:solidFill>
                        <a:schemeClr val="tx1"/>
                      </a:solidFill>
                      <a:ln w="38100">
                        <a:solidFill>
                          <a:srgbClr val="808080"/>
                        </a:solidFill>
                        <a:miter lim="800000"/>
                        <a:headEnd/>
                        <a:tailEnd/>
                      </a:ln>
                    </p:spPr>
                  </p:pic>
                </p:oleObj>
              </mc:Fallback>
            </mc:AlternateContent>
          </a:graphicData>
        </a:graphic>
      </p:graphicFrame>
      <p:graphicFrame>
        <p:nvGraphicFramePr>
          <p:cNvPr id="6153" name="Object 5"/>
          <p:cNvGraphicFramePr>
            <a:graphicFrameLocks noChangeAspect="1"/>
          </p:cNvGraphicFramePr>
          <p:nvPr/>
        </p:nvGraphicFramePr>
        <p:xfrm>
          <a:off x="1052513" y="3790950"/>
          <a:ext cx="4795837" cy="285750"/>
        </p:xfrm>
        <a:graphic>
          <a:graphicData uri="http://schemas.openxmlformats.org/presentationml/2006/ole">
            <mc:AlternateContent xmlns:mc="http://schemas.openxmlformats.org/markup-compatibility/2006">
              <mc:Choice xmlns:v="urn:schemas-microsoft-com:vml" Requires="v">
                <p:oleObj spid="_x0000_s44069" name="Equation" r:id="rId9" imgW="4267200" imgH="254000" progId="Equation.DSMT4">
                  <p:embed/>
                </p:oleObj>
              </mc:Choice>
              <mc:Fallback>
                <p:oleObj name="Equation" r:id="rId9" imgW="4267200" imgH="254000" progId="Equation.DSMT4">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52513" y="3790950"/>
                        <a:ext cx="4795837" cy="285750"/>
                      </a:xfrm>
                      <a:prstGeom prst="rect">
                        <a:avLst/>
                      </a:prstGeom>
                      <a:solidFill>
                        <a:schemeClr val="tx1"/>
                      </a:solidFill>
                      <a:ln w="38100">
                        <a:solidFill>
                          <a:srgbClr val="808080"/>
                        </a:solidFill>
                        <a:miter lim="800000"/>
                        <a:headEnd/>
                        <a:tailEnd/>
                      </a:ln>
                    </p:spPr>
                  </p:pic>
                </p:oleObj>
              </mc:Fallback>
            </mc:AlternateContent>
          </a:graphicData>
        </a:graphic>
      </p:graphicFrame>
      <p:graphicFrame>
        <p:nvGraphicFramePr>
          <p:cNvPr id="6156" name="Object 6"/>
          <p:cNvGraphicFramePr>
            <a:graphicFrameLocks noChangeAspect="1"/>
          </p:cNvGraphicFramePr>
          <p:nvPr/>
        </p:nvGraphicFramePr>
        <p:xfrm>
          <a:off x="1052513" y="4265613"/>
          <a:ext cx="1244600" cy="736600"/>
        </p:xfrm>
        <a:graphic>
          <a:graphicData uri="http://schemas.openxmlformats.org/presentationml/2006/ole">
            <mc:AlternateContent xmlns:mc="http://schemas.openxmlformats.org/markup-compatibility/2006">
              <mc:Choice xmlns:v="urn:schemas-microsoft-com:vml" Requires="v">
                <p:oleObj spid="_x0000_s44070" name="Equation" r:id="rId11" imgW="1244600" imgH="736600" progId="Equation.DSMT4">
                  <p:embed/>
                </p:oleObj>
              </mc:Choice>
              <mc:Fallback>
                <p:oleObj name="Equation" r:id="rId11" imgW="1244600" imgH="736600" progId="Equation.DSMT4">
                  <p:embed/>
                  <p:pic>
                    <p:nvPicPr>
                      <p:cNvPr id="0"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52513" y="4265613"/>
                        <a:ext cx="1244600" cy="736600"/>
                      </a:xfrm>
                      <a:prstGeom prst="rect">
                        <a:avLst/>
                      </a:prstGeom>
                      <a:solidFill>
                        <a:schemeClr val="tx1"/>
                      </a:solidFill>
                      <a:ln w="38100">
                        <a:solidFill>
                          <a:srgbClr val="808080"/>
                        </a:solidFill>
                        <a:miter lim="800000"/>
                        <a:headEnd/>
                        <a:tailEnd/>
                      </a:ln>
                    </p:spPr>
                  </p:pic>
                </p:oleObj>
              </mc:Fallback>
            </mc:AlternateContent>
          </a:graphicData>
        </a:graphic>
      </p:graphicFrame>
      <p:graphicFrame>
        <p:nvGraphicFramePr>
          <p:cNvPr id="6158" name="Object 7"/>
          <p:cNvGraphicFramePr>
            <a:graphicFrameLocks noChangeAspect="1"/>
          </p:cNvGraphicFramePr>
          <p:nvPr/>
        </p:nvGraphicFramePr>
        <p:xfrm>
          <a:off x="2474913" y="4616450"/>
          <a:ext cx="903287" cy="385763"/>
        </p:xfrm>
        <a:graphic>
          <a:graphicData uri="http://schemas.openxmlformats.org/presentationml/2006/ole">
            <mc:AlternateContent xmlns:mc="http://schemas.openxmlformats.org/markup-compatibility/2006">
              <mc:Choice xmlns:v="urn:schemas-microsoft-com:vml" Requires="v">
                <p:oleObj spid="_x0000_s44071" name="Equation" r:id="rId13" imgW="685800" imgH="291960" progId="Equation.DSMT4">
                  <p:embed/>
                </p:oleObj>
              </mc:Choice>
              <mc:Fallback>
                <p:oleObj name="Equation" r:id="rId13" imgW="685800" imgH="291960" progId="Equation.DSMT4">
                  <p:embed/>
                  <p:pic>
                    <p:nvPicPr>
                      <p:cNvPr id="0"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474913" y="4616450"/>
                        <a:ext cx="903287" cy="385763"/>
                      </a:xfrm>
                      <a:prstGeom prst="rect">
                        <a:avLst/>
                      </a:prstGeom>
                      <a:solidFill>
                        <a:schemeClr val="tx1"/>
                      </a:solidFill>
                      <a:ln w="38100">
                        <a:solidFill>
                          <a:srgbClr val="808080"/>
                        </a:solidFill>
                        <a:miter lim="800000"/>
                        <a:headEnd/>
                        <a:tailEnd/>
                      </a:ln>
                    </p:spPr>
                  </p:pic>
                </p:oleObj>
              </mc:Fallback>
            </mc:AlternateContent>
          </a:graphicData>
        </a:graphic>
      </p:graphicFrame>
      <p:graphicFrame>
        <p:nvGraphicFramePr>
          <p:cNvPr id="6159" name="Object 8"/>
          <p:cNvGraphicFramePr>
            <a:graphicFrameLocks noChangeAspect="1"/>
          </p:cNvGraphicFramePr>
          <p:nvPr/>
        </p:nvGraphicFramePr>
        <p:xfrm>
          <a:off x="3460750" y="4632325"/>
          <a:ext cx="852488" cy="369888"/>
        </p:xfrm>
        <a:graphic>
          <a:graphicData uri="http://schemas.openxmlformats.org/presentationml/2006/ole">
            <mc:AlternateContent xmlns:mc="http://schemas.openxmlformats.org/markup-compatibility/2006">
              <mc:Choice xmlns:v="urn:schemas-microsoft-com:vml" Requires="v">
                <p:oleObj spid="_x0000_s44072" name="Equation" r:id="rId15" imgW="761669" imgH="330057" progId="Equation.DSMT4">
                  <p:embed/>
                </p:oleObj>
              </mc:Choice>
              <mc:Fallback>
                <p:oleObj name="Equation" r:id="rId15" imgW="761669" imgH="330057" progId="Equation.DSMT4">
                  <p:embed/>
                  <p:pic>
                    <p:nvPicPr>
                      <p:cNvPr id="0" name="Object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460750" y="4632325"/>
                        <a:ext cx="852488" cy="369888"/>
                      </a:xfrm>
                      <a:prstGeom prst="rect">
                        <a:avLst/>
                      </a:prstGeom>
                      <a:solidFill>
                        <a:schemeClr val="tx1"/>
                      </a:solidFill>
                      <a:ln w="38100">
                        <a:solidFill>
                          <a:srgbClr val="808080"/>
                        </a:solidFill>
                        <a:miter lim="800000"/>
                        <a:headEnd/>
                        <a:tailEnd/>
                      </a:ln>
                    </p:spPr>
                  </p:pic>
                </p:oleObj>
              </mc:Fallback>
            </mc:AlternateContent>
          </a:graphicData>
        </a:graphic>
      </p:graphicFrame>
      <p:graphicFrame>
        <p:nvGraphicFramePr>
          <p:cNvPr id="6162" name="Object 9"/>
          <p:cNvGraphicFramePr>
            <a:graphicFrameLocks noChangeAspect="1"/>
          </p:cNvGraphicFramePr>
          <p:nvPr/>
        </p:nvGraphicFramePr>
        <p:xfrm>
          <a:off x="1055688" y="5151438"/>
          <a:ext cx="2705100" cy="685800"/>
        </p:xfrm>
        <a:graphic>
          <a:graphicData uri="http://schemas.openxmlformats.org/presentationml/2006/ole">
            <mc:AlternateContent xmlns:mc="http://schemas.openxmlformats.org/markup-compatibility/2006">
              <mc:Choice xmlns:v="urn:schemas-microsoft-com:vml" Requires="v">
                <p:oleObj spid="_x0000_s44073" name="Equation" r:id="rId17" imgW="2705100" imgH="685800" progId="Equation.DSMT4">
                  <p:embed/>
                </p:oleObj>
              </mc:Choice>
              <mc:Fallback>
                <p:oleObj name="Equation" r:id="rId17" imgW="2705100" imgH="685800" progId="Equation.DSMT4">
                  <p:embed/>
                  <p:pic>
                    <p:nvPicPr>
                      <p:cNvPr id="0" name="Object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55688" y="5151438"/>
                        <a:ext cx="2705100" cy="685800"/>
                      </a:xfrm>
                      <a:prstGeom prst="rect">
                        <a:avLst/>
                      </a:prstGeom>
                      <a:solidFill>
                        <a:schemeClr val="tx1"/>
                      </a:solidFill>
                      <a:ln w="38100">
                        <a:solidFill>
                          <a:srgbClr val="808080"/>
                        </a:solidFill>
                        <a:miter lim="800000"/>
                        <a:headEnd/>
                        <a:tailEnd/>
                      </a:ln>
                    </p:spPr>
                  </p:pic>
                </p:oleObj>
              </mc:Fallback>
            </mc:AlternateContent>
          </a:graphicData>
        </a:graphic>
      </p:graphicFrame>
      <p:graphicFrame>
        <p:nvGraphicFramePr>
          <p:cNvPr id="6163" name="Object 10"/>
          <p:cNvGraphicFramePr>
            <a:graphicFrameLocks noChangeAspect="1"/>
          </p:cNvGraphicFramePr>
          <p:nvPr/>
        </p:nvGraphicFramePr>
        <p:xfrm>
          <a:off x="3965575" y="5319713"/>
          <a:ext cx="1298575" cy="347662"/>
        </p:xfrm>
        <a:graphic>
          <a:graphicData uri="http://schemas.openxmlformats.org/presentationml/2006/ole">
            <mc:AlternateContent xmlns:mc="http://schemas.openxmlformats.org/markup-compatibility/2006">
              <mc:Choice xmlns:v="urn:schemas-microsoft-com:vml" Requires="v">
                <p:oleObj spid="_x0000_s44074" name="Equation" r:id="rId19" imgW="1091726" imgH="291973" progId="Equation.DSMT4">
                  <p:embed/>
                </p:oleObj>
              </mc:Choice>
              <mc:Fallback>
                <p:oleObj name="Equation" r:id="rId19" imgW="1091726" imgH="291973" progId="Equation.DSMT4">
                  <p:embed/>
                  <p:pic>
                    <p:nvPicPr>
                      <p:cNvPr id="0" name="Object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965575" y="5319713"/>
                        <a:ext cx="1298575" cy="347662"/>
                      </a:xfrm>
                      <a:prstGeom prst="rect">
                        <a:avLst/>
                      </a:prstGeom>
                      <a:solidFill>
                        <a:schemeClr val="tx1"/>
                      </a:solidFill>
                      <a:ln w="38100">
                        <a:solidFill>
                          <a:srgbClr val="808080"/>
                        </a:solidFill>
                        <a:miter lim="800000"/>
                        <a:headEnd/>
                        <a:tailEnd/>
                      </a:ln>
                    </p:spPr>
                  </p:pic>
                </p:oleObj>
              </mc:Fallback>
            </mc:AlternateContent>
          </a:graphicData>
        </a:graphic>
      </p:graphicFrame>
      <p:sp>
        <p:nvSpPr>
          <p:cNvPr id="6165" name="Text Box 21"/>
          <p:cNvSpPr txBox="1">
            <a:spLocks noChangeArrowheads="1"/>
          </p:cNvSpPr>
          <p:nvPr/>
        </p:nvSpPr>
        <p:spPr bwMode="auto">
          <a:xfrm>
            <a:off x="1052513" y="6237288"/>
            <a:ext cx="1347787" cy="461962"/>
          </a:xfrm>
          <a:prstGeom prst="rect">
            <a:avLst/>
          </a:prstGeom>
          <a:noFill/>
          <a:ln w="9525">
            <a:noFill/>
            <a:miter lim="800000"/>
            <a:headEnd/>
            <a:tailEnd/>
          </a:ln>
        </p:spPr>
        <p:txBody>
          <a:bodyPr>
            <a:spAutoFit/>
          </a:bodyPr>
          <a:lstStyle/>
          <a:p>
            <a:pPr>
              <a:spcBef>
                <a:spcPct val="50000"/>
              </a:spcBef>
              <a:defRPr/>
            </a:pPr>
            <a:r>
              <a:rPr lang="en-GB" dirty="0">
                <a:solidFill>
                  <a:srgbClr val="FFFF00"/>
                </a:solidFill>
                <a:latin typeface="+mj-lt"/>
                <a:cs typeface="Arial" charset="0"/>
              </a:rPr>
              <a:t>Finally:</a:t>
            </a:r>
          </a:p>
        </p:txBody>
      </p:sp>
      <p:grpSp>
        <p:nvGrpSpPr>
          <p:cNvPr id="2" name="Group 40"/>
          <p:cNvGrpSpPr>
            <a:grpSpLocks/>
          </p:cNvGrpSpPr>
          <p:nvPr/>
        </p:nvGrpSpPr>
        <p:grpSpPr bwMode="auto">
          <a:xfrm>
            <a:off x="2408238" y="6140450"/>
            <a:ext cx="4237037" cy="579438"/>
            <a:chOff x="2407920" y="6156960"/>
            <a:chExt cx="4236719" cy="579120"/>
          </a:xfrm>
        </p:grpSpPr>
        <p:sp>
          <p:nvSpPr>
            <p:cNvPr id="44064" name="Rectangle 23"/>
            <p:cNvSpPr>
              <a:spLocks noChangeArrowheads="1"/>
            </p:cNvSpPr>
            <p:nvPr/>
          </p:nvSpPr>
          <p:spPr bwMode="auto">
            <a:xfrm>
              <a:off x="2407920" y="6156960"/>
              <a:ext cx="4236719" cy="57912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aphicFrame>
          <p:nvGraphicFramePr>
            <p:cNvPr id="44065" name="Object 11"/>
            <p:cNvGraphicFramePr>
              <a:graphicFrameLocks noChangeAspect="1"/>
            </p:cNvGraphicFramePr>
            <p:nvPr/>
          </p:nvGraphicFramePr>
          <p:xfrm>
            <a:off x="2499361" y="6248718"/>
            <a:ext cx="4035527" cy="431800"/>
          </p:xfrm>
          <a:graphic>
            <a:graphicData uri="http://schemas.openxmlformats.org/presentationml/2006/ole">
              <mc:AlternateContent xmlns:mc="http://schemas.openxmlformats.org/markup-compatibility/2006">
                <mc:Choice xmlns:v="urn:schemas-microsoft-com:vml" Requires="v">
                  <p:oleObj spid="_x0000_s44075" name="Equation" r:id="rId21" imgW="3848100" imgH="431800" progId="Equation.DSMT4">
                    <p:embed/>
                  </p:oleObj>
                </mc:Choice>
                <mc:Fallback>
                  <p:oleObj name="Equation" r:id="rId21" imgW="3848100" imgH="431800" progId="Equation.DSMT4">
                    <p:embed/>
                    <p:pic>
                      <p:nvPicPr>
                        <p:cNvPr id="0" name="Object 1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499361" y="6248718"/>
                          <a:ext cx="4035527" cy="431800"/>
                        </a:xfrm>
                        <a:prstGeom prst="rect">
                          <a:avLst/>
                        </a:prstGeom>
                        <a:solidFill>
                          <a:schemeClr val="tx1"/>
                        </a:solidFill>
                        <a:ln w="38100">
                          <a:solidFill>
                            <a:srgbClr val="808080"/>
                          </a:solidFill>
                          <a:miter lim="800000"/>
                          <a:headEnd/>
                          <a:tailEnd/>
                        </a:ln>
                      </p:spPr>
                    </p:pic>
                  </p:oleObj>
                </mc:Fallback>
              </mc:AlternateContent>
            </a:graphicData>
          </a:graphic>
        </p:graphicFrame>
      </p:grpSp>
      <p:sp>
        <p:nvSpPr>
          <p:cNvPr id="22" name="Text Box 5"/>
          <p:cNvSpPr txBox="1">
            <a:spLocks noChangeArrowheads="1"/>
          </p:cNvSpPr>
          <p:nvPr/>
        </p:nvSpPr>
        <p:spPr bwMode="auto">
          <a:xfrm>
            <a:off x="3062288" y="1044575"/>
            <a:ext cx="3460750" cy="338138"/>
          </a:xfrm>
          <a:prstGeom prst="rect">
            <a:avLst/>
          </a:prstGeom>
          <a:noFill/>
          <a:ln w="9525">
            <a:noFill/>
            <a:miter lim="800000"/>
            <a:headEnd/>
            <a:tailEnd/>
          </a:ln>
        </p:spPr>
        <p:txBody>
          <a:bodyPr>
            <a:spAutoFit/>
          </a:bodyPr>
          <a:lstStyle/>
          <a:p>
            <a:pPr algn="ctr">
              <a:spcBef>
                <a:spcPct val="50000"/>
              </a:spcBef>
              <a:defRPr/>
            </a:pPr>
            <a:r>
              <a:rPr lang="en-GB" sz="1600" dirty="0">
                <a:latin typeface="+mj-lt"/>
                <a:cs typeface="Arial" charset="0"/>
              </a:rPr>
              <a:t>(From a past paper)</a:t>
            </a:r>
          </a:p>
        </p:txBody>
      </p:sp>
      <p:sp>
        <p:nvSpPr>
          <p:cNvPr id="23" name="Text Box 4"/>
          <p:cNvSpPr txBox="1">
            <a:spLocks noChangeArrowheads="1"/>
          </p:cNvSpPr>
          <p:nvPr/>
        </p:nvSpPr>
        <p:spPr bwMode="auto">
          <a:xfrm>
            <a:off x="1543050" y="600075"/>
            <a:ext cx="5802313" cy="579438"/>
          </a:xfrm>
          <a:prstGeom prst="rect">
            <a:avLst/>
          </a:prstGeom>
          <a:noFill/>
          <a:ln w="9525">
            <a:noFill/>
            <a:miter lim="800000"/>
            <a:headEnd/>
            <a:tailEnd/>
          </a:ln>
        </p:spPr>
        <p:txBody>
          <a:bodyPr>
            <a:spAutoFit/>
          </a:bodyPr>
          <a:lstStyle/>
          <a:p>
            <a:pPr algn="ctr">
              <a:spcBef>
                <a:spcPct val="50000"/>
              </a:spcBef>
              <a:defRPr/>
            </a:pPr>
            <a:r>
              <a:rPr lang="en-GB" sz="3200" dirty="0">
                <a:solidFill>
                  <a:srgbClr val="FFFF00"/>
                </a:solidFill>
                <a:latin typeface="+mj-lt"/>
                <a:cs typeface="Arial" charset="0"/>
              </a:rPr>
              <a:t>Solving Trig Equations</a:t>
            </a:r>
          </a:p>
        </p:txBody>
      </p:sp>
      <p:sp>
        <p:nvSpPr>
          <p:cNvPr id="24" name="Cloud Callout 23"/>
          <p:cNvSpPr/>
          <p:nvPr/>
        </p:nvSpPr>
        <p:spPr bwMode="auto">
          <a:xfrm>
            <a:off x="3565525" y="3840163"/>
            <a:ext cx="3687763" cy="655637"/>
          </a:xfrm>
          <a:prstGeom prst="cloudCallout">
            <a:avLst>
              <a:gd name="adj1" fmla="val -76227"/>
              <a:gd name="adj2" fmla="val 47270"/>
            </a:avLst>
          </a:prstGeom>
          <a:solidFill>
            <a:srgbClr val="4D4D4D"/>
          </a:solidFill>
          <a:ln w="28575" cap="flat" cmpd="sng" algn="ctr">
            <a:solidFill>
              <a:schemeClr val="tx1"/>
            </a:solidFill>
            <a:prstDash val="solid"/>
            <a:round/>
            <a:headEnd type="none" w="med" len="med"/>
            <a:tailEnd type="none" w="med" len="med"/>
          </a:ln>
          <a:effectLst/>
        </p:spPr>
        <p:txBody>
          <a:bodyPr>
            <a:spAutoFit/>
          </a:bodyPr>
          <a:lstStyle/>
          <a:p>
            <a:pPr algn="ctr">
              <a:spcBef>
                <a:spcPct val="50000"/>
              </a:spcBef>
              <a:defRPr/>
            </a:pPr>
            <a:r>
              <a:rPr lang="en-GB" sz="2200" dirty="0">
                <a:solidFill>
                  <a:srgbClr val="FFFF00"/>
                </a:solidFill>
                <a:latin typeface="+mj-lt"/>
                <a:cs typeface="Arial" charset="0"/>
              </a:rPr>
              <a:t>Square and add</a:t>
            </a:r>
          </a:p>
        </p:txBody>
      </p:sp>
      <p:sp>
        <p:nvSpPr>
          <p:cNvPr id="25" name="Cloud Callout 24"/>
          <p:cNvSpPr/>
          <p:nvPr/>
        </p:nvSpPr>
        <p:spPr bwMode="auto">
          <a:xfrm>
            <a:off x="5562600" y="2514600"/>
            <a:ext cx="3581400" cy="1687513"/>
          </a:xfrm>
          <a:prstGeom prst="cloudCallout">
            <a:avLst>
              <a:gd name="adj1" fmla="val -132582"/>
              <a:gd name="adj2" fmla="val 66308"/>
            </a:avLst>
          </a:prstGeom>
          <a:solidFill>
            <a:srgbClr val="4D4D4D"/>
          </a:solidFill>
          <a:ln w="28575" cap="flat" cmpd="sng" algn="ctr">
            <a:solidFill>
              <a:schemeClr val="tx1"/>
            </a:solidFill>
            <a:prstDash val="solid"/>
            <a:round/>
            <a:headEnd type="none" w="med" len="med"/>
            <a:tailEnd type="none" w="med" len="med"/>
          </a:ln>
          <a:effectLst/>
        </p:spPr>
        <p:txBody>
          <a:bodyPr>
            <a:spAutoFit/>
          </a:bodyPr>
          <a:lstStyle/>
          <a:p>
            <a:pPr algn="ctr">
              <a:spcBef>
                <a:spcPct val="50000"/>
              </a:spcBef>
              <a:defRPr/>
            </a:pPr>
            <a:r>
              <a:rPr lang="en-GB" sz="2200" dirty="0">
                <a:solidFill>
                  <a:srgbClr val="FFFF00"/>
                </a:solidFill>
                <a:latin typeface="+mj-lt"/>
                <a:cs typeface="Arial" charset="0"/>
              </a:rPr>
              <a:t>Find tan ratio note:           sin(+) and cos(+)</a:t>
            </a:r>
          </a:p>
        </p:txBody>
      </p:sp>
      <p:grpSp>
        <p:nvGrpSpPr>
          <p:cNvPr id="3" name="Group 23"/>
          <p:cNvGrpSpPr>
            <a:grpSpLocks/>
          </p:cNvGrpSpPr>
          <p:nvPr/>
        </p:nvGrpSpPr>
        <p:grpSpPr bwMode="auto">
          <a:xfrm>
            <a:off x="5943600" y="3368675"/>
            <a:ext cx="3062288" cy="3317875"/>
            <a:chOff x="463" y="2010"/>
            <a:chExt cx="1995" cy="2206"/>
          </a:xfrm>
        </p:grpSpPr>
        <p:sp>
          <p:nvSpPr>
            <p:cNvPr id="28" name="AutoShape 10"/>
            <p:cNvSpPr>
              <a:spLocks noChangeArrowheads="1"/>
            </p:cNvSpPr>
            <p:nvPr/>
          </p:nvSpPr>
          <p:spPr bwMode="auto">
            <a:xfrm>
              <a:off x="1174" y="2672"/>
              <a:ext cx="942" cy="899"/>
            </a:xfrm>
            <a:prstGeom prst="flowChartOr">
              <a:avLst/>
            </a:prstGeom>
            <a:noFill/>
            <a:ln w="38100">
              <a:solidFill>
                <a:schemeClr val="tx1"/>
              </a:solidFill>
              <a:round/>
              <a:headEnd/>
              <a:tailEnd/>
            </a:ln>
          </p:spPr>
          <p:txBody>
            <a:bodyPr wrap="none" anchor="ctr"/>
            <a:lstStyle/>
            <a:p>
              <a:pPr>
                <a:defRPr/>
              </a:pPr>
              <a:endParaRPr lang="en-US">
                <a:latin typeface="+mj-lt"/>
                <a:cs typeface="Arial" charset="0"/>
              </a:endParaRPr>
            </a:p>
          </p:txBody>
        </p:sp>
        <p:sp>
          <p:nvSpPr>
            <p:cNvPr id="29" name="Text Box 11"/>
            <p:cNvSpPr txBox="1">
              <a:spLocks noChangeArrowheads="1"/>
            </p:cNvSpPr>
            <p:nvPr/>
          </p:nvSpPr>
          <p:spPr bwMode="auto">
            <a:xfrm>
              <a:off x="1711" y="3166"/>
              <a:ext cx="291" cy="291"/>
            </a:xfrm>
            <a:prstGeom prst="rect">
              <a:avLst/>
            </a:prstGeom>
            <a:noFill/>
            <a:ln w="9525">
              <a:noFill/>
              <a:miter lim="800000"/>
              <a:headEnd/>
              <a:tailEnd/>
            </a:ln>
          </p:spPr>
          <p:txBody>
            <a:bodyPr>
              <a:spAutoFit/>
            </a:bodyPr>
            <a:lstStyle/>
            <a:p>
              <a:pPr>
                <a:defRPr/>
              </a:pPr>
              <a:r>
                <a:rPr lang="en-GB" dirty="0">
                  <a:latin typeface="+mj-lt"/>
                  <a:cs typeface="Arial" charset="0"/>
                </a:rPr>
                <a:t>C</a:t>
              </a:r>
            </a:p>
          </p:txBody>
        </p:sp>
        <p:sp>
          <p:nvSpPr>
            <p:cNvPr id="30" name="Text Box 12"/>
            <p:cNvSpPr txBox="1">
              <a:spLocks noChangeArrowheads="1"/>
            </p:cNvSpPr>
            <p:nvPr/>
          </p:nvSpPr>
          <p:spPr bwMode="auto">
            <a:xfrm>
              <a:off x="1708" y="2819"/>
              <a:ext cx="291" cy="291"/>
            </a:xfrm>
            <a:prstGeom prst="rect">
              <a:avLst/>
            </a:prstGeom>
            <a:noFill/>
            <a:ln w="9525">
              <a:noFill/>
              <a:miter lim="800000"/>
              <a:headEnd/>
              <a:tailEnd/>
            </a:ln>
          </p:spPr>
          <p:txBody>
            <a:bodyPr>
              <a:spAutoFit/>
            </a:bodyPr>
            <a:lstStyle/>
            <a:p>
              <a:pPr>
                <a:defRPr/>
              </a:pPr>
              <a:r>
                <a:rPr lang="en-GB" dirty="0">
                  <a:latin typeface="+mj-lt"/>
                  <a:cs typeface="Arial" charset="0"/>
                </a:rPr>
                <a:t>A</a:t>
              </a:r>
            </a:p>
          </p:txBody>
        </p:sp>
        <p:sp>
          <p:nvSpPr>
            <p:cNvPr id="31" name="Text Box 13"/>
            <p:cNvSpPr txBox="1">
              <a:spLocks noChangeArrowheads="1"/>
            </p:cNvSpPr>
            <p:nvPr/>
          </p:nvSpPr>
          <p:spPr bwMode="auto">
            <a:xfrm>
              <a:off x="1318" y="2824"/>
              <a:ext cx="291" cy="291"/>
            </a:xfrm>
            <a:prstGeom prst="rect">
              <a:avLst/>
            </a:prstGeom>
            <a:noFill/>
            <a:ln w="9525">
              <a:noFill/>
              <a:miter lim="800000"/>
              <a:headEnd/>
              <a:tailEnd/>
            </a:ln>
          </p:spPr>
          <p:txBody>
            <a:bodyPr>
              <a:spAutoFit/>
            </a:bodyPr>
            <a:lstStyle/>
            <a:p>
              <a:pPr>
                <a:defRPr/>
              </a:pPr>
              <a:r>
                <a:rPr lang="en-GB" dirty="0">
                  <a:latin typeface="+mj-lt"/>
                  <a:cs typeface="Arial" charset="0"/>
                </a:rPr>
                <a:t>S</a:t>
              </a:r>
            </a:p>
          </p:txBody>
        </p:sp>
        <p:sp>
          <p:nvSpPr>
            <p:cNvPr id="32" name="Text Box 14"/>
            <p:cNvSpPr txBox="1">
              <a:spLocks noChangeArrowheads="1"/>
            </p:cNvSpPr>
            <p:nvPr/>
          </p:nvSpPr>
          <p:spPr bwMode="auto">
            <a:xfrm>
              <a:off x="1318" y="3172"/>
              <a:ext cx="291" cy="291"/>
            </a:xfrm>
            <a:prstGeom prst="rect">
              <a:avLst/>
            </a:prstGeom>
            <a:noFill/>
            <a:ln w="9525">
              <a:noFill/>
              <a:miter lim="800000"/>
              <a:headEnd/>
              <a:tailEnd/>
            </a:ln>
          </p:spPr>
          <p:txBody>
            <a:bodyPr>
              <a:spAutoFit/>
            </a:bodyPr>
            <a:lstStyle/>
            <a:p>
              <a:pPr>
                <a:defRPr/>
              </a:pPr>
              <a:r>
                <a:rPr lang="en-GB" dirty="0">
                  <a:latin typeface="+mj-lt"/>
                  <a:cs typeface="Arial" charset="0"/>
                </a:rPr>
                <a:t>T</a:t>
              </a:r>
            </a:p>
          </p:txBody>
        </p:sp>
        <p:sp>
          <p:nvSpPr>
            <p:cNvPr id="33" name="Text Box 15"/>
            <p:cNvSpPr txBox="1">
              <a:spLocks noChangeArrowheads="1"/>
            </p:cNvSpPr>
            <p:nvPr/>
          </p:nvSpPr>
          <p:spPr bwMode="auto">
            <a:xfrm>
              <a:off x="2089" y="2995"/>
              <a:ext cx="369" cy="291"/>
            </a:xfrm>
            <a:prstGeom prst="rect">
              <a:avLst/>
            </a:prstGeom>
            <a:noFill/>
            <a:ln w="9525">
              <a:noFill/>
              <a:miter lim="800000"/>
              <a:headEnd/>
              <a:tailEnd/>
            </a:ln>
          </p:spPr>
          <p:txBody>
            <a:bodyPr>
              <a:spAutoFit/>
            </a:bodyPr>
            <a:lstStyle/>
            <a:p>
              <a:pPr>
                <a:defRPr/>
              </a:pPr>
              <a:r>
                <a:rPr lang="en-GB" dirty="0">
                  <a:solidFill>
                    <a:srgbClr val="FFFF00"/>
                  </a:solidFill>
                  <a:latin typeface="+mj-lt"/>
                  <a:cs typeface="Arial" charset="0"/>
                </a:rPr>
                <a:t>0</a:t>
              </a:r>
              <a:r>
                <a:rPr lang="en-GB" b="1" i="1" baseline="40000" dirty="0">
                  <a:solidFill>
                    <a:srgbClr val="FFFF00"/>
                  </a:solidFill>
                  <a:latin typeface="+mj-lt"/>
                  <a:cs typeface="Arial" charset="0"/>
                </a:rPr>
                <a:t>o</a:t>
              </a:r>
            </a:p>
          </p:txBody>
        </p:sp>
        <p:sp>
          <p:nvSpPr>
            <p:cNvPr id="34" name="Text Box 16"/>
            <p:cNvSpPr txBox="1">
              <a:spLocks noChangeArrowheads="1"/>
            </p:cNvSpPr>
            <p:nvPr/>
          </p:nvSpPr>
          <p:spPr bwMode="auto">
            <a:xfrm>
              <a:off x="691" y="2944"/>
              <a:ext cx="547" cy="291"/>
            </a:xfrm>
            <a:prstGeom prst="rect">
              <a:avLst/>
            </a:prstGeom>
            <a:noFill/>
            <a:ln w="9525">
              <a:noFill/>
              <a:miter lim="800000"/>
              <a:headEnd/>
              <a:tailEnd/>
            </a:ln>
          </p:spPr>
          <p:txBody>
            <a:bodyPr>
              <a:spAutoFit/>
            </a:bodyPr>
            <a:lstStyle/>
            <a:p>
              <a:pPr>
                <a:defRPr/>
              </a:pPr>
              <a:r>
                <a:rPr lang="en-GB" dirty="0">
                  <a:solidFill>
                    <a:srgbClr val="FFFF00"/>
                  </a:solidFill>
                  <a:latin typeface="+mj-lt"/>
                  <a:cs typeface="Arial" charset="0"/>
                </a:rPr>
                <a:t>180</a:t>
              </a:r>
              <a:r>
                <a:rPr lang="en-GB" b="1" i="1" baseline="40000" dirty="0">
                  <a:solidFill>
                    <a:srgbClr val="FFFF00"/>
                  </a:solidFill>
                  <a:latin typeface="+mj-lt"/>
                  <a:cs typeface="Arial" charset="0"/>
                </a:rPr>
                <a:t>o</a:t>
              </a:r>
            </a:p>
          </p:txBody>
        </p:sp>
        <p:sp>
          <p:nvSpPr>
            <p:cNvPr id="35" name="Text Box 17"/>
            <p:cNvSpPr txBox="1">
              <a:spLocks noChangeArrowheads="1"/>
            </p:cNvSpPr>
            <p:nvPr/>
          </p:nvSpPr>
          <p:spPr bwMode="auto">
            <a:xfrm>
              <a:off x="1375" y="3571"/>
              <a:ext cx="583" cy="291"/>
            </a:xfrm>
            <a:prstGeom prst="rect">
              <a:avLst/>
            </a:prstGeom>
            <a:noFill/>
            <a:ln w="9525">
              <a:noFill/>
              <a:miter lim="800000"/>
              <a:headEnd/>
              <a:tailEnd/>
            </a:ln>
          </p:spPr>
          <p:txBody>
            <a:bodyPr>
              <a:spAutoFit/>
            </a:bodyPr>
            <a:lstStyle/>
            <a:p>
              <a:pPr>
                <a:defRPr/>
              </a:pPr>
              <a:r>
                <a:rPr lang="en-GB" dirty="0">
                  <a:solidFill>
                    <a:srgbClr val="FFFF00"/>
                  </a:solidFill>
                  <a:latin typeface="+mj-lt"/>
                  <a:cs typeface="Arial" charset="0"/>
                </a:rPr>
                <a:t>270</a:t>
              </a:r>
              <a:r>
                <a:rPr lang="en-GB" b="1" i="1" baseline="40000" dirty="0">
                  <a:solidFill>
                    <a:srgbClr val="FFFF00"/>
                  </a:solidFill>
                  <a:latin typeface="+mj-lt"/>
                  <a:cs typeface="Arial" charset="0"/>
                </a:rPr>
                <a:t>o</a:t>
              </a:r>
            </a:p>
          </p:txBody>
        </p:sp>
        <p:sp>
          <p:nvSpPr>
            <p:cNvPr id="36" name="Text Box 18"/>
            <p:cNvSpPr txBox="1">
              <a:spLocks noChangeArrowheads="1"/>
            </p:cNvSpPr>
            <p:nvPr/>
          </p:nvSpPr>
          <p:spPr bwMode="auto">
            <a:xfrm>
              <a:off x="1432" y="2384"/>
              <a:ext cx="462" cy="291"/>
            </a:xfrm>
            <a:prstGeom prst="rect">
              <a:avLst/>
            </a:prstGeom>
            <a:noFill/>
            <a:ln w="9525">
              <a:noFill/>
              <a:miter lim="800000"/>
              <a:headEnd/>
              <a:tailEnd/>
            </a:ln>
          </p:spPr>
          <p:txBody>
            <a:bodyPr>
              <a:spAutoFit/>
            </a:bodyPr>
            <a:lstStyle/>
            <a:p>
              <a:pPr>
                <a:defRPr/>
              </a:pPr>
              <a:r>
                <a:rPr lang="en-GB" dirty="0">
                  <a:solidFill>
                    <a:srgbClr val="FFFF00"/>
                  </a:solidFill>
                  <a:latin typeface="+mj-lt"/>
                  <a:cs typeface="Arial" charset="0"/>
                </a:rPr>
                <a:t>90</a:t>
              </a:r>
              <a:r>
                <a:rPr lang="en-GB" b="1" i="1" baseline="40000" dirty="0">
                  <a:solidFill>
                    <a:srgbClr val="FFFF00"/>
                  </a:solidFill>
                  <a:latin typeface="+mj-lt"/>
                  <a:cs typeface="Arial" charset="0"/>
                </a:rPr>
                <a:t>o</a:t>
              </a:r>
            </a:p>
          </p:txBody>
        </p:sp>
        <p:graphicFrame>
          <p:nvGraphicFramePr>
            <p:cNvPr id="44061" name="Object 25"/>
            <p:cNvGraphicFramePr>
              <a:graphicFrameLocks noChangeAspect="1"/>
            </p:cNvGraphicFramePr>
            <p:nvPr/>
          </p:nvGraphicFramePr>
          <p:xfrm>
            <a:off x="1566" y="3856"/>
            <a:ext cx="208" cy="360"/>
          </p:xfrm>
          <a:graphic>
            <a:graphicData uri="http://schemas.openxmlformats.org/presentationml/2006/ole">
              <mc:AlternateContent xmlns:mc="http://schemas.openxmlformats.org/markup-compatibility/2006">
                <mc:Choice xmlns:v="urn:schemas-microsoft-com:vml" Requires="v">
                  <p:oleObj spid="_x0000_s44076" name="Equation" r:id="rId23" imgW="330057" imgH="571252" progId="Equation.DSMT4">
                    <p:embed/>
                  </p:oleObj>
                </mc:Choice>
                <mc:Fallback>
                  <p:oleObj name="Equation" r:id="rId23" imgW="330057" imgH="571252" progId="Equation.DSMT4">
                    <p:embed/>
                    <p:pic>
                      <p:nvPicPr>
                        <p:cNvPr id="0" name="Object 25"/>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566" y="3856"/>
                          <a:ext cx="208" cy="360"/>
                        </a:xfrm>
                        <a:prstGeom prst="rect">
                          <a:avLst/>
                        </a:prstGeom>
                        <a:solidFill>
                          <a:schemeClr val="tx1"/>
                        </a:solidFill>
                        <a:ln w="28575">
                          <a:solidFill>
                            <a:srgbClr val="808080"/>
                          </a:solidFill>
                          <a:miter lim="800000"/>
                          <a:headEnd/>
                          <a:tailEnd/>
                        </a:ln>
                      </p:spPr>
                    </p:pic>
                  </p:oleObj>
                </mc:Fallback>
              </mc:AlternateContent>
            </a:graphicData>
          </a:graphic>
        </p:graphicFrame>
        <p:graphicFrame>
          <p:nvGraphicFramePr>
            <p:cNvPr id="44062" name="Object 26"/>
            <p:cNvGraphicFramePr>
              <a:graphicFrameLocks noChangeAspect="1"/>
            </p:cNvGraphicFramePr>
            <p:nvPr/>
          </p:nvGraphicFramePr>
          <p:xfrm>
            <a:off x="1603" y="2010"/>
            <a:ext cx="136" cy="360"/>
          </p:xfrm>
          <a:graphic>
            <a:graphicData uri="http://schemas.openxmlformats.org/presentationml/2006/ole">
              <mc:AlternateContent xmlns:mc="http://schemas.openxmlformats.org/markup-compatibility/2006">
                <mc:Choice xmlns:v="urn:schemas-microsoft-com:vml" Requires="v">
                  <p:oleObj spid="_x0000_s44077" name="Equation" r:id="rId25" imgW="215806" imgH="571252" progId="Equation.DSMT4">
                    <p:embed/>
                  </p:oleObj>
                </mc:Choice>
                <mc:Fallback>
                  <p:oleObj name="Equation" r:id="rId25" imgW="215806" imgH="571252" progId="Equation.DSMT4">
                    <p:embed/>
                    <p:pic>
                      <p:nvPicPr>
                        <p:cNvPr id="0" name="Object 26"/>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603" y="2010"/>
                          <a:ext cx="136" cy="360"/>
                        </a:xfrm>
                        <a:prstGeom prst="rect">
                          <a:avLst/>
                        </a:prstGeom>
                        <a:solidFill>
                          <a:schemeClr val="tx1"/>
                        </a:solidFill>
                        <a:ln w="28575">
                          <a:solidFill>
                            <a:srgbClr val="808080"/>
                          </a:solidFill>
                          <a:miter lim="800000"/>
                          <a:headEnd/>
                          <a:tailEnd/>
                        </a:ln>
                      </p:spPr>
                    </p:pic>
                  </p:oleObj>
                </mc:Fallback>
              </mc:AlternateContent>
            </a:graphicData>
          </a:graphic>
        </p:graphicFrame>
        <p:graphicFrame>
          <p:nvGraphicFramePr>
            <p:cNvPr id="44063" name="Object 27"/>
            <p:cNvGraphicFramePr>
              <a:graphicFrameLocks noChangeAspect="1"/>
            </p:cNvGraphicFramePr>
            <p:nvPr/>
          </p:nvGraphicFramePr>
          <p:xfrm>
            <a:off x="463" y="3001"/>
            <a:ext cx="231" cy="216"/>
          </p:xfrm>
          <a:graphic>
            <a:graphicData uri="http://schemas.openxmlformats.org/presentationml/2006/ole">
              <mc:AlternateContent xmlns:mc="http://schemas.openxmlformats.org/markup-compatibility/2006">
                <mc:Choice xmlns:v="urn:schemas-microsoft-com:vml" Requires="v">
                  <p:oleObj spid="_x0000_s44078" name="Equation" r:id="rId27" imgW="190335" imgH="177646" progId="Equation.DSMT4">
                    <p:embed/>
                  </p:oleObj>
                </mc:Choice>
                <mc:Fallback>
                  <p:oleObj name="Equation" r:id="rId27" imgW="190335" imgH="177646" progId="Equation.DSMT4">
                    <p:embed/>
                    <p:pic>
                      <p:nvPicPr>
                        <p:cNvPr id="0" name="Object 27"/>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63" y="3001"/>
                          <a:ext cx="231" cy="216"/>
                        </a:xfrm>
                        <a:prstGeom prst="rect">
                          <a:avLst/>
                        </a:prstGeom>
                        <a:solidFill>
                          <a:schemeClr val="tx1"/>
                        </a:solidFill>
                        <a:ln w="28575">
                          <a:solidFill>
                            <a:srgbClr val="808080"/>
                          </a:solidFill>
                          <a:miter lim="800000"/>
                          <a:headEnd/>
                          <a:tailEnd/>
                        </a:ln>
                      </p:spPr>
                    </p:pic>
                  </p:oleObj>
                </mc:Fallback>
              </mc:AlternateContent>
            </a:graphicData>
          </a:graphic>
        </p:graphicFrame>
      </p:grpSp>
      <p:pic>
        <p:nvPicPr>
          <p:cNvPr id="40" name="Picture 39" descr="TICK.jpg"/>
          <p:cNvPicPr>
            <a:picLocks noChangeAspect="1"/>
          </p:cNvPicPr>
          <p:nvPr/>
        </p:nvPicPr>
        <p:blipFill>
          <a:blip r:embed="rId29" cstate="print"/>
          <a:stretch>
            <a:fillRect/>
          </a:stretch>
        </p:blipFill>
        <p:spPr>
          <a:xfrm>
            <a:off x="7787640" y="4160520"/>
            <a:ext cx="868680" cy="868680"/>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5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15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15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15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7" presetClass="entr" presetSubtype="0" fill="hold" grpId="0" nodeType="clickEffect">
                                  <p:stCondLst>
                                    <p:cond delay="0"/>
                                  </p:stCondLst>
                                  <p:iterate type="lt">
                                    <p:tmPct val="50000"/>
                                  </p:iterate>
                                  <p:childTnLst>
                                    <p:set>
                                      <p:cBhvr>
                                        <p:cTn id="22" dur="1" fill="hold">
                                          <p:stCondLst>
                                            <p:cond delay="0"/>
                                          </p:stCondLst>
                                        </p:cTn>
                                        <p:tgtEl>
                                          <p:spTgt spid="24"/>
                                        </p:tgtEl>
                                        <p:attrNameLst>
                                          <p:attrName>style.visibility</p:attrName>
                                        </p:attrNameLst>
                                      </p:cBhvr>
                                      <p:to>
                                        <p:strVal val="visible"/>
                                      </p:to>
                                    </p:set>
                                    <p:anim calcmode="discrete" valueType="clr">
                                      <p:cBhvr override="childStyle">
                                        <p:cTn id="23" dur="80"/>
                                        <p:tgtEl>
                                          <p:spTgt spid="24"/>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24"/>
                                        </p:tgtEl>
                                        <p:attrNameLst>
                                          <p:attrName>fillcolor</p:attrName>
                                        </p:attrNameLst>
                                      </p:cBhvr>
                                      <p:tavLst>
                                        <p:tav tm="0">
                                          <p:val>
                                            <p:clrVal>
                                              <a:schemeClr val="accent2"/>
                                            </p:clrVal>
                                          </p:val>
                                        </p:tav>
                                        <p:tav tm="50000">
                                          <p:val>
                                            <p:clrVal>
                                              <a:schemeClr val="hlink"/>
                                            </p:clrVal>
                                          </p:val>
                                        </p:tav>
                                      </p:tavLst>
                                    </p:anim>
                                    <p:set>
                                      <p:cBhvr>
                                        <p:cTn id="25" dur="80"/>
                                        <p:tgtEl>
                                          <p:spTgt spid="24"/>
                                        </p:tgtEl>
                                        <p:attrNameLst>
                                          <p:attrName>fill.type</p:attrName>
                                        </p:attrNameLst>
                                      </p:cBhvr>
                                      <p:to>
                                        <p:strVal val="solid"/>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nodeType="clickEffect">
                                  <p:stCondLst>
                                    <p:cond delay="0"/>
                                  </p:stCondLst>
                                  <p:childTnLst>
                                    <p:set>
                                      <p:cBhvr>
                                        <p:cTn id="29" dur="1" fill="hold">
                                          <p:stCondLst>
                                            <p:cond delay="0"/>
                                          </p:stCondLst>
                                        </p:cTn>
                                        <p:tgtEl>
                                          <p:spTgt spid="6158"/>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xit" presetSubtype="0" fill="hold" grpId="1" nodeType="clickEffect">
                                  <p:stCondLst>
                                    <p:cond delay="0"/>
                                  </p:stCondLst>
                                  <p:iterate type="lt">
                                    <p:tmAbs val="0"/>
                                  </p:iterate>
                                  <p:childTnLst>
                                    <p:set>
                                      <p:cBhvr>
                                        <p:cTn id="33" dur="1" fill="hold">
                                          <p:stCondLst>
                                            <p:cond delay="0"/>
                                          </p:stCondLst>
                                        </p:cTn>
                                        <p:tgtEl>
                                          <p:spTgt spid="24"/>
                                        </p:tgtEl>
                                        <p:attrNameLst>
                                          <p:attrName>style.visibility</p:attrName>
                                        </p:attrNameLst>
                                      </p:cBhvr>
                                      <p:to>
                                        <p:strVal val="hidden"/>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nodeType="clickEffect">
                                  <p:stCondLst>
                                    <p:cond delay="0"/>
                                  </p:stCondLst>
                                  <p:childTnLst>
                                    <p:set>
                                      <p:cBhvr>
                                        <p:cTn id="37" dur="1" fill="hold">
                                          <p:stCondLst>
                                            <p:cond delay="0"/>
                                          </p:stCondLst>
                                        </p:cTn>
                                        <p:tgtEl>
                                          <p:spTgt spid="6159"/>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27" presetClass="entr" presetSubtype="0" fill="hold" grpId="0" nodeType="clickEffect">
                                  <p:stCondLst>
                                    <p:cond delay="0"/>
                                  </p:stCondLst>
                                  <p:iterate type="lt">
                                    <p:tmPct val="50000"/>
                                  </p:iterate>
                                  <p:childTnLst>
                                    <p:set>
                                      <p:cBhvr>
                                        <p:cTn id="41" dur="1" fill="hold">
                                          <p:stCondLst>
                                            <p:cond delay="0"/>
                                          </p:stCondLst>
                                        </p:cTn>
                                        <p:tgtEl>
                                          <p:spTgt spid="25"/>
                                        </p:tgtEl>
                                        <p:attrNameLst>
                                          <p:attrName>style.visibility</p:attrName>
                                        </p:attrNameLst>
                                      </p:cBhvr>
                                      <p:to>
                                        <p:strVal val="visible"/>
                                      </p:to>
                                    </p:set>
                                    <p:anim calcmode="discrete" valueType="clr">
                                      <p:cBhvr override="childStyle">
                                        <p:cTn id="42" dur="80"/>
                                        <p:tgtEl>
                                          <p:spTgt spid="25"/>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25"/>
                                        </p:tgtEl>
                                        <p:attrNameLst>
                                          <p:attrName>fillcolor</p:attrName>
                                        </p:attrNameLst>
                                      </p:cBhvr>
                                      <p:tavLst>
                                        <p:tav tm="0">
                                          <p:val>
                                            <p:clrVal>
                                              <a:schemeClr val="accent2"/>
                                            </p:clrVal>
                                          </p:val>
                                        </p:tav>
                                        <p:tav tm="50000">
                                          <p:val>
                                            <p:clrVal>
                                              <a:schemeClr val="hlink"/>
                                            </p:clrVal>
                                          </p:val>
                                        </p:tav>
                                      </p:tavLst>
                                    </p:anim>
                                    <p:set>
                                      <p:cBhvr>
                                        <p:cTn id="44" dur="80"/>
                                        <p:tgtEl>
                                          <p:spTgt spid="25"/>
                                        </p:tgtEl>
                                        <p:attrNameLst>
                                          <p:attrName>fill.type</p:attrName>
                                        </p:attrNameLst>
                                      </p:cBhvr>
                                      <p:to>
                                        <p:strVal val="solid"/>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nodeType="clickEffect">
                                  <p:stCondLst>
                                    <p:cond delay="0"/>
                                  </p:stCondLst>
                                  <p:childTnLst>
                                    <p:set>
                                      <p:cBhvr>
                                        <p:cTn id="48" dur="1" fill="hold">
                                          <p:stCondLst>
                                            <p:cond delay="0"/>
                                          </p:stCondLst>
                                        </p:cTn>
                                        <p:tgtEl>
                                          <p:spTgt spid="6162"/>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xit" presetSubtype="0" fill="hold" grpId="1" nodeType="clickEffect">
                                  <p:stCondLst>
                                    <p:cond delay="0"/>
                                  </p:stCondLst>
                                  <p:iterate type="lt">
                                    <p:tmAbs val="0"/>
                                  </p:iterate>
                                  <p:childTnLst>
                                    <p:set>
                                      <p:cBhvr>
                                        <p:cTn id="52" dur="1" fill="hold">
                                          <p:stCondLst>
                                            <p:cond delay="0"/>
                                          </p:stCondLst>
                                        </p:cTn>
                                        <p:tgtEl>
                                          <p:spTgt spid="25"/>
                                        </p:tgtEl>
                                        <p:attrNameLst>
                                          <p:attrName>style.visibility</p:attrName>
                                        </p:attrNameLst>
                                      </p:cBhvr>
                                      <p:to>
                                        <p:strVal val="hidden"/>
                                      </p:to>
                                    </p:set>
                                  </p:childTnLst>
                                </p:cTn>
                              </p:par>
                            </p:childTnLst>
                          </p:cTn>
                        </p:par>
                        <p:par>
                          <p:cTn id="53" fill="hold" nodeType="afterGroup">
                            <p:stCondLst>
                              <p:cond delay="0"/>
                            </p:stCondLst>
                            <p:childTnLst>
                              <p:par>
                                <p:cTn id="54" presetID="2" presetClass="entr" presetSubtype="2" fill="hold" nodeType="afterEffect">
                                  <p:stCondLst>
                                    <p:cond delay="0"/>
                                  </p:stCondLst>
                                  <p:childTnLst>
                                    <p:set>
                                      <p:cBhvr>
                                        <p:cTn id="55" dur="1" fill="hold">
                                          <p:stCondLst>
                                            <p:cond delay="0"/>
                                          </p:stCondLst>
                                        </p:cTn>
                                        <p:tgtEl>
                                          <p:spTgt spid="3"/>
                                        </p:tgtEl>
                                        <p:attrNameLst>
                                          <p:attrName>style.visibility</p:attrName>
                                        </p:attrNameLst>
                                      </p:cBhvr>
                                      <p:to>
                                        <p:strVal val="visible"/>
                                      </p:to>
                                    </p:set>
                                    <p:anim calcmode="lin" valueType="num">
                                      <p:cBhvr additive="base">
                                        <p:cTn id="56" dur="500" fill="hold"/>
                                        <p:tgtEl>
                                          <p:spTgt spid="3"/>
                                        </p:tgtEl>
                                        <p:attrNameLst>
                                          <p:attrName>ppt_x</p:attrName>
                                        </p:attrNameLst>
                                      </p:cBhvr>
                                      <p:tavLst>
                                        <p:tav tm="0">
                                          <p:val>
                                            <p:strVal val="1+#ppt_w/2"/>
                                          </p:val>
                                        </p:tav>
                                        <p:tav tm="100000">
                                          <p:val>
                                            <p:strVal val="#ppt_x"/>
                                          </p:val>
                                        </p:tav>
                                      </p:tavLst>
                                    </p:anim>
                                    <p:anim calcmode="lin" valueType="num">
                                      <p:cBhvr additive="base">
                                        <p:cTn id="57"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39" presetClass="entr" presetSubtype="0" accel="100000" fill="hold" nodeType="clickEffect">
                                  <p:stCondLst>
                                    <p:cond delay="0"/>
                                  </p:stCondLst>
                                  <p:childTnLst>
                                    <p:set>
                                      <p:cBhvr>
                                        <p:cTn id="61" dur="1" fill="hold">
                                          <p:stCondLst>
                                            <p:cond delay="0"/>
                                          </p:stCondLst>
                                        </p:cTn>
                                        <p:tgtEl>
                                          <p:spTgt spid="40"/>
                                        </p:tgtEl>
                                        <p:attrNameLst>
                                          <p:attrName>style.visibility</p:attrName>
                                        </p:attrNameLst>
                                      </p:cBhvr>
                                      <p:to>
                                        <p:strVal val="visible"/>
                                      </p:to>
                                    </p:set>
                                    <p:anim calcmode="lin" valueType="num">
                                      <p:cBhvr>
                                        <p:cTn id="62" dur="500" fill="hold"/>
                                        <p:tgtEl>
                                          <p:spTgt spid="40"/>
                                        </p:tgtEl>
                                        <p:attrNameLst>
                                          <p:attrName>ppt_h</p:attrName>
                                        </p:attrNameLst>
                                      </p:cBhvr>
                                      <p:tavLst>
                                        <p:tav tm="0">
                                          <p:val>
                                            <p:strVal val="#ppt_h/20"/>
                                          </p:val>
                                        </p:tav>
                                        <p:tav tm="50000">
                                          <p:val>
                                            <p:strVal val="#ppt_h/20"/>
                                          </p:val>
                                        </p:tav>
                                        <p:tav tm="100000">
                                          <p:val>
                                            <p:strVal val="#ppt_h"/>
                                          </p:val>
                                        </p:tav>
                                      </p:tavLst>
                                    </p:anim>
                                    <p:anim calcmode="lin" valueType="num">
                                      <p:cBhvr>
                                        <p:cTn id="63" dur="500" fill="hold"/>
                                        <p:tgtEl>
                                          <p:spTgt spid="40"/>
                                        </p:tgtEl>
                                        <p:attrNameLst>
                                          <p:attrName>ppt_w</p:attrName>
                                        </p:attrNameLst>
                                      </p:cBhvr>
                                      <p:tavLst>
                                        <p:tav tm="0">
                                          <p:val>
                                            <p:strVal val="#ppt_w+.3"/>
                                          </p:val>
                                        </p:tav>
                                        <p:tav tm="50000">
                                          <p:val>
                                            <p:strVal val="#ppt_w+.3"/>
                                          </p:val>
                                        </p:tav>
                                        <p:tav tm="100000">
                                          <p:val>
                                            <p:strVal val="#ppt_w"/>
                                          </p:val>
                                        </p:tav>
                                      </p:tavLst>
                                    </p:anim>
                                    <p:anim calcmode="lin" valueType="num">
                                      <p:cBhvr>
                                        <p:cTn id="64" dur="500" fill="hold"/>
                                        <p:tgtEl>
                                          <p:spTgt spid="40"/>
                                        </p:tgtEl>
                                        <p:attrNameLst>
                                          <p:attrName>ppt_x</p:attrName>
                                        </p:attrNameLst>
                                      </p:cBhvr>
                                      <p:tavLst>
                                        <p:tav tm="0">
                                          <p:val>
                                            <p:strVal val="#ppt_x-.3"/>
                                          </p:val>
                                        </p:tav>
                                        <p:tav tm="50000">
                                          <p:val>
                                            <p:strVal val="#ppt_x"/>
                                          </p:val>
                                        </p:tav>
                                        <p:tav tm="100000">
                                          <p:val>
                                            <p:strVal val="#ppt_x"/>
                                          </p:val>
                                        </p:tav>
                                      </p:tavLst>
                                    </p:anim>
                                    <p:anim calcmode="lin" valueType="num">
                                      <p:cBhvr>
                                        <p:cTn id="65" dur="5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1" presetClass="entr" presetSubtype="0" fill="hold" nodeType="clickEffect">
                                  <p:stCondLst>
                                    <p:cond delay="0"/>
                                  </p:stCondLst>
                                  <p:childTnLst>
                                    <p:set>
                                      <p:cBhvr>
                                        <p:cTn id="69" dur="1" fill="hold">
                                          <p:stCondLst>
                                            <p:cond delay="0"/>
                                          </p:stCondLst>
                                        </p:cTn>
                                        <p:tgtEl>
                                          <p:spTgt spid="6163"/>
                                        </p:tgtEl>
                                        <p:attrNameLst>
                                          <p:attrName>style.visibility</p:attrName>
                                        </p:attrNameLst>
                                      </p:cBhvr>
                                      <p:to>
                                        <p:strVal val="visible"/>
                                      </p:to>
                                    </p:set>
                                  </p:childTnLst>
                                </p:cTn>
                              </p:par>
                            </p:childTnLst>
                          </p:cTn>
                        </p:par>
                      </p:childTnLst>
                    </p:cTn>
                  </p:par>
                  <p:par>
                    <p:cTn id="70" fill="hold" nodeType="clickPar">
                      <p:stCondLst>
                        <p:cond delay="indefinite"/>
                      </p:stCondLst>
                      <p:childTnLst>
                        <p:par>
                          <p:cTn id="71" fill="hold" nodeType="withGroup">
                            <p:stCondLst>
                              <p:cond delay="0"/>
                            </p:stCondLst>
                            <p:childTnLst>
                              <p:par>
                                <p:cTn id="72" presetID="27" presetClass="entr" presetSubtype="0" fill="hold" grpId="0" nodeType="clickEffect">
                                  <p:stCondLst>
                                    <p:cond delay="0"/>
                                  </p:stCondLst>
                                  <p:iterate type="lt">
                                    <p:tmPct val="50000"/>
                                  </p:iterate>
                                  <p:childTnLst>
                                    <p:set>
                                      <p:cBhvr>
                                        <p:cTn id="73" dur="1" fill="hold">
                                          <p:stCondLst>
                                            <p:cond delay="0"/>
                                          </p:stCondLst>
                                        </p:cTn>
                                        <p:tgtEl>
                                          <p:spTgt spid="6165"/>
                                        </p:tgtEl>
                                        <p:attrNameLst>
                                          <p:attrName>style.visibility</p:attrName>
                                        </p:attrNameLst>
                                      </p:cBhvr>
                                      <p:to>
                                        <p:strVal val="visible"/>
                                      </p:to>
                                    </p:set>
                                    <p:anim calcmode="discrete" valueType="clr">
                                      <p:cBhvr override="childStyle">
                                        <p:cTn id="74" dur="80"/>
                                        <p:tgtEl>
                                          <p:spTgt spid="6165"/>
                                        </p:tgtEl>
                                        <p:attrNameLst>
                                          <p:attrName>style.color</p:attrName>
                                        </p:attrNameLst>
                                      </p:cBhvr>
                                      <p:tavLst>
                                        <p:tav tm="0">
                                          <p:val>
                                            <p:clrVal>
                                              <a:schemeClr val="accent2"/>
                                            </p:clrVal>
                                          </p:val>
                                        </p:tav>
                                        <p:tav tm="50000">
                                          <p:val>
                                            <p:clrVal>
                                              <a:schemeClr val="hlink"/>
                                            </p:clrVal>
                                          </p:val>
                                        </p:tav>
                                      </p:tavLst>
                                    </p:anim>
                                    <p:anim calcmode="discrete" valueType="clr">
                                      <p:cBhvr>
                                        <p:cTn id="75" dur="80"/>
                                        <p:tgtEl>
                                          <p:spTgt spid="6165"/>
                                        </p:tgtEl>
                                        <p:attrNameLst>
                                          <p:attrName>fillcolor</p:attrName>
                                        </p:attrNameLst>
                                      </p:cBhvr>
                                      <p:tavLst>
                                        <p:tav tm="0">
                                          <p:val>
                                            <p:clrVal>
                                              <a:schemeClr val="accent2"/>
                                            </p:clrVal>
                                          </p:val>
                                        </p:tav>
                                        <p:tav tm="50000">
                                          <p:val>
                                            <p:clrVal>
                                              <a:schemeClr val="hlink"/>
                                            </p:clrVal>
                                          </p:val>
                                        </p:tav>
                                      </p:tavLst>
                                    </p:anim>
                                    <p:set>
                                      <p:cBhvr>
                                        <p:cTn id="76" dur="80"/>
                                        <p:tgtEl>
                                          <p:spTgt spid="6165"/>
                                        </p:tgtEl>
                                        <p:attrNameLst>
                                          <p:attrName>fill.type</p:attrName>
                                        </p:attrNameLst>
                                      </p:cBhvr>
                                      <p:to>
                                        <p:strVal val="solid"/>
                                      </p:to>
                                    </p:set>
                                  </p:childTnLst>
                                </p:cTn>
                              </p:par>
                            </p:childTnLst>
                          </p:cTn>
                        </p:par>
                      </p:childTnLst>
                    </p:cTn>
                  </p:par>
                  <p:par>
                    <p:cTn id="77" fill="hold" nodeType="clickPar">
                      <p:stCondLst>
                        <p:cond delay="indefinite"/>
                      </p:stCondLst>
                      <p:childTnLst>
                        <p:par>
                          <p:cTn id="78" fill="hold" nodeType="withGroup">
                            <p:stCondLst>
                              <p:cond delay="0"/>
                            </p:stCondLst>
                            <p:childTnLst>
                              <p:par>
                                <p:cTn id="79" presetID="22" presetClass="entr" presetSubtype="8" fill="hold" nodeType="clickEffect">
                                  <p:stCondLst>
                                    <p:cond delay="0"/>
                                  </p:stCondLst>
                                  <p:childTnLst>
                                    <p:set>
                                      <p:cBhvr>
                                        <p:cTn id="80" dur="1" fill="hold">
                                          <p:stCondLst>
                                            <p:cond delay="0"/>
                                          </p:stCondLst>
                                        </p:cTn>
                                        <p:tgtEl>
                                          <p:spTgt spid="2"/>
                                        </p:tgtEl>
                                        <p:attrNameLst>
                                          <p:attrName>style.visibility</p:attrName>
                                        </p:attrNameLst>
                                      </p:cBhvr>
                                      <p:to>
                                        <p:strVal val="visible"/>
                                      </p:to>
                                    </p:set>
                                    <p:animEffect transition="in" filter="wipe(left)">
                                      <p:cBhvr>
                                        <p:cTn id="8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5" grpId="0"/>
      <p:bldP spid="24" grpId="0" animBg="1"/>
      <p:bldP spid="24" grpId="1" animBg="1"/>
      <p:bldP spid="25" grpId="0" animBg="1"/>
      <p:bldP spid="25" grpId="1"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81" name="Text Box 5"/>
          <p:cNvSpPr txBox="1">
            <a:spLocks noChangeArrowheads="1"/>
          </p:cNvSpPr>
          <p:nvPr/>
        </p:nvSpPr>
        <p:spPr bwMode="auto">
          <a:xfrm>
            <a:off x="882650" y="1417638"/>
            <a:ext cx="1449388" cy="461962"/>
          </a:xfrm>
          <a:prstGeom prst="rect">
            <a:avLst/>
          </a:prstGeom>
          <a:noFill/>
          <a:ln w="9525">
            <a:noFill/>
            <a:miter lim="800000"/>
            <a:headEnd/>
            <a:tailEnd/>
          </a:ln>
        </p:spPr>
        <p:txBody>
          <a:bodyPr>
            <a:spAutoFit/>
          </a:bodyPr>
          <a:lstStyle/>
          <a:p>
            <a:pPr>
              <a:spcBef>
                <a:spcPct val="50000"/>
              </a:spcBef>
              <a:defRPr/>
            </a:pPr>
            <a:r>
              <a:rPr lang="en-GB" dirty="0">
                <a:solidFill>
                  <a:srgbClr val="FFFF00"/>
                </a:solidFill>
                <a:latin typeface="+mj-lt"/>
                <a:cs typeface="Arial" charset="0"/>
              </a:rPr>
              <a:t>Part (c)</a:t>
            </a:r>
          </a:p>
        </p:txBody>
      </p:sp>
      <p:sp>
        <p:nvSpPr>
          <p:cNvPr id="28682" name="Text Box 6"/>
          <p:cNvSpPr txBox="1">
            <a:spLocks noChangeArrowheads="1"/>
          </p:cNvSpPr>
          <p:nvPr/>
        </p:nvSpPr>
        <p:spPr bwMode="auto">
          <a:xfrm>
            <a:off x="930275" y="1965325"/>
            <a:ext cx="8213725" cy="415925"/>
          </a:xfrm>
          <a:prstGeom prst="rect">
            <a:avLst/>
          </a:prstGeom>
          <a:noFill/>
          <a:ln w="9525">
            <a:noFill/>
            <a:miter lim="800000"/>
            <a:headEnd/>
            <a:tailEnd/>
          </a:ln>
        </p:spPr>
        <p:txBody>
          <a:bodyPr>
            <a:spAutoFit/>
          </a:bodyPr>
          <a:lstStyle/>
          <a:p>
            <a:pPr>
              <a:spcBef>
                <a:spcPct val="50000"/>
              </a:spcBef>
              <a:defRPr/>
            </a:pPr>
            <a:r>
              <a:rPr lang="en-GB" sz="2100" dirty="0">
                <a:solidFill>
                  <a:srgbClr val="FFFF00"/>
                </a:solidFill>
                <a:latin typeface="+mj-lt"/>
                <a:cs typeface="Arial" charset="0"/>
              </a:rPr>
              <a:t>Find algebraically the value of </a:t>
            </a:r>
            <a:r>
              <a:rPr lang="el-GR" sz="2100" dirty="0">
                <a:solidFill>
                  <a:srgbClr val="FFFF00"/>
                </a:solidFill>
                <a:latin typeface="Arial Narrow"/>
                <a:cs typeface="Arial" charset="0"/>
              </a:rPr>
              <a:t>θ</a:t>
            </a:r>
            <a:r>
              <a:rPr lang="en-GB" sz="2100" b="1" i="1" baseline="40000" dirty="0">
                <a:solidFill>
                  <a:srgbClr val="FFFF00"/>
                </a:solidFill>
                <a:latin typeface="+mj-lt"/>
                <a:cs typeface="Arial" charset="0"/>
              </a:rPr>
              <a:t>o</a:t>
            </a:r>
            <a:r>
              <a:rPr lang="en-GB" sz="2100" dirty="0">
                <a:solidFill>
                  <a:srgbClr val="FFFF00"/>
                </a:solidFill>
                <a:latin typeface="+mj-lt"/>
                <a:cs typeface="Arial" charset="0"/>
              </a:rPr>
              <a:t> for which the area is the 30m</a:t>
            </a:r>
            <a:r>
              <a:rPr lang="en-GB" sz="2100" baseline="30000" dirty="0">
                <a:solidFill>
                  <a:srgbClr val="FFFF00"/>
                </a:solidFill>
                <a:latin typeface="+mj-lt"/>
                <a:cs typeface="Arial" charset="0"/>
              </a:rPr>
              <a:t>2</a:t>
            </a:r>
          </a:p>
        </p:txBody>
      </p:sp>
      <p:graphicFrame>
        <p:nvGraphicFramePr>
          <p:cNvPr id="28674" name="Object 2"/>
          <p:cNvGraphicFramePr>
            <a:graphicFrameLocks noChangeAspect="1"/>
          </p:cNvGraphicFramePr>
          <p:nvPr/>
        </p:nvGraphicFramePr>
        <p:xfrm>
          <a:off x="1138238" y="3070225"/>
          <a:ext cx="2844800" cy="431800"/>
        </p:xfrm>
        <a:graphic>
          <a:graphicData uri="http://schemas.openxmlformats.org/presentationml/2006/ole">
            <mc:AlternateContent xmlns:mc="http://schemas.openxmlformats.org/markup-compatibility/2006">
              <mc:Choice xmlns:v="urn:schemas-microsoft-com:vml" Requires="v">
                <p:oleObj spid="_x0000_s45090" name="Equation" r:id="rId3" imgW="2844800" imgH="431800" progId="Equation.DSMT4">
                  <p:embed/>
                </p:oleObj>
              </mc:Choice>
              <mc:Fallback>
                <p:oleObj name="Equation" r:id="rId3" imgW="2844800" imgH="43180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8238" y="3070225"/>
                        <a:ext cx="2844800" cy="431800"/>
                      </a:xfrm>
                      <a:prstGeom prst="rect">
                        <a:avLst/>
                      </a:prstGeom>
                      <a:solidFill>
                        <a:schemeClr val="tx1"/>
                      </a:solidFill>
                      <a:ln w="38100">
                        <a:solidFill>
                          <a:srgbClr val="808080"/>
                        </a:solidFill>
                        <a:miter lim="800000"/>
                        <a:headEnd/>
                        <a:tailEnd/>
                      </a:ln>
                    </p:spPr>
                  </p:pic>
                </p:oleObj>
              </mc:Fallback>
            </mc:AlternateContent>
          </a:graphicData>
        </a:graphic>
      </p:graphicFrame>
      <p:graphicFrame>
        <p:nvGraphicFramePr>
          <p:cNvPr id="7176" name="Object 3"/>
          <p:cNvGraphicFramePr>
            <a:graphicFrameLocks noChangeAspect="1"/>
          </p:cNvGraphicFramePr>
          <p:nvPr/>
        </p:nvGraphicFramePr>
        <p:xfrm>
          <a:off x="1138238" y="3602038"/>
          <a:ext cx="2959100" cy="431800"/>
        </p:xfrm>
        <a:graphic>
          <a:graphicData uri="http://schemas.openxmlformats.org/presentationml/2006/ole">
            <mc:AlternateContent xmlns:mc="http://schemas.openxmlformats.org/markup-compatibility/2006">
              <mc:Choice xmlns:v="urn:schemas-microsoft-com:vml" Requires="v">
                <p:oleObj spid="_x0000_s45091" name="Equation" r:id="rId5" imgW="2959100" imgH="431800" progId="Equation.DSMT4">
                  <p:embed/>
                </p:oleObj>
              </mc:Choice>
              <mc:Fallback>
                <p:oleObj name="Equation" r:id="rId5" imgW="2959100" imgH="4318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38238" y="3602038"/>
                        <a:ext cx="2959100" cy="431800"/>
                      </a:xfrm>
                      <a:prstGeom prst="rect">
                        <a:avLst/>
                      </a:prstGeom>
                      <a:solidFill>
                        <a:schemeClr val="tx1"/>
                      </a:solidFill>
                      <a:ln w="38100">
                        <a:solidFill>
                          <a:srgbClr val="808080"/>
                        </a:solidFill>
                        <a:miter lim="800000"/>
                        <a:headEnd/>
                        <a:tailEnd/>
                      </a:ln>
                    </p:spPr>
                  </p:pic>
                </p:oleObj>
              </mc:Fallback>
            </mc:AlternateContent>
          </a:graphicData>
        </a:graphic>
      </p:graphicFrame>
      <p:graphicFrame>
        <p:nvGraphicFramePr>
          <p:cNvPr id="7177" name="Object 4"/>
          <p:cNvGraphicFramePr>
            <a:graphicFrameLocks noChangeAspect="1"/>
          </p:cNvGraphicFramePr>
          <p:nvPr/>
        </p:nvGraphicFramePr>
        <p:xfrm>
          <a:off x="1138238" y="4133850"/>
          <a:ext cx="2476500" cy="431800"/>
        </p:xfrm>
        <a:graphic>
          <a:graphicData uri="http://schemas.openxmlformats.org/presentationml/2006/ole">
            <mc:AlternateContent xmlns:mc="http://schemas.openxmlformats.org/markup-compatibility/2006">
              <mc:Choice xmlns:v="urn:schemas-microsoft-com:vml" Requires="v">
                <p:oleObj spid="_x0000_s45092" name="Equation" r:id="rId7" imgW="2476500" imgH="431800" progId="Equation.DSMT4">
                  <p:embed/>
                </p:oleObj>
              </mc:Choice>
              <mc:Fallback>
                <p:oleObj name="Equation" r:id="rId7" imgW="2476500" imgH="431800" progId="Equation.DSMT4">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38238" y="4133850"/>
                        <a:ext cx="2476500" cy="431800"/>
                      </a:xfrm>
                      <a:prstGeom prst="rect">
                        <a:avLst/>
                      </a:prstGeom>
                      <a:solidFill>
                        <a:schemeClr val="tx1"/>
                      </a:solidFill>
                      <a:ln w="38100">
                        <a:solidFill>
                          <a:srgbClr val="808080"/>
                        </a:solidFill>
                        <a:miter lim="800000"/>
                        <a:headEnd/>
                        <a:tailEnd/>
                      </a:ln>
                    </p:spPr>
                  </p:pic>
                </p:oleObj>
              </mc:Fallback>
            </mc:AlternateContent>
          </a:graphicData>
        </a:graphic>
      </p:graphicFrame>
      <p:graphicFrame>
        <p:nvGraphicFramePr>
          <p:cNvPr id="7178" name="Object 5"/>
          <p:cNvGraphicFramePr>
            <a:graphicFrameLocks noChangeAspect="1"/>
          </p:cNvGraphicFramePr>
          <p:nvPr/>
        </p:nvGraphicFramePr>
        <p:xfrm>
          <a:off x="1138238" y="4664075"/>
          <a:ext cx="2222500" cy="660400"/>
        </p:xfrm>
        <a:graphic>
          <a:graphicData uri="http://schemas.openxmlformats.org/presentationml/2006/ole">
            <mc:AlternateContent xmlns:mc="http://schemas.openxmlformats.org/markup-compatibility/2006">
              <mc:Choice xmlns:v="urn:schemas-microsoft-com:vml" Requires="v">
                <p:oleObj spid="_x0000_s45093" name="Equation" r:id="rId9" imgW="2222500" imgH="660400" progId="Equation.DSMT4">
                  <p:embed/>
                </p:oleObj>
              </mc:Choice>
              <mc:Fallback>
                <p:oleObj name="Equation" r:id="rId9" imgW="2222500" imgH="660400" progId="Equation.DSMT4">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38238" y="4664075"/>
                        <a:ext cx="2222500" cy="660400"/>
                      </a:xfrm>
                      <a:prstGeom prst="rect">
                        <a:avLst/>
                      </a:prstGeom>
                      <a:solidFill>
                        <a:schemeClr val="tx1"/>
                      </a:solidFill>
                      <a:ln w="38100">
                        <a:solidFill>
                          <a:srgbClr val="808080"/>
                        </a:solidFill>
                        <a:miter lim="800000"/>
                        <a:headEnd/>
                        <a:tailEnd/>
                      </a:ln>
                    </p:spPr>
                  </p:pic>
                </p:oleObj>
              </mc:Fallback>
            </mc:AlternateContent>
          </a:graphicData>
        </a:graphic>
      </p:graphicFrame>
      <p:graphicFrame>
        <p:nvGraphicFramePr>
          <p:cNvPr id="7179" name="Object 6"/>
          <p:cNvGraphicFramePr>
            <a:graphicFrameLocks noChangeAspect="1"/>
          </p:cNvGraphicFramePr>
          <p:nvPr/>
        </p:nvGraphicFramePr>
        <p:xfrm>
          <a:off x="1138238" y="5424488"/>
          <a:ext cx="2438400" cy="787400"/>
        </p:xfrm>
        <a:graphic>
          <a:graphicData uri="http://schemas.openxmlformats.org/presentationml/2006/ole">
            <mc:AlternateContent xmlns:mc="http://schemas.openxmlformats.org/markup-compatibility/2006">
              <mc:Choice xmlns:v="urn:schemas-microsoft-com:vml" Requires="v">
                <p:oleObj spid="_x0000_s45094" name="Equation" r:id="rId11" imgW="2438400" imgH="787400" progId="Equation.DSMT4">
                  <p:embed/>
                </p:oleObj>
              </mc:Choice>
              <mc:Fallback>
                <p:oleObj name="Equation" r:id="rId11" imgW="2438400" imgH="787400" progId="Equation.DSMT4">
                  <p:embed/>
                  <p:pic>
                    <p:nvPicPr>
                      <p:cNvPr id="0"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38238" y="5424488"/>
                        <a:ext cx="2438400" cy="787400"/>
                      </a:xfrm>
                      <a:prstGeom prst="rect">
                        <a:avLst/>
                      </a:prstGeom>
                      <a:solidFill>
                        <a:schemeClr val="tx1"/>
                      </a:solidFill>
                      <a:ln w="38100">
                        <a:solidFill>
                          <a:srgbClr val="808080"/>
                        </a:solidFill>
                        <a:miter lim="800000"/>
                        <a:headEnd/>
                        <a:tailEnd/>
                      </a:ln>
                    </p:spPr>
                  </p:pic>
                </p:oleObj>
              </mc:Fallback>
            </mc:AlternateContent>
          </a:graphicData>
        </a:graphic>
      </p:graphicFrame>
      <p:graphicFrame>
        <p:nvGraphicFramePr>
          <p:cNvPr id="7180" name="Object 7"/>
          <p:cNvGraphicFramePr>
            <a:graphicFrameLocks noChangeAspect="1"/>
          </p:cNvGraphicFramePr>
          <p:nvPr/>
        </p:nvGraphicFramePr>
        <p:xfrm>
          <a:off x="3683000" y="5637213"/>
          <a:ext cx="2655888" cy="361950"/>
        </p:xfrm>
        <a:graphic>
          <a:graphicData uri="http://schemas.openxmlformats.org/presentationml/2006/ole">
            <mc:AlternateContent xmlns:mc="http://schemas.openxmlformats.org/markup-compatibility/2006">
              <mc:Choice xmlns:v="urn:schemas-microsoft-com:vml" Requires="v">
                <p:oleObj spid="_x0000_s45095" name="Equation" r:id="rId13" imgW="2146300" imgH="292100" progId="Equation.DSMT4">
                  <p:embed/>
                </p:oleObj>
              </mc:Choice>
              <mc:Fallback>
                <p:oleObj name="Equation" r:id="rId13" imgW="2146300" imgH="292100" progId="Equation.DSMT4">
                  <p:embed/>
                  <p:pic>
                    <p:nvPicPr>
                      <p:cNvPr id="0"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683000" y="5637213"/>
                        <a:ext cx="2655888" cy="361950"/>
                      </a:xfrm>
                      <a:prstGeom prst="rect">
                        <a:avLst/>
                      </a:prstGeom>
                      <a:solidFill>
                        <a:schemeClr val="tx1"/>
                      </a:solidFill>
                      <a:ln w="38100">
                        <a:solidFill>
                          <a:srgbClr val="808080"/>
                        </a:solidFill>
                        <a:miter lim="800000"/>
                        <a:headEnd/>
                        <a:tailEnd/>
                      </a:ln>
                    </p:spPr>
                  </p:pic>
                </p:oleObj>
              </mc:Fallback>
            </mc:AlternateContent>
          </a:graphicData>
        </a:graphic>
      </p:graphicFrame>
      <p:grpSp>
        <p:nvGrpSpPr>
          <p:cNvPr id="2" name="Group 15"/>
          <p:cNvGrpSpPr>
            <a:grpSpLocks/>
          </p:cNvGrpSpPr>
          <p:nvPr/>
        </p:nvGrpSpPr>
        <p:grpSpPr bwMode="auto">
          <a:xfrm>
            <a:off x="1138238" y="6311900"/>
            <a:ext cx="1585912" cy="506413"/>
            <a:chOff x="916" y="3227"/>
            <a:chExt cx="999" cy="319"/>
          </a:xfrm>
        </p:grpSpPr>
        <p:graphicFrame>
          <p:nvGraphicFramePr>
            <p:cNvPr id="45088" name="Object 8"/>
            <p:cNvGraphicFramePr>
              <a:graphicFrameLocks noChangeAspect="1"/>
            </p:cNvGraphicFramePr>
            <p:nvPr/>
          </p:nvGraphicFramePr>
          <p:xfrm>
            <a:off x="947" y="3272"/>
            <a:ext cx="920" cy="216"/>
          </p:xfrm>
          <a:graphic>
            <a:graphicData uri="http://schemas.openxmlformats.org/presentationml/2006/ole">
              <mc:AlternateContent xmlns:mc="http://schemas.openxmlformats.org/markup-compatibility/2006">
                <mc:Choice xmlns:v="urn:schemas-microsoft-com:vml" Requires="v">
                  <p:oleObj spid="_x0000_s45096" name="Equation" r:id="rId15" imgW="1459866" imgH="342751" progId="Equation.DSMT4">
                    <p:embed/>
                  </p:oleObj>
                </mc:Choice>
                <mc:Fallback>
                  <p:oleObj name="Equation" r:id="rId15" imgW="1459866" imgH="342751" progId="Equation.DSMT4">
                    <p:embed/>
                    <p:pic>
                      <p:nvPicPr>
                        <p:cNvPr id="0" name="Object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47" y="3272"/>
                          <a:ext cx="920" cy="216"/>
                        </a:xfrm>
                        <a:prstGeom prst="rect">
                          <a:avLst/>
                        </a:prstGeom>
                        <a:solidFill>
                          <a:schemeClr val="tx1"/>
                        </a:solidFill>
                        <a:ln w="38100">
                          <a:solidFill>
                            <a:srgbClr val="808080"/>
                          </a:solidFill>
                          <a:miter lim="800000"/>
                          <a:headEnd/>
                          <a:tailEnd/>
                        </a:ln>
                      </p:spPr>
                    </p:pic>
                  </p:oleObj>
                </mc:Fallback>
              </mc:AlternateContent>
            </a:graphicData>
          </a:graphic>
        </p:graphicFrame>
        <p:sp>
          <p:nvSpPr>
            <p:cNvPr id="45089" name="Rectangle 14"/>
            <p:cNvSpPr>
              <a:spLocks noChangeArrowheads="1"/>
            </p:cNvSpPr>
            <p:nvPr/>
          </p:nvSpPr>
          <p:spPr bwMode="auto">
            <a:xfrm>
              <a:off x="916" y="3227"/>
              <a:ext cx="999" cy="319"/>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4" name="Text Box 5"/>
          <p:cNvSpPr txBox="1">
            <a:spLocks noChangeArrowheads="1"/>
          </p:cNvSpPr>
          <p:nvPr/>
        </p:nvSpPr>
        <p:spPr bwMode="auto">
          <a:xfrm>
            <a:off x="3062288" y="1044575"/>
            <a:ext cx="3460750" cy="338138"/>
          </a:xfrm>
          <a:prstGeom prst="rect">
            <a:avLst/>
          </a:prstGeom>
          <a:noFill/>
          <a:ln w="9525">
            <a:noFill/>
            <a:miter lim="800000"/>
            <a:headEnd/>
            <a:tailEnd/>
          </a:ln>
        </p:spPr>
        <p:txBody>
          <a:bodyPr>
            <a:spAutoFit/>
          </a:bodyPr>
          <a:lstStyle/>
          <a:p>
            <a:pPr algn="ctr">
              <a:spcBef>
                <a:spcPct val="50000"/>
              </a:spcBef>
              <a:defRPr/>
            </a:pPr>
            <a:r>
              <a:rPr lang="en-GB" sz="1600" dirty="0">
                <a:latin typeface="+mj-lt"/>
                <a:cs typeface="Arial" charset="0"/>
              </a:rPr>
              <a:t>(From a past paper)</a:t>
            </a:r>
          </a:p>
        </p:txBody>
      </p:sp>
      <p:sp>
        <p:nvSpPr>
          <p:cNvPr id="15" name="Text Box 4"/>
          <p:cNvSpPr txBox="1">
            <a:spLocks noChangeArrowheads="1"/>
          </p:cNvSpPr>
          <p:nvPr/>
        </p:nvSpPr>
        <p:spPr bwMode="auto">
          <a:xfrm>
            <a:off x="1543050" y="600075"/>
            <a:ext cx="5802313" cy="579438"/>
          </a:xfrm>
          <a:prstGeom prst="rect">
            <a:avLst/>
          </a:prstGeom>
          <a:noFill/>
          <a:ln w="9525">
            <a:noFill/>
            <a:miter lim="800000"/>
            <a:headEnd/>
            <a:tailEnd/>
          </a:ln>
        </p:spPr>
        <p:txBody>
          <a:bodyPr>
            <a:spAutoFit/>
          </a:bodyPr>
          <a:lstStyle/>
          <a:p>
            <a:pPr algn="ctr">
              <a:spcBef>
                <a:spcPct val="50000"/>
              </a:spcBef>
              <a:defRPr/>
            </a:pPr>
            <a:r>
              <a:rPr lang="en-GB" sz="3200" dirty="0">
                <a:solidFill>
                  <a:srgbClr val="FFFF00"/>
                </a:solidFill>
                <a:latin typeface="+mj-lt"/>
                <a:cs typeface="Arial" charset="0"/>
              </a:rPr>
              <a:t>Solving Trig Equations</a:t>
            </a:r>
          </a:p>
        </p:txBody>
      </p:sp>
      <p:grpSp>
        <p:nvGrpSpPr>
          <p:cNvPr id="3" name="Group 23"/>
          <p:cNvGrpSpPr>
            <a:grpSpLocks/>
          </p:cNvGrpSpPr>
          <p:nvPr/>
        </p:nvGrpSpPr>
        <p:grpSpPr bwMode="auto">
          <a:xfrm>
            <a:off x="5943600" y="3368675"/>
            <a:ext cx="3062288" cy="3317875"/>
            <a:chOff x="463" y="2010"/>
            <a:chExt cx="1995" cy="2206"/>
          </a:xfrm>
        </p:grpSpPr>
        <p:sp>
          <p:nvSpPr>
            <p:cNvPr id="18" name="AutoShape 10"/>
            <p:cNvSpPr>
              <a:spLocks noChangeArrowheads="1"/>
            </p:cNvSpPr>
            <p:nvPr/>
          </p:nvSpPr>
          <p:spPr bwMode="auto">
            <a:xfrm>
              <a:off x="1174" y="2672"/>
              <a:ext cx="942" cy="899"/>
            </a:xfrm>
            <a:prstGeom prst="flowChartOr">
              <a:avLst/>
            </a:prstGeom>
            <a:noFill/>
            <a:ln w="38100">
              <a:solidFill>
                <a:schemeClr val="tx1"/>
              </a:solidFill>
              <a:round/>
              <a:headEnd/>
              <a:tailEnd/>
            </a:ln>
          </p:spPr>
          <p:txBody>
            <a:bodyPr wrap="none" anchor="ctr"/>
            <a:lstStyle/>
            <a:p>
              <a:pPr>
                <a:defRPr/>
              </a:pPr>
              <a:endParaRPr lang="en-US">
                <a:latin typeface="+mj-lt"/>
                <a:cs typeface="Arial" charset="0"/>
              </a:endParaRPr>
            </a:p>
          </p:txBody>
        </p:sp>
        <p:sp>
          <p:nvSpPr>
            <p:cNvPr id="19" name="Text Box 11"/>
            <p:cNvSpPr txBox="1">
              <a:spLocks noChangeArrowheads="1"/>
            </p:cNvSpPr>
            <p:nvPr/>
          </p:nvSpPr>
          <p:spPr bwMode="auto">
            <a:xfrm>
              <a:off x="1711" y="3166"/>
              <a:ext cx="291" cy="291"/>
            </a:xfrm>
            <a:prstGeom prst="rect">
              <a:avLst/>
            </a:prstGeom>
            <a:noFill/>
            <a:ln w="9525">
              <a:noFill/>
              <a:miter lim="800000"/>
              <a:headEnd/>
              <a:tailEnd/>
            </a:ln>
          </p:spPr>
          <p:txBody>
            <a:bodyPr>
              <a:spAutoFit/>
            </a:bodyPr>
            <a:lstStyle/>
            <a:p>
              <a:pPr>
                <a:defRPr/>
              </a:pPr>
              <a:r>
                <a:rPr lang="en-GB" dirty="0">
                  <a:latin typeface="+mj-lt"/>
                  <a:cs typeface="Arial" charset="0"/>
                </a:rPr>
                <a:t>C</a:t>
              </a:r>
            </a:p>
          </p:txBody>
        </p:sp>
        <p:sp>
          <p:nvSpPr>
            <p:cNvPr id="20" name="Text Box 12"/>
            <p:cNvSpPr txBox="1">
              <a:spLocks noChangeArrowheads="1"/>
            </p:cNvSpPr>
            <p:nvPr/>
          </p:nvSpPr>
          <p:spPr bwMode="auto">
            <a:xfrm>
              <a:off x="1708" y="2819"/>
              <a:ext cx="291" cy="291"/>
            </a:xfrm>
            <a:prstGeom prst="rect">
              <a:avLst/>
            </a:prstGeom>
            <a:noFill/>
            <a:ln w="9525">
              <a:noFill/>
              <a:miter lim="800000"/>
              <a:headEnd/>
              <a:tailEnd/>
            </a:ln>
          </p:spPr>
          <p:txBody>
            <a:bodyPr>
              <a:spAutoFit/>
            </a:bodyPr>
            <a:lstStyle/>
            <a:p>
              <a:pPr>
                <a:defRPr/>
              </a:pPr>
              <a:r>
                <a:rPr lang="en-GB" dirty="0">
                  <a:latin typeface="+mj-lt"/>
                  <a:cs typeface="Arial" charset="0"/>
                </a:rPr>
                <a:t>A</a:t>
              </a:r>
            </a:p>
          </p:txBody>
        </p:sp>
        <p:sp>
          <p:nvSpPr>
            <p:cNvPr id="21" name="Text Box 13"/>
            <p:cNvSpPr txBox="1">
              <a:spLocks noChangeArrowheads="1"/>
            </p:cNvSpPr>
            <p:nvPr/>
          </p:nvSpPr>
          <p:spPr bwMode="auto">
            <a:xfrm>
              <a:off x="1318" y="2824"/>
              <a:ext cx="291" cy="291"/>
            </a:xfrm>
            <a:prstGeom prst="rect">
              <a:avLst/>
            </a:prstGeom>
            <a:noFill/>
            <a:ln w="9525">
              <a:noFill/>
              <a:miter lim="800000"/>
              <a:headEnd/>
              <a:tailEnd/>
            </a:ln>
          </p:spPr>
          <p:txBody>
            <a:bodyPr>
              <a:spAutoFit/>
            </a:bodyPr>
            <a:lstStyle/>
            <a:p>
              <a:pPr>
                <a:defRPr/>
              </a:pPr>
              <a:r>
                <a:rPr lang="en-GB" dirty="0">
                  <a:latin typeface="+mj-lt"/>
                  <a:cs typeface="Arial" charset="0"/>
                </a:rPr>
                <a:t>S</a:t>
              </a:r>
            </a:p>
          </p:txBody>
        </p:sp>
        <p:sp>
          <p:nvSpPr>
            <p:cNvPr id="22" name="Text Box 14"/>
            <p:cNvSpPr txBox="1">
              <a:spLocks noChangeArrowheads="1"/>
            </p:cNvSpPr>
            <p:nvPr/>
          </p:nvSpPr>
          <p:spPr bwMode="auto">
            <a:xfrm>
              <a:off x="1318" y="3172"/>
              <a:ext cx="291" cy="291"/>
            </a:xfrm>
            <a:prstGeom prst="rect">
              <a:avLst/>
            </a:prstGeom>
            <a:noFill/>
            <a:ln w="9525">
              <a:noFill/>
              <a:miter lim="800000"/>
              <a:headEnd/>
              <a:tailEnd/>
            </a:ln>
          </p:spPr>
          <p:txBody>
            <a:bodyPr>
              <a:spAutoFit/>
            </a:bodyPr>
            <a:lstStyle/>
            <a:p>
              <a:pPr>
                <a:defRPr/>
              </a:pPr>
              <a:r>
                <a:rPr lang="en-GB" dirty="0">
                  <a:latin typeface="+mj-lt"/>
                  <a:cs typeface="Arial" charset="0"/>
                </a:rPr>
                <a:t>T</a:t>
              </a:r>
            </a:p>
          </p:txBody>
        </p:sp>
        <p:sp>
          <p:nvSpPr>
            <p:cNvPr id="23" name="Text Box 15"/>
            <p:cNvSpPr txBox="1">
              <a:spLocks noChangeArrowheads="1"/>
            </p:cNvSpPr>
            <p:nvPr/>
          </p:nvSpPr>
          <p:spPr bwMode="auto">
            <a:xfrm>
              <a:off x="2089" y="2995"/>
              <a:ext cx="369" cy="291"/>
            </a:xfrm>
            <a:prstGeom prst="rect">
              <a:avLst/>
            </a:prstGeom>
            <a:noFill/>
            <a:ln w="9525">
              <a:noFill/>
              <a:miter lim="800000"/>
              <a:headEnd/>
              <a:tailEnd/>
            </a:ln>
          </p:spPr>
          <p:txBody>
            <a:bodyPr>
              <a:spAutoFit/>
            </a:bodyPr>
            <a:lstStyle/>
            <a:p>
              <a:pPr>
                <a:defRPr/>
              </a:pPr>
              <a:r>
                <a:rPr lang="en-GB" dirty="0">
                  <a:solidFill>
                    <a:srgbClr val="FFFF00"/>
                  </a:solidFill>
                  <a:latin typeface="+mj-lt"/>
                  <a:cs typeface="Arial" charset="0"/>
                </a:rPr>
                <a:t>0</a:t>
              </a:r>
              <a:r>
                <a:rPr lang="en-GB" b="1" i="1" baseline="40000" dirty="0">
                  <a:solidFill>
                    <a:srgbClr val="FFFF00"/>
                  </a:solidFill>
                  <a:latin typeface="+mj-lt"/>
                  <a:cs typeface="Arial" charset="0"/>
                </a:rPr>
                <a:t>o</a:t>
              </a:r>
            </a:p>
          </p:txBody>
        </p:sp>
        <p:sp>
          <p:nvSpPr>
            <p:cNvPr id="24" name="Text Box 16"/>
            <p:cNvSpPr txBox="1">
              <a:spLocks noChangeArrowheads="1"/>
            </p:cNvSpPr>
            <p:nvPr/>
          </p:nvSpPr>
          <p:spPr bwMode="auto">
            <a:xfrm>
              <a:off x="691" y="2944"/>
              <a:ext cx="547" cy="291"/>
            </a:xfrm>
            <a:prstGeom prst="rect">
              <a:avLst/>
            </a:prstGeom>
            <a:noFill/>
            <a:ln w="9525">
              <a:noFill/>
              <a:miter lim="800000"/>
              <a:headEnd/>
              <a:tailEnd/>
            </a:ln>
          </p:spPr>
          <p:txBody>
            <a:bodyPr>
              <a:spAutoFit/>
            </a:bodyPr>
            <a:lstStyle/>
            <a:p>
              <a:pPr>
                <a:defRPr/>
              </a:pPr>
              <a:r>
                <a:rPr lang="en-GB" dirty="0">
                  <a:solidFill>
                    <a:srgbClr val="FFFF00"/>
                  </a:solidFill>
                  <a:latin typeface="+mj-lt"/>
                  <a:cs typeface="Arial" charset="0"/>
                </a:rPr>
                <a:t>180</a:t>
              </a:r>
              <a:r>
                <a:rPr lang="en-GB" b="1" i="1" baseline="40000" dirty="0">
                  <a:solidFill>
                    <a:srgbClr val="FFFF00"/>
                  </a:solidFill>
                  <a:latin typeface="+mj-lt"/>
                  <a:cs typeface="Arial" charset="0"/>
                </a:rPr>
                <a:t>o</a:t>
              </a:r>
            </a:p>
          </p:txBody>
        </p:sp>
        <p:sp>
          <p:nvSpPr>
            <p:cNvPr id="25" name="Text Box 17"/>
            <p:cNvSpPr txBox="1">
              <a:spLocks noChangeArrowheads="1"/>
            </p:cNvSpPr>
            <p:nvPr/>
          </p:nvSpPr>
          <p:spPr bwMode="auto">
            <a:xfrm>
              <a:off x="1375" y="3571"/>
              <a:ext cx="583" cy="291"/>
            </a:xfrm>
            <a:prstGeom prst="rect">
              <a:avLst/>
            </a:prstGeom>
            <a:noFill/>
            <a:ln w="9525">
              <a:noFill/>
              <a:miter lim="800000"/>
              <a:headEnd/>
              <a:tailEnd/>
            </a:ln>
          </p:spPr>
          <p:txBody>
            <a:bodyPr>
              <a:spAutoFit/>
            </a:bodyPr>
            <a:lstStyle/>
            <a:p>
              <a:pPr>
                <a:defRPr/>
              </a:pPr>
              <a:r>
                <a:rPr lang="en-GB" dirty="0">
                  <a:solidFill>
                    <a:srgbClr val="FFFF00"/>
                  </a:solidFill>
                  <a:latin typeface="+mj-lt"/>
                  <a:cs typeface="Arial" charset="0"/>
                </a:rPr>
                <a:t>270</a:t>
              </a:r>
              <a:r>
                <a:rPr lang="en-GB" b="1" i="1" baseline="40000" dirty="0">
                  <a:solidFill>
                    <a:srgbClr val="FFFF00"/>
                  </a:solidFill>
                  <a:latin typeface="+mj-lt"/>
                  <a:cs typeface="Arial" charset="0"/>
                </a:rPr>
                <a:t>o</a:t>
              </a:r>
            </a:p>
          </p:txBody>
        </p:sp>
        <p:sp>
          <p:nvSpPr>
            <p:cNvPr id="26" name="Text Box 18"/>
            <p:cNvSpPr txBox="1">
              <a:spLocks noChangeArrowheads="1"/>
            </p:cNvSpPr>
            <p:nvPr/>
          </p:nvSpPr>
          <p:spPr bwMode="auto">
            <a:xfrm>
              <a:off x="1432" y="2384"/>
              <a:ext cx="462" cy="291"/>
            </a:xfrm>
            <a:prstGeom prst="rect">
              <a:avLst/>
            </a:prstGeom>
            <a:noFill/>
            <a:ln w="9525">
              <a:noFill/>
              <a:miter lim="800000"/>
              <a:headEnd/>
              <a:tailEnd/>
            </a:ln>
          </p:spPr>
          <p:txBody>
            <a:bodyPr>
              <a:spAutoFit/>
            </a:bodyPr>
            <a:lstStyle/>
            <a:p>
              <a:pPr>
                <a:defRPr/>
              </a:pPr>
              <a:r>
                <a:rPr lang="en-GB" dirty="0">
                  <a:solidFill>
                    <a:srgbClr val="FFFF00"/>
                  </a:solidFill>
                  <a:latin typeface="+mj-lt"/>
                  <a:cs typeface="Arial" charset="0"/>
                </a:rPr>
                <a:t>90</a:t>
              </a:r>
              <a:r>
                <a:rPr lang="en-GB" b="1" i="1" baseline="40000" dirty="0">
                  <a:solidFill>
                    <a:srgbClr val="FFFF00"/>
                  </a:solidFill>
                  <a:latin typeface="+mj-lt"/>
                  <a:cs typeface="Arial" charset="0"/>
                </a:rPr>
                <a:t>o</a:t>
              </a:r>
            </a:p>
          </p:txBody>
        </p:sp>
        <p:graphicFrame>
          <p:nvGraphicFramePr>
            <p:cNvPr id="45085" name="Object 25"/>
            <p:cNvGraphicFramePr>
              <a:graphicFrameLocks noChangeAspect="1"/>
            </p:cNvGraphicFramePr>
            <p:nvPr/>
          </p:nvGraphicFramePr>
          <p:xfrm>
            <a:off x="1566" y="3856"/>
            <a:ext cx="208" cy="360"/>
          </p:xfrm>
          <a:graphic>
            <a:graphicData uri="http://schemas.openxmlformats.org/presentationml/2006/ole">
              <mc:AlternateContent xmlns:mc="http://schemas.openxmlformats.org/markup-compatibility/2006">
                <mc:Choice xmlns:v="urn:schemas-microsoft-com:vml" Requires="v">
                  <p:oleObj spid="_x0000_s45097" name="Equation" r:id="rId17" imgW="330057" imgH="571252" progId="Equation.DSMT4">
                    <p:embed/>
                  </p:oleObj>
                </mc:Choice>
                <mc:Fallback>
                  <p:oleObj name="Equation" r:id="rId17" imgW="330057" imgH="571252" progId="Equation.DSMT4">
                    <p:embed/>
                    <p:pic>
                      <p:nvPicPr>
                        <p:cNvPr id="0" name="Object 2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566" y="3856"/>
                          <a:ext cx="208" cy="360"/>
                        </a:xfrm>
                        <a:prstGeom prst="rect">
                          <a:avLst/>
                        </a:prstGeom>
                        <a:solidFill>
                          <a:schemeClr val="tx1"/>
                        </a:solidFill>
                        <a:ln w="28575">
                          <a:solidFill>
                            <a:srgbClr val="808080"/>
                          </a:solidFill>
                          <a:miter lim="800000"/>
                          <a:headEnd/>
                          <a:tailEnd/>
                        </a:ln>
                      </p:spPr>
                    </p:pic>
                  </p:oleObj>
                </mc:Fallback>
              </mc:AlternateContent>
            </a:graphicData>
          </a:graphic>
        </p:graphicFrame>
        <p:graphicFrame>
          <p:nvGraphicFramePr>
            <p:cNvPr id="45086" name="Object 26"/>
            <p:cNvGraphicFramePr>
              <a:graphicFrameLocks noChangeAspect="1"/>
            </p:cNvGraphicFramePr>
            <p:nvPr/>
          </p:nvGraphicFramePr>
          <p:xfrm>
            <a:off x="1603" y="2010"/>
            <a:ext cx="136" cy="360"/>
          </p:xfrm>
          <a:graphic>
            <a:graphicData uri="http://schemas.openxmlformats.org/presentationml/2006/ole">
              <mc:AlternateContent xmlns:mc="http://schemas.openxmlformats.org/markup-compatibility/2006">
                <mc:Choice xmlns:v="urn:schemas-microsoft-com:vml" Requires="v">
                  <p:oleObj spid="_x0000_s45098" name="Equation" r:id="rId19" imgW="215806" imgH="571252" progId="Equation.DSMT4">
                    <p:embed/>
                  </p:oleObj>
                </mc:Choice>
                <mc:Fallback>
                  <p:oleObj name="Equation" r:id="rId19" imgW="215806" imgH="571252" progId="Equation.DSMT4">
                    <p:embed/>
                    <p:pic>
                      <p:nvPicPr>
                        <p:cNvPr id="0" name="Object 26"/>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603" y="2010"/>
                          <a:ext cx="136" cy="360"/>
                        </a:xfrm>
                        <a:prstGeom prst="rect">
                          <a:avLst/>
                        </a:prstGeom>
                        <a:solidFill>
                          <a:schemeClr val="tx1"/>
                        </a:solidFill>
                        <a:ln w="28575">
                          <a:solidFill>
                            <a:srgbClr val="808080"/>
                          </a:solidFill>
                          <a:miter lim="800000"/>
                          <a:headEnd/>
                          <a:tailEnd/>
                        </a:ln>
                      </p:spPr>
                    </p:pic>
                  </p:oleObj>
                </mc:Fallback>
              </mc:AlternateContent>
            </a:graphicData>
          </a:graphic>
        </p:graphicFrame>
        <p:graphicFrame>
          <p:nvGraphicFramePr>
            <p:cNvPr id="45087" name="Object 27"/>
            <p:cNvGraphicFramePr>
              <a:graphicFrameLocks noChangeAspect="1"/>
            </p:cNvGraphicFramePr>
            <p:nvPr/>
          </p:nvGraphicFramePr>
          <p:xfrm>
            <a:off x="463" y="3001"/>
            <a:ext cx="231" cy="216"/>
          </p:xfrm>
          <a:graphic>
            <a:graphicData uri="http://schemas.openxmlformats.org/presentationml/2006/ole">
              <mc:AlternateContent xmlns:mc="http://schemas.openxmlformats.org/markup-compatibility/2006">
                <mc:Choice xmlns:v="urn:schemas-microsoft-com:vml" Requires="v">
                  <p:oleObj spid="_x0000_s45099" name="Equation" r:id="rId21" imgW="190335" imgH="177646" progId="Equation.DSMT4">
                    <p:embed/>
                  </p:oleObj>
                </mc:Choice>
                <mc:Fallback>
                  <p:oleObj name="Equation" r:id="rId21" imgW="190335" imgH="177646" progId="Equation.DSMT4">
                    <p:embed/>
                    <p:pic>
                      <p:nvPicPr>
                        <p:cNvPr id="0" name="Object 27"/>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63" y="3001"/>
                          <a:ext cx="231" cy="216"/>
                        </a:xfrm>
                        <a:prstGeom prst="rect">
                          <a:avLst/>
                        </a:prstGeom>
                        <a:solidFill>
                          <a:schemeClr val="tx1"/>
                        </a:solidFill>
                        <a:ln w="28575">
                          <a:solidFill>
                            <a:srgbClr val="808080"/>
                          </a:solidFill>
                          <a:miter lim="800000"/>
                          <a:headEnd/>
                          <a:tailEnd/>
                        </a:ln>
                      </p:spPr>
                    </p:pic>
                  </p:oleObj>
                </mc:Fallback>
              </mc:AlternateContent>
            </a:graphicData>
          </a:graphic>
        </p:graphicFrame>
      </p:grpSp>
      <p:pic>
        <p:nvPicPr>
          <p:cNvPr id="30" name="Picture 29" descr="TICK.jpg"/>
          <p:cNvPicPr>
            <a:picLocks noChangeAspect="1"/>
          </p:cNvPicPr>
          <p:nvPr/>
        </p:nvPicPr>
        <p:blipFill>
          <a:blip r:embed="rId23" cstate="print"/>
          <a:stretch>
            <a:fillRect/>
          </a:stretch>
        </p:blipFill>
        <p:spPr>
          <a:xfrm>
            <a:off x="7787640" y="4160520"/>
            <a:ext cx="868680" cy="868680"/>
          </a:xfrm>
          <a:prstGeom prst="ellipse">
            <a:avLst/>
          </a:prstGeom>
          <a:ln>
            <a:noFill/>
          </a:ln>
          <a:effectLst>
            <a:softEdge rad="112500"/>
          </a:effectLst>
        </p:spPr>
      </p:pic>
      <p:pic>
        <p:nvPicPr>
          <p:cNvPr id="31" name="Picture 30" descr="TICK.jpg"/>
          <p:cNvPicPr>
            <a:picLocks noChangeAspect="1"/>
          </p:cNvPicPr>
          <p:nvPr/>
        </p:nvPicPr>
        <p:blipFill>
          <a:blip r:embed="rId23" cstate="print"/>
          <a:stretch>
            <a:fillRect/>
          </a:stretch>
        </p:blipFill>
        <p:spPr>
          <a:xfrm>
            <a:off x="6949440" y="4160520"/>
            <a:ext cx="868680" cy="868680"/>
          </a:xfrm>
          <a:prstGeom prst="ellipse">
            <a:avLst/>
          </a:prstGeom>
          <a:ln>
            <a:noFill/>
          </a:ln>
          <a:effectLst>
            <a:softEdge rad="112500"/>
          </a:effectLst>
        </p:spPr>
      </p:pic>
      <p:cxnSp>
        <p:nvCxnSpPr>
          <p:cNvPr id="33" name="Straight Connector 32"/>
          <p:cNvCxnSpPr>
            <a:cxnSpLocks noChangeShapeType="1"/>
          </p:cNvCxnSpPr>
          <p:nvPr/>
        </p:nvCxnSpPr>
        <p:spPr bwMode="auto">
          <a:xfrm rot="16200000" flipH="1">
            <a:off x="5433219" y="5585619"/>
            <a:ext cx="808037" cy="517525"/>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cxnSp>
        <p:nvCxnSpPr>
          <p:cNvPr id="35" name="Straight Connector 34"/>
          <p:cNvCxnSpPr>
            <a:cxnSpLocks noChangeShapeType="1"/>
          </p:cNvCxnSpPr>
          <p:nvPr/>
        </p:nvCxnSpPr>
        <p:spPr bwMode="auto">
          <a:xfrm rot="5400000">
            <a:off x="5448300" y="5600701"/>
            <a:ext cx="808037" cy="519112"/>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graphicFrame>
        <p:nvGraphicFramePr>
          <p:cNvPr id="45074" name="Object 8"/>
          <p:cNvGraphicFramePr>
            <a:graphicFrameLocks noChangeAspect="1"/>
          </p:cNvGraphicFramePr>
          <p:nvPr/>
        </p:nvGraphicFramePr>
        <p:xfrm>
          <a:off x="1123950" y="2589213"/>
          <a:ext cx="4876800" cy="381000"/>
        </p:xfrm>
        <a:graphic>
          <a:graphicData uri="http://schemas.openxmlformats.org/presentationml/2006/ole">
            <mc:AlternateContent xmlns:mc="http://schemas.openxmlformats.org/markup-compatibility/2006">
              <mc:Choice xmlns:v="urn:schemas-microsoft-com:vml" Requires="v">
                <p:oleObj spid="_x0000_s45100" name="Equation" r:id="rId24" imgW="4876800" imgH="381000" progId="Equation.DSMT4">
                  <p:embed/>
                </p:oleObj>
              </mc:Choice>
              <mc:Fallback>
                <p:oleObj name="Equation" r:id="rId24" imgW="4876800" imgH="381000" progId="Equation.DSMT4">
                  <p:embed/>
                  <p:pic>
                    <p:nvPicPr>
                      <p:cNvPr id="0" name="Object 8"/>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123950" y="2589213"/>
                        <a:ext cx="4876800" cy="381000"/>
                      </a:xfrm>
                      <a:prstGeom prst="rect">
                        <a:avLst/>
                      </a:prstGeom>
                      <a:solidFill>
                        <a:schemeClr val="tx1"/>
                      </a:solidFill>
                      <a:ln w="38100">
                        <a:solidFill>
                          <a:srgbClr val="808080"/>
                        </a:solidFill>
                        <a:miter lim="800000"/>
                        <a:headEnd/>
                        <a:tailEnd/>
                      </a:ln>
                    </p:spPr>
                  </p:pic>
                </p:oleObj>
              </mc:Fallback>
            </mc:AlternateContent>
          </a:graphicData>
        </a:graphic>
      </p:graphicFrame>
      <p:sp>
        <p:nvSpPr>
          <p:cNvPr id="16" name="Cloud Callout 15"/>
          <p:cNvSpPr/>
          <p:nvPr/>
        </p:nvSpPr>
        <p:spPr bwMode="auto">
          <a:xfrm>
            <a:off x="4144963" y="1782763"/>
            <a:ext cx="3886200" cy="1920875"/>
          </a:xfrm>
          <a:prstGeom prst="cloudCallout">
            <a:avLst>
              <a:gd name="adj1" fmla="val -9069"/>
              <a:gd name="adj2" fmla="val 125340"/>
            </a:avLst>
          </a:prstGeom>
          <a:solidFill>
            <a:srgbClr val="4D4D4D"/>
          </a:solidFill>
          <a:ln w="28575" cap="flat" cmpd="sng" algn="ctr">
            <a:solidFill>
              <a:schemeClr val="tx1"/>
            </a:solidFill>
            <a:prstDash val="solid"/>
            <a:round/>
            <a:headEnd type="none" w="med" len="med"/>
            <a:tailEnd type="none" w="med" len="med"/>
          </a:ln>
          <a:effectLst/>
        </p:spPr>
        <p:txBody>
          <a:bodyPr>
            <a:spAutoFit/>
          </a:bodyPr>
          <a:lstStyle/>
          <a:p>
            <a:pPr algn="ctr">
              <a:spcBef>
                <a:spcPct val="50000"/>
              </a:spcBef>
              <a:defRPr/>
            </a:pPr>
            <a:r>
              <a:rPr lang="en-GB" dirty="0">
                <a:solidFill>
                  <a:srgbClr val="FFFF00"/>
                </a:solidFill>
                <a:latin typeface="+mj-lt"/>
                <a:cs typeface="Arial" charset="0"/>
              </a:rPr>
              <a:t>From diagram   </a:t>
            </a:r>
            <a:r>
              <a:rPr lang="el-GR" sz="2800" dirty="0">
                <a:solidFill>
                  <a:srgbClr val="FFFF00"/>
                </a:solidFill>
                <a:latin typeface="Arial Narrow"/>
                <a:cs typeface="Arial" charset="0"/>
              </a:rPr>
              <a:t>θ</a:t>
            </a:r>
            <a:r>
              <a:rPr lang="en-GB" baseline="30000" dirty="0">
                <a:solidFill>
                  <a:srgbClr val="FFFF00"/>
                </a:solidFill>
                <a:latin typeface="Arial Narrow"/>
                <a:cs typeface="Arial" charset="0"/>
              </a:rPr>
              <a:t>o</a:t>
            </a:r>
            <a:r>
              <a:rPr lang="en-GB" dirty="0">
                <a:solidFill>
                  <a:srgbClr val="FFFF00"/>
                </a:solidFill>
                <a:latin typeface="Arial Narrow"/>
                <a:cs typeface="Arial" charset="0"/>
              </a:rPr>
              <a:t> </a:t>
            </a:r>
            <a:r>
              <a:rPr lang="en-GB" dirty="0">
                <a:solidFill>
                  <a:srgbClr val="FFFF00"/>
                </a:solidFill>
                <a:latin typeface="+mj-lt"/>
                <a:cs typeface="Arial" charset="0"/>
              </a:rPr>
              <a:t>&lt; 90</a:t>
            </a:r>
            <a:r>
              <a:rPr lang="en-GB" baseline="30000" dirty="0">
                <a:solidFill>
                  <a:srgbClr val="FFFF00"/>
                </a:solidFill>
                <a:latin typeface="+mj-lt"/>
                <a:cs typeface="Arial" charset="0"/>
              </a:rPr>
              <a:t>o</a:t>
            </a:r>
            <a:r>
              <a:rPr lang="en-GB" dirty="0">
                <a:solidFill>
                  <a:srgbClr val="FFFF00"/>
                </a:solidFill>
                <a:latin typeface="+mj-lt"/>
                <a:cs typeface="Arial" charset="0"/>
              </a:rPr>
              <a:t>       ignore 2</a:t>
            </a:r>
            <a:r>
              <a:rPr lang="en-GB" baseline="30000" dirty="0">
                <a:solidFill>
                  <a:srgbClr val="FFFF00"/>
                </a:solidFill>
                <a:latin typeface="+mj-lt"/>
                <a:cs typeface="Arial" charset="0"/>
              </a:rPr>
              <a:t>nd</a:t>
            </a:r>
            <a:r>
              <a:rPr lang="en-GB" dirty="0">
                <a:solidFill>
                  <a:srgbClr val="FFFF00"/>
                </a:solidFill>
                <a:latin typeface="+mj-lt"/>
                <a:cs typeface="Arial" charset="0"/>
              </a:rPr>
              <a:t> quad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wipe(left)">
                                      <p:cBhvr>
                                        <p:cTn id="7" dur="500"/>
                                        <p:tgtEl>
                                          <p:spTgt spid="286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7176"/>
                                        </p:tgtEl>
                                        <p:attrNameLst>
                                          <p:attrName>style.visibility</p:attrName>
                                        </p:attrNameLst>
                                      </p:cBhvr>
                                      <p:to>
                                        <p:strVal val="visible"/>
                                      </p:to>
                                    </p:set>
                                    <p:animEffect transition="in" filter="wipe(left)">
                                      <p:cBhvr>
                                        <p:cTn id="12" dur="500"/>
                                        <p:tgtEl>
                                          <p:spTgt spid="717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7177"/>
                                        </p:tgtEl>
                                        <p:attrNameLst>
                                          <p:attrName>style.visibility</p:attrName>
                                        </p:attrNameLst>
                                      </p:cBhvr>
                                      <p:to>
                                        <p:strVal val="visible"/>
                                      </p:to>
                                    </p:set>
                                    <p:animEffect transition="in" filter="wipe(left)">
                                      <p:cBhvr>
                                        <p:cTn id="17" dur="500"/>
                                        <p:tgtEl>
                                          <p:spTgt spid="717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7178"/>
                                        </p:tgtEl>
                                        <p:attrNameLst>
                                          <p:attrName>style.visibility</p:attrName>
                                        </p:attrNameLst>
                                      </p:cBhvr>
                                      <p:to>
                                        <p:strVal val="visible"/>
                                      </p:to>
                                    </p:set>
                                    <p:animEffect transition="in" filter="wipe(left)">
                                      <p:cBhvr>
                                        <p:cTn id="22" dur="500"/>
                                        <p:tgtEl>
                                          <p:spTgt spid="717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7179"/>
                                        </p:tgtEl>
                                        <p:attrNameLst>
                                          <p:attrName>style.visibility</p:attrName>
                                        </p:attrNameLst>
                                      </p:cBhvr>
                                      <p:to>
                                        <p:strVal val="visible"/>
                                      </p:to>
                                    </p:set>
                                    <p:animEffect transition="in" filter="wipe(left)">
                                      <p:cBhvr>
                                        <p:cTn id="27" dur="500"/>
                                        <p:tgtEl>
                                          <p:spTgt spid="717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2"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additive="base">
                                        <p:cTn id="32" dur="500" fill="hold"/>
                                        <p:tgtEl>
                                          <p:spTgt spid="3"/>
                                        </p:tgtEl>
                                        <p:attrNameLst>
                                          <p:attrName>ppt_x</p:attrName>
                                        </p:attrNameLst>
                                      </p:cBhvr>
                                      <p:tavLst>
                                        <p:tav tm="0">
                                          <p:val>
                                            <p:strVal val="1+#ppt_w/2"/>
                                          </p:val>
                                        </p:tav>
                                        <p:tav tm="100000">
                                          <p:val>
                                            <p:strVal val="#ppt_x"/>
                                          </p:val>
                                        </p:tav>
                                      </p:tavLst>
                                    </p:anim>
                                    <p:anim calcmode="lin" valueType="num">
                                      <p:cBhvr additive="base">
                                        <p:cTn id="33"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39" presetClass="entr" presetSubtype="0" accel="100000" fill="hold" nodeType="clickEffect">
                                  <p:stCondLst>
                                    <p:cond delay="0"/>
                                  </p:stCondLst>
                                  <p:childTnLst>
                                    <p:set>
                                      <p:cBhvr>
                                        <p:cTn id="37" dur="1" fill="hold">
                                          <p:stCondLst>
                                            <p:cond delay="0"/>
                                          </p:stCondLst>
                                        </p:cTn>
                                        <p:tgtEl>
                                          <p:spTgt spid="30"/>
                                        </p:tgtEl>
                                        <p:attrNameLst>
                                          <p:attrName>style.visibility</p:attrName>
                                        </p:attrNameLst>
                                      </p:cBhvr>
                                      <p:to>
                                        <p:strVal val="visible"/>
                                      </p:to>
                                    </p:set>
                                    <p:anim calcmode="lin" valueType="num">
                                      <p:cBhvr>
                                        <p:cTn id="38" dur="500" fill="hold"/>
                                        <p:tgtEl>
                                          <p:spTgt spid="30"/>
                                        </p:tgtEl>
                                        <p:attrNameLst>
                                          <p:attrName>ppt_h</p:attrName>
                                        </p:attrNameLst>
                                      </p:cBhvr>
                                      <p:tavLst>
                                        <p:tav tm="0">
                                          <p:val>
                                            <p:strVal val="#ppt_h/20"/>
                                          </p:val>
                                        </p:tav>
                                        <p:tav tm="50000">
                                          <p:val>
                                            <p:strVal val="#ppt_h/20"/>
                                          </p:val>
                                        </p:tav>
                                        <p:tav tm="100000">
                                          <p:val>
                                            <p:strVal val="#ppt_h"/>
                                          </p:val>
                                        </p:tav>
                                      </p:tavLst>
                                    </p:anim>
                                    <p:anim calcmode="lin" valueType="num">
                                      <p:cBhvr>
                                        <p:cTn id="39" dur="500" fill="hold"/>
                                        <p:tgtEl>
                                          <p:spTgt spid="30"/>
                                        </p:tgtEl>
                                        <p:attrNameLst>
                                          <p:attrName>ppt_w</p:attrName>
                                        </p:attrNameLst>
                                      </p:cBhvr>
                                      <p:tavLst>
                                        <p:tav tm="0">
                                          <p:val>
                                            <p:strVal val="#ppt_w+.3"/>
                                          </p:val>
                                        </p:tav>
                                        <p:tav tm="50000">
                                          <p:val>
                                            <p:strVal val="#ppt_w+.3"/>
                                          </p:val>
                                        </p:tav>
                                        <p:tav tm="100000">
                                          <p:val>
                                            <p:strVal val="#ppt_w"/>
                                          </p:val>
                                        </p:tav>
                                      </p:tavLst>
                                    </p:anim>
                                    <p:anim calcmode="lin" valueType="num">
                                      <p:cBhvr>
                                        <p:cTn id="40" dur="500" fill="hold"/>
                                        <p:tgtEl>
                                          <p:spTgt spid="30"/>
                                        </p:tgtEl>
                                        <p:attrNameLst>
                                          <p:attrName>ppt_x</p:attrName>
                                        </p:attrNameLst>
                                      </p:cBhvr>
                                      <p:tavLst>
                                        <p:tav tm="0">
                                          <p:val>
                                            <p:strVal val="#ppt_x-.3"/>
                                          </p:val>
                                        </p:tav>
                                        <p:tav tm="50000">
                                          <p:val>
                                            <p:strVal val="#ppt_x"/>
                                          </p:val>
                                        </p:tav>
                                        <p:tav tm="100000">
                                          <p:val>
                                            <p:strVal val="#ppt_x"/>
                                          </p:val>
                                        </p:tav>
                                      </p:tavLst>
                                    </p:anim>
                                    <p:anim calcmode="lin" valueType="num">
                                      <p:cBhvr>
                                        <p:cTn id="41"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39" presetClass="entr" presetSubtype="0" accel="100000" fill="hold" nodeType="click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ppt_h</p:attrName>
                                        </p:attrNameLst>
                                      </p:cBhvr>
                                      <p:tavLst>
                                        <p:tav tm="0">
                                          <p:val>
                                            <p:strVal val="#ppt_h/20"/>
                                          </p:val>
                                        </p:tav>
                                        <p:tav tm="50000">
                                          <p:val>
                                            <p:strVal val="#ppt_h/20"/>
                                          </p:val>
                                        </p:tav>
                                        <p:tav tm="100000">
                                          <p:val>
                                            <p:strVal val="#ppt_h"/>
                                          </p:val>
                                        </p:tav>
                                      </p:tavLst>
                                    </p:anim>
                                    <p:anim calcmode="lin" valueType="num">
                                      <p:cBhvr>
                                        <p:cTn id="47" dur="500" fill="hold"/>
                                        <p:tgtEl>
                                          <p:spTgt spid="31"/>
                                        </p:tgtEl>
                                        <p:attrNameLst>
                                          <p:attrName>ppt_w</p:attrName>
                                        </p:attrNameLst>
                                      </p:cBhvr>
                                      <p:tavLst>
                                        <p:tav tm="0">
                                          <p:val>
                                            <p:strVal val="#ppt_w+.3"/>
                                          </p:val>
                                        </p:tav>
                                        <p:tav tm="50000">
                                          <p:val>
                                            <p:strVal val="#ppt_w+.3"/>
                                          </p:val>
                                        </p:tav>
                                        <p:tav tm="100000">
                                          <p:val>
                                            <p:strVal val="#ppt_w"/>
                                          </p:val>
                                        </p:tav>
                                      </p:tavLst>
                                    </p:anim>
                                    <p:anim calcmode="lin" valueType="num">
                                      <p:cBhvr>
                                        <p:cTn id="48" dur="500" fill="hold"/>
                                        <p:tgtEl>
                                          <p:spTgt spid="31"/>
                                        </p:tgtEl>
                                        <p:attrNameLst>
                                          <p:attrName>ppt_x</p:attrName>
                                        </p:attrNameLst>
                                      </p:cBhvr>
                                      <p:tavLst>
                                        <p:tav tm="0">
                                          <p:val>
                                            <p:strVal val="#ppt_x-.3"/>
                                          </p:val>
                                        </p:tav>
                                        <p:tav tm="50000">
                                          <p:val>
                                            <p:strVal val="#ppt_x"/>
                                          </p:val>
                                        </p:tav>
                                        <p:tav tm="100000">
                                          <p:val>
                                            <p:strVal val="#ppt_x"/>
                                          </p:val>
                                        </p:tav>
                                      </p:tavLst>
                                    </p:anim>
                                    <p:anim calcmode="lin" valueType="num">
                                      <p:cBhvr>
                                        <p:cTn id="49"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nodeType="clickEffect">
                                  <p:stCondLst>
                                    <p:cond delay="0"/>
                                  </p:stCondLst>
                                  <p:childTnLst>
                                    <p:set>
                                      <p:cBhvr>
                                        <p:cTn id="53" dur="1" fill="hold">
                                          <p:stCondLst>
                                            <p:cond delay="0"/>
                                          </p:stCondLst>
                                        </p:cTn>
                                        <p:tgtEl>
                                          <p:spTgt spid="7180"/>
                                        </p:tgtEl>
                                        <p:attrNameLst>
                                          <p:attrName>style.visibility</p:attrName>
                                        </p:attrNameLst>
                                      </p:cBhvr>
                                      <p:to>
                                        <p:strVal val="visible"/>
                                      </p:to>
                                    </p:set>
                                    <p:animEffect transition="in" filter="wipe(left)">
                                      <p:cBhvr>
                                        <p:cTn id="54" dur="500"/>
                                        <p:tgtEl>
                                          <p:spTgt spid="7180"/>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7" presetClass="entr" presetSubtype="0" fill="hold" grpId="0" nodeType="clickEffect">
                                  <p:stCondLst>
                                    <p:cond delay="0"/>
                                  </p:stCondLst>
                                  <p:iterate type="lt">
                                    <p:tmPct val="50000"/>
                                  </p:iterate>
                                  <p:childTnLst>
                                    <p:set>
                                      <p:cBhvr>
                                        <p:cTn id="58" dur="1" fill="hold">
                                          <p:stCondLst>
                                            <p:cond delay="0"/>
                                          </p:stCondLst>
                                        </p:cTn>
                                        <p:tgtEl>
                                          <p:spTgt spid="16"/>
                                        </p:tgtEl>
                                        <p:attrNameLst>
                                          <p:attrName>style.visibility</p:attrName>
                                        </p:attrNameLst>
                                      </p:cBhvr>
                                      <p:to>
                                        <p:strVal val="visible"/>
                                      </p:to>
                                    </p:set>
                                    <p:anim calcmode="discrete" valueType="clr">
                                      <p:cBhvr override="childStyle">
                                        <p:cTn id="59"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60" dur="80"/>
                                        <p:tgtEl>
                                          <p:spTgt spid="16"/>
                                        </p:tgtEl>
                                        <p:attrNameLst>
                                          <p:attrName>fillcolor</p:attrName>
                                        </p:attrNameLst>
                                      </p:cBhvr>
                                      <p:tavLst>
                                        <p:tav tm="0">
                                          <p:val>
                                            <p:clrVal>
                                              <a:schemeClr val="accent2"/>
                                            </p:clrVal>
                                          </p:val>
                                        </p:tav>
                                        <p:tav tm="50000">
                                          <p:val>
                                            <p:clrVal>
                                              <a:schemeClr val="hlink"/>
                                            </p:clrVal>
                                          </p:val>
                                        </p:tav>
                                      </p:tavLst>
                                    </p:anim>
                                    <p:set>
                                      <p:cBhvr>
                                        <p:cTn id="61" dur="80"/>
                                        <p:tgtEl>
                                          <p:spTgt spid="16"/>
                                        </p:tgtEl>
                                        <p:attrNameLst>
                                          <p:attrName>fill.type</p:attrName>
                                        </p:attrNameLst>
                                      </p:cBhvr>
                                      <p:to>
                                        <p:strVal val="solid"/>
                                      </p:to>
                                    </p:set>
                                  </p:childTnLst>
                                </p:cTn>
                              </p:par>
                            </p:childTnLst>
                          </p:cTn>
                        </p:par>
                      </p:childTnLst>
                    </p:cTn>
                  </p:par>
                  <p:par>
                    <p:cTn id="62" fill="hold" nodeType="clickPar">
                      <p:stCondLst>
                        <p:cond delay="indefinite"/>
                      </p:stCondLst>
                      <p:childTnLst>
                        <p:par>
                          <p:cTn id="63" fill="hold" nodeType="withGroup">
                            <p:stCondLst>
                              <p:cond delay="0"/>
                            </p:stCondLst>
                            <p:childTnLst>
                              <p:par>
                                <p:cTn id="64" presetID="22" presetClass="entr" presetSubtype="1" fill="hold" nodeType="click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up)">
                                      <p:cBhvr>
                                        <p:cTn id="66" dur="500"/>
                                        <p:tgtEl>
                                          <p:spTgt spid="35"/>
                                        </p:tgtEl>
                                      </p:cBhvr>
                                    </p:animEffect>
                                  </p:childTnLst>
                                </p:cTn>
                              </p:par>
                            </p:childTnLst>
                          </p:cTn>
                        </p:par>
                        <p:par>
                          <p:cTn id="67" fill="hold" nodeType="afterGroup">
                            <p:stCondLst>
                              <p:cond delay="500"/>
                            </p:stCondLst>
                            <p:childTnLst>
                              <p:par>
                                <p:cTn id="68" presetID="22" presetClass="entr" presetSubtype="1" fill="hold" nodeType="afterEffect">
                                  <p:stCondLst>
                                    <p:cond delay="0"/>
                                  </p:stCondLst>
                                  <p:childTnLst>
                                    <p:set>
                                      <p:cBhvr>
                                        <p:cTn id="69" dur="1" fill="hold">
                                          <p:stCondLst>
                                            <p:cond delay="0"/>
                                          </p:stCondLst>
                                        </p:cTn>
                                        <p:tgtEl>
                                          <p:spTgt spid="33"/>
                                        </p:tgtEl>
                                        <p:attrNameLst>
                                          <p:attrName>style.visibility</p:attrName>
                                        </p:attrNameLst>
                                      </p:cBhvr>
                                      <p:to>
                                        <p:strVal val="visible"/>
                                      </p:to>
                                    </p:set>
                                    <p:animEffect transition="in" filter="wipe(up)">
                                      <p:cBhvr>
                                        <p:cTn id="70" dur="500"/>
                                        <p:tgtEl>
                                          <p:spTgt spid="33"/>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22" presetClass="entr" presetSubtype="8" fill="hold" nodeType="click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wipe(left)">
                                      <p:cBhvr>
                                        <p:cTn id="7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66" name="Picture 18"/>
          <p:cNvPicPr>
            <a:picLocks noChangeAspect="1" noChangeArrowheads="1"/>
          </p:cNvPicPr>
          <p:nvPr/>
        </p:nvPicPr>
        <p:blipFill>
          <a:blip r:embed="rId3"/>
          <a:srcRect l="19271" t="32465" r="27187" b="20833"/>
          <a:stretch>
            <a:fillRect/>
          </a:stretch>
        </p:blipFill>
        <p:spPr bwMode="auto">
          <a:xfrm>
            <a:off x="1485900" y="3048000"/>
            <a:ext cx="6527800" cy="3416300"/>
          </a:xfrm>
          <a:prstGeom prst="rect">
            <a:avLst/>
          </a:prstGeom>
          <a:noFill/>
          <a:ln w="63500">
            <a:solidFill>
              <a:schemeClr val="tx1">
                <a:lumMod val="50000"/>
              </a:schemeClr>
            </a:solidFill>
            <a:miter lim="800000"/>
            <a:headEnd/>
            <a:tailEnd/>
          </a:ln>
          <a:effectLst/>
        </p:spPr>
      </p:pic>
      <p:sp>
        <p:nvSpPr>
          <p:cNvPr id="18435" name="Rectangle 12"/>
          <p:cNvSpPr>
            <a:spLocks noChangeArrowheads="1"/>
          </p:cNvSpPr>
          <p:nvPr/>
        </p:nvSpPr>
        <p:spPr bwMode="auto">
          <a:xfrm>
            <a:off x="850900" y="1146175"/>
            <a:ext cx="25400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spcBef>
                <a:spcPct val="50000"/>
              </a:spcBef>
            </a:pPr>
            <a:endParaRPr lang="en-US"/>
          </a:p>
        </p:txBody>
      </p:sp>
      <p:graphicFrame>
        <p:nvGraphicFramePr>
          <p:cNvPr id="18436" name="Object 6"/>
          <p:cNvGraphicFramePr>
            <a:graphicFrameLocks noChangeAspect="1"/>
          </p:cNvGraphicFramePr>
          <p:nvPr/>
        </p:nvGraphicFramePr>
        <p:xfrm>
          <a:off x="920750" y="1144588"/>
          <a:ext cx="203200" cy="228600"/>
        </p:xfrm>
        <a:graphic>
          <a:graphicData uri="http://schemas.openxmlformats.org/presentationml/2006/ole">
            <mc:AlternateContent xmlns:mc="http://schemas.openxmlformats.org/markup-compatibility/2006">
              <mc:Choice xmlns:v="urn:schemas-microsoft-com:vml" Requires="v">
                <p:oleObj spid="_x0000_s18454" name="Equation" r:id="rId4" imgW="203112" imgH="228501" progId="Equation.DSMT4">
                  <p:embed/>
                </p:oleObj>
              </mc:Choice>
              <mc:Fallback>
                <p:oleObj name="Equation" r:id="rId4" imgW="203112" imgH="228501" progId="Equation.DSMT4">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0750" y="1144588"/>
                        <a:ext cx="203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 name="Text Box 4"/>
          <p:cNvSpPr txBox="1">
            <a:spLocks noChangeArrowheads="1"/>
          </p:cNvSpPr>
          <p:nvPr/>
        </p:nvSpPr>
        <p:spPr bwMode="auto">
          <a:xfrm>
            <a:off x="2330450" y="600075"/>
            <a:ext cx="4689475" cy="579438"/>
          </a:xfrm>
          <a:prstGeom prst="rect">
            <a:avLst/>
          </a:prstGeom>
          <a:noFill/>
          <a:ln w="9525">
            <a:noFill/>
            <a:miter lim="800000"/>
            <a:headEnd/>
            <a:tailEnd/>
          </a:ln>
          <a:effectLst/>
        </p:spPr>
        <p:txBody>
          <a:bodyPr>
            <a:spAutoFit/>
          </a:bodyPr>
          <a:lstStyle/>
          <a:p>
            <a:pPr algn="ctr">
              <a:spcBef>
                <a:spcPct val="50000"/>
              </a:spcBef>
              <a:defRPr/>
            </a:pPr>
            <a:r>
              <a:rPr lang="en-GB" sz="3200" dirty="0">
                <a:solidFill>
                  <a:srgbClr val="FFFF00"/>
                </a:solidFill>
                <a:latin typeface="+mj-lt"/>
                <a:cs typeface="+mn-cs"/>
              </a:rPr>
              <a:t>The Wave Function</a:t>
            </a:r>
          </a:p>
        </p:txBody>
      </p:sp>
      <p:sp>
        <p:nvSpPr>
          <p:cNvPr id="27" name="Cloud 26"/>
          <p:cNvSpPr/>
          <p:nvPr/>
        </p:nvSpPr>
        <p:spPr bwMode="auto">
          <a:xfrm>
            <a:off x="860425" y="0"/>
            <a:ext cx="7988300" cy="2974975"/>
          </a:xfrm>
          <a:prstGeom prst="cloud">
            <a:avLst/>
          </a:prstGeom>
          <a:solidFill>
            <a:srgbClr val="4D4D4D"/>
          </a:solidFill>
          <a:ln w="28575" cap="flat" cmpd="sng" algn="ctr">
            <a:solidFill>
              <a:schemeClr val="tx1"/>
            </a:solidFill>
            <a:prstDash val="solid"/>
            <a:round/>
            <a:headEnd type="none" w="med" len="med"/>
            <a:tailEnd type="none" w="med" len="med"/>
          </a:ln>
          <a:effectLst/>
        </p:spPr>
        <p:txBody>
          <a:bodyPr>
            <a:spAutoFit/>
          </a:bodyPr>
          <a:lstStyle/>
          <a:p>
            <a:pPr algn="ctr">
              <a:spcBef>
                <a:spcPct val="50000"/>
              </a:spcBef>
              <a:defRPr/>
            </a:pPr>
            <a:r>
              <a:rPr lang="en-GB" sz="2200" dirty="0">
                <a:latin typeface="+mj-lt"/>
                <a:cs typeface="Arial" charset="0"/>
              </a:rPr>
              <a:t>General shape for y = </a:t>
            </a:r>
            <a:r>
              <a:rPr lang="en-GB" sz="2200" dirty="0" err="1">
                <a:latin typeface="+mj-lt"/>
                <a:cs typeface="Arial" charset="0"/>
              </a:rPr>
              <a:t>sinx</a:t>
            </a:r>
            <a:r>
              <a:rPr lang="en-GB" sz="2200" dirty="0">
                <a:latin typeface="+mj-lt"/>
                <a:cs typeface="Arial" charset="0"/>
              </a:rPr>
              <a:t> + </a:t>
            </a:r>
            <a:r>
              <a:rPr lang="en-GB" sz="2200" dirty="0" err="1">
                <a:latin typeface="+mj-lt"/>
                <a:cs typeface="Arial" charset="0"/>
              </a:rPr>
              <a:t>cosx</a:t>
            </a:r>
            <a:endParaRPr lang="en-GB" sz="2200" dirty="0">
              <a:latin typeface="+mj-lt"/>
              <a:cs typeface="Arial" charset="0"/>
            </a:endParaRPr>
          </a:p>
          <a:p>
            <a:pPr marL="457200" indent="-457200" algn="ctr">
              <a:spcBef>
                <a:spcPct val="50000"/>
              </a:spcBef>
              <a:buFontTx/>
              <a:buAutoNum type="arabicPeriod"/>
              <a:defRPr/>
            </a:pPr>
            <a:r>
              <a:rPr lang="en-GB" sz="2200" dirty="0">
                <a:latin typeface="+mj-lt"/>
                <a:cs typeface="Arial" charset="0"/>
              </a:rPr>
              <a:t>Like y = sin(x) shifted </a:t>
            </a:r>
            <a:r>
              <a:rPr lang="en-GB" sz="2200" dirty="0">
                <a:solidFill>
                  <a:srgbClr val="FFFF00"/>
                </a:solidFill>
                <a:latin typeface="+mj-lt"/>
                <a:cs typeface="Arial" charset="0"/>
              </a:rPr>
              <a:t>left</a:t>
            </a:r>
            <a:r>
              <a:rPr lang="en-GB" sz="2200" dirty="0">
                <a:latin typeface="+mj-lt"/>
                <a:cs typeface="Arial" charset="0"/>
              </a:rPr>
              <a:t> </a:t>
            </a:r>
          </a:p>
          <a:p>
            <a:pPr marL="457200" indent="-457200" algn="ctr">
              <a:spcBef>
                <a:spcPct val="50000"/>
              </a:spcBef>
              <a:buFontTx/>
              <a:buAutoNum type="arabicPeriod"/>
              <a:defRPr/>
            </a:pPr>
            <a:r>
              <a:rPr lang="en-GB" sz="2200" dirty="0">
                <a:latin typeface="+mj-lt"/>
                <a:cs typeface="Arial" charset="0"/>
              </a:rPr>
              <a:t>Like y = </a:t>
            </a:r>
            <a:r>
              <a:rPr lang="en-GB" sz="2200" dirty="0" err="1">
                <a:latin typeface="+mj-lt"/>
                <a:cs typeface="Arial" charset="0"/>
              </a:rPr>
              <a:t>cosx</a:t>
            </a:r>
            <a:r>
              <a:rPr lang="en-GB" sz="2200" dirty="0">
                <a:latin typeface="+mj-lt"/>
                <a:cs typeface="Arial" charset="0"/>
              </a:rPr>
              <a:t> shifted </a:t>
            </a:r>
            <a:r>
              <a:rPr lang="en-GB" sz="2200" dirty="0">
                <a:solidFill>
                  <a:srgbClr val="FFFF00"/>
                </a:solidFill>
                <a:latin typeface="+mj-lt"/>
                <a:cs typeface="Arial" charset="0"/>
              </a:rPr>
              <a:t>right</a:t>
            </a:r>
          </a:p>
          <a:p>
            <a:pPr marL="457200" indent="-457200" algn="ctr">
              <a:spcBef>
                <a:spcPct val="50000"/>
              </a:spcBef>
              <a:buFontTx/>
              <a:buAutoNum type="arabicPeriod"/>
              <a:defRPr/>
            </a:pPr>
            <a:r>
              <a:rPr lang="en-GB" sz="2200" dirty="0">
                <a:latin typeface="+mj-lt"/>
                <a:cs typeface="Arial" charset="0"/>
              </a:rPr>
              <a:t>Vertical height different</a:t>
            </a:r>
          </a:p>
        </p:txBody>
      </p:sp>
      <p:sp>
        <p:nvSpPr>
          <p:cNvPr id="29" name="Freeform 28"/>
          <p:cNvSpPr>
            <a:spLocks noChangeArrowheads="1"/>
          </p:cNvSpPr>
          <p:nvPr/>
        </p:nvSpPr>
        <p:spPr bwMode="auto">
          <a:xfrm>
            <a:off x="1809750" y="3876675"/>
            <a:ext cx="6153150" cy="2062163"/>
          </a:xfrm>
          <a:custGeom>
            <a:avLst/>
            <a:gdLst>
              <a:gd name="T0" fmla="*/ 0 w 6153150"/>
              <a:gd name="T1" fmla="*/ 1036393 h 2061633"/>
              <a:gd name="T2" fmla="*/ 222250 w 6153150"/>
              <a:gd name="T3" fmla="*/ 806794 h 2061633"/>
              <a:gd name="T4" fmla="*/ 444500 w 6153150"/>
              <a:gd name="T5" fmla="*/ 583574 h 2061633"/>
              <a:gd name="T6" fmla="*/ 685800 w 6153150"/>
              <a:gd name="T7" fmla="*/ 373107 h 2061633"/>
              <a:gd name="T8" fmla="*/ 869950 w 6153150"/>
              <a:gd name="T9" fmla="*/ 232795 h 2061633"/>
              <a:gd name="T10" fmla="*/ 869950 w 6153150"/>
              <a:gd name="T11" fmla="*/ 232795 h 2061633"/>
              <a:gd name="T12" fmla="*/ 1060467 w 6153150"/>
              <a:gd name="T13" fmla="*/ 124369 h 2061633"/>
              <a:gd name="T14" fmla="*/ 1289067 w 6153150"/>
              <a:gd name="T15" fmla="*/ 35078 h 2061633"/>
              <a:gd name="T16" fmla="*/ 1530367 w 6153150"/>
              <a:gd name="T17" fmla="*/ 3192 h 2061633"/>
              <a:gd name="T18" fmla="*/ 1714517 w 6153150"/>
              <a:gd name="T19" fmla="*/ 15943 h 2061633"/>
              <a:gd name="T20" fmla="*/ 1924067 w 6153150"/>
              <a:gd name="T21" fmla="*/ 79715 h 2061633"/>
              <a:gd name="T22" fmla="*/ 2120901 w 6153150"/>
              <a:gd name="T23" fmla="*/ 175390 h 2061633"/>
              <a:gd name="T24" fmla="*/ 2349501 w 6153150"/>
              <a:gd name="T25" fmla="*/ 334837 h 2061633"/>
              <a:gd name="T26" fmla="*/ 2705101 w 6153150"/>
              <a:gd name="T27" fmla="*/ 647347 h 2061633"/>
              <a:gd name="T28" fmla="*/ 3028951 w 6153150"/>
              <a:gd name="T29" fmla="*/ 985371 h 2061633"/>
              <a:gd name="T30" fmla="*/ 3416301 w 6153150"/>
              <a:gd name="T31" fmla="*/ 1387176 h 2061633"/>
              <a:gd name="T32" fmla="*/ 3752851 w 6153150"/>
              <a:gd name="T33" fmla="*/ 1693311 h 2061633"/>
              <a:gd name="T34" fmla="*/ 4070351 w 6153150"/>
              <a:gd name="T35" fmla="*/ 1916532 h 2061633"/>
              <a:gd name="T36" fmla="*/ 4381502 w 6153150"/>
              <a:gd name="T37" fmla="*/ 2037711 h 2061633"/>
              <a:gd name="T38" fmla="*/ 4635502 w 6153150"/>
              <a:gd name="T39" fmla="*/ 2069599 h 2061633"/>
              <a:gd name="T40" fmla="*/ 4857750 w 6153150"/>
              <a:gd name="T41" fmla="*/ 2044087 h 2061633"/>
              <a:gd name="T42" fmla="*/ 5054602 w 6153150"/>
              <a:gd name="T43" fmla="*/ 1973932 h 2061633"/>
              <a:gd name="T44" fmla="*/ 5226050 w 6153150"/>
              <a:gd name="T45" fmla="*/ 1878266 h 2061633"/>
              <a:gd name="T46" fmla="*/ 5384802 w 6153150"/>
              <a:gd name="T47" fmla="*/ 1776221 h 2061633"/>
              <a:gd name="T48" fmla="*/ 5626102 w 6153150"/>
              <a:gd name="T49" fmla="*/ 1572133 h 2061633"/>
              <a:gd name="T50" fmla="*/ 6057902 w 6153150"/>
              <a:gd name="T51" fmla="*/ 1151198 h 2061633"/>
              <a:gd name="T52" fmla="*/ 6153150 w 6153150"/>
              <a:gd name="T53" fmla="*/ 1030017 h 206163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153150"/>
              <a:gd name="T82" fmla="*/ 0 h 2061633"/>
              <a:gd name="T83" fmla="*/ 6153150 w 6153150"/>
              <a:gd name="T84" fmla="*/ 2061633 h 206163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153150" h="2061633">
                <a:moveTo>
                  <a:pt x="0" y="1031875"/>
                </a:moveTo>
                <a:lnTo>
                  <a:pt x="222250" y="803275"/>
                </a:lnTo>
                <a:cubicBezTo>
                  <a:pt x="296333" y="728133"/>
                  <a:pt x="367242" y="652992"/>
                  <a:pt x="444500" y="581025"/>
                </a:cubicBezTo>
                <a:cubicBezTo>
                  <a:pt x="521758" y="509058"/>
                  <a:pt x="614892" y="429683"/>
                  <a:pt x="685800" y="371475"/>
                </a:cubicBezTo>
                <a:cubicBezTo>
                  <a:pt x="756708" y="313267"/>
                  <a:pt x="869950" y="231775"/>
                  <a:pt x="869950" y="231775"/>
                </a:cubicBezTo>
                <a:cubicBezTo>
                  <a:pt x="901700" y="213783"/>
                  <a:pt x="990600" y="156633"/>
                  <a:pt x="1060450" y="123825"/>
                </a:cubicBezTo>
                <a:cubicBezTo>
                  <a:pt x="1130300" y="91017"/>
                  <a:pt x="1210733" y="55033"/>
                  <a:pt x="1289050" y="34925"/>
                </a:cubicBezTo>
                <a:cubicBezTo>
                  <a:pt x="1367367" y="14817"/>
                  <a:pt x="1459442" y="6350"/>
                  <a:pt x="1530350" y="3175"/>
                </a:cubicBezTo>
                <a:cubicBezTo>
                  <a:pt x="1601258" y="0"/>
                  <a:pt x="1648883" y="3175"/>
                  <a:pt x="1714500" y="15875"/>
                </a:cubicBezTo>
                <a:cubicBezTo>
                  <a:pt x="1780117" y="28575"/>
                  <a:pt x="1856317" y="52917"/>
                  <a:pt x="1924050" y="79375"/>
                </a:cubicBezTo>
                <a:cubicBezTo>
                  <a:pt x="1991783" y="105833"/>
                  <a:pt x="2049992" y="132292"/>
                  <a:pt x="2120900" y="174625"/>
                </a:cubicBezTo>
                <a:cubicBezTo>
                  <a:pt x="2191808" y="216958"/>
                  <a:pt x="2252133" y="255058"/>
                  <a:pt x="2349500" y="333375"/>
                </a:cubicBezTo>
                <a:cubicBezTo>
                  <a:pt x="2446867" y="411692"/>
                  <a:pt x="2591858" y="536575"/>
                  <a:pt x="2705100" y="644525"/>
                </a:cubicBezTo>
                <a:cubicBezTo>
                  <a:pt x="2818342" y="752475"/>
                  <a:pt x="3028950" y="981075"/>
                  <a:pt x="3028950" y="981075"/>
                </a:cubicBezTo>
                <a:cubicBezTo>
                  <a:pt x="3147483" y="1103842"/>
                  <a:pt x="3295650" y="1263650"/>
                  <a:pt x="3416300" y="1381125"/>
                </a:cubicBezTo>
                <a:cubicBezTo>
                  <a:pt x="3536950" y="1498600"/>
                  <a:pt x="3643842" y="1598083"/>
                  <a:pt x="3752850" y="1685925"/>
                </a:cubicBezTo>
                <a:cubicBezTo>
                  <a:pt x="3861858" y="1773767"/>
                  <a:pt x="3965575" y="1851025"/>
                  <a:pt x="4070350" y="1908175"/>
                </a:cubicBezTo>
                <a:cubicBezTo>
                  <a:pt x="4175125" y="1965325"/>
                  <a:pt x="4287308" y="2003425"/>
                  <a:pt x="4381500" y="2028825"/>
                </a:cubicBezTo>
                <a:cubicBezTo>
                  <a:pt x="4475692" y="2054225"/>
                  <a:pt x="4556125" y="2059517"/>
                  <a:pt x="4635500" y="2060575"/>
                </a:cubicBezTo>
                <a:cubicBezTo>
                  <a:pt x="4714875" y="2061633"/>
                  <a:pt x="4787900" y="2051050"/>
                  <a:pt x="4857750" y="2035175"/>
                </a:cubicBezTo>
                <a:cubicBezTo>
                  <a:pt x="4927600" y="2019300"/>
                  <a:pt x="4993217" y="1992842"/>
                  <a:pt x="5054600" y="1965325"/>
                </a:cubicBezTo>
                <a:cubicBezTo>
                  <a:pt x="5115983" y="1937808"/>
                  <a:pt x="5171017" y="1902883"/>
                  <a:pt x="5226050" y="1870075"/>
                </a:cubicBezTo>
                <a:cubicBezTo>
                  <a:pt x="5281083" y="1837267"/>
                  <a:pt x="5318125" y="1819275"/>
                  <a:pt x="5384800" y="1768475"/>
                </a:cubicBezTo>
                <a:cubicBezTo>
                  <a:pt x="5451475" y="1717675"/>
                  <a:pt x="5513917" y="1668992"/>
                  <a:pt x="5626100" y="1565275"/>
                </a:cubicBezTo>
                <a:cubicBezTo>
                  <a:pt x="5738283" y="1461558"/>
                  <a:pt x="5970058" y="1236133"/>
                  <a:pt x="6057900" y="1146175"/>
                </a:cubicBezTo>
                <a:cubicBezTo>
                  <a:pt x="6145742" y="1056217"/>
                  <a:pt x="6149446" y="1040871"/>
                  <a:pt x="6153150" y="1025525"/>
                </a:cubicBezTo>
              </a:path>
            </a:pathLst>
          </a:cu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p>
        </p:txBody>
      </p:sp>
      <p:sp>
        <p:nvSpPr>
          <p:cNvPr id="30" name="Freeform 29"/>
          <p:cNvSpPr/>
          <p:nvPr/>
        </p:nvSpPr>
        <p:spPr bwMode="auto">
          <a:xfrm>
            <a:off x="1803400" y="3873500"/>
            <a:ext cx="6153150" cy="2070100"/>
          </a:xfrm>
          <a:custGeom>
            <a:avLst/>
            <a:gdLst>
              <a:gd name="connsiteX0" fmla="*/ 0 w 6153150"/>
              <a:gd name="connsiteY0" fmla="*/ 0 h 2070100"/>
              <a:gd name="connsiteX1" fmla="*/ 209550 w 6153150"/>
              <a:gd name="connsiteY1" fmla="*/ 25400 h 2070100"/>
              <a:gd name="connsiteX2" fmla="*/ 457200 w 6153150"/>
              <a:gd name="connsiteY2" fmla="*/ 114300 h 2070100"/>
              <a:gd name="connsiteX3" fmla="*/ 787400 w 6153150"/>
              <a:gd name="connsiteY3" fmla="*/ 311150 h 2070100"/>
              <a:gd name="connsiteX4" fmla="*/ 1117600 w 6153150"/>
              <a:gd name="connsiteY4" fmla="*/ 603250 h 2070100"/>
              <a:gd name="connsiteX5" fmla="*/ 1441450 w 6153150"/>
              <a:gd name="connsiteY5" fmla="*/ 927100 h 2070100"/>
              <a:gd name="connsiteX6" fmla="*/ 1784350 w 6153150"/>
              <a:gd name="connsiteY6" fmla="*/ 1289050 h 2070100"/>
              <a:gd name="connsiteX7" fmla="*/ 2114550 w 6153150"/>
              <a:gd name="connsiteY7" fmla="*/ 1600200 h 2070100"/>
              <a:gd name="connsiteX8" fmla="*/ 2362200 w 6153150"/>
              <a:gd name="connsiteY8" fmla="*/ 1803400 h 2070100"/>
              <a:gd name="connsiteX9" fmla="*/ 2616200 w 6153150"/>
              <a:gd name="connsiteY9" fmla="*/ 1949450 h 2070100"/>
              <a:gd name="connsiteX10" fmla="*/ 2813050 w 6153150"/>
              <a:gd name="connsiteY10" fmla="*/ 2025650 h 2070100"/>
              <a:gd name="connsiteX11" fmla="*/ 3022600 w 6153150"/>
              <a:gd name="connsiteY11" fmla="*/ 2063750 h 2070100"/>
              <a:gd name="connsiteX12" fmla="*/ 3136900 w 6153150"/>
              <a:gd name="connsiteY12" fmla="*/ 2063750 h 2070100"/>
              <a:gd name="connsiteX13" fmla="*/ 3282950 w 6153150"/>
              <a:gd name="connsiteY13" fmla="*/ 2044700 h 2070100"/>
              <a:gd name="connsiteX14" fmla="*/ 3568700 w 6153150"/>
              <a:gd name="connsiteY14" fmla="*/ 1943100 h 2070100"/>
              <a:gd name="connsiteX15" fmla="*/ 3930650 w 6153150"/>
              <a:gd name="connsiteY15" fmla="*/ 1701800 h 2070100"/>
              <a:gd name="connsiteX16" fmla="*/ 4318000 w 6153150"/>
              <a:gd name="connsiteY16" fmla="*/ 1352550 h 2070100"/>
              <a:gd name="connsiteX17" fmla="*/ 4692650 w 6153150"/>
              <a:gd name="connsiteY17" fmla="*/ 952500 h 2070100"/>
              <a:gd name="connsiteX18" fmla="*/ 5054600 w 6153150"/>
              <a:gd name="connsiteY18" fmla="*/ 603250 h 2070100"/>
              <a:gd name="connsiteX19" fmla="*/ 5276850 w 6153150"/>
              <a:gd name="connsiteY19" fmla="*/ 400050 h 2070100"/>
              <a:gd name="connsiteX20" fmla="*/ 5543550 w 6153150"/>
              <a:gd name="connsiteY20" fmla="*/ 196850 h 2070100"/>
              <a:gd name="connsiteX21" fmla="*/ 5797550 w 6153150"/>
              <a:gd name="connsiteY21" fmla="*/ 76200 h 2070100"/>
              <a:gd name="connsiteX22" fmla="*/ 6153150 w 6153150"/>
              <a:gd name="connsiteY22" fmla="*/ 6350 h 207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153150" h="2070100">
                <a:moveTo>
                  <a:pt x="0" y="0"/>
                </a:moveTo>
                <a:cubicBezTo>
                  <a:pt x="66675" y="3175"/>
                  <a:pt x="133350" y="6350"/>
                  <a:pt x="209550" y="25400"/>
                </a:cubicBezTo>
                <a:cubicBezTo>
                  <a:pt x="285750" y="44450"/>
                  <a:pt x="360892" y="66675"/>
                  <a:pt x="457200" y="114300"/>
                </a:cubicBezTo>
                <a:cubicBezTo>
                  <a:pt x="553508" y="161925"/>
                  <a:pt x="677333" y="229658"/>
                  <a:pt x="787400" y="311150"/>
                </a:cubicBezTo>
                <a:cubicBezTo>
                  <a:pt x="897467" y="392642"/>
                  <a:pt x="1008592" y="500592"/>
                  <a:pt x="1117600" y="603250"/>
                </a:cubicBezTo>
                <a:cubicBezTo>
                  <a:pt x="1226608" y="705908"/>
                  <a:pt x="1330325" y="812800"/>
                  <a:pt x="1441450" y="927100"/>
                </a:cubicBezTo>
                <a:cubicBezTo>
                  <a:pt x="1552575" y="1041400"/>
                  <a:pt x="1672167" y="1176867"/>
                  <a:pt x="1784350" y="1289050"/>
                </a:cubicBezTo>
                <a:cubicBezTo>
                  <a:pt x="1896533" y="1401233"/>
                  <a:pt x="2018242" y="1514475"/>
                  <a:pt x="2114550" y="1600200"/>
                </a:cubicBezTo>
                <a:cubicBezTo>
                  <a:pt x="2210858" y="1685925"/>
                  <a:pt x="2278592" y="1745192"/>
                  <a:pt x="2362200" y="1803400"/>
                </a:cubicBezTo>
                <a:cubicBezTo>
                  <a:pt x="2445808" y="1861608"/>
                  <a:pt x="2541058" y="1912408"/>
                  <a:pt x="2616200" y="1949450"/>
                </a:cubicBezTo>
                <a:cubicBezTo>
                  <a:pt x="2691342" y="1986492"/>
                  <a:pt x="2745317" y="2006600"/>
                  <a:pt x="2813050" y="2025650"/>
                </a:cubicBezTo>
                <a:cubicBezTo>
                  <a:pt x="2880783" y="2044700"/>
                  <a:pt x="2968625" y="2057400"/>
                  <a:pt x="3022600" y="2063750"/>
                </a:cubicBezTo>
                <a:cubicBezTo>
                  <a:pt x="3076575" y="2070100"/>
                  <a:pt x="3093508" y="2066925"/>
                  <a:pt x="3136900" y="2063750"/>
                </a:cubicBezTo>
                <a:cubicBezTo>
                  <a:pt x="3180292" y="2060575"/>
                  <a:pt x="3210983" y="2064808"/>
                  <a:pt x="3282950" y="2044700"/>
                </a:cubicBezTo>
                <a:cubicBezTo>
                  <a:pt x="3354917" y="2024592"/>
                  <a:pt x="3460750" y="2000250"/>
                  <a:pt x="3568700" y="1943100"/>
                </a:cubicBezTo>
                <a:cubicBezTo>
                  <a:pt x="3676650" y="1885950"/>
                  <a:pt x="3805767" y="1800225"/>
                  <a:pt x="3930650" y="1701800"/>
                </a:cubicBezTo>
                <a:cubicBezTo>
                  <a:pt x="4055533" y="1603375"/>
                  <a:pt x="4191000" y="1477433"/>
                  <a:pt x="4318000" y="1352550"/>
                </a:cubicBezTo>
                <a:cubicBezTo>
                  <a:pt x="4445000" y="1227667"/>
                  <a:pt x="4569883" y="1077383"/>
                  <a:pt x="4692650" y="952500"/>
                </a:cubicBezTo>
                <a:cubicBezTo>
                  <a:pt x="4815417" y="827617"/>
                  <a:pt x="4957233" y="695325"/>
                  <a:pt x="5054600" y="603250"/>
                </a:cubicBezTo>
                <a:cubicBezTo>
                  <a:pt x="5151967" y="511175"/>
                  <a:pt x="5195358" y="467783"/>
                  <a:pt x="5276850" y="400050"/>
                </a:cubicBezTo>
                <a:cubicBezTo>
                  <a:pt x="5358342" y="332317"/>
                  <a:pt x="5456767" y="250825"/>
                  <a:pt x="5543550" y="196850"/>
                </a:cubicBezTo>
                <a:cubicBezTo>
                  <a:pt x="5630333" y="142875"/>
                  <a:pt x="5695950" y="107950"/>
                  <a:pt x="5797550" y="76200"/>
                </a:cubicBezTo>
                <a:cubicBezTo>
                  <a:pt x="5899150" y="44450"/>
                  <a:pt x="6026150" y="25400"/>
                  <a:pt x="6153150" y="6350"/>
                </a:cubicBezTo>
              </a:path>
            </a:pathLst>
          </a:custGeom>
          <a:noFill/>
          <a:ln w="38100" cap="flat" cmpd="sng" algn="ctr">
            <a:solidFill>
              <a:schemeClr val="bg1">
                <a:lumMod val="60000"/>
                <a:lumOff val="40000"/>
              </a:schemeClr>
            </a:solidFill>
            <a:prstDash val="solid"/>
            <a:round/>
            <a:headEnd type="none" w="med" len="med"/>
            <a:tailEnd type="none" w="med" len="med"/>
          </a:ln>
          <a:effectLst/>
        </p:spPr>
        <p:txBody>
          <a:bodyPr>
            <a:spAutoFit/>
          </a:bodyPr>
          <a:lstStyle/>
          <a:p>
            <a:pPr algn="ctr">
              <a:spcBef>
                <a:spcPct val="50000"/>
              </a:spcBef>
              <a:defRPr/>
            </a:pPr>
            <a:endParaRPr lang="en-GB">
              <a:cs typeface="Arial" charset="0"/>
            </a:endParaRPr>
          </a:p>
        </p:txBody>
      </p:sp>
      <p:sp>
        <p:nvSpPr>
          <p:cNvPr id="33" name="Freeform 32"/>
          <p:cNvSpPr>
            <a:spLocks noChangeArrowheads="1"/>
          </p:cNvSpPr>
          <p:nvPr/>
        </p:nvSpPr>
        <p:spPr bwMode="auto">
          <a:xfrm>
            <a:off x="1803400" y="3443288"/>
            <a:ext cx="6159500" cy="2917825"/>
          </a:xfrm>
          <a:custGeom>
            <a:avLst/>
            <a:gdLst>
              <a:gd name="T0" fmla="*/ 0 w 6159500"/>
              <a:gd name="T1" fmla="*/ 423333 h 2917825"/>
              <a:gd name="T2" fmla="*/ 203200 w 6159500"/>
              <a:gd name="T3" fmla="*/ 239183 h 2917825"/>
              <a:gd name="T4" fmla="*/ 412750 w 6159500"/>
              <a:gd name="T5" fmla="*/ 105833 h 2917825"/>
              <a:gd name="T6" fmla="*/ 628650 w 6159500"/>
              <a:gd name="T7" fmla="*/ 16933 h 2917825"/>
              <a:gd name="T8" fmla="*/ 793750 w 6159500"/>
              <a:gd name="T9" fmla="*/ 4233 h 2917825"/>
              <a:gd name="T10" fmla="*/ 1003300 w 6159500"/>
              <a:gd name="T11" fmla="*/ 42333 h 2917825"/>
              <a:gd name="T12" fmla="*/ 1200150 w 6159500"/>
              <a:gd name="T13" fmla="*/ 143933 h 2917825"/>
              <a:gd name="T14" fmla="*/ 1460500 w 6159500"/>
              <a:gd name="T15" fmla="*/ 347133 h 2917825"/>
              <a:gd name="T16" fmla="*/ 1670050 w 6159500"/>
              <a:gd name="T17" fmla="*/ 582083 h 2917825"/>
              <a:gd name="T18" fmla="*/ 1885950 w 6159500"/>
              <a:gd name="T19" fmla="*/ 848783 h 2917825"/>
              <a:gd name="T20" fmla="*/ 2197100 w 6159500"/>
              <a:gd name="T21" fmla="*/ 1299650 h 2917825"/>
              <a:gd name="T22" fmla="*/ 2457450 w 6159500"/>
              <a:gd name="T23" fmla="*/ 1667950 h 2917825"/>
              <a:gd name="T24" fmla="*/ 2711450 w 6159500"/>
              <a:gd name="T25" fmla="*/ 2042600 h 2917825"/>
              <a:gd name="T26" fmla="*/ 2971800 w 6159500"/>
              <a:gd name="T27" fmla="*/ 2372783 h 2917825"/>
              <a:gd name="T28" fmla="*/ 3225800 w 6159500"/>
              <a:gd name="T29" fmla="*/ 2633133 h 2917825"/>
              <a:gd name="T30" fmla="*/ 3600450 w 6159500"/>
              <a:gd name="T31" fmla="*/ 2868083 h 2917825"/>
              <a:gd name="T32" fmla="*/ 3600450 w 6159500"/>
              <a:gd name="T33" fmla="*/ 2868083 h 2917825"/>
              <a:gd name="T34" fmla="*/ 3784600 w 6159500"/>
              <a:gd name="T35" fmla="*/ 2912533 h 2917825"/>
              <a:gd name="T36" fmla="*/ 3962400 w 6159500"/>
              <a:gd name="T37" fmla="*/ 2899833 h 2917825"/>
              <a:gd name="T38" fmla="*/ 4140200 w 6159500"/>
              <a:gd name="T39" fmla="*/ 2861733 h 2917825"/>
              <a:gd name="T40" fmla="*/ 4425949 w 6159500"/>
              <a:gd name="T41" fmla="*/ 2677583 h 2917825"/>
              <a:gd name="T42" fmla="*/ 4686300 w 6159500"/>
              <a:gd name="T43" fmla="*/ 2423583 h 2917825"/>
              <a:gd name="T44" fmla="*/ 5041900 w 6159500"/>
              <a:gd name="T45" fmla="*/ 1966400 h 2917825"/>
              <a:gd name="T46" fmla="*/ 5295900 w 6159500"/>
              <a:gd name="T47" fmla="*/ 1604450 h 2917825"/>
              <a:gd name="T48" fmla="*/ 5778500 w 6159500"/>
              <a:gd name="T49" fmla="*/ 912283 h 2917825"/>
              <a:gd name="T50" fmla="*/ 5778500 w 6159500"/>
              <a:gd name="T51" fmla="*/ 912283 h 2917825"/>
              <a:gd name="T52" fmla="*/ 6159500 w 6159500"/>
              <a:gd name="T53" fmla="*/ 436033 h 2917825"/>
              <a:gd name="T54" fmla="*/ 6159500 w 6159500"/>
              <a:gd name="T55" fmla="*/ 436033 h 291782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159500"/>
              <a:gd name="T85" fmla="*/ 0 h 2917825"/>
              <a:gd name="T86" fmla="*/ 6159500 w 6159500"/>
              <a:gd name="T87" fmla="*/ 2917825 h 291782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159500" h="2917825">
                <a:moveTo>
                  <a:pt x="0" y="423333"/>
                </a:moveTo>
                <a:cubicBezTo>
                  <a:pt x="67204" y="357716"/>
                  <a:pt x="134408" y="292100"/>
                  <a:pt x="203200" y="239183"/>
                </a:cubicBezTo>
                <a:cubicBezTo>
                  <a:pt x="271992" y="186266"/>
                  <a:pt x="341842" y="142875"/>
                  <a:pt x="412750" y="105833"/>
                </a:cubicBezTo>
                <a:cubicBezTo>
                  <a:pt x="483658" y="68791"/>
                  <a:pt x="565150" y="33866"/>
                  <a:pt x="628650" y="16933"/>
                </a:cubicBezTo>
                <a:cubicBezTo>
                  <a:pt x="692150" y="0"/>
                  <a:pt x="731308" y="0"/>
                  <a:pt x="793750" y="4233"/>
                </a:cubicBezTo>
                <a:cubicBezTo>
                  <a:pt x="856192" y="8466"/>
                  <a:pt x="935567" y="19050"/>
                  <a:pt x="1003300" y="42333"/>
                </a:cubicBezTo>
                <a:cubicBezTo>
                  <a:pt x="1071033" y="65616"/>
                  <a:pt x="1123950" y="93133"/>
                  <a:pt x="1200150" y="143933"/>
                </a:cubicBezTo>
                <a:cubicBezTo>
                  <a:pt x="1276350" y="194733"/>
                  <a:pt x="1382183" y="274108"/>
                  <a:pt x="1460500" y="347133"/>
                </a:cubicBezTo>
                <a:cubicBezTo>
                  <a:pt x="1538817" y="420158"/>
                  <a:pt x="1599142" y="498475"/>
                  <a:pt x="1670050" y="582083"/>
                </a:cubicBezTo>
                <a:cubicBezTo>
                  <a:pt x="1740958" y="665691"/>
                  <a:pt x="1798108" y="729191"/>
                  <a:pt x="1885950" y="848783"/>
                </a:cubicBezTo>
                <a:cubicBezTo>
                  <a:pt x="1973792" y="968375"/>
                  <a:pt x="2101850" y="1163108"/>
                  <a:pt x="2197100" y="1299633"/>
                </a:cubicBezTo>
                <a:cubicBezTo>
                  <a:pt x="2292350" y="1436158"/>
                  <a:pt x="2371725" y="1544108"/>
                  <a:pt x="2457450" y="1667933"/>
                </a:cubicBezTo>
                <a:cubicBezTo>
                  <a:pt x="2543175" y="1791758"/>
                  <a:pt x="2625725" y="1925108"/>
                  <a:pt x="2711450" y="2042583"/>
                </a:cubicBezTo>
                <a:cubicBezTo>
                  <a:pt x="2797175" y="2160058"/>
                  <a:pt x="2886075" y="2274358"/>
                  <a:pt x="2971800" y="2372783"/>
                </a:cubicBezTo>
                <a:cubicBezTo>
                  <a:pt x="3057525" y="2471208"/>
                  <a:pt x="3121025" y="2550583"/>
                  <a:pt x="3225800" y="2633133"/>
                </a:cubicBezTo>
                <a:cubicBezTo>
                  <a:pt x="3330575" y="2715683"/>
                  <a:pt x="3600450" y="2868083"/>
                  <a:pt x="3600450" y="2868083"/>
                </a:cubicBezTo>
                <a:cubicBezTo>
                  <a:pt x="3631142" y="2875491"/>
                  <a:pt x="3724275" y="2907241"/>
                  <a:pt x="3784600" y="2912533"/>
                </a:cubicBezTo>
                <a:cubicBezTo>
                  <a:pt x="3844925" y="2917825"/>
                  <a:pt x="3903133" y="2908300"/>
                  <a:pt x="3962400" y="2899833"/>
                </a:cubicBezTo>
                <a:cubicBezTo>
                  <a:pt x="4021667" y="2891366"/>
                  <a:pt x="4062942" y="2898775"/>
                  <a:pt x="4140200" y="2861733"/>
                </a:cubicBezTo>
                <a:cubicBezTo>
                  <a:pt x="4217458" y="2824691"/>
                  <a:pt x="4334933" y="2750608"/>
                  <a:pt x="4425950" y="2677583"/>
                </a:cubicBezTo>
                <a:cubicBezTo>
                  <a:pt x="4516967" y="2604558"/>
                  <a:pt x="4583642" y="2542116"/>
                  <a:pt x="4686300" y="2423583"/>
                </a:cubicBezTo>
                <a:cubicBezTo>
                  <a:pt x="4788958" y="2305050"/>
                  <a:pt x="4940300" y="2102908"/>
                  <a:pt x="5041900" y="1966383"/>
                </a:cubicBezTo>
                <a:cubicBezTo>
                  <a:pt x="5143500" y="1829858"/>
                  <a:pt x="5295900" y="1604433"/>
                  <a:pt x="5295900" y="1604433"/>
                </a:cubicBezTo>
                <a:lnTo>
                  <a:pt x="5778500" y="912283"/>
                </a:lnTo>
                <a:lnTo>
                  <a:pt x="6159500" y="436033"/>
                </a:lnTo>
              </a:path>
            </a:pathLst>
          </a:custGeom>
          <a:noFill/>
          <a:ln w="38100"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p>
        </p:txBody>
      </p:sp>
      <p:sp>
        <p:nvSpPr>
          <p:cNvPr id="34" name="TextBox 33"/>
          <p:cNvSpPr txBox="1"/>
          <p:nvPr/>
        </p:nvSpPr>
        <p:spPr>
          <a:xfrm>
            <a:off x="4457700" y="4064000"/>
            <a:ext cx="1274763" cy="400050"/>
          </a:xfrm>
          <a:prstGeom prst="rect">
            <a:avLst/>
          </a:prstGeom>
          <a:noFill/>
        </p:spPr>
        <p:txBody>
          <a:bodyPr wrap="none">
            <a:spAutoFit/>
          </a:bodyPr>
          <a:lstStyle/>
          <a:p>
            <a:pPr>
              <a:defRPr/>
            </a:pPr>
            <a:r>
              <a:rPr lang="en-GB" sz="2000" dirty="0">
                <a:solidFill>
                  <a:srgbClr val="FF0000"/>
                </a:solidFill>
                <a:latin typeface="+mj-lt"/>
                <a:cs typeface="Arial" charset="0"/>
              </a:rPr>
              <a:t>y = sin(x)</a:t>
            </a:r>
          </a:p>
        </p:txBody>
      </p:sp>
      <p:sp>
        <p:nvSpPr>
          <p:cNvPr id="35" name="TextBox 34"/>
          <p:cNvSpPr txBox="1"/>
          <p:nvPr/>
        </p:nvSpPr>
        <p:spPr>
          <a:xfrm>
            <a:off x="2654300" y="5384800"/>
            <a:ext cx="1333500" cy="400050"/>
          </a:xfrm>
          <a:prstGeom prst="rect">
            <a:avLst/>
          </a:prstGeom>
          <a:noFill/>
        </p:spPr>
        <p:txBody>
          <a:bodyPr wrap="none">
            <a:spAutoFit/>
          </a:bodyPr>
          <a:lstStyle/>
          <a:p>
            <a:pPr>
              <a:defRPr/>
            </a:pPr>
            <a:r>
              <a:rPr lang="en-GB" sz="2000" dirty="0">
                <a:solidFill>
                  <a:schemeClr val="bg1">
                    <a:lumMod val="60000"/>
                    <a:lumOff val="40000"/>
                  </a:schemeClr>
                </a:solidFill>
                <a:latin typeface="+mj-lt"/>
                <a:cs typeface="Arial" charset="0"/>
              </a:rPr>
              <a:t>y = cos(x)</a:t>
            </a:r>
          </a:p>
        </p:txBody>
      </p:sp>
      <p:sp>
        <p:nvSpPr>
          <p:cNvPr id="36" name="TextBox 35"/>
          <p:cNvSpPr txBox="1"/>
          <p:nvPr/>
        </p:nvSpPr>
        <p:spPr>
          <a:xfrm>
            <a:off x="2667000" y="3060700"/>
            <a:ext cx="2128838" cy="400050"/>
          </a:xfrm>
          <a:prstGeom prst="rect">
            <a:avLst/>
          </a:prstGeom>
          <a:noFill/>
        </p:spPr>
        <p:txBody>
          <a:bodyPr wrap="none">
            <a:spAutoFit/>
          </a:bodyPr>
          <a:lstStyle/>
          <a:p>
            <a:pPr>
              <a:defRPr/>
            </a:pPr>
            <a:r>
              <a:rPr lang="en-GB" sz="2000" dirty="0">
                <a:solidFill>
                  <a:srgbClr val="000000"/>
                </a:solidFill>
                <a:latin typeface="+mj-lt"/>
                <a:cs typeface="Arial" charset="0"/>
              </a:rPr>
              <a:t>y = sin(x)+cos(x)</a:t>
            </a:r>
          </a:p>
        </p:txBody>
      </p:sp>
      <p:sp>
        <p:nvSpPr>
          <p:cNvPr id="37" name="Oval 36"/>
          <p:cNvSpPr/>
          <p:nvPr/>
        </p:nvSpPr>
        <p:spPr bwMode="auto">
          <a:xfrm>
            <a:off x="3263900" y="3797300"/>
            <a:ext cx="152400" cy="139700"/>
          </a:xfrm>
          <a:prstGeom prst="ellipse">
            <a:avLst/>
          </a:prstGeom>
          <a:solidFill>
            <a:srgbClr val="FF0000"/>
          </a:solidFill>
          <a:ln w="38100" cap="flat" cmpd="sng" algn="ctr">
            <a:solidFill>
              <a:schemeClr val="bg1">
                <a:lumMod val="50000"/>
              </a:schemeClr>
            </a:solidFill>
            <a:prstDash val="solid"/>
            <a:round/>
            <a:headEnd type="none" w="med" len="med"/>
            <a:tailEnd type="none" w="med" len="med"/>
          </a:ln>
          <a:effectLst/>
        </p:spPr>
        <p:txBody>
          <a:bodyPr>
            <a:spAutoFit/>
          </a:bodyPr>
          <a:lstStyle/>
          <a:p>
            <a:pPr algn="ctr">
              <a:spcBef>
                <a:spcPct val="50000"/>
              </a:spcBef>
              <a:defRPr/>
            </a:pPr>
            <a:endParaRPr lang="en-GB">
              <a:cs typeface="Arial" charset="0"/>
            </a:endParaRPr>
          </a:p>
        </p:txBody>
      </p:sp>
      <p:sp>
        <p:nvSpPr>
          <p:cNvPr id="38" name="Oval 37"/>
          <p:cNvSpPr/>
          <p:nvPr/>
        </p:nvSpPr>
        <p:spPr bwMode="auto">
          <a:xfrm>
            <a:off x="4025900" y="4813300"/>
            <a:ext cx="152400" cy="139700"/>
          </a:xfrm>
          <a:prstGeom prst="ellipse">
            <a:avLst/>
          </a:prstGeom>
          <a:solidFill>
            <a:srgbClr val="FF0000"/>
          </a:solidFill>
          <a:ln w="38100" cap="flat" cmpd="sng" algn="ctr">
            <a:solidFill>
              <a:schemeClr val="bg1">
                <a:lumMod val="50000"/>
              </a:schemeClr>
            </a:solidFill>
            <a:prstDash val="solid"/>
            <a:round/>
            <a:headEnd type="none" w="med" len="med"/>
            <a:tailEnd type="none" w="med" len="med"/>
          </a:ln>
          <a:effectLst/>
        </p:spPr>
        <p:txBody>
          <a:bodyPr>
            <a:spAutoFit/>
          </a:bodyPr>
          <a:lstStyle/>
          <a:p>
            <a:pPr algn="ctr">
              <a:spcBef>
                <a:spcPct val="50000"/>
              </a:spcBef>
              <a:defRPr/>
            </a:pPr>
            <a:endParaRPr lang="en-GB">
              <a:cs typeface="Arial" charset="0"/>
            </a:endParaRPr>
          </a:p>
        </p:txBody>
      </p:sp>
      <p:sp>
        <p:nvSpPr>
          <p:cNvPr id="39" name="Oval 38"/>
          <p:cNvSpPr/>
          <p:nvPr/>
        </p:nvSpPr>
        <p:spPr bwMode="auto">
          <a:xfrm>
            <a:off x="2501900" y="3378200"/>
            <a:ext cx="152400" cy="139700"/>
          </a:xfrm>
          <a:prstGeom prst="ellipse">
            <a:avLst/>
          </a:prstGeom>
          <a:solidFill>
            <a:srgbClr val="FF0000"/>
          </a:solidFill>
          <a:ln w="38100" cap="flat" cmpd="sng" algn="ctr">
            <a:solidFill>
              <a:schemeClr val="bg1">
                <a:lumMod val="50000"/>
              </a:schemeClr>
            </a:solidFill>
            <a:prstDash val="solid"/>
            <a:round/>
            <a:headEnd type="none" w="med" len="med"/>
            <a:tailEnd type="none" w="med" len="med"/>
          </a:ln>
          <a:effectLst/>
        </p:spPr>
        <p:txBody>
          <a:bodyPr>
            <a:spAutoFit/>
          </a:bodyPr>
          <a:lstStyle/>
          <a:p>
            <a:pPr algn="ctr">
              <a:spcBef>
                <a:spcPct val="50000"/>
              </a:spcBef>
              <a:defRPr/>
            </a:pPr>
            <a:endParaRPr lang="en-GB">
              <a:cs typeface="Arial" charset="0"/>
            </a:endParaRPr>
          </a:p>
        </p:txBody>
      </p:sp>
      <p:sp>
        <p:nvSpPr>
          <p:cNvPr id="40" name="Oval 39"/>
          <p:cNvSpPr/>
          <p:nvPr/>
        </p:nvSpPr>
        <p:spPr bwMode="auto">
          <a:xfrm>
            <a:off x="1739900" y="3810000"/>
            <a:ext cx="152400" cy="139700"/>
          </a:xfrm>
          <a:prstGeom prst="ellipse">
            <a:avLst/>
          </a:prstGeom>
          <a:solidFill>
            <a:srgbClr val="FF0000"/>
          </a:solidFill>
          <a:ln w="38100" cap="flat" cmpd="sng" algn="ctr">
            <a:solidFill>
              <a:schemeClr val="bg1">
                <a:lumMod val="50000"/>
              </a:schemeClr>
            </a:solidFill>
            <a:prstDash val="solid"/>
            <a:round/>
            <a:headEnd type="none" w="med" len="med"/>
            <a:tailEnd type="none" w="med" len="med"/>
          </a:ln>
          <a:effectLst/>
        </p:spPr>
        <p:txBody>
          <a:bodyPr>
            <a:spAutoFit/>
          </a:bodyPr>
          <a:lstStyle/>
          <a:p>
            <a:pPr algn="ctr">
              <a:spcBef>
                <a:spcPct val="50000"/>
              </a:spcBef>
              <a:defRPr/>
            </a:pPr>
            <a:endParaRPr lang="en-GB">
              <a:cs typeface="Arial" charset="0"/>
            </a:endParaRPr>
          </a:p>
        </p:txBody>
      </p:sp>
      <p:sp>
        <p:nvSpPr>
          <p:cNvPr id="41" name="Oval 40"/>
          <p:cNvSpPr/>
          <p:nvPr/>
        </p:nvSpPr>
        <p:spPr bwMode="auto">
          <a:xfrm>
            <a:off x="4800600" y="5854700"/>
            <a:ext cx="152400" cy="139700"/>
          </a:xfrm>
          <a:prstGeom prst="ellipse">
            <a:avLst/>
          </a:prstGeom>
          <a:solidFill>
            <a:srgbClr val="FF0000"/>
          </a:solidFill>
          <a:ln w="38100" cap="flat" cmpd="sng" algn="ctr">
            <a:solidFill>
              <a:schemeClr val="bg1">
                <a:lumMod val="50000"/>
              </a:schemeClr>
            </a:solidFill>
            <a:prstDash val="solid"/>
            <a:round/>
            <a:headEnd type="none" w="med" len="med"/>
            <a:tailEnd type="none" w="med" len="med"/>
          </a:ln>
          <a:effectLst/>
        </p:spPr>
        <p:txBody>
          <a:bodyPr>
            <a:spAutoFit/>
          </a:bodyPr>
          <a:lstStyle/>
          <a:p>
            <a:pPr algn="ctr">
              <a:spcBef>
                <a:spcPct val="50000"/>
              </a:spcBef>
              <a:defRPr/>
            </a:pPr>
            <a:endParaRPr lang="en-GB">
              <a:cs typeface="Arial" charset="0"/>
            </a:endParaRPr>
          </a:p>
        </p:txBody>
      </p:sp>
      <p:sp>
        <p:nvSpPr>
          <p:cNvPr id="42" name="Oval 41"/>
          <p:cNvSpPr/>
          <p:nvPr/>
        </p:nvSpPr>
        <p:spPr bwMode="auto">
          <a:xfrm>
            <a:off x="5575300" y="6273800"/>
            <a:ext cx="152400" cy="139700"/>
          </a:xfrm>
          <a:prstGeom prst="ellipse">
            <a:avLst/>
          </a:prstGeom>
          <a:solidFill>
            <a:srgbClr val="FF0000"/>
          </a:solidFill>
          <a:ln w="38100" cap="flat" cmpd="sng" algn="ctr">
            <a:solidFill>
              <a:schemeClr val="bg1">
                <a:lumMod val="50000"/>
              </a:schemeClr>
            </a:solidFill>
            <a:prstDash val="solid"/>
            <a:round/>
            <a:headEnd type="none" w="med" len="med"/>
            <a:tailEnd type="none" w="med" len="med"/>
          </a:ln>
          <a:effectLst/>
        </p:spPr>
        <p:txBody>
          <a:bodyPr>
            <a:spAutoFit/>
          </a:bodyPr>
          <a:lstStyle/>
          <a:p>
            <a:pPr algn="ctr">
              <a:spcBef>
                <a:spcPct val="50000"/>
              </a:spcBef>
              <a:defRPr/>
            </a:pPr>
            <a:endParaRPr lang="en-GB">
              <a:cs typeface="Arial" charset="0"/>
            </a:endParaRPr>
          </a:p>
        </p:txBody>
      </p:sp>
      <p:sp>
        <p:nvSpPr>
          <p:cNvPr id="43" name="Oval 42"/>
          <p:cNvSpPr/>
          <p:nvPr/>
        </p:nvSpPr>
        <p:spPr bwMode="auto">
          <a:xfrm>
            <a:off x="6362700" y="5867400"/>
            <a:ext cx="152400" cy="139700"/>
          </a:xfrm>
          <a:prstGeom prst="ellipse">
            <a:avLst/>
          </a:prstGeom>
          <a:solidFill>
            <a:srgbClr val="FF0000"/>
          </a:solidFill>
          <a:ln w="38100" cap="flat" cmpd="sng" algn="ctr">
            <a:solidFill>
              <a:schemeClr val="bg1">
                <a:lumMod val="50000"/>
              </a:schemeClr>
            </a:solidFill>
            <a:prstDash val="solid"/>
            <a:round/>
            <a:headEnd type="none" w="med" len="med"/>
            <a:tailEnd type="none" w="med" len="med"/>
          </a:ln>
          <a:effectLst/>
        </p:spPr>
        <p:txBody>
          <a:bodyPr>
            <a:spAutoFit/>
          </a:bodyPr>
          <a:lstStyle/>
          <a:p>
            <a:pPr algn="ctr">
              <a:spcBef>
                <a:spcPct val="50000"/>
              </a:spcBef>
              <a:defRPr/>
            </a:pPr>
            <a:endParaRPr lang="en-GB">
              <a:cs typeface="Arial" charset="0"/>
            </a:endParaRPr>
          </a:p>
        </p:txBody>
      </p:sp>
      <p:sp>
        <p:nvSpPr>
          <p:cNvPr id="45" name="Oval 44"/>
          <p:cNvSpPr/>
          <p:nvPr/>
        </p:nvSpPr>
        <p:spPr bwMode="auto">
          <a:xfrm>
            <a:off x="7124700" y="4826000"/>
            <a:ext cx="152400" cy="139700"/>
          </a:xfrm>
          <a:prstGeom prst="ellipse">
            <a:avLst/>
          </a:prstGeom>
          <a:solidFill>
            <a:srgbClr val="FF0000"/>
          </a:solidFill>
          <a:ln w="38100" cap="flat" cmpd="sng" algn="ctr">
            <a:solidFill>
              <a:schemeClr val="bg1">
                <a:lumMod val="50000"/>
              </a:schemeClr>
            </a:solidFill>
            <a:prstDash val="solid"/>
            <a:round/>
            <a:headEnd type="none" w="med" len="med"/>
            <a:tailEnd type="none" w="med" len="med"/>
          </a:ln>
          <a:effectLst/>
        </p:spPr>
        <p:txBody>
          <a:bodyPr>
            <a:spAutoFit/>
          </a:bodyPr>
          <a:lstStyle/>
          <a:p>
            <a:pPr algn="ctr">
              <a:spcBef>
                <a:spcPct val="50000"/>
              </a:spcBef>
              <a:defRPr/>
            </a:pPr>
            <a:endParaRPr lang="en-GB">
              <a:cs typeface="Arial" charset="0"/>
            </a:endParaRPr>
          </a:p>
        </p:txBody>
      </p:sp>
      <p:sp>
        <p:nvSpPr>
          <p:cNvPr id="46" name="Oval 45"/>
          <p:cNvSpPr/>
          <p:nvPr/>
        </p:nvSpPr>
        <p:spPr bwMode="auto">
          <a:xfrm>
            <a:off x="7899400" y="3822700"/>
            <a:ext cx="152400" cy="139700"/>
          </a:xfrm>
          <a:prstGeom prst="ellipse">
            <a:avLst/>
          </a:prstGeom>
          <a:solidFill>
            <a:srgbClr val="FF0000"/>
          </a:solidFill>
          <a:ln w="38100" cap="flat" cmpd="sng" algn="ctr">
            <a:solidFill>
              <a:schemeClr val="bg1">
                <a:lumMod val="50000"/>
              </a:schemeClr>
            </a:solidFill>
            <a:prstDash val="solid"/>
            <a:round/>
            <a:headEnd type="none" w="med" len="med"/>
            <a:tailEnd type="none" w="med" len="med"/>
          </a:ln>
          <a:effectLst/>
        </p:spPr>
        <p:txBody>
          <a:bodyPr>
            <a:spAutoFit/>
          </a:bodyPr>
          <a:lstStyle/>
          <a:p>
            <a:pPr algn="ctr">
              <a:spcBef>
                <a:spcPct val="50000"/>
              </a:spcBef>
              <a:defRPr/>
            </a:pPr>
            <a:endParaRPr lang="en-GB">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2000"/>
                                        <p:tgtEl>
                                          <p:spTgt spid="2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34"/>
                                        </p:tgtEl>
                                        <p:attrNameLst>
                                          <p:attrName>style.visibility</p:attrName>
                                        </p:attrNameLst>
                                      </p:cBhvr>
                                      <p:to>
                                        <p:strVal val="visible"/>
                                      </p:to>
                                    </p:set>
                                    <p:anim calcmode="discrete" valueType="clr">
                                      <p:cBhvr override="childStyle">
                                        <p:cTn id="12" dur="80"/>
                                        <p:tgtEl>
                                          <p:spTgt spid="34"/>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34"/>
                                        </p:tgtEl>
                                        <p:attrNameLst>
                                          <p:attrName>fillcolor</p:attrName>
                                        </p:attrNameLst>
                                      </p:cBhvr>
                                      <p:tavLst>
                                        <p:tav tm="0">
                                          <p:val>
                                            <p:clrVal>
                                              <a:schemeClr val="accent2"/>
                                            </p:clrVal>
                                          </p:val>
                                        </p:tav>
                                        <p:tav tm="50000">
                                          <p:val>
                                            <p:clrVal>
                                              <a:schemeClr val="hlink"/>
                                            </p:clrVal>
                                          </p:val>
                                        </p:tav>
                                      </p:tavLst>
                                    </p:anim>
                                    <p:set>
                                      <p:cBhvr>
                                        <p:cTn id="14" dur="80"/>
                                        <p:tgtEl>
                                          <p:spTgt spid="34"/>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left)">
                                      <p:cBhvr>
                                        <p:cTn id="19" dur="2000"/>
                                        <p:tgtEl>
                                          <p:spTgt spid="30"/>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7" presetClass="entr" presetSubtype="0" fill="hold" grpId="0" nodeType="clickEffect">
                                  <p:stCondLst>
                                    <p:cond delay="0"/>
                                  </p:stCondLst>
                                  <p:iterate type="lt">
                                    <p:tmPct val="50000"/>
                                  </p:iterate>
                                  <p:childTnLst>
                                    <p:set>
                                      <p:cBhvr>
                                        <p:cTn id="23" dur="1" fill="hold">
                                          <p:stCondLst>
                                            <p:cond delay="0"/>
                                          </p:stCondLst>
                                        </p:cTn>
                                        <p:tgtEl>
                                          <p:spTgt spid="35"/>
                                        </p:tgtEl>
                                        <p:attrNameLst>
                                          <p:attrName>style.visibility</p:attrName>
                                        </p:attrNameLst>
                                      </p:cBhvr>
                                      <p:to>
                                        <p:strVal val="visible"/>
                                      </p:to>
                                    </p:set>
                                    <p:anim calcmode="discrete" valueType="clr">
                                      <p:cBhvr override="childStyle">
                                        <p:cTn id="24" dur="80"/>
                                        <p:tgtEl>
                                          <p:spTgt spid="35"/>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35"/>
                                        </p:tgtEl>
                                        <p:attrNameLst>
                                          <p:attrName>fillcolor</p:attrName>
                                        </p:attrNameLst>
                                      </p:cBhvr>
                                      <p:tavLst>
                                        <p:tav tm="0">
                                          <p:val>
                                            <p:clrVal>
                                              <a:schemeClr val="accent2"/>
                                            </p:clrVal>
                                          </p:val>
                                        </p:tav>
                                        <p:tav tm="50000">
                                          <p:val>
                                            <p:clrVal>
                                              <a:schemeClr val="hlink"/>
                                            </p:clrVal>
                                          </p:val>
                                        </p:tav>
                                      </p:tavLst>
                                    </p:anim>
                                    <p:set>
                                      <p:cBhvr>
                                        <p:cTn id="26" dur="80"/>
                                        <p:tgtEl>
                                          <p:spTgt spid="35"/>
                                        </p:tgtEl>
                                        <p:attrNameLst>
                                          <p:attrName>fill.type</p:attrName>
                                        </p:attrNameLst>
                                      </p:cBhvr>
                                      <p:to>
                                        <p:strVal val="solid"/>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wipe(left)">
                                      <p:cBhvr>
                                        <p:cTn id="31" dur="2000"/>
                                        <p:tgtEl>
                                          <p:spTgt spid="33"/>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7" presetClass="entr" presetSubtype="0" fill="hold" grpId="0" nodeType="clickEffect">
                                  <p:stCondLst>
                                    <p:cond delay="0"/>
                                  </p:stCondLst>
                                  <p:iterate type="lt">
                                    <p:tmPct val="50000"/>
                                  </p:iterate>
                                  <p:childTnLst>
                                    <p:set>
                                      <p:cBhvr>
                                        <p:cTn id="35" dur="1" fill="hold">
                                          <p:stCondLst>
                                            <p:cond delay="0"/>
                                          </p:stCondLst>
                                        </p:cTn>
                                        <p:tgtEl>
                                          <p:spTgt spid="36"/>
                                        </p:tgtEl>
                                        <p:attrNameLst>
                                          <p:attrName>style.visibility</p:attrName>
                                        </p:attrNameLst>
                                      </p:cBhvr>
                                      <p:to>
                                        <p:strVal val="visible"/>
                                      </p:to>
                                    </p:set>
                                    <p:anim calcmode="discrete" valueType="clr">
                                      <p:cBhvr override="childStyle">
                                        <p:cTn id="36" dur="80"/>
                                        <p:tgtEl>
                                          <p:spTgt spid="36"/>
                                        </p:tgtEl>
                                        <p:attrNameLst>
                                          <p:attrName>style.color</p:attrName>
                                        </p:attrNameLst>
                                      </p:cBhvr>
                                      <p:tavLst>
                                        <p:tav tm="0">
                                          <p:val>
                                            <p:clrVal>
                                              <a:schemeClr val="accent2"/>
                                            </p:clrVal>
                                          </p:val>
                                        </p:tav>
                                        <p:tav tm="50000">
                                          <p:val>
                                            <p:clrVal>
                                              <a:schemeClr val="hlink"/>
                                            </p:clrVal>
                                          </p:val>
                                        </p:tav>
                                      </p:tavLst>
                                    </p:anim>
                                    <p:anim calcmode="discrete" valueType="clr">
                                      <p:cBhvr>
                                        <p:cTn id="37" dur="80"/>
                                        <p:tgtEl>
                                          <p:spTgt spid="36"/>
                                        </p:tgtEl>
                                        <p:attrNameLst>
                                          <p:attrName>fillcolor</p:attrName>
                                        </p:attrNameLst>
                                      </p:cBhvr>
                                      <p:tavLst>
                                        <p:tav tm="0">
                                          <p:val>
                                            <p:clrVal>
                                              <a:schemeClr val="accent2"/>
                                            </p:clrVal>
                                          </p:val>
                                        </p:tav>
                                        <p:tav tm="50000">
                                          <p:val>
                                            <p:clrVal>
                                              <a:schemeClr val="hlink"/>
                                            </p:clrVal>
                                          </p:val>
                                        </p:tav>
                                      </p:tavLst>
                                    </p:anim>
                                    <p:set>
                                      <p:cBhvr>
                                        <p:cTn id="38" dur="80"/>
                                        <p:tgtEl>
                                          <p:spTgt spid="36"/>
                                        </p:tgtEl>
                                        <p:attrNameLst>
                                          <p:attrName>fill.type</p:attrName>
                                        </p:attrNameLst>
                                      </p:cBhvr>
                                      <p:to>
                                        <p:strVal val="solid"/>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27" presetClass="entr" presetSubtype="0" fill="hold" grpId="0" nodeType="clickEffect">
                                  <p:stCondLst>
                                    <p:cond delay="0"/>
                                  </p:stCondLst>
                                  <p:iterate type="lt">
                                    <p:tmPct val="50000"/>
                                  </p:iterate>
                                  <p:childTnLst>
                                    <p:set>
                                      <p:cBhvr>
                                        <p:cTn id="42" dur="1" fill="hold">
                                          <p:stCondLst>
                                            <p:cond delay="0"/>
                                          </p:stCondLst>
                                        </p:cTn>
                                        <p:tgtEl>
                                          <p:spTgt spid="27">
                                            <p:bg/>
                                          </p:spTgt>
                                        </p:tgtEl>
                                        <p:attrNameLst>
                                          <p:attrName>style.visibility</p:attrName>
                                        </p:attrNameLst>
                                      </p:cBhvr>
                                      <p:to>
                                        <p:strVal val="visible"/>
                                      </p:to>
                                    </p:set>
                                    <p:anim calcmode="discrete" valueType="clr">
                                      <p:cBhvr override="childStyle">
                                        <p:cTn id="43" dur="80"/>
                                        <p:tgtEl>
                                          <p:spTgt spid="27">
                                            <p:bg/>
                                          </p:spTgt>
                                        </p:tgtEl>
                                        <p:attrNameLst>
                                          <p:attrName>style.color</p:attrName>
                                        </p:attrNameLst>
                                      </p:cBhvr>
                                      <p:tavLst>
                                        <p:tav tm="0">
                                          <p:val>
                                            <p:clrVal>
                                              <a:schemeClr val="accent2"/>
                                            </p:clrVal>
                                          </p:val>
                                        </p:tav>
                                        <p:tav tm="50000">
                                          <p:val>
                                            <p:clrVal>
                                              <a:schemeClr val="hlink"/>
                                            </p:clrVal>
                                          </p:val>
                                        </p:tav>
                                      </p:tavLst>
                                    </p:anim>
                                    <p:anim calcmode="discrete" valueType="clr">
                                      <p:cBhvr>
                                        <p:cTn id="44" dur="80"/>
                                        <p:tgtEl>
                                          <p:spTgt spid="27">
                                            <p:bg/>
                                          </p:spTgt>
                                        </p:tgtEl>
                                        <p:attrNameLst>
                                          <p:attrName>fillcolor</p:attrName>
                                        </p:attrNameLst>
                                      </p:cBhvr>
                                      <p:tavLst>
                                        <p:tav tm="0">
                                          <p:val>
                                            <p:clrVal>
                                              <a:schemeClr val="accent2"/>
                                            </p:clrVal>
                                          </p:val>
                                        </p:tav>
                                        <p:tav tm="50000">
                                          <p:val>
                                            <p:clrVal>
                                              <a:schemeClr val="hlink"/>
                                            </p:clrVal>
                                          </p:val>
                                        </p:tav>
                                      </p:tavLst>
                                    </p:anim>
                                    <p:set>
                                      <p:cBhvr>
                                        <p:cTn id="45" dur="80"/>
                                        <p:tgtEl>
                                          <p:spTgt spid="27">
                                            <p:bg/>
                                          </p:spTgt>
                                        </p:tgtEl>
                                        <p:attrNameLst>
                                          <p:attrName>fill.type</p:attrName>
                                        </p:attrNameLst>
                                      </p:cBhvr>
                                      <p:to>
                                        <p:strVal val="solid"/>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27" presetClass="entr" presetSubtype="0" fill="hold" grpId="0" nodeType="clickEffect">
                                  <p:stCondLst>
                                    <p:cond delay="0"/>
                                  </p:stCondLst>
                                  <p:iterate type="lt">
                                    <p:tmPct val="50000"/>
                                  </p:iterate>
                                  <p:childTnLst>
                                    <p:set>
                                      <p:cBhvr>
                                        <p:cTn id="49" dur="1" fill="hold">
                                          <p:stCondLst>
                                            <p:cond delay="0"/>
                                          </p:stCondLst>
                                        </p:cTn>
                                        <p:tgtEl>
                                          <p:spTgt spid="27">
                                            <p:txEl>
                                              <p:pRg st="0" end="0"/>
                                            </p:txEl>
                                          </p:spTgt>
                                        </p:tgtEl>
                                        <p:attrNameLst>
                                          <p:attrName>style.visibility</p:attrName>
                                        </p:attrNameLst>
                                      </p:cBhvr>
                                      <p:to>
                                        <p:strVal val="visible"/>
                                      </p:to>
                                    </p:set>
                                    <p:anim calcmode="discrete" valueType="clr">
                                      <p:cBhvr override="childStyle">
                                        <p:cTn id="50" dur="80"/>
                                        <p:tgtEl>
                                          <p:spTgt spid="2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1" dur="80"/>
                                        <p:tgtEl>
                                          <p:spTgt spid="27">
                                            <p:txEl>
                                              <p:pRg st="0" end="0"/>
                                            </p:txEl>
                                          </p:spTgt>
                                        </p:tgtEl>
                                        <p:attrNameLst>
                                          <p:attrName>fillcolor</p:attrName>
                                        </p:attrNameLst>
                                      </p:cBhvr>
                                      <p:tavLst>
                                        <p:tav tm="0">
                                          <p:val>
                                            <p:clrVal>
                                              <a:schemeClr val="accent2"/>
                                            </p:clrVal>
                                          </p:val>
                                        </p:tav>
                                        <p:tav tm="50000">
                                          <p:val>
                                            <p:clrVal>
                                              <a:schemeClr val="hlink"/>
                                            </p:clrVal>
                                          </p:val>
                                        </p:tav>
                                      </p:tavLst>
                                    </p:anim>
                                    <p:set>
                                      <p:cBhvr>
                                        <p:cTn id="52" dur="80"/>
                                        <p:tgtEl>
                                          <p:spTgt spid="27">
                                            <p:txEl>
                                              <p:pRg st="0" end="0"/>
                                            </p:txEl>
                                          </p:spTgt>
                                        </p:tgtEl>
                                        <p:attrNameLst>
                                          <p:attrName>fill.type</p:attrName>
                                        </p:attrNameLst>
                                      </p:cBhvr>
                                      <p:to>
                                        <p:strVal val="solid"/>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27" presetClass="entr" presetSubtype="0" fill="hold" grpId="0" nodeType="clickEffect">
                                  <p:stCondLst>
                                    <p:cond delay="0"/>
                                  </p:stCondLst>
                                  <p:iterate type="lt">
                                    <p:tmPct val="50000"/>
                                  </p:iterate>
                                  <p:childTnLst>
                                    <p:set>
                                      <p:cBhvr>
                                        <p:cTn id="56" dur="1" fill="hold">
                                          <p:stCondLst>
                                            <p:cond delay="0"/>
                                          </p:stCondLst>
                                        </p:cTn>
                                        <p:tgtEl>
                                          <p:spTgt spid="27">
                                            <p:txEl>
                                              <p:pRg st="1" end="1"/>
                                            </p:txEl>
                                          </p:spTgt>
                                        </p:tgtEl>
                                        <p:attrNameLst>
                                          <p:attrName>style.visibility</p:attrName>
                                        </p:attrNameLst>
                                      </p:cBhvr>
                                      <p:to>
                                        <p:strVal val="visible"/>
                                      </p:to>
                                    </p:set>
                                    <p:anim calcmode="discrete" valueType="clr">
                                      <p:cBhvr override="childStyle">
                                        <p:cTn id="57" dur="80"/>
                                        <p:tgtEl>
                                          <p:spTgt spid="27">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8" dur="80"/>
                                        <p:tgtEl>
                                          <p:spTgt spid="27">
                                            <p:txEl>
                                              <p:pRg st="1" end="1"/>
                                            </p:txEl>
                                          </p:spTgt>
                                        </p:tgtEl>
                                        <p:attrNameLst>
                                          <p:attrName>fillcolor</p:attrName>
                                        </p:attrNameLst>
                                      </p:cBhvr>
                                      <p:tavLst>
                                        <p:tav tm="0">
                                          <p:val>
                                            <p:clrVal>
                                              <a:schemeClr val="accent2"/>
                                            </p:clrVal>
                                          </p:val>
                                        </p:tav>
                                        <p:tav tm="50000">
                                          <p:val>
                                            <p:clrVal>
                                              <a:schemeClr val="hlink"/>
                                            </p:clrVal>
                                          </p:val>
                                        </p:tav>
                                      </p:tavLst>
                                    </p:anim>
                                    <p:set>
                                      <p:cBhvr>
                                        <p:cTn id="59" dur="80"/>
                                        <p:tgtEl>
                                          <p:spTgt spid="27">
                                            <p:txEl>
                                              <p:pRg st="1" end="1"/>
                                            </p:txEl>
                                          </p:spTgt>
                                        </p:tgtEl>
                                        <p:attrNameLst>
                                          <p:attrName>fill.type</p:attrName>
                                        </p:attrNameLst>
                                      </p:cBhvr>
                                      <p:to>
                                        <p:strVal val="solid"/>
                                      </p:to>
                                    </p:set>
                                  </p:childTnLst>
                                </p:cTn>
                              </p:par>
                            </p:childTnLst>
                          </p:cTn>
                        </p:par>
                      </p:childTnLst>
                    </p:cTn>
                  </p:par>
                  <p:par>
                    <p:cTn id="60" fill="hold" nodeType="clickPar">
                      <p:stCondLst>
                        <p:cond delay="indefinite"/>
                      </p:stCondLst>
                      <p:childTnLst>
                        <p:par>
                          <p:cTn id="61" fill="hold" nodeType="withGroup">
                            <p:stCondLst>
                              <p:cond delay="0"/>
                            </p:stCondLst>
                            <p:childTnLst>
                              <p:par>
                                <p:cTn id="62" presetID="27" presetClass="entr" presetSubtype="0" fill="hold" grpId="0" nodeType="clickEffect">
                                  <p:stCondLst>
                                    <p:cond delay="0"/>
                                  </p:stCondLst>
                                  <p:iterate type="lt">
                                    <p:tmPct val="50000"/>
                                  </p:iterate>
                                  <p:childTnLst>
                                    <p:set>
                                      <p:cBhvr>
                                        <p:cTn id="63" dur="1" fill="hold">
                                          <p:stCondLst>
                                            <p:cond delay="0"/>
                                          </p:stCondLst>
                                        </p:cTn>
                                        <p:tgtEl>
                                          <p:spTgt spid="27">
                                            <p:txEl>
                                              <p:pRg st="2" end="2"/>
                                            </p:txEl>
                                          </p:spTgt>
                                        </p:tgtEl>
                                        <p:attrNameLst>
                                          <p:attrName>style.visibility</p:attrName>
                                        </p:attrNameLst>
                                      </p:cBhvr>
                                      <p:to>
                                        <p:strVal val="visible"/>
                                      </p:to>
                                    </p:set>
                                    <p:anim calcmode="discrete" valueType="clr">
                                      <p:cBhvr override="childStyle">
                                        <p:cTn id="64" dur="80"/>
                                        <p:tgtEl>
                                          <p:spTgt spid="27">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5" dur="80"/>
                                        <p:tgtEl>
                                          <p:spTgt spid="27">
                                            <p:txEl>
                                              <p:pRg st="2" end="2"/>
                                            </p:txEl>
                                          </p:spTgt>
                                        </p:tgtEl>
                                        <p:attrNameLst>
                                          <p:attrName>fillcolor</p:attrName>
                                        </p:attrNameLst>
                                      </p:cBhvr>
                                      <p:tavLst>
                                        <p:tav tm="0">
                                          <p:val>
                                            <p:clrVal>
                                              <a:schemeClr val="accent2"/>
                                            </p:clrVal>
                                          </p:val>
                                        </p:tav>
                                        <p:tav tm="50000">
                                          <p:val>
                                            <p:clrVal>
                                              <a:schemeClr val="hlink"/>
                                            </p:clrVal>
                                          </p:val>
                                        </p:tav>
                                      </p:tavLst>
                                    </p:anim>
                                    <p:set>
                                      <p:cBhvr>
                                        <p:cTn id="66" dur="80"/>
                                        <p:tgtEl>
                                          <p:spTgt spid="27">
                                            <p:txEl>
                                              <p:pRg st="2" end="2"/>
                                            </p:txEl>
                                          </p:spTgt>
                                        </p:tgtEl>
                                        <p:attrNameLst>
                                          <p:attrName>fill.type</p:attrName>
                                        </p:attrNameLst>
                                      </p:cBhvr>
                                      <p:to>
                                        <p:strVal val="solid"/>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27" presetClass="entr" presetSubtype="0" fill="hold" grpId="0" nodeType="clickEffect">
                                  <p:stCondLst>
                                    <p:cond delay="0"/>
                                  </p:stCondLst>
                                  <p:iterate type="lt">
                                    <p:tmPct val="50000"/>
                                  </p:iterate>
                                  <p:childTnLst>
                                    <p:set>
                                      <p:cBhvr>
                                        <p:cTn id="70" dur="1" fill="hold">
                                          <p:stCondLst>
                                            <p:cond delay="0"/>
                                          </p:stCondLst>
                                        </p:cTn>
                                        <p:tgtEl>
                                          <p:spTgt spid="27">
                                            <p:txEl>
                                              <p:pRg st="3" end="3"/>
                                            </p:txEl>
                                          </p:spTgt>
                                        </p:tgtEl>
                                        <p:attrNameLst>
                                          <p:attrName>style.visibility</p:attrName>
                                        </p:attrNameLst>
                                      </p:cBhvr>
                                      <p:to>
                                        <p:strVal val="visible"/>
                                      </p:to>
                                    </p:set>
                                    <p:anim calcmode="discrete" valueType="clr">
                                      <p:cBhvr override="childStyle">
                                        <p:cTn id="71" dur="80"/>
                                        <p:tgtEl>
                                          <p:spTgt spid="27">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72" dur="80"/>
                                        <p:tgtEl>
                                          <p:spTgt spid="27">
                                            <p:txEl>
                                              <p:pRg st="3" end="3"/>
                                            </p:txEl>
                                          </p:spTgt>
                                        </p:tgtEl>
                                        <p:attrNameLst>
                                          <p:attrName>fillcolor</p:attrName>
                                        </p:attrNameLst>
                                      </p:cBhvr>
                                      <p:tavLst>
                                        <p:tav tm="0">
                                          <p:val>
                                            <p:clrVal>
                                              <a:schemeClr val="accent2"/>
                                            </p:clrVal>
                                          </p:val>
                                        </p:tav>
                                        <p:tav tm="50000">
                                          <p:val>
                                            <p:clrVal>
                                              <a:schemeClr val="hlink"/>
                                            </p:clrVal>
                                          </p:val>
                                        </p:tav>
                                      </p:tavLst>
                                    </p:anim>
                                    <p:set>
                                      <p:cBhvr>
                                        <p:cTn id="73" dur="80"/>
                                        <p:tgtEl>
                                          <p:spTgt spid="27">
                                            <p:txEl>
                                              <p:pRg st="3" end="3"/>
                                            </p:txEl>
                                          </p:spTgt>
                                        </p:tgtEl>
                                        <p:attrNameLst>
                                          <p:attrName>fill.type</p:attrName>
                                        </p:attrNameLst>
                                      </p:cBhvr>
                                      <p:to>
                                        <p:strVal val="solid"/>
                                      </p:to>
                                    </p:set>
                                  </p:childTnLst>
                                </p:cTn>
                              </p:par>
                            </p:childTnLst>
                          </p:cTn>
                        </p:par>
                      </p:childTnLst>
                    </p:cTn>
                  </p:par>
                  <p:par>
                    <p:cTn id="74" fill="hold" nodeType="clickPar">
                      <p:stCondLst>
                        <p:cond delay="indefinite"/>
                      </p:stCondLst>
                      <p:childTnLst>
                        <p:par>
                          <p:cTn id="75" fill="hold" nodeType="withGroup">
                            <p:stCondLst>
                              <p:cond delay="0"/>
                            </p:stCondLst>
                            <p:childTnLst>
                              <p:par>
                                <p:cTn id="76" presetID="2" presetClass="entr" presetSubtype="1" fill="hold" grpId="0" nodeType="click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500" fill="hold"/>
                                        <p:tgtEl>
                                          <p:spTgt spid="40"/>
                                        </p:tgtEl>
                                        <p:attrNameLst>
                                          <p:attrName>ppt_x</p:attrName>
                                        </p:attrNameLst>
                                      </p:cBhvr>
                                      <p:tavLst>
                                        <p:tav tm="0">
                                          <p:val>
                                            <p:strVal val="#ppt_x"/>
                                          </p:val>
                                        </p:tav>
                                        <p:tav tm="100000">
                                          <p:val>
                                            <p:strVal val="#ppt_x"/>
                                          </p:val>
                                        </p:tav>
                                      </p:tavLst>
                                    </p:anim>
                                    <p:anim calcmode="lin" valueType="num">
                                      <p:cBhvr additive="base">
                                        <p:cTn id="79" dur="500" fill="hold"/>
                                        <p:tgtEl>
                                          <p:spTgt spid="40"/>
                                        </p:tgtEl>
                                        <p:attrNameLst>
                                          <p:attrName>ppt_y</p:attrName>
                                        </p:attrNameLst>
                                      </p:cBhvr>
                                      <p:tavLst>
                                        <p:tav tm="0">
                                          <p:val>
                                            <p:strVal val="0-#ppt_h/2"/>
                                          </p:val>
                                        </p:tav>
                                        <p:tav tm="100000">
                                          <p:val>
                                            <p:strVal val="#ppt_y"/>
                                          </p:val>
                                        </p:tav>
                                      </p:tavLst>
                                    </p:anim>
                                  </p:childTnLst>
                                </p:cTn>
                              </p:par>
                            </p:childTnLst>
                          </p:cTn>
                        </p:par>
                      </p:childTnLst>
                    </p:cTn>
                  </p:par>
                  <p:par>
                    <p:cTn id="80" fill="hold" nodeType="clickPar">
                      <p:stCondLst>
                        <p:cond delay="indefinite"/>
                      </p:stCondLst>
                      <p:childTnLst>
                        <p:par>
                          <p:cTn id="81" fill="hold" nodeType="withGroup">
                            <p:stCondLst>
                              <p:cond delay="0"/>
                            </p:stCondLst>
                            <p:childTnLst>
                              <p:par>
                                <p:cTn id="82" presetID="2" presetClass="entr" presetSubtype="1" fill="hold" grpId="0" nodeType="click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additive="base">
                                        <p:cTn id="84" dur="500" fill="hold"/>
                                        <p:tgtEl>
                                          <p:spTgt spid="39"/>
                                        </p:tgtEl>
                                        <p:attrNameLst>
                                          <p:attrName>ppt_x</p:attrName>
                                        </p:attrNameLst>
                                      </p:cBhvr>
                                      <p:tavLst>
                                        <p:tav tm="0">
                                          <p:val>
                                            <p:strVal val="#ppt_x"/>
                                          </p:val>
                                        </p:tav>
                                        <p:tav tm="100000">
                                          <p:val>
                                            <p:strVal val="#ppt_x"/>
                                          </p:val>
                                        </p:tav>
                                      </p:tavLst>
                                    </p:anim>
                                    <p:anim calcmode="lin" valueType="num">
                                      <p:cBhvr additive="base">
                                        <p:cTn id="85" dur="500" fill="hold"/>
                                        <p:tgtEl>
                                          <p:spTgt spid="39"/>
                                        </p:tgtEl>
                                        <p:attrNameLst>
                                          <p:attrName>ppt_y</p:attrName>
                                        </p:attrNameLst>
                                      </p:cBhvr>
                                      <p:tavLst>
                                        <p:tav tm="0">
                                          <p:val>
                                            <p:strVal val="0-#ppt_h/2"/>
                                          </p:val>
                                        </p:tav>
                                        <p:tav tm="100000">
                                          <p:val>
                                            <p:strVal val="#ppt_y"/>
                                          </p:val>
                                        </p:tav>
                                      </p:tavLst>
                                    </p:anim>
                                  </p:childTnLst>
                                </p:cTn>
                              </p:par>
                            </p:childTnLst>
                          </p:cTn>
                        </p:par>
                      </p:childTnLst>
                    </p:cTn>
                  </p:par>
                  <p:par>
                    <p:cTn id="86" fill="hold" nodeType="clickPar">
                      <p:stCondLst>
                        <p:cond delay="indefinite"/>
                      </p:stCondLst>
                      <p:childTnLst>
                        <p:par>
                          <p:cTn id="87" fill="hold" nodeType="withGroup">
                            <p:stCondLst>
                              <p:cond delay="0"/>
                            </p:stCondLst>
                            <p:childTnLst>
                              <p:par>
                                <p:cTn id="88" presetID="2" presetClass="entr" presetSubtype="1" fill="hold" grpId="0" nodeType="clickEffect">
                                  <p:stCondLst>
                                    <p:cond delay="0"/>
                                  </p:stCondLst>
                                  <p:childTnLst>
                                    <p:set>
                                      <p:cBhvr>
                                        <p:cTn id="89" dur="1" fill="hold">
                                          <p:stCondLst>
                                            <p:cond delay="0"/>
                                          </p:stCondLst>
                                        </p:cTn>
                                        <p:tgtEl>
                                          <p:spTgt spid="37"/>
                                        </p:tgtEl>
                                        <p:attrNameLst>
                                          <p:attrName>style.visibility</p:attrName>
                                        </p:attrNameLst>
                                      </p:cBhvr>
                                      <p:to>
                                        <p:strVal val="visible"/>
                                      </p:to>
                                    </p:set>
                                    <p:anim calcmode="lin" valueType="num">
                                      <p:cBhvr additive="base">
                                        <p:cTn id="90" dur="500" fill="hold"/>
                                        <p:tgtEl>
                                          <p:spTgt spid="37"/>
                                        </p:tgtEl>
                                        <p:attrNameLst>
                                          <p:attrName>ppt_x</p:attrName>
                                        </p:attrNameLst>
                                      </p:cBhvr>
                                      <p:tavLst>
                                        <p:tav tm="0">
                                          <p:val>
                                            <p:strVal val="#ppt_x"/>
                                          </p:val>
                                        </p:tav>
                                        <p:tav tm="100000">
                                          <p:val>
                                            <p:strVal val="#ppt_x"/>
                                          </p:val>
                                        </p:tav>
                                      </p:tavLst>
                                    </p:anim>
                                    <p:anim calcmode="lin" valueType="num">
                                      <p:cBhvr additive="base">
                                        <p:cTn id="91" dur="5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92" fill="hold" nodeType="clickPar">
                      <p:stCondLst>
                        <p:cond delay="indefinite"/>
                      </p:stCondLst>
                      <p:childTnLst>
                        <p:par>
                          <p:cTn id="93" fill="hold" nodeType="withGroup">
                            <p:stCondLst>
                              <p:cond delay="0"/>
                            </p:stCondLst>
                            <p:childTnLst>
                              <p:par>
                                <p:cTn id="94" presetID="2" presetClass="entr" presetSubtype="8" fill="hold" grpId="0" nodeType="clickEffect">
                                  <p:stCondLst>
                                    <p:cond delay="0"/>
                                  </p:stCondLst>
                                  <p:childTnLst>
                                    <p:set>
                                      <p:cBhvr>
                                        <p:cTn id="95" dur="1" fill="hold">
                                          <p:stCondLst>
                                            <p:cond delay="0"/>
                                          </p:stCondLst>
                                        </p:cTn>
                                        <p:tgtEl>
                                          <p:spTgt spid="38"/>
                                        </p:tgtEl>
                                        <p:attrNameLst>
                                          <p:attrName>style.visibility</p:attrName>
                                        </p:attrNameLst>
                                      </p:cBhvr>
                                      <p:to>
                                        <p:strVal val="visible"/>
                                      </p:to>
                                    </p:set>
                                    <p:anim calcmode="lin" valueType="num">
                                      <p:cBhvr additive="base">
                                        <p:cTn id="96" dur="500" fill="hold"/>
                                        <p:tgtEl>
                                          <p:spTgt spid="38"/>
                                        </p:tgtEl>
                                        <p:attrNameLst>
                                          <p:attrName>ppt_x</p:attrName>
                                        </p:attrNameLst>
                                      </p:cBhvr>
                                      <p:tavLst>
                                        <p:tav tm="0">
                                          <p:val>
                                            <p:strVal val="0-#ppt_w/2"/>
                                          </p:val>
                                        </p:tav>
                                        <p:tav tm="100000">
                                          <p:val>
                                            <p:strVal val="#ppt_x"/>
                                          </p:val>
                                        </p:tav>
                                      </p:tavLst>
                                    </p:anim>
                                    <p:anim calcmode="lin" valueType="num">
                                      <p:cBhvr additive="base">
                                        <p:cTn id="97"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98" fill="hold" nodeType="clickPar">
                      <p:stCondLst>
                        <p:cond delay="indefinite"/>
                      </p:stCondLst>
                      <p:childTnLst>
                        <p:par>
                          <p:cTn id="99" fill="hold" nodeType="withGroup">
                            <p:stCondLst>
                              <p:cond delay="0"/>
                            </p:stCondLst>
                            <p:childTnLst>
                              <p:par>
                                <p:cTn id="100" presetID="2" presetClass="entr" presetSubtype="4" fill="hold" grpId="0" nodeType="clickEffect">
                                  <p:stCondLst>
                                    <p:cond delay="0"/>
                                  </p:stCondLst>
                                  <p:childTnLst>
                                    <p:set>
                                      <p:cBhvr>
                                        <p:cTn id="101" dur="1" fill="hold">
                                          <p:stCondLst>
                                            <p:cond delay="0"/>
                                          </p:stCondLst>
                                        </p:cTn>
                                        <p:tgtEl>
                                          <p:spTgt spid="41"/>
                                        </p:tgtEl>
                                        <p:attrNameLst>
                                          <p:attrName>style.visibility</p:attrName>
                                        </p:attrNameLst>
                                      </p:cBhvr>
                                      <p:to>
                                        <p:strVal val="visible"/>
                                      </p:to>
                                    </p:set>
                                    <p:anim calcmode="lin" valueType="num">
                                      <p:cBhvr additive="base">
                                        <p:cTn id="102" dur="500" fill="hold"/>
                                        <p:tgtEl>
                                          <p:spTgt spid="41"/>
                                        </p:tgtEl>
                                        <p:attrNameLst>
                                          <p:attrName>ppt_x</p:attrName>
                                        </p:attrNameLst>
                                      </p:cBhvr>
                                      <p:tavLst>
                                        <p:tav tm="0">
                                          <p:val>
                                            <p:strVal val="#ppt_x"/>
                                          </p:val>
                                        </p:tav>
                                        <p:tav tm="100000">
                                          <p:val>
                                            <p:strVal val="#ppt_x"/>
                                          </p:val>
                                        </p:tav>
                                      </p:tavLst>
                                    </p:anim>
                                    <p:anim calcmode="lin" valueType="num">
                                      <p:cBhvr additive="base">
                                        <p:cTn id="103"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104" fill="hold" nodeType="clickPar">
                      <p:stCondLst>
                        <p:cond delay="indefinite"/>
                      </p:stCondLst>
                      <p:childTnLst>
                        <p:par>
                          <p:cTn id="105" fill="hold" nodeType="withGroup">
                            <p:stCondLst>
                              <p:cond delay="0"/>
                            </p:stCondLst>
                            <p:childTnLst>
                              <p:par>
                                <p:cTn id="106" presetID="2" presetClass="entr" presetSubtype="4" fill="hold" grpId="0" nodeType="clickEffect">
                                  <p:stCondLst>
                                    <p:cond delay="0"/>
                                  </p:stCondLst>
                                  <p:childTnLst>
                                    <p:set>
                                      <p:cBhvr>
                                        <p:cTn id="107" dur="1" fill="hold">
                                          <p:stCondLst>
                                            <p:cond delay="0"/>
                                          </p:stCondLst>
                                        </p:cTn>
                                        <p:tgtEl>
                                          <p:spTgt spid="42"/>
                                        </p:tgtEl>
                                        <p:attrNameLst>
                                          <p:attrName>style.visibility</p:attrName>
                                        </p:attrNameLst>
                                      </p:cBhvr>
                                      <p:to>
                                        <p:strVal val="visible"/>
                                      </p:to>
                                    </p:set>
                                    <p:anim calcmode="lin" valueType="num">
                                      <p:cBhvr additive="base">
                                        <p:cTn id="108" dur="500" fill="hold"/>
                                        <p:tgtEl>
                                          <p:spTgt spid="42"/>
                                        </p:tgtEl>
                                        <p:attrNameLst>
                                          <p:attrName>ppt_x</p:attrName>
                                        </p:attrNameLst>
                                      </p:cBhvr>
                                      <p:tavLst>
                                        <p:tav tm="0">
                                          <p:val>
                                            <p:strVal val="#ppt_x"/>
                                          </p:val>
                                        </p:tav>
                                        <p:tav tm="100000">
                                          <p:val>
                                            <p:strVal val="#ppt_x"/>
                                          </p:val>
                                        </p:tav>
                                      </p:tavLst>
                                    </p:anim>
                                    <p:anim calcmode="lin" valueType="num">
                                      <p:cBhvr additive="base">
                                        <p:cTn id="109"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110" fill="hold" nodeType="clickPar">
                      <p:stCondLst>
                        <p:cond delay="indefinite"/>
                      </p:stCondLst>
                      <p:childTnLst>
                        <p:par>
                          <p:cTn id="111" fill="hold" nodeType="withGroup">
                            <p:stCondLst>
                              <p:cond delay="0"/>
                            </p:stCondLst>
                            <p:childTnLst>
                              <p:par>
                                <p:cTn id="112" presetID="2" presetClass="entr" presetSubtype="4" fill="hold" grpId="0" nodeType="clickEffect">
                                  <p:stCondLst>
                                    <p:cond delay="0"/>
                                  </p:stCondLst>
                                  <p:childTnLst>
                                    <p:set>
                                      <p:cBhvr>
                                        <p:cTn id="113" dur="1" fill="hold">
                                          <p:stCondLst>
                                            <p:cond delay="0"/>
                                          </p:stCondLst>
                                        </p:cTn>
                                        <p:tgtEl>
                                          <p:spTgt spid="43"/>
                                        </p:tgtEl>
                                        <p:attrNameLst>
                                          <p:attrName>style.visibility</p:attrName>
                                        </p:attrNameLst>
                                      </p:cBhvr>
                                      <p:to>
                                        <p:strVal val="visible"/>
                                      </p:to>
                                    </p:set>
                                    <p:anim calcmode="lin" valueType="num">
                                      <p:cBhvr additive="base">
                                        <p:cTn id="114" dur="500" fill="hold"/>
                                        <p:tgtEl>
                                          <p:spTgt spid="43"/>
                                        </p:tgtEl>
                                        <p:attrNameLst>
                                          <p:attrName>ppt_x</p:attrName>
                                        </p:attrNameLst>
                                      </p:cBhvr>
                                      <p:tavLst>
                                        <p:tav tm="0">
                                          <p:val>
                                            <p:strVal val="#ppt_x"/>
                                          </p:val>
                                        </p:tav>
                                        <p:tav tm="100000">
                                          <p:val>
                                            <p:strVal val="#ppt_x"/>
                                          </p:val>
                                        </p:tav>
                                      </p:tavLst>
                                    </p:anim>
                                    <p:anim calcmode="lin" valueType="num">
                                      <p:cBhvr additive="base">
                                        <p:cTn id="115"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16" fill="hold" nodeType="clickPar">
                      <p:stCondLst>
                        <p:cond delay="indefinite"/>
                      </p:stCondLst>
                      <p:childTnLst>
                        <p:par>
                          <p:cTn id="117" fill="hold" nodeType="withGroup">
                            <p:stCondLst>
                              <p:cond delay="0"/>
                            </p:stCondLst>
                            <p:childTnLst>
                              <p:par>
                                <p:cTn id="118" presetID="2" presetClass="entr" presetSubtype="2" fill="hold" grpId="0" nodeType="click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500" fill="hold"/>
                                        <p:tgtEl>
                                          <p:spTgt spid="45"/>
                                        </p:tgtEl>
                                        <p:attrNameLst>
                                          <p:attrName>ppt_x</p:attrName>
                                        </p:attrNameLst>
                                      </p:cBhvr>
                                      <p:tavLst>
                                        <p:tav tm="0">
                                          <p:val>
                                            <p:strVal val="1+#ppt_w/2"/>
                                          </p:val>
                                        </p:tav>
                                        <p:tav tm="100000">
                                          <p:val>
                                            <p:strVal val="#ppt_x"/>
                                          </p:val>
                                        </p:tav>
                                      </p:tavLst>
                                    </p:anim>
                                    <p:anim calcmode="lin" valueType="num">
                                      <p:cBhvr additive="base">
                                        <p:cTn id="121" dur="500" fill="hold"/>
                                        <p:tgtEl>
                                          <p:spTgt spid="45"/>
                                        </p:tgtEl>
                                        <p:attrNameLst>
                                          <p:attrName>ppt_y</p:attrName>
                                        </p:attrNameLst>
                                      </p:cBhvr>
                                      <p:tavLst>
                                        <p:tav tm="0">
                                          <p:val>
                                            <p:strVal val="#ppt_y"/>
                                          </p:val>
                                        </p:tav>
                                        <p:tav tm="100000">
                                          <p:val>
                                            <p:strVal val="#ppt_y"/>
                                          </p:val>
                                        </p:tav>
                                      </p:tavLst>
                                    </p:anim>
                                  </p:childTnLst>
                                </p:cTn>
                              </p:par>
                            </p:childTnLst>
                          </p:cTn>
                        </p:par>
                      </p:childTnLst>
                    </p:cTn>
                  </p:par>
                  <p:par>
                    <p:cTn id="122" fill="hold" nodeType="clickPar">
                      <p:stCondLst>
                        <p:cond delay="indefinite"/>
                      </p:stCondLst>
                      <p:childTnLst>
                        <p:par>
                          <p:cTn id="123" fill="hold" nodeType="withGroup">
                            <p:stCondLst>
                              <p:cond delay="0"/>
                            </p:stCondLst>
                            <p:childTnLst>
                              <p:par>
                                <p:cTn id="124" presetID="2" presetClass="entr" presetSubtype="1" fill="hold" grpId="0" nodeType="clickEffect">
                                  <p:stCondLst>
                                    <p:cond delay="0"/>
                                  </p:stCondLst>
                                  <p:childTnLst>
                                    <p:set>
                                      <p:cBhvr>
                                        <p:cTn id="125" dur="1" fill="hold">
                                          <p:stCondLst>
                                            <p:cond delay="0"/>
                                          </p:stCondLst>
                                        </p:cTn>
                                        <p:tgtEl>
                                          <p:spTgt spid="46"/>
                                        </p:tgtEl>
                                        <p:attrNameLst>
                                          <p:attrName>style.visibility</p:attrName>
                                        </p:attrNameLst>
                                      </p:cBhvr>
                                      <p:to>
                                        <p:strVal val="visible"/>
                                      </p:to>
                                    </p:set>
                                    <p:anim calcmode="lin" valueType="num">
                                      <p:cBhvr additive="base">
                                        <p:cTn id="126" dur="500" fill="hold"/>
                                        <p:tgtEl>
                                          <p:spTgt spid="46"/>
                                        </p:tgtEl>
                                        <p:attrNameLst>
                                          <p:attrName>ppt_x</p:attrName>
                                        </p:attrNameLst>
                                      </p:cBhvr>
                                      <p:tavLst>
                                        <p:tav tm="0">
                                          <p:val>
                                            <p:strVal val="#ppt_x"/>
                                          </p:val>
                                        </p:tav>
                                        <p:tav tm="100000">
                                          <p:val>
                                            <p:strVal val="#ppt_x"/>
                                          </p:val>
                                        </p:tav>
                                      </p:tavLst>
                                    </p:anim>
                                    <p:anim calcmode="lin" valueType="num">
                                      <p:cBhvr additive="base">
                                        <p:cTn id="127" dur="500" fill="hold"/>
                                        <p:tgtEl>
                                          <p:spTgt spid="4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animBg="1"/>
      <p:bldP spid="29" grpId="0" animBg="1"/>
      <p:bldP spid="33" grpId="0" animBg="1"/>
      <p:bldP spid="34" grpId="0"/>
      <p:bldP spid="35" grpId="0"/>
      <p:bldP spid="36" grpId="0"/>
      <p:bldP spid="37" grpId="0" animBg="1"/>
      <p:bldP spid="38" grpId="0" animBg="1"/>
      <p:bldP spid="39" grpId="0" animBg="1"/>
      <p:bldP spid="40" grpId="0" animBg="1"/>
      <p:bldP spid="41" grpId="0" animBg="1"/>
      <p:bldP spid="42" grpId="0" animBg="1"/>
      <p:bldP spid="43" grpId="0" animBg="1"/>
      <p:bldP spid="45" grpId="0" animBg="1"/>
      <p:bldP spid="46"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684213" y="2209800"/>
            <a:ext cx="7772400" cy="1011238"/>
          </a:xfrm>
          <a:prstGeom prst="rect">
            <a:avLst/>
          </a:prstGeom>
          <a:solidFill>
            <a:srgbClr val="00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spcBef>
                <a:spcPct val="50000"/>
              </a:spcBef>
            </a:pPr>
            <a:r>
              <a:rPr lang="en-GB" sz="4400" b="1">
                <a:solidFill>
                  <a:schemeClr val="bg1"/>
                </a:solidFill>
                <a:latin typeface="Arial" pitchFamily="34" charset="0"/>
              </a:rPr>
              <a:t>Higher Maths</a:t>
            </a:r>
          </a:p>
        </p:txBody>
      </p:sp>
      <p:sp>
        <p:nvSpPr>
          <p:cNvPr id="2051" name="Rectangle 3"/>
          <p:cNvSpPr>
            <a:spLocks noChangeArrowheads="1"/>
          </p:cNvSpPr>
          <p:nvPr/>
        </p:nvSpPr>
        <p:spPr bwMode="auto">
          <a:xfrm>
            <a:off x="0" y="3581400"/>
            <a:ext cx="91440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spcBef>
                <a:spcPct val="20000"/>
              </a:spcBef>
            </a:pPr>
            <a:r>
              <a:rPr lang="en-GB" sz="2800">
                <a:latin typeface="Arial" pitchFamily="34" charset="0"/>
              </a:rPr>
              <a:t>Strategies</a:t>
            </a:r>
          </a:p>
        </p:txBody>
      </p:sp>
      <p:sp>
        <p:nvSpPr>
          <p:cNvPr id="2052" name="Text Box 4"/>
          <p:cNvSpPr txBox="1">
            <a:spLocks noChangeArrowheads="1"/>
          </p:cNvSpPr>
          <p:nvPr/>
        </p:nvSpPr>
        <p:spPr bwMode="auto">
          <a:xfrm>
            <a:off x="0" y="762000"/>
            <a:ext cx="914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itchFamily="34" charset="0"/>
                <a:cs typeface="Arial" pitchFamily="34" charset="0"/>
              </a:defRPr>
            </a:lvl1pPr>
            <a:lvl2pPr marL="742950" indent="-285750" eaLnBrk="0" hangingPunct="0">
              <a:defRPr sz="2400">
                <a:solidFill>
                  <a:schemeClr val="tx1"/>
                </a:solidFill>
                <a:latin typeface="Arial Narrow" pitchFamily="34" charset="0"/>
                <a:cs typeface="Arial" pitchFamily="34" charset="0"/>
              </a:defRPr>
            </a:lvl2pPr>
            <a:lvl3pPr marL="1143000" indent="-228600" eaLnBrk="0" hangingPunct="0">
              <a:defRPr sz="2400">
                <a:solidFill>
                  <a:schemeClr val="tx1"/>
                </a:solidFill>
                <a:latin typeface="Arial Narrow" pitchFamily="34" charset="0"/>
                <a:cs typeface="Arial" pitchFamily="34" charset="0"/>
              </a:defRPr>
            </a:lvl3pPr>
            <a:lvl4pPr marL="1600200" indent="-228600" eaLnBrk="0" hangingPunct="0">
              <a:defRPr sz="2400">
                <a:solidFill>
                  <a:schemeClr val="tx1"/>
                </a:solidFill>
                <a:latin typeface="Arial Narrow" pitchFamily="34" charset="0"/>
                <a:cs typeface="Arial" pitchFamily="34" charset="0"/>
              </a:defRPr>
            </a:lvl4pPr>
            <a:lvl5pPr marL="2057400" indent="-228600" eaLnBrk="0" hangingPunct="0">
              <a:defRPr sz="2400">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Narrow" pitchFamily="34" charset="0"/>
                <a:cs typeface="Arial" pitchFamily="34" charset="0"/>
              </a:defRPr>
            </a:lvl9pPr>
          </a:lstStyle>
          <a:p>
            <a:pPr algn="ctr" eaLnBrk="1" hangingPunct="1">
              <a:spcBef>
                <a:spcPct val="50000"/>
              </a:spcBef>
            </a:pPr>
            <a:r>
              <a:rPr lang="en-GB" sz="2000">
                <a:solidFill>
                  <a:srgbClr val="0099FF"/>
                </a:solidFill>
                <a:latin typeface="Arial" pitchFamily="34" charset="0"/>
              </a:rPr>
              <a:t>www.maths4scotland.co.uk</a:t>
            </a:r>
          </a:p>
        </p:txBody>
      </p:sp>
      <p:pic>
        <p:nvPicPr>
          <p:cNvPr id="2053" name="Picture 5" descr="Gel-button-Gre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5407025"/>
            <a:ext cx="549275"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Text Box 6"/>
          <p:cNvSpPr txBox="1">
            <a:spLocks noChangeArrowheads="1"/>
          </p:cNvSpPr>
          <p:nvPr/>
        </p:nvSpPr>
        <p:spPr bwMode="auto">
          <a:xfrm>
            <a:off x="3605213" y="6019800"/>
            <a:ext cx="1860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itchFamily="34" charset="0"/>
                <a:cs typeface="Arial" pitchFamily="34" charset="0"/>
              </a:defRPr>
            </a:lvl1pPr>
            <a:lvl2pPr marL="742950" indent="-285750" eaLnBrk="0" hangingPunct="0">
              <a:defRPr sz="2400">
                <a:solidFill>
                  <a:schemeClr val="tx1"/>
                </a:solidFill>
                <a:latin typeface="Arial Narrow" pitchFamily="34" charset="0"/>
                <a:cs typeface="Arial" pitchFamily="34" charset="0"/>
              </a:defRPr>
            </a:lvl2pPr>
            <a:lvl3pPr marL="1143000" indent="-228600" eaLnBrk="0" hangingPunct="0">
              <a:defRPr sz="2400">
                <a:solidFill>
                  <a:schemeClr val="tx1"/>
                </a:solidFill>
                <a:latin typeface="Arial Narrow" pitchFamily="34" charset="0"/>
                <a:cs typeface="Arial" pitchFamily="34" charset="0"/>
              </a:defRPr>
            </a:lvl3pPr>
            <a:lvl4pPr marL="1600200" indent="-228600" eaLnBrk="0" hangingPunct="0">
              <a:defRPr sz="2400">
                <a:solidFill>
                  <a:schemeClr val="tx1"/>
                </a:solidFill>
                <a:latin typeface="Arial Narrow" pitchFamily="34" charset="0"/>
                <a:cs typeface="Arial" pitchFamily="34" charset="0"/>
              </a:defRPr>
            </a:lvl4pPr>
            <a:lvl5pPr marL="2057400" indent="-228600" eaLnBrk="0" hangingPunct="0">
              <a:defRPr sz="2400">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Narrow" pitchFamily="34" charset="0"/>
                <a:cs typeface="Arial" pitchFamily="34" charset="0"/>
              </a:defRPr>
            </a:lvl9pPr>
          </a:lstStyle>
          <a:p>
            <a:pPr algn="ctr" eaLnBrk="1" hangingPunct="1">
              <a:spcBef>
                <a:spcPct val="50000"/>
              </a:spcBef>
            </a:pPr>
            <a:r>
              <a:rPr lang="en-GB">
                <a:latin typeface="Arial" pitchFamily="34" charset="0"/>
              </a:rPr>
              <a:t>Click to start</a:t>
            </a:r>
          </a:p>
        </p:txBody>
      </p:sp>
      <p:sp>
        <p:nvSpPr>
          <p:cNvPr id="2055" name="Rectangle 7"/>
          <p:cNvSpPr>
            <a:spLocks noChangeArrowheads="1"/>
          </p:cNvSpPr>
          <p:nvPr/>
        </p:nvSpPr>
        <p:spPr bwMode="auto">
          <a:xfrm>
            <a:off x="0" y="4205288"/>
            <a:ext cx="9144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spcBef>
                <a:spcPct val="20000"/>
              </a:spcBef>
            </a:pPr>
            <a:r>
              <a:rPr lang="en-GB" sz="3200" b="1">
                <a:latin typeface="Arial" pitchFamily="34" charset="0"/>
              </a:rPr>
              <a:t>The Wave Function</a:t>
            </a:r>
          </a:p>
        </p:txBody>
      </p:sp>
    </p:spTree>
  </p:cSld>
  <p:clrMapOvr>
    <a:masterClrMapping/>
  </p:clrMapOvr>
  <p:transition advTm="1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9" presetClass="entr" presetSubtype="0" fill="hold" grpId="0" nodeType="afterEffect">
                                  <p:stCondLst>
                                    <p:cond delay="1000"/>
                                  </p:stCondLst>
                                  <p:childTnLst>
                                    <p:set>
                                      <p:cBhvr>
                                        <p:cTn id="11" dur="1" fill="hold">
                                          <p:stCondLst>
                                            <p:cond delay="0"/>
                                          </p:stCondLst>
                                        </p:cTn>
                                        <p:tgtEl>
                                          <p:spTgt spid="2051"/>
                                        </p:tgtEl>
                                        <p:attrNameLst>
                                          <p:attrName>style.visibility</p:attrName>
                                        </p:attrNameLst>
                                      </p:cBhvr>
                                      <p:to>
                                        <p:strVal val="visible"/>
                                      </p:to>
                                    </p:set>
                                    <p:animEffect transition="in" filter="dissolve">
                                      <p:cBhvr>
                                        <p:cTn id="12" dur="500"/>
                                        <p:tgtEl>
                                          <p:spTgt spid="2051"/>
                                        </p:tgtEl>
                                      </p:cBhvr>
                                    </p:animEffect>
                                  </p:childTnLst>
                                </p:cTn>
                              </p:par>
                            </p:childTnLst>
                          </p:cTn>
                        </p:par>
                        <p:par>
                          <p:cTn id="13" fill="hold" nodeType="afterGroup">
                            <p:stCondLst>
                              <p:cond delay="2000"/>
                            </p:stCondLst>
                            <p:childTnLst>
                              <p:par>
                                <p:cTn id="14" presetID="9" presetClass="entr" presetSubtype="0" fill="hold" grpId="0" nodeType="afterEffect">
                                  <p:stCondLst>
                                    <p:cond delay="1000"/>
                                  </p:stCondLst>
                                  <p:childTnLst>
                                    <p:set>
                                      <p:cBhvr>
                                        <p:cTn id="15" dur="1" fill="hold">
                                          <p:stCondLst>
                                            <p:cond delay="0"/>
                                          </p:stCondLst>
                                        </p:cTn>
                                        <p:tgtEl>
                                          <p:spTgt spid="2055"/>
                                        </p:tgtEl>
                                        <p:attrNameLst>
                                          <p:attrName>style.visibility</p:attrName>
                                        </p:attrNameLst>
                                      </p:cBhvr>
                                      <p:to>
                                        <p:strVal val="visible"/>
                                      </p:to>
                                    </p:set>
                                    <p:animEffect transition="in" filter="dissolve">
                                      <p:cBhvr>
                                        <p:cTn id="16" dur="500"/>
                                        <p:tgtEl>
                                          <p:spTgt spid="2055"/>
                                        </p:tgtEl>
                                      </p:cBhvr>
                                    </p:animEffect>
                                  </p:childTnLst>
                                </p:cTn>
                              </p:par>
                            </p:childTnLst>
                          </p:cTn>
                        </p:par>
                        <p:par>
                          <p:cTn id="17" fill="hold" nodeType="afterGroup">
                            <p:stCondLst>
                              <p:cond delay="3500"/>
                            </p:stCondLst>
                            <p:childTnLst>
                              <p:par>
                                <p:cTn id="18" presetID="9" presetClass="entr" presetSubtype="0" fill="hold" grpId="0" nodeType="afterEffect">
                                  <p:stCondLst>
                                    <p:cond delay="1000"/>
                                  </p:stCondLst>
                                  <p:childTnLst>
                                    <p:set>
                                      <p:cBhvr>
                                        <p:cTn id="19" dur="1" fill="hold">
                                          <p:stCondLst>
                                            <p:cond delay="0"/>
                                          </p:stCondLst>
                                        </p:cTn>
                                        <p:tgtEl>
                                          <p:spTgt spid="2052"/>
                                        </p:tgtEl>
                                        <p:attrNameLst>
                                          <p:attrName>style.visibility</p:attrName>
                                        </p:attrNameLst>
                                      </p:cBhvr>
                                      <p:to>
                                        <p:strVal val="visible"/>
                                      </p:to>
                                    </p:set>
                                    <p:animEffect transition="in" filter="dissolve">
                                      <p:cBhvr>
                                        <p:cTn id="20" dur="500"/>
                                        <p:tgtEl>
                                          <p:spTgt spid="2052"/>
                                        </p:tgtEl>
                                      </p:cBhvr>
                                    </p:animEffect>
                                  </p:childTnLst>
                                </p:cTn>
                              </p:par>
                            </p:childTnLst>
                          </p:cTn>
                        </p:par>
                        <p:par>
                          <p:cTn id="21" fill="hold" nodeType="afterGroup">
                            <p:stCondLst>
                              <p:cond delay="5000"/>
                            </p:stCondLst>
                            <p:childTnLst>
                              <p:par>
                                <p:cTn id="22" presetID="9" presetClass="entr" presetSubtype="0" fill="hold" nodeType="afterEffect">
                                  <p:stCondLst>
                                    <p:cond delay="1000"/>
                                  </p:stCondLst>
                                  <p:childTnLst>
                                    <p:set>
                                      <p:cBhvr>
                                        <p:cTn id="23" dur="1" fill="hold">
                                          <p:stCondLst>
                                            <p:cond delay="0"/>
                                          </p:stCondLst>
                                        </p:cTn>
                                        <p:tgtEl>
                                          <p:spTgt spid="2053"/>
                                        </p:tgtEl>
                                        <p:attrNameLst>
                                          <p:attrName>style.visibility</p:attrName>
                                        </p:attrNameLst>
                                      </p:cBhvr>
                                      <p:to>
                                        <p:strVal val="visible"/>
                                      </p:to>
                                    </p:set>
                                    <p:animEffect transition="in" filter="dissolve">
                                      <p:cBhvr>
                                        <p:cTn id="24" dur="500"/>
                                        <p:tgtEl>
                                          <p:spTgt spid="2053"/>
                                        </p:tgtEl>
                                      </p:cBhvr>
                                    </p:animEffect>
                                  </p:childTnLst>
                                </p:cTn>
                              </p:par>
                            </p:childTnLst>
                          </p:cTn>
                        </p:par>
                        <p:par>
                          <p:cTn id="25" fill="hold" nodeType="afterGroup">
                            <p:stCondLst>
                              <p:cond delay="6500"/>
                            </p:stCondLst>
                            <p:childTnLst>
                              <p:par>
                                <p:cTn id="26" presetID="9" presetClass="entr" presetSubtype="0" fill="hold" grpId="0" nodeType="afterEffect">
                                  <p:stCondLst>
                                    <p:cond delay="1000"/>
                                  </p:stCondLst>
                                  <p:childTnLst>
                                    <p:set>
                                      <p:cBhvr>
                                        <p:cTn id="27" dur="1" fill="hold">
                                          <p:stCondLst>
                                            <p:cond delay="0"/>
                                          </p:stCondLst>
                                        </p:cTn>
                                        <p:tgtEl>
                                          <p:spTgt spid="2054"/>
                                        </p:tgtEl>
                                        <p:attrNameLst>
                                          <p:attrName>style.visibility</p:attrName>
                                        </p:attrNameLst>
                                      </p:cBhvr>
                                      <p:to>
                                        <p:strVal val="visible"/>
                                      </p:to>
                                    </p:set>
                                    <p:animEffect transition="in" filter="dissolve">
                                      <p:cBhvr>
                                        <p:cTn id="28"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nimBg="1" autoUpdateAnimBg="0"/>
      <p:bldP spid="2051" grpId="0" autoUpdateAnimBg="0"/>
      <p:bldP spid="2052" grpId="0" autoUpdateAnimBg="0"/>
      <p:bldP spid="2054" grpId="0" autoUpdateAnimBg="0"/>
      <p:bldP spid="2055"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457200" y="274638"/>
            <a:ext cx="8229600" cy="346075"/>
          </a:xfrm>
          <a:prstGeom prst="rect">
            <a:avLst/>
          </a:prstGeom>
          <a:solidFill>
            <a:srgbClr val="00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spcBef>
                <a:spcPct val="50000"/>
              </a:spcBef>
            </a:pPr>
            <a:r>
              <a:rPr lang="en-GB" sz="1800" b="1">
                <a:solidFill>
                  <a:schemeClr val="bg1"/>
                </a:solidFill>
                <a:latin typeface="Arial" pitchFamily="34" charset="0"/>
              </a:rPr>
              <a:t>Maths4Scotland                                                                                     Higher</a:t>
            </a:r>
          </a:p>
        </p:txBody>
      </p:sp>
      <p:sp>
        <p:nvSpPr>
          <p:cNvPr id="47107" name="Text Box 3"/>
          <p:cNvSpPr txBox="1">
            <a:spLocks noChangeArrowheads="1"/>
          </p:cNvSpPr>
          <p:nvPr/>
        </p:nvSpPr>
        <p:spPr bwMode="auto">
          <a:xfrm>
            <a:off x="0" y="2322513"/>
            <a:ext cx="9144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itchFamily="34" charset="0"/>
                <a:cs typeface="Arial" pitchFamily="34" charset="0"/>
              </a:defRPr>
            </a:lvl1pPr>
            <a:lvl2pPr marL="742950" indent="-285750" eaLnBrk="0" hangingPunct="0">
              <a:defRPr sz="2400">
                <a:solidFill>
                  <a:schemeClr val="tx1"/>
                </a:solidFill>
                <a:latin typeface="Arial Narrow" pitchFamily="34" charset="0"/>
                <a:cs typeface="Arial" pitchFamily="34" charset="0"/>
              </a:defRPr>
            </a:lvl2pPr>
            <a:lvl3pPr marL="1143000" indent="-228600" eaLnBrk="0" hangingPunct="0">
              <a:defRPr sz="2400">
                <a:solidFill>
                  <a:schemeClr val="tx1"/>
                </a:solidFill>
                <a:latin typeface="Arial Narrow" pitchFamily="34" charset="0"/>
                <a:cs typeface="Arial" pitchFamily="34" charset="0"/>
              </a:defRPr>
            </a:lvl3pPr>
            <a:lvl4pPr marL="1600200" indent="-228600" eaLnBrk="0" hangingPunct="0">
              <a:defRPr sz="2400">
                <a:solidFill>
                  <a:schemeClr val="tx1"/>
                </a:solidFill>
                <a:latin typeface="Arial Narrow" pitchFamily="34" charset="0"/>
                <a:cs typeface="Arial" pitchFamily="34" charset="0"/>
              </a:defRPr>
            </a:lvl4pPr>
            <a:lvl5pPr marL="2057400" indent="-228600" eaLnBrk="0" hangingPunct="0">
              <a:defRPr sz="2400">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Narrow" pitchFamily="34" charset="0"/>
                <a:cs typeface="Arial" pitchFamily="34" charset="0"/>
              </a:defRPr>
            </a:lvl9pPr>
          </a:lstStyle>
          <a:p>
            <a:pPr algn="ctr" eaLnBrk="1" hangingPunct="1">
              <a:spcBef>
                <a:spcPct val="50000"/>
              </a:spcBef>
            </a:pPr>
            <a:r>
              <a:rPr lang="en-GB" sz="3200">
                <a:latin typeface="Arial" pitchFamily="34" charset="0"/>
              </a:rPr>
              <a:t>The Wave Function </a:t>
            </a:r>
          </a:p>
        </p:txBody>
      </p:sp>
      <p:sp>
        <p:nvSpPr>
          <p:cNvPr id="47108" name="Text Box 4"/>
          <p:cNvSpPr txBox="1">
            <a:spLocks noChangeArrowheads="1"/>
          </p:cNvSpPr>
          <p:nvPr/>
        </p:nvSpPr>
        <p:spPr bwMode="auto">
          <a:xfrm>
            <a:off x="0" y="1447800"/>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itchFamily="34" charset="0"/>
                <a:cs typeface="Arial" pitchFamily="34" charset="0"/>
              </a:defRPr>
            </a:lvl1pPr>
            <a:lvl2pPr marL="742950" indent="-285750" eaLnBrk="0" hangingPunct="0">
              <a:defRPr sz="2400">
                <a:solidFill>
                  <a:schemeClr val="tx1"/>
                </a:solidFill>
                <a:latin typeface="Arial Narrow" pitchFamily="34" charset="0"/>
                <a:cs typeface="Arial" pitchFamily="34" charset="0"/>
              </a:defRPr>
            </a:lvl2pPr>
            <a:lvl3pPr marL="1143000" indent="-228600" eaLnBrk="0" hangingPunct="0">
              <a:defRPr sz="2400">
                <a:solidFill>
                  <a:schemeClr val="tx1"/>
                </a:solidFill>
                <a:latin typeface="Arial Narrow" pitchFamily="34" charset="0"/>
                <a:cs typeface="Arial" pitchFamily="34" charset="0"/>
              </a:defRPr>
            </a:lvl3pPr>
            <a:lvl4pPr marL="1600200" indent="-228600" eaLnBrk="0" hangingPunct="0">
              <a:defRPr sz="2400">
                <a:solidFill>
                  <a:schemeClr val="tx1"/>
                </a:solidFill>
                <a:latin typeface="Arial Narrow" pitchFamily="34" charset="0"/>
                <a:cs typeface="Arial" pitchFamily="34" charset="0"/>
              </a:defRPr>
            </a:lvl4pPr>
            <a:lvl5pPr marL="2057400" indent="-228600" eaLnBrk="0" hangingPunct="0">
              <a:defRPr sz="2400">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Narrow" pitchFamily="34" charset="0"/>
                <a:cs typeface="Arial" pitchFamily="34" charset="0"/>
              </a:defRPr>
            </a:lvl9pPr>
          </a:lstStyle>
          <a:p>
            <a:pPr algn="ctr" eaLnBrk="1" hangingPunct="1">
              <a:spcBef>
                <a:spcPct val="50000"/>
              </a:spcBef>
            </a:pPr>
            <a:r>
              <a:rPr lang="en-GB" sz="2800">
                <a:latin typeface="Arial" pitchFamily="34" charset="0"/>
              </a:rPr>
              <a:t>The following questions are on</a:t>
            </a:r>
          </a:p>
        </p:txBody>
      </p:sp>
      <p:sp>
        <p:nvSpPr>
          <p:cNvPr id="47109" name="Text Box 5"/>
          <p:cNvSpPr txBox="1">
            <a:spLocks noChangeArrowheads="1"/>
          </p:cNvSpPr>
          <p:nvPr/>
        </p:nvSpPr>
        <p:spPr bwMode="auto">
          <a:xfrm>
            <a:off x="0" y="3551238"/>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itchFamily="34" charset="0"/>
                <a:cs typeface="Arial" pitchFamily="34" charset="0"/>
              </a:defRPr>
            </a:lvl1pPr>
            <a:lvl2pPr marL="742950" indent="-285750" eaLnBrk="0" hangingPunct="0">
              <a:defRPr sz="2400">
                <a:solidFill>
                  <a:schemeClr val="tx1"/>
                </a:solidFill>
                <a:latin typeface="Arial Narrow" pitchFamily="34" charset="0"/>
                <a:cs typeface="Arial" pitchFamily="34" charset="0"/>
              </a:defRPr>
            </a:lvl2pPr>
            <a:lvl3pPr marL="1143000" indent="-228600" eaLnBrk="0" hangingPunct="0">
              <a:defRPr sz="2400">
                <a:solidFill>
                  <a:schemeClr val="tx1"/>
                </a:solidFill>
                <a:latin typeface="Arial Narrow" pitchFamily="34" charset="0"/>
                <a:cs typeface="Arial" pitchFamily="34" charset="0"/>
              </a:defRPr>
            </a:lvl3pPr>
            <a:lvl4pPr marL="1600200" indent="-228600" eaLnBrk="0" hangingPunct="0">
              <a:defRPr sz="2400">
                <a:solidFill>
                  <a:schemeClr val="tx1"/>
                </a:solidFill>
                <a:latin typeface="Arial Narrow" pitchFamily="34" charset="0"/>
                <a:cs typeface="Arial" pitchFamily="34" charset="0"/>
              </a:defRPr>
            </a:lvl4pPr>
            <a:lvl5pPr marL="2057400" indent="-228600" eaLnBrk="0" hangingPunct="0">
              <a:defRPr sz="2400">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Narrow" pitchFamily="34" charset="0"/>
                <a:cs typeface="Arial" pitchFamily="34" charset="0"/>
              </a:defRPr>
            </a:lvl9pPr>
          </a:lstStyle>
          <a:p>
            <a:pPr algn="ctr" eaLnBrk="1" hangingPunct="1">
              <a:spcBef>
                <a:spcPct val="50000"/>
              </a:spcBef>
            </a:pPr>
            <a:r>
              <a:rPr lang="en-GB">
                <a:latin typeface="Arial" pitchFamily="34" charset="0"/>
              </a:rPr>
              <a:t>Non-calculator questions will be indicated</a:t>
            </a:r>
          </a:p>
        </p:txBody>
      </p:sp>
      <p:pic>
        <p:nvPicPr>
          <p:cNvPr id="47110" name="Picture 7" descr="Gel-button-Gre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5181600"/>
            <a:ext cx="549275"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1" name="Text Box 8"/>
          <p:cNvSpPr txBox="1">
            <a:spLocks noChangeArrowheads="1"/>
          </p:cNvSpPr>
          <p:nvPr/>
        </p:nvSpPr>
        <p:spPr bwMode="auto">
          <a:xfrm>
            <a:off x="3200400" y="5867400"/>
            <a:ext cx="2736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itchFamily="34" charset="0"/>
                <a:cs typeface="Arial" pitchFamily="34" charset="0"/>
              </a:defRPr>
            </a:lvl1pPr>
            <a:lvl2pPr marL="742950" indent="-285750" eaLnBrk="0" hangingPunct="0">
              <a:defRPr sz="2400">
                <a:solidFill>
                  <a:schemeClr val="tx1"/>
                </a:solidFill>
                <a:latin typeface="Arial Narrow" pitchFamily="34" charset="0"/>
                <a:cs typeface="Arial" pitchFamily="34" charset="0"/>
              </a:defRPr>
            </a:lvl2pPr>
            <a:lvl3pPr marL="1143000" indent="-228600" eaLnBrk="0" hangingPunct="0">
              <a:defRPr sz="2400">
                <a:solidFill>
                  <a:schemeClr val="tx1"/>
                </a:solidFill>
                <a:latin typeface="Arial Narrow" pitchFamily="34" charset="0"/>
                <a:cs typeface="Arial" pitchFamily="34" charset="0"/>
              </a:defRPr>
            </a:lvl3pPr>
            <a:lvl4pPr marL="1600200" indent="-228600" eaLnBrk="0" hangingPunct="0">
              <a:defRPr sz="2400">
                <a:solidFill>
                  <a:schemeClr val="tx1"/>
                </a:solidFill>
                <a:latin typeface="Arial Narrow" pitchFamily="34" charset="0"/>
                <a:cs typeface="Arial" pitchFamily="34" charset="0"/>
              </a:defRPr>
            </a:lvl4pPr>
            <a:lvl5pPr marL="2057400" indent="-228600" eaLnBrk="0" hangingPunct="0">
              <a:defRPr sz="2400">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Narrow" pitchFamily="34" charset="0"/>
                <a:cs typeface="Arial" pitchFamily="34" charset="0"/>
              </a:defRPr>
            </a:lvl9pPr>
          </a:lstStyle>
          <a:p>
            <a:pPr algn="ctr" eaLnBrk="1" hangingPunct="1">
              <a:spcBef>
                <a:spcPct val="50000"/>
              </a:spcBef>
            </a:pPr>
            <a:r>
              <a:rPr lang="en-GB">
                <a:latin typeface="Arial" pitchFamily="34" charset="0"/>
              </a:rPr>
              <a:t>Click to continue</a:t>
            </a:r>
          </a:p>
        </p:txBody>
      </p:sp>
      <p:pic>
        <p:nvPicPr>
          <p:cNvPr id="47112" name="Picture 9" descr="No-calcula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6675" y="3273425"/>
            <a:ext cx="747713"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3" name="Text Box 10"/>
          <p:cNvSpPr txBox="1">
            <a:spLocks noChangeArrowheads="1"/>
          </p:cNvSpPr>
          <p:nvPr/>
        </p:nvSpPr>
        <p:spPr bwMode="auto">
          <a:xfrm>
            <a:off x="0" y="4367213"/>
            <a:ext cx="9144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itchFamily="34" charset="0"/>
                <a:cs typeface="Arial" pitchFamily="34" charset="0"/>
              </a:defRPr>
            </a:lvl1pPr>
            <a:lvl2pPr marL="742950" indent="-285750" eaLnBrk="0" hangingPunct="0">
              <a:defRPr sz="2400">
                <a:solidFill>
                  <a:schemeClr val="tx1"/>
                </a:solidFill>
                <a:latin typeface="Arial Narrow" pitchFamily="34" charset="0"/>
                <a:cs typeface="Arial" pitchFamily="34" charset="0"/>
              </a:defRPr>
            </a:lvl2pPr>
            <a:lvl3pPr marL="1143000" indent="-228600" eaLnBrk="0" hangingPunct="0">
              <a:defRPr sz="2400">
                <a:solidFill>
                  <a:schemeClr val="tx1"/>
                </a:solidFill>
                <a:latin typeface="Arial Narrow" pitchFamily="34" charset="0"/>
                <a:cs typeface="Arial" pitchFamily="34" charset="0"/>
              </a:defRPr>
            </a:lvl3pPr>
            <a:lvl4pPr marL="1600200" indent="-228600" eaLnBrk="0" hangingPunct="0">
              <a:defRPr sz="2400">
                <a:solidFill>
                  <a:schemeClr val="tx1"/>
                </a:solidFill>
                <a:latin typeface="Arial Narrow" pitchFamily="34" charset="0"/>
                <a:cs typeface="Arial" pitchFamily="34" charset="0"/>
              </a:defRPr>
            </a:lvl4pPr>
            <a:lvl5pPr marL="2057400" indent="-228600" eaLnBrk="0" hangingPunct="0">
              <a:defRPr sz="2400">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Narrow" pitchFamily="34" charset="0"/>
                <a:cs typeface="Arial" pitchFamily="34" charset="0"/>
              </a:defRPr>
            </a:lvl9pPr>
          </a:lstStyle>
          <a:p>
            <a:pPr algn="ctr" eaLnBrk="1" hangingPunct="1">
              <a:spcBef>
                <a:spcPct val="50000"/>
              </a:spcBef>
            </a:pPr>
            <a:r>
              <a:rPr lang="en-GB" sz="1800">
                <a:latin typeface="Arial" pitchFamily="34" charset="0"/>
              </a:rPr>
              <a:t>You will need a pencil, paper, ruler and rubber.</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457200" y="274638"/>
            <a:ext cx="8229600" cy="346075"/>
          </a:xfrm>
          <a:prstGeom prst="rect">
            <a:avLst/>
          </a:prstGeom>
          <a:solidFill>
            <a:srgbClr val="00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spcBef>
                <a:spcPct val="50000"/>
              </a:spcBef>
            </a:pPr>
            <a:r>
              <a:rPr lang="en-GB" sz="1800" b="1">
                <a:solidFill>
                  <a:schemeClr val="bg1"/>
                </a:solidFill>
                <a:latin typeface="Arial" pitchFamily="34" charset="0"/>
              </a:rPr>
              <a:t>Maths4Scotland                                                                                     Higher</a:t>
            </a:r>
          </a:p>
        </p:txBody>
      </p:sp>
      <p:sp>
        <p:nvSpPr>
          <p:cNvPr id="48131" name="Rectangle 3"/>
          <p:cNvSpPr>
            <a:spLocks noChangeArrowheads="1"/>
          </p:cNvSpPr>
          <p:nvPr/>
        </p:nvSpPr>
        <p:spPr bwMode="auto">
          <a:xfrm>
            <a:off x="465138" y="731838"/>
            <a:ext cx="8104187" cy="186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marL="457200" indent="-457200" eaLnBrk="0" hangingPunct="0">
              <a:spcBef>
                <a:spcPct val="50000"/>
              </a:spcBef>
              <a:tabLst>
                <a:tab pos="304800" algn="l"/>
                <a:tab pos="609600" algn="l"/>
                <a:tab pos="990600" algn="l"/>
                <a:tab pos="6248400" algn="r"/>
              </a:tabLst>
            </a:pPr>
            <a:r>
              <a:rPr lang="en-GB" sz="1800">
                <a:cs typeface="Times New Roman" pitchFamily="18" charset="0"/>
              </a:rPr>
              <a:t>Part of the graph of    </a:t>
            </a:r>
            <a:r>
              <a:rPr lang="en-GB" sz="1800" i="1">
                <a:cs typeface="Times New Roman" pitchFamily="18" charset="0"/>
              </a:rPr>
              <a:t>y = </a:t>
            </a:r>
            <a:r>
              <a:rPr lang="en-GB" sz="1800">
                <a:cs typeface="Times New Roman" pitchFamily="18" charset="0"/>
              </a:rPr>
              <a:t>2</a:t>
            </a:r>
            <a:r>
              <a:rPr lang="en-GB" sz="1800" i="1">
                <a:cs typeface="Times New Roman" pitchFamily="18" charset="0"/>
              </a:rPr>
              <a:t> </a:t>
            </a:r>
            <a:r>
              <a:rPr lang="en-GB" sz="1800">
                <a:cs typeface="Times New Roman" pitchFamily="18" charset="0"/>
              </a:rPr>
              <a:t>sin</a:t>
            </a:r>
            <a:r>
              <a:rPr lang="en-GB" sz="1800" i="1">
                <a:cs typeface="Times New Roman" pitchFamily="18" charset="0"/>
              </a:rPr>
              <a:t> x + </a:t>
            </a:r>
            <a:r>
              <a:rPr lang="en-GB" sz="1800">
                <a:cs typeface="Times New Roman" pitchFamily="18" charset="0"/>
              </a:rPr>
              <a:t>5</a:t>
            </a:r>
            <a:r>
              <a:rPr lang="en-GB" sz="1800" i="1">
                <a:cs typeface="Times New Roman" pitchFamily="18" charset="0"/>
              </a:rPr>
              <a:t> </a:t>
            </a:r>
            <a:r>
              <a:rPr lang="en-GB" sz="1800">
                <a:cs typeface="Times New Roman" pitchFamily="18" charset="0"/>
              </a:rPr>
              <a:t>cos</a:t>
            </a:r>
            <a:r>
              <a:rPr lang="en-GB" sz="1800" i="1">
                <a:cs typeface="Times New Roman" pitchFamily="18" charset="0"/>
              </a:rPr>
              <a:t> x   </a:t>
            </a:r>
            <a:r>
              <a:rPr lang="en-GB" sz="1800">
                <a:cs typeface="Times New Roman" pitchFamily="18" charset="0"/>
              </a:rPr>
              <a:t>is shown</a:t>
            </a:r>
          </a:p>
          <a:p>
            <a:pPr marL="457200" indent="-457200" eaLnBrk="0" hangingPunct="0">
              <a:spcBef>
                <a:spcPct val="50000"/>
              </a:spcBef>
              <a:tabLst>
                <a:tab pos="304800" algn="l"/>
                <a:tab pos="609600" algn="l"/>
                <a:tab pos="990600" algn="l"/>
                <a:tab pos="6248400" algn="r"/>
              </a:tabLst>
            </a:pPr>
            <a:r>
              <a:rPr lang="en-GB" sz="1800">
                <a:cs typeface="Times New Roman" pitchFamily="18" charset="0"/>
              </a:rPr>
              <a:t>in the diagram.</a:t>
            </a:r>
          </a:p>
          <a:p>
            <a:pPr marL="457200" indent="-457200" eaLnBrk="0" hangingPunct="0">
              <a:spcBef>
                <a:spcPct val="20000"/>
              </a:spcBef>
              <a:buFontTx/>
              <a:buAutoNum type="alphaLcParenR"/>
              <a:tabLst>
                <a:tab pos="304800" algn="l"/>
                <a:tab pos="609600" algn="l"/>
                <a:tab pos="990600" algn="l"/>
                <a:tab pos="6248400" algn="r"/>
              </a:tabLst>
            </a:pPr>
            <a:r>
              <a:rPr lang="en-GB" sz="1800">
                <a:cs typeface="Times New Roman" pitchFamily="18" charset="0"/>
              </a:rPr>
              <a:t>Express   </a:t>
            </a:r>
            <a:r>
              <a:rPr lang="en-GB" sz="1800" i="1">
                <a:cs typeface="Times New Roman" pitchFamily="18" charset="0"/>
              </a:rPr>
              <a:t>y = </a:t>
            </a:r>
            <a:r>
              <a:rPr lang="en-GB" sz="1800">
                <a:cs typeface="Times New Roman" pitchFamily="18" charset="0"/>
              </a:rPr>
              <a:t>2</a:t>
            </a:r>
            <a:r>
              <a:rPr lang="en-GB" sz="1800" i="1">
                <a:cs typeface="Times New Roman" pitchFamily="18" charset="0"/>
              </a:rPr>
              <a:t> </a:t>
            </a:r>
            <a:r>
              <a:rPr lang="en-GB" sz="1800">
                <a:cs typeface="Times New Roman" pitchFamily="18" charset="0"/>
              </a:rPr>
              <a:t>sin</a:t>
            </a:r>
            <a:r>
              <a:rPr lang="en-GB" sz="1800" i="1">
                <a:cs typeface="Times New Roman" pitchFamily="18" charset="0"/>
              </a:rPr>
              <a:t> x + </a:t>
            </a:r>
            <a:r>
              <a:rPr lang="en-GB" sz="1800">
                <a:cs typeface="Times New Roman" pitchFamily="18" charset="0"/>
              </a:rPr>
              <a:t>5</a:t>
            </a:r>
            <a:r>
              <a:rPr lang="en-GB" sz="1800" i="1">
                <a:cs typeface="Times New Roman" pitchFamily="18" charset="0"/>
              </a:rPr>
              <a:t> </a:t>
            </a:r>
            <a:r>
              <a:rPr lang="en-GB" sz="1800">
                <a:cs typeface="Times New Roman" pitchFamily="18" charset="0"/>
              </a:rPr>
              <a:t>cos</a:t>
            </a:r>
            <a:r>
              <a:rPr lang="en-GB" sz="1800" i="1">
                <a:cs typeface="Times New Roman" pitchFamily="18" charset="0"/>
              </a:rPr>
              <a:t> x </a:t>
            </a:r>
            <a:r>
              <a:rPr lang="en-GB" sz="1800">
                <a:cs typeface="Times New Roman" pitchFamily="18" charset="0"/>
              </a:rPr>
              <a:t>  in the form  </a:t>
            </a:r>
            <a:r>
              <a:rPr lang="en-GB" sz="1800" i="1">
                <a:cs typeface="Times New Roman" pitchFamily="18" charset="0"/>
              </a:rPr>
              <a:t>k</a:t>
            </a:r>
            <a:r>
              <a:rPr lang="en-GB" sz="1800">
                <a:cs typeface="Times New Roman" pitchFamily="18" charset="0"/>
              </a:rPr>
              <a:t> sin (</a:t>
            </a:r>
            <a:r>
              <a:rPr lang="en-GB" sz="1800" i="1">
                <a:cs typeface="Times New Roman" pitchFamily="18" charset="0"/>
              </a:rPr>
              <a:t>x</a:t>
            </a:r>
            <a:r>
              <a:rPr lang="en-GB" sz="1800">
                <a:cs typeface="Times New Roman" pitchFamily="18" charset="0"/>
              </a:rPr>
              <a:t> + </a:t>
            </a:r>
            <a:r>
              <a:rPr lang="en-GB" sz="1800" i="1">
                <a:cs typeface="Times New Roman" pitchFamily="18" charset="0"/>
              </a:rPr>
              <a:t>a</a:t>
            </a:r>
            <a:r>
              <a:rPr lang="en-GB" sz="1800">
                <a:cs typeface="Times New Roman" pitchFamily="18" charset="0"/>
              </a:rPr>
              <a:t>)</a:t>
            </a:r>
          </a:p>
          <a:p>
            <a:pPr marL="457200" indent="-457200" eaLnBrk="0" hangingPunct="0">
              <a:spcBef>
                <a:spcPct val="50000"/>
              </a:spcBef>
              <a:tabLst>
                <a:tab pos="304800" algn="l"/>
                <a:tab pos="609600" algn="l"/>
                <a:tab pos="990600" algn="l"/>
                <a:tab pos="6248400" algn="r"/>
              </a:tabLst>
            </a:pPr>
            <a:r>
              <a:rPr lang="en-GB" sz="1800">
                <a:cs typeface="Times New Roman" pitchFamily="18" charset="0"/>
              </a:rPr>
              <a:t>         where  </a:t>
            </a:r>
            <a:r>
              <a:rPr lang="en-GB" sz="1800" i="1">
                <a:cs typeface="Times New Roman" pitchFamily="18" charset="0"/>
              </a:rPr>
              <a:t>k</a:t>
            </a:r>
            <a:r>
              <a:rPr lang="en-GB" sz="1800">
                <a:cs typeface="Times New Roman" pitchFamily="18" charset="0"/>
              </a:rPr>
              <a:t> &gt; 0  and   0 </a:t>
            </a:r>
            <a:r>
              <a:rPr lang="en-GB" sz="1800">
                <a:cs typeface="Times New Roman" pitchFamily="18" charset="0"/>
                <a:sym typeface="Symbol" pitchFamily="18" charset="2"/>
              </a:rPr>
              <a:t>  </a:t>
            </a:r>
            <a:r>
              <a:rPr lang="en-GB" sz="1800" i="1">
                <a:cs typeface="Times New Roman" pitchFamily="18" charset="0"/>
                <a:sym typeface="Symbol" pitchFamily="18" charset="2"/>
              </a:rPr>
              <a:t>a</a:t>
            </a:r>
            <a:r>
              <a:rPr lang="en-GB" sz="1800">
                <a:cs typeface="Times New Roman" pitchFamily="18" charset="0"/>
                <a:sym typeface="Symbol" pitchFamily="18" charset="2"/>
              </a:rPr>
              <a:t>   360</a:t>
            </a:r>
          </a:p>
          <a:p>
            <a:pPr marL="457200" indent="-457200" eaLnBrk="0" hangingPunct="0">
              <a:spcBef>
                <a:spcPct val="20000"/>
              </a:spcBef>
              <a:tabLst>
                <a:tab pos="304800" algn="l"/>
                <a:tab pos="609600" algn="l"/>
                <a:tab pos="990600" algn="l"/>
                <a:tab pos="6248400" algn="r"/>
              </a:tabLst>
            </a:pPr>
            <a:r>
              <a:rPr lang="en-GB" sz="1800">
                <a:cs typeface="Times New Roman" pitchFamily="18" charset="0"/>
                <a:sym typeface="Symbol" pitchFamily="18" charset="2"/>
              </a:rPr>
              <a:t>b)	   Find the coordinates of the minimum turning point P.</a:t>
            </a:r>
          </a:p>
        </p:txBody>
      </p:sp>
      <p:grpSp>
        <p:nvGrpSpPr>
          <p:cNvPr id="48132" name="Group 4"/>
          <p:cNvGrpSpPr>
            <a:grpSpLocks/>
          </p:cNvGrpSpPr>
          <p:nvPr/>
        </p:nvGrpSpPr>
        <p:grpSpPr bwMode="auto">
          <a:xfrm>
            <a:off x="8153400" y="4953000"/>
            <a:ext cx="552450" cy="847725"/>
            <a:chOff x="4992" y="3120"/>
            <a:chExt cx="348" cy="534"/>
          </a:xfrm>
        </p:grpSpPr>
        <p:pic>
          <p:nvPicPr>
            <p:cNvPr id="48166" name="Picture 5" descr="Round-button-yell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2" y="3120"/>
              <a:ext cx="330"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67" name="Text Box 6"/>
            <p:cNvSpPr txBox="1">
              <a:spLocks noChangeArrowheads="1"/>
            </p:cNvSpPr>
            <p:nvPr/>
          </p:nvSpPr>
          <p:spPr bwMode="auto">
            <a:xfrm>
              <a:off x="4997" y="3442"/>
              <a:ext cx="34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itchFamily="34" charset="0"/>
                  <a:cs typeface="Arial" pitchFamily="34" charset="0"/>
                </a:defRPr>
              </a:lvl1pPr>
              <a:lvl2pPr marL="742950" indent="-285750" eaLnBrk="0" hangingPunct="0">
                <a:defRPr sz="2400">
                  <a:solidFill>
                    <a:schemeClr val="tx1"/>
                  </a:solidFill>
                  <a:latin typeface="Arial Narrow" pitchFamily="34" charset="0"/>
                  <a:cs typeface="Arial" pitchFamily="34" charset="0"/>
                </a:defRPr>
              </a:lvl2pPr>
              <a:lvl3pPr marL="1143000" indent="-228600" eaLnBrk="0" hangingPunct="0">
                <a:defRPr sz="2400">
                  <a:solidFill>
                    <a:schemeClr val="tx1"/>
                  </a:solidFill>
                  <a:latin typeface="Arial Narrow" pitchFamily="34" charset="0"/>
                  <a:cs typeface="Arial" pitchFamily="34" charset="0"/>
                </a:defRPr>
              </a:lvl3pPr>
              <a:lvl4pPr marL="1600200" indent="-228600" eaLnBrk="0" hangingPunct="0">
                <a:defRPr sz="2400">
                  <a:solidFill>
                    <a:schemeClr val="tx1"/>
                  </a:solidFill>
                  <a:latin typeface="Arial Narrow" pitchFamily="34" charset="0"/>
                  <a:cs typeface="Arial" pitchFamily="34" charset="0"/>
                </a:defRPr>
              </a:lvl4pPr>
              <a:lvl5pPr marL="2057400" indent="-228600" eaLnBrk="0" hangingPunct="0">
                <a:defRPr sz="2400">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Narrow" pitchFamily="34" charset="0"/>
                  <a:cs typeface="Arial" pitchFamily="34" charset="0"/>
                </a:defRPr>
              </a:lvl9pPr>
            </a:lstStyle>
            <a:p>
              <a:pPr algn="ctr" eaLnBrk="1" hangingPunct="1">
                <a:spcBef>
                  <a:spcPct val="50000"/>
                </a:spcBef>
              </a:pPr>
              <a:r>
                <a:rPr lang="en-GB" sz="1600">
                  <a:latin typeface="Arial" pitchFamily="34" charset="0"/>
                </a:rPr>
                <a:t>Hint</a:t>
              </a:r>
            </a:p>
          </p:txBody>
        </p:sp>
      </p:grpSp>
      <p:sp>
        <p:nvSpPr>
          <p:cNvPr id="7175" name="Text Box 7"/>
          <p:cNvSpPr txBox="1">
            <a:spLocks noChangeArrowheads="1"/>
          </p:cNvSpPr>
          <p:nvPr/>
        </p:nvSpPr>
        <p:spPr bwMode="auto">
          <a:xfrm>
            <a:off x="574675" y="2644775"/>
            <a:ext cx="2128838" cy="366713"/>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itchFamily="34" charset="0"/>
                <a:cs typeface="Arial" pitchFamily="34" charset="0"/>
              </a:defRPr>
            </a:lvl1pPr>
            <a:lvl2pPr marL="742950" indent="-285750" eaLnBrk="0" hangingPunct="0">
              <a:defRPr sz="2400">
                <a:solidFill>
                  <a:schemeClr val="tx1"/>
                </a:solidFill>
                <a:latin typeface="Arial Narrow" pitchFamily="34" charset="0"/>
                <a:cs typeface="Arial" pitchFamily="34" charset="0"/>
              </a:defRPr>
            </a:lvl2pPr>
            <a:lvl3pPr marL="1143000" indent="-228600" eaLnBrk="0" hangingPunct="0">
              <a:defRPr sz="2400">
                <a:solidFill>
                  <a:schemeClr val="tx1"/>
                </a:solidFill>
                <a:latin typeface="Arial Narrow" pitchFamily="34" charset="0"/>
                <a:cs typeface="Arial" pitchFamily="34" charset="0"/>
              </a:defRPr>
            </a:lvl3pPr>
            <a:lvl4pPr marL="1600200" indent="-228600" eaLnBrk="0" hangingPunct="0">
              <a:defRPr sz="2400">
                <a:solidFill>
                  <a:schemeClr val="tx1"/>
                </a:solidFill>
                <a:latin typeface="Arial Narrow" pitchFamily="34" charset="0"/>
                <a:cs typeface="Arial" pitchFamily="34" charset="0"/>
              </a:defRPr>
            </a:lvl4pPr>
            <a:lvl5pPr marL="2057400" indent="-228600" eaLnBrk="0" hangingPunct="0">
              <a:defRPr sz="2400">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Narrow" pitchFamily="34" charset="0"/>
                <a:cs typeface="Arial" pitchFamily="34" charset="0"/>
              </a:defRPr>
            </a:lvl9pPr>
          </a:lstStyle>
          <a:p>
            <a:pPr algn="ctr" eaLnBrk="1" hangingPunct="1">
              <a:spcBef>
                <a:spcPct val="50000"/>
              </a:spcBef>
            </a:pPr>
            <a:r>
              <a:rPr lang="en-GB" sz="1800">
                <a:latin typeface="Arial" pitchFamily="34" charset="0"/>
              </a:rPr>
              <a:t>Expand  </a:t>
            </a:r>
            <a:r>
              <a:rPr lang="en-GB" sz="1800" i="1"/>
              <a:t>k</a:t>
            </a:r>
            <a:r>
              <a:rPr lang="en-GB" sz="1800"/>
              <a:t>sin(</a:t>
            </a:r>
            <a:r>
              <a:rPr lang="en-GB" sz="1800" i="1"/>
              <a:t>x</a:t>
            </a:r>
            <a:r>
              <a:rPr lang="en-GB" sz="1800"/>
              <a:t> + </a:t>
            </a:r>
            <a:r>
              <a:rPr lang="en-GB" sz="1800" i="1"/>
              <a:t>a</a:t>
            </a:r>
            <a:r>
              <a:rPr lang="en-GB" sz="1800"/>
              <a:t>):</a:t>
            </a:r>
          </a:p>
        </p:txBody>
      </p:sp>
      <p:graphicFrame>
        <p:nvGraphicFramePr>
          <p:cNvPr id="7176" name="Object 8"/>
          <p:cNvGraphicFramePr>
            <a:graphicFrameLocks noChangeAspect="1"/>
          </p:cNvGraphicFramePr>
          <p:nvPr/>
        </p:nvGraphicFramePr>
        <p:xfrm>
          <a:off x="2987675" y="2641600"/>
          <a:ext cx="4532313" cy="377825"/>
        </p:xfrm>
        <a:graphic>
          <a:graphicData uri="http://schemas.openxmlformats.org/presentationml/2006/ole">
            <mc:AlternateContent xmlns:mc="http://schemas.openxmlformats.org/markup-compatibility/2006">
              <mc:Choice xmlns:v="urn:schemas-microsoft-com:vml" Requires="v">
                <p:oleObj spid="_x0000_s48168" name="Equation" r:id="rId4" imgW="2413000" imgH="203200" progId="Equation.DSMT4">
                  <p:embed/>
                </p:oleObj>
              </mc:Choice>
              <mc:Fallback>
                <p:oleObj name="Equation" r:id="rId4" imgW="2413000" imgH="203200" progId="Equation.DSMT4">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7675" y="2641600"/>
                        <a:ext cx="4532313"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7182" name="Picture 14" descr="tic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65838" y="5281613"/>
            <a:ext cx="61912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6" name="AutoShape 16">
            <a:hlinkClick r:id="" action="ppaction://hlinkshowjump?jump=nextslide">
              <a:snd r:embed="rId7" name="beep.wav"/>
            </a:hlinkClick>
          </p:cNvPr>
          <p:cNvSpPr>
            <a:spLocks noChangeArrowheads="1"/>
          </p:cNvSpPr>
          <p:nvPr/>
        </p:nvSpPr>
        <p:spPr bwMode="auto">
          <a:xfrm>
            <a:off x="8229600" y="6096000"/>
            <a:ext cx="609600" cy="457200"/>
          </a:xfrm>
          <a:prstGeom prst="rightArrow">
            <a:avLst>
              <a:gd name="adj1" fmla="val 50000"/>
              <a:gd name="adj2" fmla="val 33333"/>
            </a:avLst>
          </a:prstGeom>
          <a:solidFill>
            <a:srgbClr val="0099FF"/>
          </a:solidFill>
          <a:ln w="9525">
            <a:solidFill>
              <a:schemeClr val="tx1"/>
            </a:solidFill>
            <a:miter lim="800000"/>
            <a:headEnd/>
            <a:tailEnd/>
          </a:ln>
        </p:spPr>
        <p:txBody>
          <a:bodyPr wrap="none" anchor="ctr"/>
          <a:lstStyle/>
          <a:p>
            <a:pPr algn="ctr">
              <a:spcBef>
                <a:spcPct val="50000"/>
              </a:spcBef>
            </a:pPr>
            <a:endParaRPr lang="en-US"/>
          </a:p>
        </p:txBody>
      </p:sp>
      <p:sp>
        <p:nvSpPr>
          <p:cNvPr id="48137" name="AutoShape 17">
            <a:hlinkClick r:id="" action="ppaction://hlinkshowjump?jump=previousslide">
              <a:snd r:embed="rId7" name="beep.wav"/>
            </a:hlinkClick>
          </p:cNvPr>
          <p:cNvSpPr>
            <a:spLocks noChangeArrowheads="1"/>
          </p:cNvSpPr>
          <p:nvPr/>
        </p:nvSpPr>
        <p:spPr bwMode="auto">
          <a:xfrm rot="10800000">
            <a:off x="304800" y="6096000"/>
            <a:ext cx="609600" cy="457200"/>
          </a:xfrm>
          <a:prstGeom prst="rightArrow">
            <a:avLst>
              <a:gd name="adj1" fmla="val 50000"/>
              <a:gd name="adj2" fmla="val 33333"/>
            </a:avLst>
          </a:prstGeom>
          <a:solidFill>
            <a:srgbClr val="0099FF"/>
          </a:solidFill>
          <a:ln w="9525">
            <a:solidFill>
              <a:schemeClr val="tx1"/>
            </a:solidFill>
            <a:miter lim="800000"/>
            <a:headEnd/>
            <a:tailEnd/>
          </a:ln>
        </p:spPr>
        <p:txBody>
          <a:bodyPr wrap="none" anchor="ctr"/>
          <a:lstStyle/>
          <a:p>
            <a:pPr algn="ctr">
              <a:spcBef>
                <a:spcPct val="50000"/>
              </a:spcBef>
            </a:pPr>
            <a:endParaRPr lang="en-US"/>
          </a:p>
        </p:txBody>
      </p:sp>
      <p:sp>
        <p:nvSpPr>
          <p:cNvPr id="48138" name="Text Box 18"/>
          <p:cNvSpPr txBox="1">
            <a:spLocks noChangeArrowheads="1"/>
          </p:cNvSpPr>
          <p:nvPr/>
        </p:nvSpPr>
        <p:spPr bwMode="auto">
          <a:xfrm>
            <a:off x="919163" y="6157913"/>
            <a:ext cx="9731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itchFamily="34" charset="0"/>
                <a:cs typeface="Arial" pitchFamily="34" charset="0"/>
              </a:defRPr>
            </a:lvl1pPr>
            <a:lvl2pPr marL="742950" indent="-285750" eaLnBrk="0" hangingPunct="0">
              <a:defRPr sz="2400">
                <a:solidFill>
                  <a:schemeClr val="tx1"/>
                </a:solidFill>
                <a:latin typeface="Arial Narrow" pitchFamily="34" charset="0"/>
                <a:cs typeface="Arial" pitchFamily="34" charset="0"/>
              </a:defRPr>
            </a:lvl2pPr>
            <a:lvl3pPr marL="1143000" indent="-228600" eaLnBrk="0" hangingPunct="0">
              <a:defRPr sz="2400">
                <a:solidFill>
                  <a:schemeClr val="tx1"/>
                </a:solidFill>
                <a:latin typeface="Arial Narrow" pitchFamily="34" charset="0"/>
                <a:cs typeface="Arial" pitchFamily="34" charset="0"/>
              </a:defRPr>
            </a:lvl3pPr>
            <a:lvl4pPr marL="1600200" indent="-228600" eaLnBrk="0" hangingPunct="0">
              <a:defRPr sz="2400">
                <a:solidFill>
                  <a:schemeClr val="tx1"/>
                </a:solidFill>
                <a:latin typeface="Arial Narrow" pitchFamily="34" charset="0"/>
                <a:cs typeface="Arial" pitchFamily="34" charset="0"/>
              </a:defRPr>
            </a:lvl4pPr>
            <a:lvl5pPr marL="2057400" indent="-228600" eaLnBrk="0" hangingPunct="0">
              <a:defRPr sz="2400">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Narrow" pitchFamily="34" charset="0"/>
                <a:cs typeface="Arial" pitchFamily="34" charset="0"/>
              </a:defRPr>
            </a:lvl9pPr>
          </a:lstStyle>
          <a:p>
            <a:pPr algn="ctr" eaLnBrk="1" hangingPunct="1">
              <a:spcBef>
                <a:spcPct val="50000"/>
              </a:spcBef>
            </a:pPr>
            <a:r>
              <a:rPr lang="en-GB" sz="1600">
                <a:solidFill>
                  <a:srgbClr val="0099FF"/>
                </a:solidFill>
                <a:latin typeface="Arial" pitchFamily="34" charset="0"/>
              </a:rPr>
              <a:t>Previous</a:t>
            </a:r>
          </a:p>
        </p:txBody>
      </p:sp>
      <p:sp>
        <p:nvSpPr>
          <p:cNvPr id="48139" name="Text Box 19"/>
          <p:cNvSpPr txBox="1">
            <a:spLocks noChangeArrowheads="1"/>
          </p:cNvSpPr>
          <p:nvPr/>
        </p:nvSpPr>
        <p:spPr bwMode="auto">
          <a:xfrm>
            <a:off x="7548563" y="6157913"/>
            <a:ext cx="6016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itchFamily="34" charset="0"/>
                <a:cs typeface="Arial" pitchFamily="34" charset="0"/>
              </a:defRPr>
            </a:lvl1pPr>
            <a:lvl2pPr marL="742950" indent="-285750" eaLnBrk="0" hangingPunct="0">
              <a:defRPr sz="2400">
                <a:solidFill>
                  <a:schemeClr val="tx1"/>
                </a:solidFill>
                <a:latin typeface="Arial Narrow" pitchFamily="34" charset="0"/>
                <a:cs typeface="Arial" pitchFamily="34" charset="0"/>
              </a:defRPr>
            </a:lvl2pPr>
            <a:lvl3pPr marL="1143000" indent="-228600" eaLnBrk="0" hangingPunct="0">
              <a:defRPr sz="2400">
                <a:solidFill>
                  <a:schemeClr val="tx1"/>
                </a:solidFill>
                <a:latin typeface="Arial Narrow" pitchFamily="34" charset="0"/>
                <a:cs typeface="Arial" pitchFamily="34" charset="0"/>
              </a:defRPr>
            </a:lvl3pPr>
            <a:lvl4pPr marL="1600200" indent="-228600" eaLnBrk="0" hangingPunct="0">
              <a:defRPr sz="2400">
                <a:solidFill>
                  <a:schemeClr val="tx1"/>
                </a:solidFill>
                <a:latin typeface="Arial Narrow" pitchFamily="34" charset="0"/>
                <a:cs typeface="Arial" pitchFamily="34" charset="0"/>
              </a:defRPr>
            </a:lvl4pPr>
            <a:lvl5pPr marL="2057400" indent="-228600" eaLnBrk="0" hangingPunct="0">
              <a:defRPr sz="2400">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Narrow" pitchFamily="34" charset="0"/>
                <a:cs typeface="Arial" pitchFamily="34" charset="0"/>
              </a:defRPr>
            </a:lvl9pPr>
          </a:lstStyle>
          <a:p>
            <a:pPr algn="ctr" eaLnBrk="1" hangingPunct="1">
              <a:spcBef>
                <a:spcPct val="50000"/>
              </a:spcBef>
            </a:pPr>
            <a:r>
              <a:rPr lang="en-GB" sz="1600">
                <a:solidFill>
                  <a:srgbClr val="0099FF"/>
                </a:solidFill>
                <a:latin typeface="Arial" pitchFamily="34" charset="0"/>
              </a:rPr>
              <a:t>Next</a:t>
            </a:r>
          </a:p>
        </p:txBody>
      </p:sp>
      <p:sp>
        <p:nvSpPr>
          <p:cNvPr id="48140" name="AutoShape 20">
            <a:hlinkClick r:id="" action="ppaction://hlinkshowjump?jump=endshow"/>
          </p:cNvPr>
          <p:cNvSpPr>
            <a:spLocks noChangeArrowheads="1"/>
          </p:cNvSpPr>
          <p:nvPr/>
        </p:nvSpPr>
        <p:spPr bwMode="auto">
          <a:xfrm>
            <a:off x="4325938" y="6056313"/>
            <a:ext cx="531812" cy="531812"/>
          </a:xfrm>
          <a:prstGeom prst="sun">
            <a:avLst>
              <a:gd name="adj" fmla="val 25000"/>
            </a:avLst>
          </a:prstGeom>
          <a:solidFill>
            <a:srgbClr val="FF0000"/>
          </a:solidFill>
          <a:ln w="9525">
            <a:solidFill>
              <a:schemeClr val="tx1"/>
            </a:solidFill>
            <a:miter lim="800000"/>
            <a:headEnd/>
            <a:tailEnd/>
          </a:ln>
        </p:spPr>
        <p:txBody>
          <a:bodyPr wrap="none" anchor="ctr"/>
          <a:lstStyle/>
          <a:p>
            <a:pPr algn="ctr">
              <a:spcBef>
                <a:spcPct val="50000"/>
              </a:spcBef>
            </a:pPr>
            <a:endParaRPr lang="en-US"/>
          </a:p>
        </p:txBody>
      </p:sp>
      <p:sp>
        <p:nvSpPr>
          <p:cNvPr id="48141" name="Text Box 21"/>
          <p:cNvSpPr txBox="1">
            <a:spLocks noChangeArrowheads="1"/>
          </p:cNvSpPr>
          <p:nvPr/>
        </p:nvSpPr>
        <p:spPr bwMode="auto">
          <a:xfrm>
            <a:off x="4868863" y="6170613"/>
            <a:ext cx="5572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itchFamily="34" charset="0"/>
                <a:cs typeface="Arial" pitchFamily="34" charset="0"/>
              </a:defRPr>
            </a:lvl1pPr>
            <a:lvl2pPr marL="742950" indent="-285750" eaLnBrk="0" hangingPunct="0">
              <a:defRPr sz="2400">
                <a:solidFill>
                  <a:schemeClr val="tx1"/>
                </a:solidFill>
                <a:latin typeface="Arial Narrow" pitchFamily="34" charset="0"/>
                <a:cs typeface="Arial" pitchFamily="34" charset="0"/>
              </a:defRPr>
            </a:lvl2pPr>
            <a:lvl3pPr marL="1143000" indent="-228600" eaLnBrk="0" hangingPunct="0">
              <a:defRPr sz="2400">
                <a:solidFill>
                  <a:schemeClr val="tx1"/>
                </a:solidFill>
                <a:latin typeface="Arial Narrow" pitchFamily="34" charset="0"/>
                <a:cs typeface="Arial" pitchFamily="34" charset="0"/>
              </a:defRPr>
            </a:lvl3pPr>
            <a:lvl4pPr marL="1600200" indent="-228600" eaLnBrk="0" hangingPunct="0">
              <a:defRPr sz="2400">
                <a:solidFill>
                  <a:schemeClr val="tx1"/>
                </a:solidFill>
                <a:latin typeface="Arial Narrow" pitchFamily="34" charset="0"/>
                <a:cs typeface="Arial" pitchFamily="34" charset="0"/>
              </a:defRPr>
            </a:lvl4pPr>
            <a:lvl5pPr marL="2057400" indent="-228600" eaLnBrk="0" hangingPunct="0">
              <a:defRPr sz="2400">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Narrow" pitchFamily="34" charset="0"/>
                <a:cs typeface="Arial" pitchFamily="34" charset="0"/>
              </a:defRPr>
            </a:lvl9pPr>
          </a:lstStyle>
          <a:p>
            <a:pPr algn="ctr" eaLnBrk="1" hangingPunct="1">
              <a:spcBef>
                <a:spcPct val="50000"/>
              </a:spcBef>
            </a:pPr>
            <a:r>
              <a:rPr lang="en-GB" sz="1600">
                <a:solidFill>
                  <a:srgbClr val="0099FF"/>
                </a:solidFill>
                <a:latin typeface="Arial" pitchFamily="34" charset="0"/>
              </a:rPr>
              <a:t>Quit</a:t>
            </a:r>
          </a:p>
        </p:txBody>
      </p:sp>
      <p:sp>
        <p:nvSpPr>
          <p:cNvPr id="48142" name="Text Box 23"/>
          <p:cNvSpPr txBox="1">
            <a:spLocks noChangeArrowheads="1"/>
          </p:cNvSpPr>
          <p:nvPr/>
        </p:nvSpPr>
        <p:spPr bwMode="auto">
          <a:xfrm>
            <a:off x="3733800" y="6170613"/>
            <a:ext cx="5572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itchFamily="34" charset="0"/>
                <a:cs typeface="Arial" pitchFamily="34" charset="0"/>
              </a:defRPr>
            </a:lvl1pPr>
            <a:lvl2pPr marL="742950" indent="-285750" eaLnBrk="0" hangingPunct="0">
              <a:defRPr sz="2400">
                <a:solidFill>
                  <a:schemeClr val="tx1"/>
                </a:solidFill>
                <a:latin typeface="Arial Narrow" pitchFamily="34" charset="0"/>
                <a:cs typeface="Arial" pitchFamily="34" charset="0"/>
              </a:defRPr>
            </a:lvl2pPr>
            <a:lvl3pPr marL="1143000" indent="-228600" eaLnBrk="0" hangingPunct="0">
              <a:defRPr sz="2400">
                <a:solidFill>
                  <a:schemeClr val="tx1"/>
                </a:solidFill>
                <a:latin typeface="Arial Narrow" pitchFamily="34" charset="0"/>
                <a:cs typeface="Arial" pitchFamily="34" charset="0"/>
              </a:defRPr>
            </a:lvl3pPr>
            <a:lvl4pPr marL="1600200" indent="-228600" eaLnBrk="0" hangingPunct="0">
              <a:defRPr sz="2400">
                <a:solidFill>
                  <a:schemeClr val="tx1"/>
                </a:solidFill>
                <a:latin typeface="Arial Narrow" pitchFamily="34" charset="0"/>
                <a:cs typeface="Arial" pitchFamily="34" charset="0"/>
              </a:defRPr>
            </a:lvl4pPr>
            <a:lvl5pPr marL="2057400" indent="-228600" eaLnBrk="0" hangingPunct="0">
              <a:defRPr sz="2400">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Narrow" pitchFamily="34" charset="0"/>
                <a:cs typeface="Arial" pitchFamily="34" charset="0"/>
              </a:defRPr>
            </a:lvl9pPr>
          </a:lstStyle>
          <a:p>
            <a:pPr algn="ctr" eaLnBrk="1" hangingPunct="1">
              <a:spcBef>
                <a:spcPct val="50000"/>
              </a:spcBef>
            </a:pPr>
            <a:r>
              <a:rPr lang="en-GB" sz="1600">
                <a:solidFill>
                  <a:srgbClr val="0099FF"/>
                </a:solidFill>
                <a:latin typeface="Arial" pitchFamily="34" charset="0"/>
              </a:rPr>
              <a:t>Quit</a:t>
            </a:r>
          </a:p>
        </p:txBody>
      </p:sp>
      <p:pic>
        <p:nvPicPr>
          <p:cNvPr id="29719" name="Picture 24" descr="2003-2%20Q%207"/>
          <p:cNvPicPr>
            <a:picLocks noChangeAspect="1" noChangeArrowheads="1"/>
          </p:cNvPicPr>
          <p:nvPr/>
        </p:nvPicPr>
        <p:blipFill>
          <a:blip r:embed="rId8"/>
          <a:srcRect l="2566" t="5177" b="4788"/>
          <a:stretch>
            <a:fillRect/>
          </a:stretch>
        </p:blipFill>
        <p:spPr bwMode="auto">
          <a:xfrm>
            <a:off x="5730875" y="122238"/>
            <a:ext cx="3308350" cy="2376487"/>
          </a:xfrm>
          <a:prstGeom prst="rect">
            <a:avLst/>
          </a:prstGeom>
          <a:noFill/>
          <a:ln w="63500">
            <a:solidFill>
              <a:schemeClr val="bg1">
                <a:lumMod val="50000"/>
              </a:schemeClr>
            </a:solidFill>
            <a:miter lim="800000"/>
            <a:headEnd/>
            <a:tailEnd/>
          </a:ln>
        </p:spPr>
      </p:pic>
      <p:sp>
        <p:nvSpPr>
          <p:cNvPr id="7193" name="Text Box 25"/>
          <p:cNvSpPr txBox="1">
            <a:spLocks noChangeArrowheads="1"/>
          </p:cNvSpPr>
          <p:nvPr/>
        </p:nvSpPr>
        <p:spPr bwMode="auto">
          <a:xfrm>
            <a:off x="574675" y="3128963"/>
            <a:ext cx="2178050" cy="366712"/>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itchFamily="34" charset="0"/>
                <a:cs typeface="Arial" pitchFamily="34" charset="0"/>
              </a:defRPr>
            </a:lvl1pPr>
            <a:lvl2pPr marL="742950" indent="-285750" eaLnBrk="0" hangingPunct="0">
              <a:defRPr sz="2400">
                <a:solidFill>
                  <a:schemeClr val="tx1"/>
                </a:solidFill>
                <a:latin typeface="Arial Narrow" pitchFamily="34" charset="0"/>
                <a:cs typeface="Arial" pitchFamily="34" charset="0"/>
              </a:defRPr>
            </a:lvl2pPr>
            <a:lvl3pPr marL="1143000" indent="-228600" eaLnBrk="0" hangingPunct="0">
              <a:defRPr sz="2400">
                <a:solidFill>
                  <a:schemeClr val="tx1"/>
                </a:solidFill>
                <a:latin typeface="Arial Narrow" pitchFamily="34" charset="0"/>
                <a:cs typeface="Arial" pitchFamily="34" charset="0"/>
              </a:defRPr>
            </a:lvl3pPr>
            <a:lvl4pPr marL="1600200" indent="-228600" eaLnBrk="0" hangingPunct="0">
              <a:defRPr sz="2400">
                <a:solidFill>
                  <a:schemeClr val="tx1"/>
                </a:solidFill>
                <a:latin typeface="Arial Narrow" pitchFamily="34" charset="0"/>
                <a:cs typeface="Arial" pitchFamily="34" charset="0"/>
              </a:defRPr>
            </a:lvl4pPr>
            <a:lvl5pPr marL="2057400" indent="-228600" eaLnBrk="0" hangingPunct="0">
              <a:defRPr sz="2400">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Narrow" pitchFamily="34" charset="0"/>
                <a:cs typeface="Arial" pitchFamily="34" charset="0"/>
              </a:defRPr>
            </a:lvl9pPr>
          </a:lstStyle>
          <a:p>
            <a:pPr algn="ctr" eaLnBrk="1" hangingPunct="1">
              <a:spcBef>
                <a:spcPct val="50000"/>
              </a:spcBef>
            </a:pPr>
            <a:r>
              <a:rPr lang="en-GB" sz="1800">
                <a:latin typeface="Arial" pitchFamily="34" charset="0"/>
              </a:rPr>
              <a:t>Equate coefficients:</a:t>
            </a:r>
            <a:endParaRPr lang="en-GB" sz="1800"/>
          </a:p>
        </p:txBody>
      </p:sp>
      <p:graphicFrame>
        <p:nvGraphicFramePr>
          <p:cNvPr id="7194" name="Object 26"/>
          <p:cNvGraphicFramePr>
            <a:graphicFrameLocks noChangeAspect="1"/>
          </p:cNvGraphicFramePr>
          <p:nvPr/>
        </p:nvGraphicFramePr>
        <p:xfrm>
          <a:off x="2974975" y="3113088"/>
          <a:ext cx="2874963" cy="363537"/>
        </p:xfrm>
        <a:graphic>
          <a:graphicData uri="http://schemas.openxmlformats.org/presentationml/2006/ole">
            <mc:AlternateContent xmlns:mc="http://schemas.openxmlformats.org/markup-compatibility/2006">
              <mc:Choice xmlns:v="urn:schemas-microsoft-com:vml" Requires="v">
                <p:oleObj spid="_x0000_s48169" name="Equation" r:id="rId9" imgW="1586811" imgH="203112" progId="Equation.DSMT4">
                  <p:embed/>
                </p:oleObj>
              </mc:Choice>
              <mc:Fallback>
                <p:oleObj name="Equation" r:id="rId9" imgW="1586811" imgH="203112" progId="Equation.DSMT4">
                  <p:embed/>
                  <p:pic>
                    <p:nvPicPr>
                      <p:cNvPr id="0" name="Object 2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4975" y="3113088"/>
                        <a:ext cx="2874963"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195" name="Text Box 27"/>
          <p:cNvSpPr txBox="1">
            <a:spLocks noChangeArrowheads="1"/>
          </p:cNvSpPr>
          <p:nvPr/>
        </p:nvSpPr>
        <p:spPr bwMode="auto">
          <a:xfrm>
            <a:off x="574675" y="3625850"/>
            <a:ext cx="1809750" cy="366713"/>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itchFamily="34" charset="0"/>
                <a:cs typeface="Arial" pitchFamily="34" charset="0"/>
              </a:defRPr>
            </a:lvl1pPr>
            <a:lvl2pPr marL="742950" indent="-285750" eaLnBrk="0" hangingPunct="0">
              <a:defRPr sz="2400">
                <a:solidFill>
                  <a:schemeClr val="tx1"/>
                </a:solidFill>
                <a:latin typeface="Arial Narrow" pitchFamily="34" charset="0"/>
                <a:cs typeface="Arial" pitchFamily="34" charset="0"/>
              </a:defRPr>
            </a:lvl2pPr>
            <a:lvl3pPr marL="1143000" indent="-228600" eaLnBrk="0" hangingPunct="0">
              <a:defRPr sz="2400">
                <a:solidFill>
                  <a:schemeClr val="tx1"/>
                </a:solidFill>
                <a:latin typeface="Arial Narrow" pitchFamily="34" charset="0"/>
                <a:cs typeface="Arial" pitchFamily="34" charset="0"/>
              </a:defRPr>
            </a:lvl3pPr>
            <a:lvl4pPr marL="1600200" indent="-228600" eaLnBrk="0" hangingPunct="0">
              <a:defRPr sz="2400">
                <a:solidFill>
                  <a:schemeClr val="tx1"/>
                </a:solidFill>
                <a:latin typeface="Arial Narrow" pitchFamily="34" charset="0"/>
                <a:cs typeface="Arial" pitchFamily="34" charset="0"/>
              </a:defRPr>
            </a:lvl4pPr>
            <a:lvl5pPr marL="2057400" indent="-228600" eaLnBrk="0" hangingPunct="0">
              <a:defRPr sz="2400">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Narrow" pitchFamily="34" charset="0"/>
                <a:cs typeface="Arial" pitchFamily="34" charset="0"/>
              </a:defRPr>
            </a:lvl9pPr>
          </a:lstStyle>
          <a:p>
            <a:pPr algn="ctr" eaLnBrk="1" hangingPunct="1">
              <a:spcBef>
                <a:spcPct val="50000"/>
              </a:spcBef>
            </a:pPr>
            <a:r>
              <a:rPr lang="en-GB" sz="1800">
                <a:latin typeface="Arial" pitchFamily="34" charset="0"/>
              </a:rPr>
              <a:t>Square and add</a:t>
            </a:r>
            <a:endParaRPr lang="en-GB" sz="1800"/>
          </a:p>
        </p:txBody>
      </p:sp>
      <p:graphicFrame>
        <p:nvGraphicFramePr>
          <p:cNvPr id="7196" name="Object 28"/>
          <p:cNvGraphicFramePr>
            <a:graphicFrameLocks noChangeAspect="1"/>
          </p:cNvGraphicFramePr>
          <p:nvPr/>
        </p:nvGraphicFramePr>
        <p:xfrm>
          <a:off x="3128963" y="3575050"/>
          <a:ext cx="2578100" cy="433388"/>
        </p:xfrm>
        <a:graphic>
          <a:graphicData uri="http://schemas.openxmlformats.org/presentationml/2006/ole">
            <mc:AlternateContent xmlns:mc="http://schemas.openxmlformats.org/markup-compatibility/2006">
              <mc:Choice xmlns:v="urn:schemas-microsoft-com:vml" Requires="v">
                <p:oleObj spid="_x0000_s48170" name="Equation" r:id="rId11" imgW="1422400" imgH="241300" progId="Equation.DSMT4">
                  <p:embed/>
                </p:oleObj>
              </mc:Choice>
              <mc:Fallback>
                <p:oleObj name="Equation" r:id="rId11" imgW="1422400" imgH="241300" progId="Equation.DSMT4">
                  <p:embed/>
                  <p:pic>
                    <p:nvPicPr>
                      <p:cNvPr id="0" name="Object 2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28963" y="3575050"/>
                        <a:ext cx="257810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197" name="Text Box 29"/>
          <p:cNvSpPr txBox="1">
            <a:spLocks noChangeArrowheads="1"/>
          </p:cNvSpPr>
          <p:nvPr/>
        </p:nvSpPr>
        <p:spPr bwMode="auto">
          <a:xfrm>
            <a:off x="574675" y="4113213"/>
            <a:ext cx="1060450" cy="366712"/>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itchFamily="34" charset="0"/>
                <a:cs typeface="Arial" pitchFamily="34" charset="0"/>
              </a:defRPr>
            </a:lvl1pPr>
            <a:lvl2pPr marL="742950" indent="-285750" eaLnBrk="0" hangingPunct="0">
              <a:defRPr sz="2400">
                <a:solidFill>
                  <a:schemeClr val="tx1"/>
                </a:solidFill>
                <a:latin typeface="Arial Narrow" pitchFamily="34" charset="0"/>
                <a:cs typeface="Arial" pitchFamily="34" charset="0"/>
              </a:defRPr>
            </a:lvl2pPr>
            <a:lvl3pPr marL="1143000" indent="-228600" eaLnBrk="0" hangingPunct="0">
              <a:defRPr sz="2400">
                <a:solidFill>
                  <a:schemeClr val="tx1"/>
                </a:solidFill>
                <a:latin typeface="Arial Narrow" pitchFamily="34" charset="0"/>
                <a:cs typeface="Arial" pitchFamily="34" charset="0"/>
              </a:defRPr>
            </a:lvl3pPr>
            <a:lvl4pPr marL="1600200" indent="-228600" eaLnBrk="0" hangingPunct="0">
              <a:defRPr sz="2400">
                <a:solidFill>
                  <a:schemeClr val="tx1"/>
                </a:solidFill>
                <a:latin typeface="Arial Narrow" pitchFamily="34" charset="0"/>
                <a:cs typeface="Arial" pitchFamily="34" charset="0"/>
              </a:defRPr>
            </a:lvl4pPr>
            <a:lvl5pPr marL="2057400" indent="-228600" eaLnBrk="0" hangingPunct="0">
              <a:defRPr sz="2400">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Narrow" pitchFamily="34" charset="0"/>
                <a:cs typeface="Arial" pitchFamily="34" charset="0"/>
              </a:defRPr>
            </a:lvl9pPr>
          </a:lstStyle>
          <a:p>
            <a:pPr algn="ctr" eaLnBrk="1" hangingPunct="1">
              <a:spcBef>
                <a:spcPct val="50000"/>
              </a:spcBef>
            </a:pPr>
            <a:r>
              <a:rPr lang="en-GB" sz="1800">
                <a:latin typeface="Arial" pitchFamily="34" charset="0"/>
              </a:rPr>
              <a:t>Dividing:</a:t>
            </a:r>
            <a:endParaRPr lang="en-GB" sz="1800"/>
          </a:p>
        </p:txBody>
      </p:sp>
      <p:sp>
        <p:nvSpPr>
          <p:cNvPr id="7201" name="Text Box 33"/>
          <p:cNvSpPr txBox="1">
            <a:spLocks noChangeArrowheads="1"/>
          </p:cNvSpPr>
          <p:nvPr/>
        </p:nvSpPr>
        <p:spPr bwMode="auto">
          <a:xfrm>
            <a:off x="574675" y="4619625"/>
            <a:ext cx="1492250" cy="366713"/>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itchFamily="34" charset="0"/>
                <a:cs typeface="Arial" pitchFamily="34" charset="0"/>
              </a:defRPr>
            </a:lvl1pPr>
            <a:lvl2pPr marL="742950" indent="-285750" eaLnBrk="0" hangingPunct="0">
              <a:defRPr sz="2400">
                <a:solidFill>
                  <a:schemeClr val="tx1"/>
                </a:solidFill>
                <a:latin typeface="Arial Narrow" pitchFamily="34" charset="0"/>
                <a:cs typeface="Arial" pitchFamily="34" charset="0"/>
              </a:defRPr>
            </a:lvl2pPr>
            <a:lvl3pPr marL="1143000" indent="-228600" eaLnBrk="0" hangingPunct="0">
              <a:defRPr sz="2400">
                <a:solidFill>
                  <a:schemeClr val="tx1"/>
                </a:solidFill>
                <a:latin typeface="Arial Narrow" pitchFamily="34" charset="0"/>
                <a:cs typeface="Arial" pitchFamily="34" charset="0"/>
              </a:defRPr>
            </a:lvl3pPr>
            <a:lvl4pPr marL="1600200" indent="-228600" eaLnBrk="0" hangingPunct="0">
              <a:defRPr sz="2400">
                <a:solidFill>
                  <a:schemeClr val="tx1"/>
                </a:solidFill>
                <a:latin typeface="Arial Narrow" pitchFamily="34" charset="0"/>
                <a:cs typeface="Arial" pitchFamily="34" charset="0"/>
              </a:defRPr>
            </a:lvl4pPr>
            <a:lvl5pPr marL="2057400" indent="-228600" eaLnBrk="0" hangingPunct="0">
              <a:defRPr sz="2400">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Narrow" pitchFamily="34" charset="0"/>
                <a:cs typeface="Arial" pitchFamily="34" charset="0"/>
              </a:defRPr>
            </a:lvl9pPr>
          </a:lstStyle>
          <a:p>
            <a:pPr algn="ctr" eaLnBrk="1" hangingPunct="1">
              <a:spcBef>
                <a:spcPct val="50000"/>
              </a:spcBef>
            </a:pPr>
            <a:r>
              <a:rPr lang="en-GB" sz="1800">
                <a:latin typeface="Arial" pitchFamily="34" charset="0"/>
              </a:rPr>
              <a:t>Put together:</a:t>
            </a:r>
            <a:endParaRPr lang="en-GB" sz="1800"/>
          </a:p>
        </p:txBody>
      </p:sp>
      <p:graphicFrame>
        <p:nvGraphicFramePr>
          <p:cNvPr id="7202" name="Object 34"/>
          <p:cNvGraphicFramePr>
            <a:graphicFrameLocks noChangeAspect="1"/>
          </p:cNvGraphicFramePr>
          <p:nvPr/>
        </p:nvGraphicFramePr>
        <p:xfrm>
          <a:off x="2562225" y="4568825"/>
          <a:ext cx="3606800" cy="412750"/>
        </p:xfrm>
        <a:graphic>
          <a:graphicData uri="http://schemas.openxmlformats.org/presentationml/2006/ole">
            <mc:AlternateContent xmlns:mc="http://schemas.openxmlformats.org/markup-compatibility/2006">
              <mc:Choice xmlns:v="urn:schemas-microsoft-com:vml" Requires="v">
                <p:oleObj spid="_x0000_s48171" name="Equation" r:id="rId13" imgW="2082800" imgH="241300" progId="Equation.DSMT4">
                  <p:embed/>
                </p:oleObj>
              </mc:Choice>
              <mc:Fallback>
                <p:oleObj name="Equation" r:id="rId13" imgW="2082800" imgH="241300" progId="Equation.DSMT4">
                  <p:embed/>
                  <p:pic>
                    <p:nvPicPr>
                      <p:cNvPr id="0" name="Object 3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562225" y="4568825"/>
                        <a:ext cx="36068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203" name="Text Box 35"/>
          <p:cNvSpPr txBox="1">
            <a:spLocks noChangeArrowheads="1"/>
          </p:cNvSpPr>
          <p:nvPr/>
        </p:nvSpPr>
        <p:spPr bwMode="auto">
          <a:xfrm>
            <a:off x="574675" y="5105400"/>
            <a:ext cx="1784350" cy="366713"/>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itchFamily="34" charset="0"/>
                <a:cs typeface="Arial" pitchFamily="34" charset="0"/>
              </a:defRPr>
            </a:lvl1pPr>
            <a:lvl2pPr marL="742950" indent="-285750" eaLnBrk="0" hangingPunct="0">
              <a:defRPr sz="2400">
                <a:solidFill>
                  <a:schemeClr val="tx1"/>
                </a:solidFill>
                <a:latin typeface="Arial Narrow" pitchFamily="34" charset="0"/>
                <a:cs typeface="Arial" pitchFamily="34" charset="0"/>
              </a:defRPr>
            </a:lvl2pPr>
            <a:lvl3pPr marL="1143000" indent="-228600" eaLnBrk="0" hangingPunct="0">
              <a:defRPr sz="2400">
                <a:solidFill>
                  <a:schemeClr val="tx1"/>
                </a:solidFill>
                <a:latin typeface="Arial Narrow" pitchFamily="34" charset="0"/>
                <a:cs typeface="Arial" pitchFamily="34" charset="0"/>
              </a:defRPr>
            </a:lvl3pPr>
            <a:lvl4pPr marL="1600200" indent="-228600" eaLnBrk="0" hangingPunct="0">
              <a:defRPr sz="2400">
                <a:solidFill>
                  <a:schemeClr val="tx1"/>
                </a:solidFill>
                <a:latin typeface="Arial Narrow" pitchFamily="34" charset="0"/>
                <a:cs typeface="Arial" pitchFamily="34" charset="0"/>
              </a:defRPr>
            </a:lvl4pPr>
            <a:lvl5pPr marL="2057400" indent="-228600" eaLnBrk="0" hangingPunct="0">
              <a:defRPr sz="2400">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Narrow" pitchFamily="34" charset="0"/>
                <a:cs typeface="Arial" pitchFamily="34" charset="0"/>
              </a:defRPr>
            </a:lvl9pPr>
          </a:lstStyle>
          <a:p>
            <a:pPr algn="ctr" eaLnBrk="1" hangingPunct="1">
              <a:spcBef>
                <a:spcPct val="50000"/>
              </a:spcBef>
            </a:pPr>
            <a:r>
              <a:rPr lang="en-GB" sz="1800">
                <a:latin typeface="Arial" pitchFamily="34" charset="0"/>
              </a:rPr>
              <a:t>Minimum when:</a:t>
            </a:r>
            <a:endParaRPr lang="en-GB" sz="1800"/>
          </a:p>
        </p:txBody>
      </p:sp>
      <p:graphicFrame>
        <p:nvGraphicFramePr>
          <p:cNvPr id="7204" name="Object 36"/>
          <p:cNvGraphicFramePr>
            <a:graphicFrameLocks noChangeAspect="1"/>
          </p:cNvGraphicFramePr>
          <p:nvPr/>
        </p:nvGraphicFramePr>
        <p:xfrm>
          <a:off x="2546350" y="5068888"/>
          <a:ext cx="3322638" cy="352425"/>
        </p:xfrm>
        <a:graphic>
          <a:graphicData uri="http://schemas.openxmlformats.org/presentationml/2006/ole">
            <mc:AlternateContent xmlns:mc="http://schemas.openxmlformats.org/markup-compatibility/2006">
              <mc:Choice xmlns:v="urn:schemas-microsoft-com:vml" Requires="v">
                <p:oleObj spid="_x0000_s48172" name="Equation" r:id="rId15" imgW="1892300" imgH="203200" progId="Equation.DSMT4">
                  <p:embed/>
                </p:oleObj>
              </mc:Choice>
              <mc:Fallback>
                <p:oleObj name="Equation" r:id="rId15" imgW="1892300" imgH="203200" progId="Equation.DSMT4">
                  <p:embed/>
                  <p:pic>
                    <p:nvPicPr>
                      <p:cNvPr id="0" name="Object 3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546350" y="5068888"/>
                        <a:ext cx="332263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205" name="Text Box 37"/>
          <p:cNvSpPr txBox="1">
            <a:spLocks noChangeArrowheads="1"/>
          </p:cNvSpPr>
          <p:nvPr/>
        </p:nvSpPr>
        <p:spPr bwMode="auto">
          <a:xfrm>
            <a:off x="574675" y="5610225"/>
            <a:ext cx="1581150" cy="366713"/>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itchFamily="34" charset="0"/>
                <a:cs typeface="Arial" pitchFamily="34" charset="0"/>
              </a:defRPr>
            </a:lvl1pPr>
            <a:lvl2pPr marL="742950" indent="-285750" eaLnBrk="0" hangingPunct="0">
              <a:defRPr sz="2400">
                <a:solidFill>
                  <a:schemeClr val="tx1"/>
                </a:solidFill>
                <a:latin typeface="Arial Narrow" pitchFamily="34" charset="0"/>
                <a:cs typeface="Arial" pitchFamily="34" charset="0"/>
              </a:defRPr>
            </a:lvl2pPr>
            <a:lvl3pPr marL="1143000" indent="-228600" eaLnBrk="0" hangingPunct="0">
              <a:defRPr sz="2400">
                <a:solidFill>
                  <a:schemeClr val="tx1"/>
                </a:solidFill>
                <a:latin typeface="Arial Narrow" pitchFamily="34" charset="0"/>
                <a:cs typeface="Arial" pitchFamily="34" charset="0"/>
              </a:defRPr>
            </a:lvl3pPr>
            <a:lvl4pPr marL="1600200" indent="-228600" eaLnBrk="0" hangingPunct="0">
              <a:defRPr sz="2400">
                <a:solidFill>
                  <a:schemeClr val="tx1"/>
                </a:solidFill>
                <a:latin typeface="Arial Narrow" pitchFamily="34" charset="0"/>
                <a:cs typeface="Arial" pitchFamily="34" charset="0"/>
              </a:defRPr>
            </a:lvl4pPr>
            <a:lvl5pPr marL="2057400" indent="-228600" eaLnBrk="0" hangingPunct="0">
              <a:defRPr sz="2400">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Narrow" pitchFamily="34" charset="0"/>
                <a:cs typeface="Arial" pitchFamily="34" charset="0"/>
              </a:defRPr>
            </a:lvl9pPr>
          </a:lstStyle>
          <a:p>
            <a:pPr algn="ctr" eaLnBrk="1" hangingPunct="1">
              <a:spcBef>
                <a:spcPct val="50000"/>
              </a:spcBef>
            </a:pPr>
            <a:r>
              <a:rPr lang="en-GB" sz="1800">
                <a:latin typeface="Arial" pitchFamily="34" charset="0"/>
              </a:rPr>
              <a:t>P has coords.</a:t>
            </a:r>
            <a:endParaRPr lang="en-GB" sz="1800"/>
          </a:p>
        </p:txBody>
      </p:sp>
      <p:graphicFrame>
        <p:nvGraphicFramePr>
          <p:cNvPr id="7206" name="Object 38"/>
          <p:cNvGraphicFramePr>
            <a:graphicFrameLocks noChangeAspect="1"/>
          </p:cNvGraphicFramePr>
          <p:nvPr/>
        </p:nvGraphicFramePr>
        <p:xfrm>
          <a:off x="2627313" y="5551488"/>
          <a:ext cx="1525587" cy="404812"/>
        </p:xfrm>
        <a:graphic>
          <a:graphicData uri="http://schemas.openxmlformats.org/presentationml/2006/ole">
            <mc:AlternateContent xmlns:mc="http://schemas.openxmlformats.org/markup-compatibility/2006">
              <mc:Choice xmlns:v="urn:schemas-microsoft-com:vml" Requires="v">
                <p:oleObj spid="_x0000_s48173" name="Equation" r:id="rId17" imgW="901309" imgH="241195" progId="Equation.DSMT4">
                  <p:embed/>
                </p:oleObj>
              </mc:Choice>
              <mc:Fallback>
                <p:oleObj name="Equation" r:id="rId17" imgW="901309" imgH="241195" progId="Equation.DSMT4">
                  <p:embed/>
                  <p:pic>
                    <p:nvPicPr>
                      <p:cNvPr id="0" name="Object 3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627313" y="5551488"/>
                        <a:ext cx="1525587"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198" name="Object 30"/>
          <p:cNvGraphicFramePr>
            <a:graphicFrameLocks noChangeAspect="1"/>
          </p:cNvGraphicFramePr>
          <p:nvPr/>
        </p:nvGraphicFramePr>
        <p:xfrm>
          <a:off x="3055938" y="3979863"/>
          <a:ext cx="1030287" cy="554037"/>
        </p:xfrm>
        <a:graphic>
          <a:graphicData uri="http://schemas.openxmlformats.org/presentationml/2006/ole">
            <mc:AlternateContent xmlns:mc="http://schemas.openxmlformats.org/markup-compatibility/2006">
              <mc:Choice xmlns:v="urn:schemas-microsoft-com:vml" Requires="v">
                <p:oleObj spid="_x0000_s48174" name="Equation" r:id="rId19" imgW="583693" imgH="317225" progId="Equation.DSMT4">
                  <p:embed/>
                </p:oleObj>
              </mc:Choice>
              <mc:Fallback>
                <p:oleObj name="Equation" r:id="rId19" imgW="583693" imgH="317225" progId="Equation.DSMT4">
                  <p:embed/>
                  <p:pic>
                    <p:nvPicPr>
                      <p:cNvPr id="0" name="Object 3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055938" y="3979863"/>
                        <a:ext cx="103028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199" name="Object 31"/>
          <p:cNvGraphicFramePr>
            <a:graphicFrameLocks noChangeAspect="1"/>
          </p:cNvGraphicFramePr>
          <p:nvPr/>
        </p:nvGraphicFramePr>
        <p:xfrm>
          <a:off x="4421188" y="4087813"/>
          <a:ext cx="1457325" cy="377825"/>
        </p:xfrm>
        <a:graphic>
          <a:graphicData uri="http://schemas.openxmlformats.org/presentationml/2006/ole">
            <mc:AlternateContent xmlns:mc="http://schemas.openxmlformats.org/markup-compatibility/2006">
              <mc:Choice xmlns:v="urn:schemas-microsoft-com:vml" Requires="v">
                <p:oleObj spid="_x0000_s48175" name="Equation" r:id="rId21" imgW="774364" imgH="203112" progId="Equation.DSMT4">
                  <p:embed/>
                </p:oleObj>
              </mc:Choice>
              <mc:Fallback>
                <p:oleObj name="Equation" r:id="rId21" imgW="774364" imgH="203112" progId="Equation.DSMT4">
                  <p:embed/>
                  <p:pic>
                    <p:nvPicPr>
                      <p:cNvPr id="0" name="Object 3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421188" y="4087813"/>
                        <a:ext cx="14573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200" name="Text Box 32"/>
          <p:cNvSpPr txBox="1">
            <a:spLocks noChangeArrowheads="1"/>
          </p:cNvSpPr>
          <p:nvPr/>
        </p:nvSpPr>
        <p:spPr bwMode="auto">
          <a:xfrm>
            <a:off x="6159500" y="3933825"/>
            <a:ext cx="1741488"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itchFamily="34" charset="0"/>
                <a:cs typeface="Arial" pitchFamily="34" charset="0"/>
              </a:defRPr>
            </a:lvl1pPr>
            <a:lvl2pPr marL="742950" indent="-285750" eaLnBrk="0" hangingPunct="0">
              <a:defRPr sz="2400">
                <a:solidFill>
                  <a:schemeClr val="tx1"/>
                </a:solidFill>
                <a:latin typeface="Arial Narrow" pitchFamily="34" charset="0"/>
                <a:cs typeface="Arial" pitchFamily="34" charset="0"/>
              </a:defRPr>
            </a:lvl2pPr>
            <a:lvl3pPr marL="1143000" indent="-228600" eaLnBrk="0" hangingPunct="0">
              <a:defRPr sz="2400">
                <a:solidFill>
                  <a:schemeClr val="tx1"/>
                </a:solidFill>
                <a:latin typeface="Arial Narrow" pitchFamily="34" charset="0"/>
                <a:cs typeface="Arial" pitchFamily="34" charset="0"/>
              </a:defRPr>
            </a:lvl3pPr>
            <a:lvl4pPr marL="1600200" indent="-228600" eaLnBrk="0" hangingPunct="0">
              <a:defRPr sz="2400">
                <a:solidFill>
                  <a:schemeClr val="tx1"/>
                </a:solidFill>
                <a:latin typeface="Arial Narrow" pitchFamily="34" charset="0"/>
                <a:cs typeface="Arial" pitchFamily="34" charset="0"/>
              </a:defRPr>
            </a:lvl4pPr>
            <a:lvl5pPr marL="2057400" indent="-228600" eaLnBrk="0" hangingPunct="0">
              <a:defRPr sz="2400">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Narrow" pitchFamily="34" charset="0"/>
                <a:cs typeface="Arial" pitchFamily="34" charset="0"/>
              </a:defRPr>
            </a:lvl9pPr>
          </a:lstStyle>
          <a:p>
            <a:pPr algn="ctr" eaLnBrk="1" hangingPunct="1">
              <a:spcBef>
                <a:spcPct val="50000"/>
              </a:spcBef>
            </a:pPr>
            <a:r>
              <a:rPr lang="en-GB" sz="1800" i="1"/>
              <a:t>a</a:t>
            </a:r>
            <a:r>
              <a:rPr lang="en-GB" sz="1600"/>
              <a:t> is in 1</a:t>
            </a:r>
            <a:r>
              <a:rPr lang="en-GB" sz="1600" baseline="30000"/>
              <a:t>st</a:t>
            </a:r>
            <a:r>
              <a:rPr lang="en-GB" sz="1600"/>
              <a:t> quadrant</a:t>
            </a:r>
          </a:p>
          <a:p>
            <a:pPr algn="ctr" eaLnBrk="1" hangingPunct="1">
              <a:spcBef>
                <a:spcPct val="50000"/>
              </a:spcBef>
            </a:pPr>
            <a:r>
              <a:rPr lang="en-GB" sz="1600"/>
              <a:t>(sin and cos are +) </a:t>
            </a:r>
          </a:p>
        </p:txBody>
      </p:sp>
      <p:grpSp>
        <p:nvGrpSpPr>
          <p:cNvPr id="3" name="Group 40"/>
          <p:cNvGrpSpPr>
            <a:grpSpLocks/>
          </p:cNvGrpSpPr>
          <p:nvPr/>
        </p:nvGrpSpPr>
        <p:grpSpPr bwMode="auto">
          <a:xfrm>
            <a:off x="7891463" y="3028950"/>
            <a:ext cx="938212" cy="819150"/>
            <a:chOff x="4699" y="1634"/>
            <a:chExt cx="700" cy="611"/>
          </a:xfrm>
        </p:grpSpPr>
        <p:sp>
          <p:nvSpPr>
            <p:cNvPr id="48160" name="Line 41"/>
            <p:cNvSpPr>
              <a:spLocks noChangeShapeType="1"/>
            </p:cNvSpPr>
            <p:nvPr/>
          </p:nvSpPr>
          <p:spPr bwMode="auto">
            <a:xfrm>
              <a:off x="4978" y="1634"/>
              <a:ext cx="0" cy="61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61" name="Line 42"/>
            <p:cNvSpPr>
              <a:spLocks noChangeShapeType="1"/>
            </p:cNvSpPr>
            <p:nvPr/>
          </p:nvSpPr>
          <p:spPr bwMode="auto">
            <a:xfrm>
              <a:off x="4746" y="1953"/>
              <a:ext cx="53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48162" name="Picture 43" descr="Blue-tick"/>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024" y="1957"/>
              <a:ext cx="245"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63" name="Picture 44" descr="Blue-tick"/>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699" y="1674"/>
              <a:ext cx="245"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64" name="Picture 45" descr="Blue-tick"/>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025" y="1666"/>
              <a:ext cx="245"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65" name="Picture 46" descr="Blue-tick"/>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154" y="1678"/>
              <a:ext cx="245"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7215" name="Object 47"/>
          <p:cNvGraphicFramePr>
            <a:graphicFrameLocks noChangeAspect="1"/>
          </p:cNvGraphicFramePr>
          <p:nvPr/>
        </p:nvGraphicFramePr>
        <p:xfrm>
          <a:off x="7988300" y="4098925"/>
          <a:ext cx="931863" cy="330200"/>
        </p:xfrm>
        <a:graphic>
          <a:graphicData uri="http://schemas.openxmlformats.org/presentationml/2006/ole">
            <mc:AlternateContent xmlns:mc="http://schemas.openxmlformats.org/markup-compatibility/2006">
              <mc:Choice xmlns:v="urn:schemas-microsoft-com:vml" Requires="v">
                <p:oleObj spid="_x0000_s48176" name="Equation" r:id="rId24" imgW="494870" imgH="177646" progId="Equation.DSMT4">
                  <p:embed/>
                </p:oleObj>
              </mc:Choice>
              <mc:Fallback>
                <p:oleObj name="Equation" r:id="rId24" imgW="494870" imgH="177646" progId="Equation.DSMT4">
                  <p:embed/>
                  <p:pic>
                    <p:nvPicPr>
                      <p:cNvPr id="0" name="Object 47"/>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988300" y="4098925"/>
                        <a:ext cx="931863"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175"/>
                                        </p:tgtEl>
                                        <p:attrNameLst>
                                          <p:attrName>style.visibility</p:attrName>
                                        </p:attrNameLst>
                                      </p:cBhvr>
                                      <p:to>
                                        <p:strVal val="visible"/>
                                      </p:to>
                                    </p:set>
                                    <p:animEffect transition="in" filter="dissolve">
                                      <p:cBhvr>
                                        <p:cTn id="7" dur="500"/>
                                        <p:tgtEl>
                                          <p:spTgt spid="717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7176"/>
                                        </p:tgtEl>
                                        <p:attrNameLst>
                                          <p:attrName>style.visibility</p:attrName>
                                        </p:attrNameLst>
                                      </p:cBhvr>
                                      <p:to>
                                        <p:strVal val="visible"/>
                                      </p:to>
                                    </p:set>
                                    <p:animEffect transition="in" filter="dissolve">
                                      <p:cBhvr>
                                        <p:cTn id="12" dur="500"/>
                                        <p:tgtEl>
                                          <p:spTgt spid="717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193"/>
                                        </p:tgtEl>
                                        <p:attrNameLst>
                                          <p:attrName>style.visibility</p:attrName>
                                        </p:attrNameLst>
                                      </p:cBhvr>
                                      <p:to>
                                        <p:strVal val="visible"/>
                                      </p:to>
                                    </p:set>
                                    <p:animEffect transition="in" filter="dissolve">
                                      <p:cBhvr>
                                        <p:cTn id="17" dur="500"/>
                                        <p:tgtEl>
                                          <p:spTgt spid="719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7194"/>
                                        </p:tgtEl>
                                        <p:attrNameLst>
                                          <p:attrName>style.visibility</p:attrName>
                                        </p:attrNameLst>
                                      </p:cBhvr>
                                      <p:to>
                                        <p:strVal val="visible"/>
                                      </p:to>
                                    </p:set>
                                    <p:animEffect transition="in" filter="dissolve">
                                      <p:cBhvr>
                                        <p:cTn id="22" dur="500"/>
                                        <p:tgtEl>
                                          <p:spTgt spid="719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195"/>
                                        </p:tgtEl>
                                        <p:attrNameLst>
                                          <p:attrName>style.visibility</p:attrName>
                                        </p:attrNameLst>
                                      </p:cBhvr>
                                      <p:to>
                                        <p:strVal val="visible"/>
                                      </p:to>
                                    </p:set>
                                    <p:animEffect transition="in" filter="dissolve">
                                      <p:cBhvr>
                                        <p:cTn id="27" dur="500"/>
                                        <p:tgtEl>
                                          <p:spTgt spid="719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7196"/>
                                        </p:tgtEl>
                                        <p:attrNameLst>
                                          <p:attrName>style.visibility</p:attrName>
                                        </p:attrNameLst>
                                      </p:cBhvr>
                                      <p:to>
                                        <p:strVal val="visible"/>
                                      </p:to>
                                    </p:set>
                                    <p:animEffect transition="in" filter="dissolve">
                                      <p:cBhvr>
                                        <p:cTn id="32" dur="500"/>
                                        <p:tgtEl>
                                          <p:spTgt spid="719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7197"/>
                                        </p:tgtEl>
                                        <p:attrNameLst>
                                          <p:attrName>style.visibility</p:attrName>
                                        </p:attrNameLst>
                                      </p:cBhvr>
                                      <p:to>
                                        <p:strVal val="visible"/>
                                      </p:to>
                                    </p:set>
                                    <p:animEffect transition="in" filter="dissolve">
                                      <p:cBhvr>
                                        <p:cTn id="37" dur="500"/>
                                        <p:tgtEl>
                                          <p:spTgt spid="719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nodeType="clickEffect">
                                  <p:stCondLst>
                                    <p:cond delay="0"/>
                                  </p:stCondLst>
                                  <p:childTnLst>
                                    <p:set>
                                      <p:cBhvr>
                                        <p:cTn id="41" dur="1" fill="hold">
                                          <p:stCondLst>
                                            <p:cond delay="0"/>
                                          </p:stCondLst>
                                        </p:cTn>
                                        <p:tgtEl>
                                          <p:spTgt spid="7198"/>
                                        </p:tgtEl>
                                        <p:attrNameLst>
                                          <p:attrName>style.visibility</p:attrName>
                                        </p:attrNameLst>
                                      </p:cBhvr>
                                      <p:to>
                                        <p:strVal val="visible"/>
                                      </p:to>
                                    </p:set>
                                    <p:animEffect transition="in" filter="dissolve">
                                      <p:cBhvr>
                                        <p:cTn id="42" dur="500"/>
                                        <p:tgtEl>
                                          <p:spTgt spid="719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nodeType="clickEffect">
                                  <p:stCondLst>
                                    <p:cond delay="0"/>
                                  </p:stCondLst>
                                  <p:childTnLst>
                                    <p:set>
                                      <p:cBhvr>
                                        <p:cTn id="46" dur="1" fill="hold">
                                          <p:stCondLst>
                                            <p:cond delay="0"/>
                                          </p:stCondLst>
                                        </p:cTn>
                                        <p:tgtEl>
                                          <p:spTgt spid="7199"/>
                                        </p:tgtEl>
                                        <p:attrNameLst>
                                          <p:attrName>style.visibility</p:attrName>
                                        </p:attrNameLst>
                                      </p:cBhvr>
                                      <p:to>
                                        <p:strVal val="visible"/>
                                      </p:to>
                                    </p:set>
                                    <p:animEffect transition="in" filter="dissolve">
                                      <p:cBhvr>
                                        <p:cTn id="47" dur="500"/>
                                        <p:tgtEl>
                                          <p:spTgt spid="7199"/>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nodeType="click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dissolve">
                                      <p:cBhvr>
                                        <p:cTn id="52" dur="500"/>
                                        <p:tgtEl>
                                          <p:spTgt spid="3"/>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7200"/>
                                        </p:tgtEl>
                                        <p:attrNameLst>
                                          <p:attrName>style.visibility</p:attrName>
                                        </p:attrNameLst>
                                      </p:cBhvr>
                                      <p:to>
                                        <p:strVal val="visible"/>
                                      </p:to>
                                    </p:set>
                                    <p:animEffect transition="in" filter="dissolve">
                                      <p:cBhvr>
                                        <p:cTn id="57" dur="500"/>
                                        <p:tgtEl>
                                          <p:spTgt spid="7200"/>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9" presetClass="entr" presetSubtype="0" fill="hold" nodeType="clickEffect">
                                  <p:stCondLst>
                                    <p:cond delay="0"/>
                                  </p:stCondLst>
                                  <p:childTnLst>
                                    <p:set>
                                      <p:cBhvr>
                                        <p:cTn id="61" dur="1" fill="hold">
                                          <p:stCondLst>
                                            <p:cond delay="0"/>
                                          </p:stCondLst>
                                        </p:cTn>
                                        <p:tgtEl>
                                          <p:spTgt spid="7215"/>
                                        </p:tgtEl>
                                        <p:attrNameLst>
                                          <p:attrName>style.visibility</p:attrName>
                                        </p:attrNameLst>
                                      </p:cBhvr>
                                      <p:to>
                                        <p:strVal val="visible"/>
                                      </p:to>
                                    </p:set>
                                    <p:animEffect transition="in" filter="dissolve">
                                      <p:cBhvr>
                                        <p:cTn id="62" dur="500"/>
                                        <p:tgtEl>
                                          <p:spTgt spid="7215"/>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7201"/>
                                        </p:tgtEl>
                                        <p:attrNameLst>
                                          <p:attrName>style.visibility</p:attrName>
                                        </p:attrNameLst>
                                      </p:cBhvr>
                                      <p:to>
                                        <p:strVal val="visible"/>
                                      </p:to>
                                    </p:set>
                                    <p:animEffect transition="in" filter="dissolve">
                                      <p:cBhvr>
                                        <p:cTn id="67" dur="500"/>
                                        <p:tgtEl>
                                          <p:spTgt spid="7201"/>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9" presetClass="entr" presetSubtype="0" fill="hold" nodeType="clickEffect">
                                  <p:stCondLst>
                                    <p:cond delay="0"/>
                                  </p:stCondLst>
                                  <p:childTnLst>
                                    <p:set>
                                      <p:cBhvr>
                                        <p:cTn id="71" dur="1" fill="hold">
                                          <p:stCondLst>
                                            <p:cond delay="0"/>
                                          </p:stCondLst>
                                        </p:cTn>
                                        <p:tgtEl>
                                          <p:spTgt spid="7202"/>
                                        </p:tgtEl>
                                        <p:attrNameLst>
                                          <p:attrName>style.visibility</p:attrName>
                                        </p:attrNameLst>
                                      </p:cBhvr>
                                      <p:to>
                                        <p:strVal val="visible"/>
                                      </p:to>
                                    </p:set>
                                    <p:animEffect transition="in" filter="dissolve">
                                      <p:cBhvr>
                                        <p:cTn id="72" dur="500"/>
                                        <p:tgtEl>
                                          <p:spTgt spid="7202"/>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7203"/>
                                        </p:tgtEl>
                                        <p:attrNameLst>
                                          <p:attrName>style.visibility</p:attrName>
                                        </p:attrNameLst>
                                      </p:cBhvr>
                                      <p:to>
                                        <p:strVal val="visible"/>
                                      </p:to>
                                    </p:set>
                                    <p:animEffect transition="in" filter="dissolve">
                                      <p:cBhvr>
                                        <p:cTn id="77" dur="500"/>
                                        <p:tgtEl>
                                          <p:spTgt spid="7203"/>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9" presetClass="entr" presetSubtype="0" fill="hold" nodeType="clickEffect">
                                  <p:stCondLst>
                                    <p:cond delay="0"/>
                                  </p:stCondLst>
                                  <p:childTnLst>
                                    <p:set>
                                      <p:cBhvr>
                                        <p:cTn id="81" dur="1" fill="hold">
                                          <p:stCondLst>
                                            <p:cond delay="0"/>
                                          </p:stCondLst>
                                        </p:cTn>
                                        <p:tgtEl>
                                          <p:spTgt spid="7204"/>
                                        </p:tgtEl>
                                        <p:attrNameLst>
                                          <p:attrName>style.visibility</p:attrName>
                                        </p:attrNameLst>
                                      </p:cBhvr>
                                      <p:to>
                                        <p:strVal val="visible"/>
                                      </p:to>
                                    </p:set>
                                    <p:animEffect transition="in" filter="dissolve">
                                      <p:cBhvr>
                                        <p:cTn id="82" dur="500"/>
                                        <p:tgtEl>
                                          <p:spTgt spid="7204"/>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9" presetClass="entr" presetSubtype="0" fill="hold" grpId="0" nodeType="clickEffect">
                                  <p:stCondLst>
                                    <p:cond delay="0"/>
                                  </p:stCondLst>
                                  <p:childTnLst>
                                    <p:set>
                                      <p:cBhvr>
                                        <p:cTn id="86" dur="1" fill="hold">
                                          <p:stCondLst>
                                            <p:cond delay="0"/>
                                          </p:stCondLst>
                                        </p:cTn>
                                        <p:tgtEl>
                                          <p:spTgt spid="7205"/>
                                        </p:tgtEl>
                                        <p:attrNameLst>
                                          <p:attrName>style.visibility</p:attrName>
                                        </p:attrNameLst>
                                      </p:cBhvr>
                                      <p:to>
                                        <p:strVal val="visible"/>
                                      </p:to>
                                    </p:set>
                                    <p:animEffect transition="in" filter="dissolve">
                                      <p:cBhvr>
                                        <p:cTn id="87" dur="500"/>
                                        <p:tgtEl>
                                          <p:spTgt spid="7205"/>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9" presetClass="entr" presetSubtype="0" fill="hold" nodeType="clickEffect">
                                  <p:stCondLst>
                                    <p:cond delay="0"/>
                                  </p:stCondLst>
                                  <p:childTnLst>
                                    <p:set>
                                      <p:cBhvr>
                                        <p:cTn id="91" dur="1" fill="hold">
                                          <p:stCondLst>
                                            <p:cond delay="0"/>
                                          </p:stCondLst>
                                        </p:cTn>
                                        <p:tgtEl>
                                          <p:spTgt spid="7206"/>
                                        </p:tgtEl>
                                        <p:attrNameLst>
                                          <p:attrName>style.visibility</p:attrName>
                                        </p:attrNameLst>
                                      </p:cBhvr>
                                      <p:to>
                                        <p:strVal val="visible"/>
                                      </p:to>
                                    </p:set>
                                    <p:animEffect transition="in" filter="dissolve">
                                      <p:cBhvr>
                                        <p:cTn id="92" dur="500"/>
                                        <p:tgtEl>
                                          <p:spTgt spid="7206"/>
                                        </p:tgtEl>
                                      </p:cBhvr>
                                    </p:animEffect>
                                  </p:childTnLst>
                                </p:cTn>
                              </p:par>
                            </p:childTnLst>
                          </p:cTn>
                        </p:par>
                        <p:par>
                          <p:cTn id="93" fill="hold" nodeType="afterGroup">
                            <p:stCondLst>
                              <p:cond delay="500"/>
                            </p:stCondLst>
                            <p:childTnLst>
                              <p:par>
                                <p:cTn id="94" presetID="9" presetClass="entr" presetSubtype="0" fill="hold" nodeType="afterEffect">
                                  <p:stCondLst>
                                    <p:cond delay="0"/>
                                  </p:stCondLst>
                                  <p:childTnLst>
                                    <p:set>
                                      <p:cBhvr>
                                        <p:cTn id="95" dur="1" fill="hold">
                                          <p:stCondLst>
                                            <p:cond delay="0"/>
                                          </p:stCondLst>
                                        </p:cTn>
                                        <p:tgtEl>
                                          <p:spTgt spid="7182"/>
                                        </p:tgtEl>
                                        <p:attrNameLst>
                                          <p:attrName>style.visibility</p:attrName>
                                        </p:attrNameLst>
                                      </p:cBhvr>
                                      <p:to>
                                        <p:strVal val="visible"/>
                                      </p:to>
                                    </p:set>
                                    <p:animEffect transition="in" filter="dissolve">
                                      <p:cBhvr>
                                        <p:cTn id="96" dur="500"/>
                                        <p:tgtEl>
                                          <p:spTgt spid="7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5" grpId="0" animBg="1" autoUpdateAnimBg="0"/>
      <p:bldP spid="7193" grpId="0" animBg="1" autoUpdateAnimBg="0"/>
      <p:bldP spid="7195" grpId="0" animBg="1" autoUpdateAnimBg="0"/>
      <p:bldP spid="7197" grpId="0" animBg="1" autoUpdateAnimBg="0"/>
      <p:bldP spid="7201" grpId="0" animBg="1" autoUpdateAnimBg="0"/>
      <p:bldP spid="7203" grpId="0" animBg="1" autoUpdateAnimBg="0"/>
      <p:bldP spid="7205" grpId="0" animBg="1" autoUpdateAnimBg="0"/>
      <p:bldP spid="7200"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49" name="Picture 37" descr="2002-1-Q 9 Sol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6213" y="4505325"/>
            <a:ext cx="2236787"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Rectangle 2"/>
          <p:cNvSpPr>
            <a:spLocks noChangeArrowheads="1"/>
          </p:cNvSpPr>
          <p:nvPr/>
        </p:nvSpPr>
        <p:spPr bwMode="auto">
          <a:xfrm>
            <a:off x="457200" y="274638"/>
            <a:ext cx="8229600" cy="346075"/>
          </a:xfrm>
          <a:prstGeom prst="rect">
            <a:avLst/>
          </a:prstGeom>
          <a:solidFill>
            <a:srgbClr val="00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spcBef>
                <a:spcPct val="50000"/>
              </a:spcBef>
            </a:pPr>
            <a:r>
              <a:rPr lang="en-GB" sz="1800" b="1">
                <a:solidFill>
                  <a:schemeClr val="bg1"/>
                </a:solidFill>
                <a:latin typeface="Arial" pitchFamily="34" charset="0"/>
              </a:rPr>
              <a:t>Maths4Scotland                                                                                     Higher</a:t>
            </a:r>
          </a:p>
        </p:txBody>
      </p:sp>
      <p:grpSp>
        <p:nvGrpSpPr>
          <p:cNvPr id="49156" name="Group 4"/>
          <p:cNvGrpSpPr>
            <a:grpSpLocks/>
          </p:cNvGrpSpPr>
          <p:nvPr/>
        </p:nvGrpSpPr>
        <p:grpSpPr bwMode="auto">
          <a:xfrm>
            <a:off x="8153400" y="4953000"/>
            <a:ext cx="552450" cy="847725"/>
            <a:chOff x="4992" y="3120"/>
            <a:chExt cx="348" cy="534"/>
          </a:xfrm>
        </p:grpSpPr>
        <p:pic>
          <p:nvPicPr>
            <p:cNvPr id="49192" name="Picture 5" descr="Round-button-yell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2" y="3120"/>
              <a:ext cx="330"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93" name="Text Box 6"/>
            <p:cNvSpPr txBox="1">
              <a:spLocks noChangeArrowheads="1"/>
            </p:cNvSpPr>
            <p:nvPr/>
          </p:nvSpPr>
          <p:spPr bwMode="auto">
            <a:xfrm>
              <a:off x="4997" y="3442"/>
              <a:ext cx="34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itchFamily="34" charset="0"/>
                  <a:cs typeface="Arial" pitchFamily="34" charset="0"/>
                </a:defRPr>
              </a:lvl1pPr>
              <a:lvl2pPr marL="742950" indent="-285750" eaLnBrk="0" hangingPunct="0">
                <a:defRPr sz="2400">
                  <a:solidFill>
                    <a:schemeClr val="tx1"/>
                  </a:solidFill>
                  <a:latin typeface="Arial Narrow" pitchFamily="34" charset="0"/>
                  <a:cs typeface="Arial" pitchFamily="34" charset="0"/>
                </a:defRPr>
              </a:lvl2pPr>
              <a:lvl3pPr marL="1143000" indent="-228600" eaLnBrk="0" hangingPunct="0">
                <a:defRPr sz="2400">
                  <a:solidFill>
                    <a:schemeClr val="tx1"/>
                  </a:solidFill>
                  <a:latin typeface="Arial Narrow" pitchFamily="34" charset="0"/>
                  <a:cs typeface="Arial" pitchFamily="34" charset="0"/>
                </a:defRPr>
              </a:lvl3pPr>
              <a:lvl4pPr marL="1600200" indent="-228600" eaLnBrk="0" hangingPunct="0">
                <a:defRPr sz="2400">
                  <a:solidFill>
                    <a:schemeClr val="tx1"/>
                  </a:solidFill>
                  <a:latin typeface="Arial Narrow" pitchFamily="34" charset="0"/>
                  <a:cs typeface="Arial" pitchFamily="34" charset="0"/>
                </a:defRPr>
              </a:lvl4pPr>
              <a:lvl5pPr marL="2057400" indent="-228600" eaLnBrk="0" hangingPunct="0">
                <a:defRPr sz="2400">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Narrow" pitchFamily="34" charset="0"/>
                  <a:cs typeface="Arial" pitchFamily="34" charset="0"/>
                </a:defRPr>
              </a:lvl9pPr>
            </a:lstStyle>
            <a:p>
              <a:pPr algn="ctr" eaLnBrk="1" hangingPunct="1">
                <a:spcBef>
                  <a:spcPct val="50000"/>
                </a:spcBef>
              </a:pPr>
              <a:r>
                <a:rPr lang="en-GB" sz="1600">
                  <a:latin typeface="Arial" pitchFamily="34" charset="0"/>
                </a:rPr>
                <a:t>Hint</a:t>
              </a:r>
            </a:p>
          </p:txBody>
        </p:sp>
      </p:grpSp>
      <p:sp>
        <p:nvSpPr>
          <p:cNvPr id="13319" name="Text Box 7"/>
          <p:cNvSpPr txBox="1">
            <a:spLocks noChangeArrowheads="1"/>
          </p:cNvSpPr>
          <p:nvPr/>
        </p:nvSpPr>
        <p:spPr bwMode="auto">
          <a:xfrm>
            <a:off x="574675" y="2173288"/>
            <a:ext cx="2076450" cy="366712"/>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itchFamily="34" charset="0"/>
                <a:cs typeface="Arial" pitchFamily="34" charset="0"/>
              </a:defRPr>
            </a:lvl1pPr>
            <a:lvl2pPr marL="742950" indent="-285750" eaLnBrk="0" hangingPunct="0">
              <a:defRPr sz="2400">
                <a:solidFill>
                  <a:schemeClr val="tx1"/>
                </a:solidFill>
                <a:latin typeface="Arial Narrow" pitchFamily="34" charset="0"/>
                <a:cs typeface="Arial" pitchFamily="34" charset="0"/>
              </a:defRPr>
            </a:lvl2pPr>
            <a:lvl3pPr marL="1143000" indent="-228600" eaLnBrk="0" hangingPunct="0">
              <a:defRPr sz="2400">
                <a:solidFill>
                  <a:schemeClr val="tx1"/>
                </a:solidFill>
                <a:latin typeface="Arial Narrow" pitchFamily="34" charset="0"/>
                <a:cs typeface="Arial" pitchFamily="34" charset="0"/>
              </a:defRPr>
            </a:lvl3pPr>
            <a:lvl4pPr marL="1600200" indent="-228600" eaLnBrk="0" hangingPunct="0">
              <a:defRPr sz="2400">
                <a:solidFill>
                  <a:schemeClr val="tx1"/>
                </a:solidFill>
                <a:latin typeface="Arial Narrow" pitchFamily="34" charset="0"/>
                <a:cs typeface="Arial" pitchFamily="34" charset="0"/>
              </a:defRPr>
            </a:lvl4pPr>
            <a:lvl5pPr marL="2057400" indent="-228600" eaLnBrk="0" hangingPunct="0">
              <a:defRPr sz="2400">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Narrow" pitchFamily="34" charset="0"/>
                <a:cs typeface="Arial" pitchFamily="34" charset="0"/>
              </a:defRPr>
            </a:lvl9pPr>
          </a:lstStyle>
          <a:p>
            <a:pPr algn="ctr" eaLnBrk="1" hangingPunct="1">
              <a:spcBef>
                <a:spcPct val="50000"/>
              </a:spcBef>
            </a:pPr>
            <a:r>
              <a:rPr lang="en-GB" sz="1800">
                <a:latin typeface="Arial" pitchFamily="34" charset="0"/>
              </a:rPr>
              <a:t>Expand  </a:t>
            </a:r>
            <a:r>
              <a:rPr lang="en-GB" sz="1800" i="1"/>
              <a:t>k </a:t>
            </a:r>
            <a:r>
              <a:rPr lang="en-GB" sz="1800"/>
              <a:t>sin(</a:t>
            </a:r>
            <a:r>
              <a:rPr lang="en-GB" sz="1800" i="1"/>
              <a:t>x</a:t>
            </a:r>
            <a:r>
              <a:rPr lang="en-GB" sz="1800"/>
              <a:t> - </a:t>
            </a:r>
            <a:r>
              <a:rPr lang="en-GB" sz="1800" i="1"/>
              <a:t>a</a:t>
            </a:r>
            <a:r>
              <a:rPr lang="en-GB" sz="1800"/>
              <a:t>):</a:t>
            </a:r>
          </a:p>
        </p:txBody>
      </p:sp>
      <p:graphicFrame>
        <p:nvGraphicFramePr>
          <p:cNvPr id="13320" name="Object 8"/>
          <p:cNvGraphicFramePr>
            <a:graphicFrameLocks noChangeAspect="1"/>
          </p:cNvGraphicFramePr>
          <p:nvPr/>
        </p:nvGraphicFramePr>
        <p:xfrm>
          <a:off x="2987675" y="2170113"/>
          <a:ext cx="4532313" cy="377825"/>
        </p:xfrm>
        <a:graphic>
          <a:graphicData uri="http://schemas.openxmlformats.org/presentationml/2006/ole">
            <mc:AlternateContent xmlns:mc="http://schemas.openxmlformats.org/markup-compatibility/2006">
              <mc:Choice xmlns:v="urn:schemas-microsoft-com:vml" Requires="v">
                <p:oleObj spid="_x0000_s49194" name="Equation" r:id="rId5" imgW="2413000" imgH="203200" progId="Equation.DSMT4">
                  <p:embed/>
                </p:oleObj>
              </mc:Choice>
              <mc:Fallback>
                <p:oleObj name="Equation" r:id="rId5" imgW="2413000" imgH="203200" progId="Equation.DSMT4">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87675" y="2170113"/>
                        <a:ext cx="4532313"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3321" name="Picture 9" descr="tick"/>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50050" y="5918200"/>
            <a:ext cx="61912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0" name="AutoShape 10">
            <a:hlinkClick r:id="" action="ppaction://hlinkshowjump?jump=nextslide">
              <a:snd r:embed="rId8" name="beep.wav"/>
            </a:hlinkClick>
          </p:cNvPr>
          <p:cNvSpPr>
            <a:spLocks noChangeArrowheads="1"/>
          </p:cNvSpPr>
          <p:nvPr/>
        </p:nvSpPr>
        <p:spPr bwMode="auto">
          <a:xfrm>
            <a:off x="8229600" y="6096000"/>
            <a:ext cx="609600" cy="457200"/>
          </a:xfrm>
          <a:prstGeom prst="rightArrow">
            <a:avLst>
              <a:gd name="adj1" fmla="val 50000"/>
              <a:gd name="adj2" fmla="val 33333"/>
            </a:avLst>
          </a:prstGeom>
          <a:solidFill>
            <a:srgbClr val="0099FF"/>
          </a:solidFill>
          <a:ln w="9525">
            <a:solidFill>
              <a:schemeClr val="tx1"/>
            </a:solidFill>
            <a:miter lim="800000"/>
            <a:headEnd/>
            <a:tailEnd/>
          </a:ln>
        </p:spPr>
        <p:txBody>
          <a:bodyPr wrap="none" anchor="ctr"/>
          <a:lstStyle/>
          <a:p>
            <a:pPr algn="ctr">
              <a:spcBef>
                <a:spcPct val="50000"/>
              </a:spcBef>
            </a:pPr>
            <a:endParaRPr lang="en-US"/>
          </a:p>
        </p:txBody>
      </p:sp>
      <p:sp>
        <p:nvSpPr>
          <p:cNvPr id="49161" name="AutoShape 11">
            <a:hlinkClick r:id="" action="ppaction://hlinkshowjump?jump=previousslide">
              <a:snd r:embed="rId8" name="beep.wav"/>
            </a:hlinkClick>
          </p:cNvPr>
          <p:cNvSpPr>
            <a:spLocks noChangeArrowheads="1"/>
          </p:cNvSpPr>
          <p:nvPr/>
        </p:nvSpPr>
        <p:spPr bwMode="auto">
          <a:xfrm rot="10800000">
            <a:off x="304800" y="6096000"/>
            <a:ext cx="609600" cy="457200"/>
          </a:xfrm>
          <a:prstGeom prst="rightArrow">
            <a:avLst>
              <a:gd name="adj1" fmla="val 50000"/>
              <a:gd name="adj2" fmla="val 33333"/>
            </a:avLst>
          </a:prstGeom>
          <a:solidFill>
            <a:srgbClr val="0099FF"/>
          </a:solidFill>
          <a:ln w="9525">
            <a:solidFill>
              <a:schemeClr val="tx1"/>
            </a:solidFill>
            <a:miter lim="800000"/>
            <a:headEnd/>
            <a:tailEnd/>
          </a:ln>
        </p:spPr>
        <p:txBody>
          <a:bodyPr wrap="none" anchor="ctr"/>
          <a:lstStyle/>
          <a:p>
            <a:pPr algn="ctr">
              <a:spcBef>
                <a:spcPct val="50000"/>
              </a:spcBef>
            </a:pPr>
            <a:endParaRPr lang="en-US"/>
          </a:p>
        </p:txBody>
      </p:sp>
      <p:sp>
        <p:nvSpPr>
          <p:cNvPr id="49162" name="Text Box 12"/>
          <p:cNvSpPr txBox="1">
            <a:spLocks noChangeArrowheads="1"/>
          </p:cNvSpPr>
          <p:nvPr/>
        </p:nvSpPr>
        <p:spPr bwMode="auto">
          <a:xfrm>
            <a:off x="919163" y="6157913"/>
            <a:ext cx="9731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itchFamily="34" charset="0"/>
                <a:cs typeface="Arial" pitchFamily="34" charset="0"/>
              </a:defRPr>
            </a:lvl1pPr>
            <a:lvl2pPr marL="742950" indent="-285750" eaLnBrk="0" hangingPunct="0">
              <a:defRPr sz="2400">
                <a:solidFill>
                  <a:schemeClr val="tx1"/>
                </a:solidFill>
                <a:latin typeface="Arial Narrow" pitchFamily="34" charset="0"/>
                <a:cs typeface="Arial" pitchFamily="34" charset="0"/>
              </a:defRPr>
            </a:lvl2pPr>
            <a:lvl3pPr marL="1143000" indent="-228600" eaLnBrk="0" hangingPunct="0">
              <a:defRPr sz="2400">
                <a:solidFill>
                  <a:schemeClr val="tx1"/>
                </a:solidFill>
                <a:latin typeface="Arial Narrow" pitchFamily="34" charset="0"/>
                <a:cs typeface="Arial" pitchFamily="34" charset="0"/>
              </a:defRPr>
            </a:lvl3pPr>
            <a:lvl4pPr marL="1600200" indent="-228600" eaLnBrk="0" hangingPunct="0">
              <a:defRPr sz="2400">
                <a:solidFill>
                  <a:schemeClr val="tx1"/>
                </a:solidFill>
                <a:latin typeface="Arial Narrow" pitchFamily="34" charset="0"/>
                <a:cs typeface="Arial" pitchFamily="34" charset="0"/>
              </a:defRPr>
            </a:lvl4pPr>
            <a:lvl5pPr marL="2057400" indent="-228600" eaLnBrk="0" hangingPunct="0">
              <a:defRPr sz="2400">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Narrow" pitchFamily="34" charset="0"/>
                <a:cs typeface="Arial" pitchFamily="34" charset="0"/>
              </a:defRPr>
            </a:lvl9pPr>
          </a:lstStyle>
          <a:p>
            <a:pPr algn="ctr" eaLnBrk="1" hangingPunct="1">
              <a:spcBef>
                <a:spcPct val="50000"/>
              </a:spcBef>
            </a:pPr>
            <a:r>
              <a:rPr lang="en-GB" sz="1600">
                <a:solidFill>
                  <a:srgbClr val="0099FF"/>
                </a:solidFill>
                <a:latin typeface="Arial" pitchFamily="34" charset="0"/>
              </a:rPr>
              <a:t>Previous</a:t>
            </a:r>
          </a:p>
        </p:txBody>
      </p:sp>
      <p:sp>
        <p:nvSpPr>
          <p:cNvPr id="49163" name="Text Box 13"/>
          <p:cNvSpPr txBox="1">
            <a:spLocks noChangeArrowheads="1"/>
          </p:cNvSpPr>
          <p:nvPr/>
        </p:nvSpPr>
        <p:spPr bwMode="auto">
          <a:xfrm>
            <a:off x="7548563" y="6157913"/>
            <a:ext cx="6016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itchFamily="34" charset="0"/>
                <a:cs typeface="Arial" pitchFamily="34" charset="0"/>
              </a:defRPr>
            </a:lvl1pPr>
            <a:lvl2pPr marL="742950" indent="-285750" eaLnBrk="0" hangingPunct="0">
              <a:defRPr sz="2400">
                <a:solidFill>
                  <a:schemeClr val="tx1"/>
                </a:solidFill>
                <a:latin typeface="Arial Narrow" pitchFamily="34" charset="0"/>
                <a:cs typeface="Arial" pitchFamily="34" charset="0"/>
              </a:defRPr>
            </a:lvl2pPr>
            <a:lvl3pPr marL="1143000" indent="-228600" eaLnBrk="0" hangingPunct="0">
              <a:defRPr sz="2400">
                <a:solidFill>
                  <a:schemeClr val="tx1"/>
                </a:solidFill>
                <a:latin typeface="Arial Narrow" pitchFamily="34" charset="0"/>
                <a:cs typeface="Arial" pitchFamily="34" charset="0"/>
              </a:defRPr>
            </a:lvl3pPr>
            <a:lvl4pPr marL="1600200" indent="-228600" eaLnBrk="0" hangingPunct="0">
              <a:defRPr sz="2400">
                <a:solidFill>
                  <a:schemeClr val="tx1"/>
                </a:solidFill>
                <a:latin typeface="Arial Narrow" pitchFamily="34" charset="0"/>
                <a:cs typeface="Arial" pitchFamily="34" charset="0"/>
              </a:defRPr>
            </a:lvl4pPr>
            <a:lvl5pPr marL="2057400" indent="-228600" eaLnBrk="0" hangingPunct="0">
              <a:defRPr sz="2400">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Narrow" pitchFamily="34" charset="0"/>
                <a:cs typeface="Arial" pitchFamily="34" charset="0"/>
              </a:defRPr>
            </a:lvl9pPr>
          </a:lstStyle>
          <a:p>
            <a:pPr algn="ctr" eaLnBrk="1" hangingPunct="1">
              <a:spcBef>
                <a:spcPct val="50000"/>
              </a:spcBef>
            </a:pPr>
            <a:r>
              <a:rPr lang="en-GB" sz="1600">
                <a:solidFill>
                  <a:srgbClr val="0099FF"/>
                </a:solidFill>
                <a:latin typeface="Arial" pitchFamily="34" charset="0"/>
              </a:rPr>
              <a:t>Next</a:t>
            </a:r>
          </a:p>
        </p:txBody>
      </p:sp>
      <p:sp>
        <p:nvSpPr>
          <p:cNvPr id="49164" name="AutoShape 14">
            <a:hlinkClick r:id="" action="ppaction://hlinkshowjump?jump=endshow"/>
          </p:cNvPr>
          <p:cNvSpPr>
            <a:spLocks noChangeArrowheads="1"/>
          </p:cNvSpPr>
          <p:nvPr/>
        </p:nvSpPr>
        <p:spPr bwMode="auto">
          <a:xfrm>
            <a:off x="4325938" y="6056313"/>
            <a:ext cx="531812" cy="531812"/>
          </a:xfrm>
          <a:prstGeom prst="sun">
            <a:avLst>
              <a:gd name="adj" fmla="val 25000"/>
            </a:avLst>
          </a:prstGeom>
          <a:solidFill>
            <a:srgbClr val="FF0000"/>
          </a:solidFill>
          <a:ln w="9525">
            <a:solidFill>
              <a:schemeClr val="tx1"/>
            </a:solidFill>
            <a:miter lim="800000"/>
            <a:headEnd/>
            <a:tailEnd/>
          </a:ln>
        </p:spPr>
        <p:txBody>
          <a:bodyPr wrap="none" anchor="ctr"/>
          <a:lstStyle/>
          <a:p>
            <a:pPr algn="ctr">
              <a:spcBef>
                <a:spcPct val="50000"/>
              </a:spcBef>
            </a:pPr>
            <a:endParaRPr lang="en-US"/>
          </a:p>
        </p:txBody>
      </p:sp>
      <p:sp>
        <p:nvSpPr>
          <p:cNvPr id="49165" name="Text Box 15"/>
          <p:cNvSpPr txBox="1">
            <a:spLocks noChangeArrowheads="1"/>
          </p:cNvSpPr>
          <p:nvPr/>
        </p:nvSpPr>
        <p:spPr bwMode="auto">
          <a:xfrm>
            <a:off x="4868863" y="6170613"/>
            <a:ext cx="5572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itchFamily="34" charset="0"/>
                <a:cs typeface="Arial" pitchFamily="34" charset="0"/>
              </a:defRPr>
            </a:lvl1pPr>
            <a:lvl2pPr marL="742950" indent="-285750" eaLnBrk="0" hangingPunct="0">
              <a:defRPr sz="2400">
                <a:solidFill>
                  <a:schemeClr val="tx1"/>
                </a:solidFill>
                <a:latin typeface="Arial Narrow" pitchFamily="34" charset="0"/>
                <a:cs typeface="Arial" pitchFamily="34" charset="0"/>
              </a:defRPr>
            </a:lvl2pPr>
            <a:lvl3pPr marL="1143000" indent="-228600" eaLnBrk="0" hangingPunct="0">
              <a:defRPr sz="2400">
                <a:solidFill>
                  <a:schemeClr val="tx1"/>
                </a:solidFill>
                <a:latin typeface="Arial Narrow" pitchFamily="34" charset="0"/>
                <a:cs typeface="Arial" pitchFamily="34" charset="0"/>
              </a:defRPr>
            </a:lvl3pPr>
            <a:lvl4pPr marL="1600200" indent="-228600" eaLnBrk="0" hangingPunct="0">
              <a:defRPr sz="2400">
                <a:solidFill>
                  <a:schemeClr val="tx1"/>
                </a:solidFill>
                <a:latin typeface="Arial Narrow" pitchFamily="34" charset="0"/>
                <a:cs typeface="Arial" pitchFamily="34" charset="0"/>
              </a:defRPr>
            </a:lvl4pPr>
            <a:lvl5pPr marL="2057400" indent="-228600" eaLnBrk="0" hangingPunct="0">
              <a:defRPr sz="2400">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Narrow" pitchFamily="34" charset="0"/>
                <a:cs typeface="Arial" pitchFamily="34" charset="0"/>
              </a:defRPr>
            </a:lvl9pPr>
          </a:lstStyle>
          <a:p>
            <a:pPr algn="ctr" eaLnBrk="1" hangingPunct="1">
              <a:spcBef>
                <a:spcPct val="50000"/>
              </a:spcBef>
            </a:pPr>
            <a:r>
              <a:rPr lang="en-GB" sz="1600">
                <a:solidFill>
                  <a:srgbClr val="0099FF"/>
                </a:solidFill>
                <a:latin typeface="Arial" pitchFamily="34" charset="0"/>
              </a:rPr>
              <a:t>Quit</a:t>
            </a:r>
          </a:p>
        </p:txBody>
      </p:sp>
      <p:sp>
        <p:nvSpPr>
          <p:cNvPr id="49166" name="Text Box 16"/>
          <p:cNvSpPr txBox="1">
            <a:spLocks noChangeArrowheads="1"/>
          </p:cNvSpPr>
          <p:nvPr/>
        </p:nvSpPr>
        <p:spPr bwMode="auto">
          <a:xfrm>
            <a:off x="3733800" y="6170613"/>
            <a:ext cx="5572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itchFamily="34" charset="0"/>
                <a:cs typeface="Arial" pitchFamily="34" charset="0"/>
              </a:defRPr>
            </a:lvl1pPr>
            <a:lvl2pPr marL="742950" indent="-285750" eaLnBrk="0" hangingPunct="0">
              <a:defRPr sz="2400">
                <a:solidFill>
                  <a:schemeClr val="tx1"/>
                </a:solidFill>
                <a:latin typeface="Arial Narrow" pitchFamily="34" charset="0"/>
                <a:cs typeface="Arial" pitchFamily="34" charset="0"/>
              </a:defRPr>
            </a:lvl2pPr>
            <a:lvl3pPr marL="1143000" indent="-228600" eaLnBrk="0" hangingPunct="0">
              <a:defRPr sz="2400">
                <a:solidFill>
                  <a:schemeClr val="tx1"/>
                </a:solidFill>
                <a:latin typeface="Arial Narrow" pitchFamily="34" charset="0"/>
                <a:cs typeface="Arial" pitchFamily="34" charset="0"/>
              </a:defRPr>
            </a:lvl3pPr>
            <a:lvl4pPr marL="1600200" indent="-228600" eaLnBrk="0" hangingPunct="0">
              <a:defRPr sz="2400">
                <a:solidFill>
                  <a:schemeClr val="tx1"/>
                </a:solidFill>
                <a:latin typeface="Arial Narrow" pitchFamily="34" charset="0"/>
                <a:cs typeface="Arial" pitchFamily="34" charset="0"/>
              </a:defRPr>
            </a:lvl4pPr>
            <a:lvl5pPr marL="2057400" indent="-228600" eaLnBrk="0" hangingPunct="0">
              <a:defRPr sz="2400">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Narrow" pitchFamily="34" charset="0"/>
                <a:cs typeface="Arial" pitchFamily="34" charset="0"/>
              </a:defRPr>
            </a:lvl9pPr>
          </a:lstStyle>
          <a:p>
            <a:pPr algn="ctr" eaLnBrk="1" hangingPunct="1">
              <a:spcBef>
                <a:spcPct val="50000"/>
              </a:spcBef>
            </a:pPr>
            <a:r>
              <a:rPr lang="en-GB" sz="1600">
                <a:solidFill>
                  <a:srgbClr val="0099FF"/>
                </a:solidFill>
                <a:latin typeface="Arial" pitchFamily="34" charset="0"/>
              </a:rPr>
              <a:t>Quit</a:t>
            </a:r>
          </a:p>
        </p:txBody>
      </p:sp>
      <p:sp>
        <p:nvSpPr>
          <p:cNvPr id="13330" name="Text Box 18"/>
          <p:cNvSpPr txBox="1">
            <a:spLocks noChangeArrowheads="1"/>
          </p:cNvSpPr>
          <p:nvPr/>
        </p:nvSpPr>
        <p:spPr bwMode="auto">
          <a:xfrm>
            <a:off x="574675" y="2657475"/>
            <a:ext cx="2178050" cy="366713"/>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itchFamily="34" charset="0"/>
                <a:cs typeface="Arial" pitchFamily="34" charset="0"/>
              </a:defRPr>
            </a:lvl1pPr>
            <a:lvl2pPr marL="742950" indent="-285750" eaLnBrk="0" hangingPunct="0">
              <a:defRPr sz="2400">
                <a:solidFill>
                  <a:schemeClr val="tx1"/>
                </a:solidFill>
                <a:latin typeface="Arial Narrow" pitchFamily="34" charset="0"/>
                <a:cs typeface="Arial" pitchFamily="34" charset="0"/>
              </a:defRPr>
            </a:lvl2pPr>
            <a:lvl3pPr marL="1143000" indent="-228600" eaLnBrk="0" hangingPunct="0">
              <a:defRPr sz="2400">
                <a:solidFill>
                  <a:schemeClr val="tx1"/>
                </a:solidFill>
                <a:latin typeface="Arial Narrow" pitchFamily="34" charset="0"/>
                <a:cs typeface="Arial" pitchFamily="34" charset="0"/>
              </a:defRPr>
            </a:lvl3pPr>
            <a:lvl4pPr marL="1600200" indent="-228600" eaLnBrk="0" hangingPunct="0">
              <a:defRPr sz="2400">
                <a:solidFill>
                  <a:schemeClr val="tx1"/>
                </a:solidFill>
                <a:latin typeface="Arial Narrow" pitchFamily="34" charset="0"/>
                <a:cs typeface="Arial" pitchFamily="34" charset="0"/>
              </a:defRPr>
            </a:lvl4pPr>
            <a:lvl5pPr marL="2057400" indent="-228600" eaLnBrk="0" hangingPunct="0">
              <a:defRPr sz="2400">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Narrow" pitchFamily="34" charset="0"/>
                <a:cs typeface="Arial" pitchFamily="34" charset="0"/>
              </a:defRPr>
            </a:lvl9pPr>
          </a:lstStyle>
          <a:p>
            <a:pPr algn="ctr" eaLnBrk="1" hangingPunct="1">
              <a:spcBef>
                <a:spcPct val="50000"/>
              </a:spcBef>
            </a:pPr>
            <a:r>
              <a:rPr lang="en-GB" sz="1800">
                <a:latin typeface="Arial" pitchFamily="34" charset="0"/>
              </a:rPr>
              <a:t>Equate coefficients:</a:t>
            </a:r>
            <a:endParaRPr lang="en-GB" sz="1800"/>
          </a:p>
        </p:txBody>
      </p:sp>
      <p:graphicFrame>
        <p:nvGraphicFramePr>
          <p:cNvPr id="13331" name="Object 19"/>
          <p:cNvGraphicFramePr>
            <a:graphicFrameLocks noChangeAspect="1"/>
          </p:cNvGraphicFramePr>
          <p:nvPr/>
        </p:nvGraphicFramePr>
        <p:xfrm>
          <a:off x="3021013" y="2641600"/>
          <a:ext cx="2782887" cy="363538"/>
        </p:xfrm>
        <a:graphic>
          <a:graphicData uri="http://schemas.openxmlformats.org/presentationml/2006/ole">
            <mc:AlternateContent xmlns:mc="http://schemas.openxmlformats.org/markup-compatibility/2006">
              <mc:Choice xmlns:v="urn:schemas-microsoft-com:vml" Requires="v">
                <p:oleObj spid="_x0000_s49195" name="Equation" r:id="rId9" imgW="1536033" imgH="203112" progId="Equation.DSMT4">
                  <p:embed/>
                </p:oleObj>
              </mc:Choice>
              <mc:Fallback>
                <p:oleObj name="Equation" r:id="rId9" imgW="1536033" imgH="203112" progId="Equation.DSMT4">
                  <p:embed/>
                  <p:pic>
                    <p:nvPicPr>
                      <p:cNvPr id="0" name="Object 1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21013" y="2641600"/>
                        <a:ext cx="2782887"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332" name="Text Box 20"/>
          <p:cNvSpPr txBox="1">
            <a:spLocks noChangeArrowheads="1"/>
          </p:cNvSpPr>
          <p:nvPr/>
        </p:nvSpPr>
        <p:spPr bwMode="auto">
          <a:xfrm>
            <a:off x="574675" y="3154363"/>
            <a:ext cx="1809750" cy="366712"/>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itchFamily="34" charset="0"/>
                <a:cs typeface="Arial" pitchFamily="34" charset="0"/>
              </a:defRPr>
            </a:lvl1pPr>
            <a:lvl2pPr marL="742950" indent="-285750" eaLnBrk="0" hangingPunct="0">
              <a:defRPr sz="2400">
                <a:solidFill>
                  <a:schemeClr val="tx1"/>
                </a:solidFill>
                <a:latin typeface="Arial Narrow" pitchFamily="34" charset="0"/>
                <a:cs typeface="Arial" pitchFamily="34" charset="0"/>
              </a:defRPr>
            </a:lvl2pPr>
            <a:lvl3pPr marL="1143000" indent="-228600" eaLnBrk="0" hangingPunct="0">
              <a:defRPr sz="2400">
                <a:solidFill>
                  <a:schemeClr val="tx1"/>
                </a:solidFill>
                <a:latin typeface="Arial Narrow" pitchFamily="34" charset="0"/>
                <a:cs typeface="Arial" pitchFamily="34" charset="0"/>
              </a:defRPr>
            </a:lvl3pPr>
            <a:lvl4pPr marL="1600200" indent="-228600" eaLnBrk="0" hangingPunct="0">
              <a:defRPr sz="2400">
                <a:solidFill>
                  <a:schemeClr val="tx1"/>
                </a:solidFill>
                <a:latin typeface="Arial Narrow" pitchFamily="34" charset="0"/>
                <a:cs typeface="Arial" pitchFamily="34" charset="0"/>
              </a:defRPr>
            </a:lvl4pPr>
            <a:lvl5pPr marL="2057400" indent="-228600" eaLnBrk="0" hangingPunct="0">
              <a:defRPr sz="2400">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Narrow" pitchFamily="34" charset="0"/>
                <a:cs typeface="Arial" pitchFamily="34" charset="0"/>
              </a:defRPr>
            </a:lvl9pPr>
          </a:lstStyle>
          <a:p>
            <a:pPr algn="ctr" eaLnBrk="1" hangingPunct="1">
              <a:spcBef>
                <a:spcPct val="50000"/>
              </a:spcBef>
            </a:pPr>
            <a:r>
              <a:rPr lang="en-GB" sz="1800">
                <a:latin typeface="Arial" pitchFamily="34" charset="0"/>
              </a:rPr>
              <a:t>Square and add</a:t>
            </a:r>
            <a:endParaRPr lang="en-GB" sz="1800"/>
          </a:p>
        </p:txBody>
      </p:sp>
      <p:graphicFrame>
        <p:nvGraphicFramePr>
          <p:cNvPr id="13333" name="Object 21"/>
          <p:cNvGraphicFramePr>
            <a:graphicFrameLocks noChangeAspect="1"/>
          </p:cNvGraphicFramePr>
          <p:nvPr/>
        </p:nvGraphicFramePr>
        <p:xfrm>
          <a:off x="3243263" y="3103563"/>
          <a:ext cx="2347912" cy="433387"/>
        </p:xfrm>
        <a:graphic>
          <a:graphicData uri="http://schemas.openxmlformats.org/presentationml/2006/ole">
            <mc:AlternateContent xmlns:mc="http://schemas.openxmlformats.org/markup-compatibility/2006">
              <mc:Choice xmlns:v="urn:schemas-microsoft-com:vml" Requires="v">
                <p:oleObj spid="_x0000_s49196" name="Equation" r:id="rId11" imgW="1295400" imgH="241300" progId="Equation.DSMT4">
                  <p:embed/>
                </p:oleObj>
              </mc:Choice>
              <mc:Fallback>
                <p:oleObj name="Equation" r:id="rId11" imgW="1295400" imgH="241300" progId="Equation.DSMT4">
                  <p:embed/>
                  <p:pic>
                    <p:nvPicPr>
                      <p:cNvPr id="0" name="Object 2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43263" y="3103563"/>
                        <a:ext cx="2347912"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334" name="Text Box 22"/>
          <p:cNvSpPr txBox="1">
            <a:spLocks noChangeArrowheads="1"/>
          </p:cNvSpPr>
          <p:nvPr/>
        </p:nvSpPr>
        <p:spPr bwMode="auto">
          <a:xfrm>
            <a:off x="574675" y="3641725"/>
            <a:ext cx="1060450" cy="366713"/>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itchFamily="34" charset="0"/>
                <a:cs typeface="Arial" pitchFamily="34" charset="0"/>
              </a:defRPr>
            </a:lvl1pPr>
            <a:lvl2pPr marL="742950" indent="-285750" eaLnBrk="0" hangingPunct="0">
              <a:defRPr sz="2400">
                <a:solidFill>
                  <a:schemeClr val="tx1"/>
                </a:solidFill>
                <a:latin typeface="Arial Narrow" pitchFamily="34" charset="0"/>
                <a:cs typeface="Arial" pitchFamily="34" charset="0"/>
              </a:defRPr>
            </a:lvl2pPr>
            <a:lvl3pPr marL="1143000" indent="-228600" eaLnBrk="0" hangingPunct="0">
              <a:defRPr sz="2400">
                <a:solidFill>
                  <a:schemeClr val="tx1"/>
                </a:solidFill>
                <a:latin typeface="Arial Narrow" pitchFamily="34" charset="0"/>
                <a:cs typeface="Arial" pitchFamily="34" charset="0"/>
              </a:defRPr>
            </a:lvl3pPr>
            <a:lvl4pPr marL="1600200" indent="-228600" eaLnBrk="0" hangingPunct="0">
              <a:defRPr sz="2400">
                <a:solidFill>
                  <a:schemeClr val="tx1"/>
                </a:solidFill>
                <a:latin typeface="Arial Narrow" pitchFamily="34" charset="0"/>
                <a:cs typeface="Arial" pitchFamily="34" charset="0"/>
              </a:defRPr>
            </a:lvl4pPr>
            <a:lvl5pPr marL="2057400" indent="-228600" eaLnBrk="0" hangingPunct="0">
              <a:defRPr sz="2400">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Narrow" pitchFamily="34" charset="0"/>
                <a:cs typeface="Arial" pitchFamily="34" charset="0"/>
              </a:defRPr>
            </a:lvl9pPr>
          </a:lstStyle>
          <a:p>
            <a:pPr algn="ctr" eaLnBrk="1" hangingPunct="1">
              <a:spcBef>
                <a:spcPct val="50000"/>
              </a:spcBef>
            </a:pPr>
            <a:r>
              <a:rPr lang="en-GB" sz="1800">
                <a:latin typeface="Arial" pitchFamily="34" charset="0"/>
              </a:rPr>
              <a:t>Dividing:</a:t>
            </a:r>
            <a:endParaRPr lang="en-GB" sz="1800"/>
          </a:p>
        </p:txBody>
      </p:sp>
      <p:sp>
        <p:nvSpPr>
          <p:cNvPr id="13339" name="Text Box 27"/>
          <p:cNvSpPr txBox="1">
            <a:spLocks noChangeArrowheads="1"/>
          </p:cNvSpPr>
          <p:nvPr/>
        </p:nvSpPr>
        <p:spPr bwMode="auto">
          <a:xfrm>
            <a:off x="574675" y="4148138"/>
            <a:ext cx="1492250" cy="366712"/>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itchFamily="34" charset="0"/>
                <a:cs typeface="Arial" pitchFamily="34" charset="0"/>
              </a:defRPr>
            </a:lvl1pPr>
            <a:lvl2pPr marL="742950" indent="-285750" eaLnBrk="0" hangingPunct="0">
              <a:defRPr sz="2400">
                <a:solidFill>
                  <a:schemeClr val="tx1"/>
                </a:solidFill>
                <a:latin typeface="Arial Narrow" pitchFamily="34" charset="0"/>
                <a:cs typeface="Arial" pitchFamily="34" charset="0"/>
              </a:defRPr>
            </a:lvl2pPr>
            <a:lvl3pPr marL="1143000" indent="-228600" eaLnBrk="0" hangingPunct="0">
              <a:defRPr sz="2400">
                <a:solidFill>
                  <a:schemeClr val="tx1"/>
                </a:solidFill>
                <a:latin typeface="Arial Narrow" pitchFamily="34" charset="0"/>
                <a:cs typeface="Arial" pitchFamily="34" charset="0"/>
              </a:defRPr>
            </a:lvl3pPr>
            <a:lvl4pPr marL="1600200" indent="-228600" eaLnBrk="0" hangingPunct="0">
              <a:defRPr sz="2400">
                <a:solidFill>
                  <a:schemeClr val="tx1"/>
                </a:solidFill>
                <a:latin typeface="Arial Narrow" pitchFamily="34" charset="0"/>
                <a:cs typeface="Arial" pitchFamily="34" charset="0"/>
              </a:defRPr>
            </a:lvl4pPr>
            <a:lvl5pPr marL="2057400" indent="-228600" eaLnBrk="0" hangingPunct="0">
              <a:defRPr sz="2400">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Narrow" pitchFamily="34" charset="0"/>
                <a:cs typeface="Arial" pitchFamily="34" charset="0"/>
              </a:defRPr>
            </a:lvl9pPr>
          </a:lstStyle>
          <a:p>
            <a:pPr algn="ctr" eaLnBrk="1" hangingPunct="1">
              <a:spcBef>
                <a:spcPct val="50000"/>
              </a:spcBef>
            </a:pPr>
            <a:r>
              <a:rPr lang="en-GB" sz="1800">
                <a:latin typeface="Arial" pitchFamily="34" charset="0"/>
              </a:rPr>
              <a:t>Put together:</a:t>
            </a:r>
            <a:endParaRPr lang="en-GB" sz="1800"/>
          </a:p>
        </p:txBody>
      </p:sp>
      <p:graphicFrame>
        <p:nvGraphicFramePr>
          <p:cNvPr id="13340" name="Object 28"/>
          <p:cNvGraphicFramePr>
            <a:graphicFrameLocks noChangeAspect="1"/>
          </p:cNvGraphicFramePr>
          <p:nvPr/>
        </p:nvGraphicFramePr>
        <p:xfrm>
          <a:off x="2409825" y="4032250"/>
          <a:ext cx="4986338" cy="542925"/>
        </p:xfrm>
        <a:graphic>
          <a:graphicData uri="http://schemas.openxmlformats.org/presentationml/2006/ole">
            <mc:AlternateContent xmlns:mc="http://schemas.openxmlformats.org/markup-compatibility/2006">
              <mc:Choice xmlns:v="urn:schemas-microsoft-com:vml" Requires="v">
                <p:oleObj spid="_x0000_s49197" name="Equation" r:id="rId13" imgW="2882900" imgH="317500" progId="Equation.DSMT4">
                  <p:embed/>
                </p:oleObj>
              </mc:Choice>
              <mc:Fallback>
                <p:oleObj name="Equation" r:id="rId13" imgW="2882900" imgH="317500" progId="Equation.DSMT4">
                  <p:embed/>
                  <p:pic>
                    <p:nvPicPr>
                      <p:cNvPr id="0" name="Object 2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409825" y="4032250"/>
                        <a:ext cx="4986338"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341" name="Text Box 29"/>
          <p:cNvSpPr txBox="1">
            <a:spLocks noChangeArrowheads="1"/>
          </p:cNvSpPr>
          <p:nvPr/>
        </p:nvSpPr>
        <p:spPr bwMode="auto">
          <a:xfrm>
            <a:off x="574675" y="4659313"/>
            <a:ext cx="1581150" cy="366712"/>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itchFamily="34" charset="0"/>
                <a:cs typeface="Arial" pitchFamily="34" charset="0"/>
              </a:defRPr>
            </a:lvl1pPr>
            <a:lvl2pPr marL="742950" indent="-285750" eaLnBrk="0" hangingPunct="0">
              <a:defRPr sz="2400">
                <a:solidFill>
                  <a:schemeClr val="tx1"/>
                </a:solidFill>
                <a:latin typeface="Arial Narrow" pitchFamily="34" charset="0"/>
                <a:cs typeface="Arial" pitchFamily="34" charset="0"/>
              </a:defRPr>
            </a:lvl2pPr>
            <a:lvl3pPr marL="1143000" indent="-228600" eaLnBrk="0" hangingPunct="0">
              <a:defRPr sz="2400">
                <a:solidFill>
                  <a:schemeClr val="tx1"/>
                </a:solidFill>
                <a:latin typeface="Arial Narrow" pitchFamily="34" charset="0"/>
                <a:cs typeface="Arial" pitchFamily="34" charset="0"/>
              </a:defRPr>
            </a:lvl3pPr>
            <a:lvl4pPr marL="1600200" indent="-228600" eaLnBrk="0" hangingPunct="0">
              <a:defRPr sz="2400">
                <a:solidFill>
                  <a:schemeClr val="tx1"/>
                </a:solidFill>
                <a:latin typeface="Arial Narrow" pitchFamily="34" charset="0"/>
                <a:cs typeface="Arial" pitchFamily="34" charset="0"/>
              </a:defRPr>
            </a:lvl4pPr>
            <a:lvl5pPr marL="2057400" indent="-228600" eaLnBrk="0" hangingPunct="0">
              <a:defRPr sz="2400">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Narrow" pitchFamily="34" charset="0"/>
                <a:cs typeface="Arial" pitchFamily="34" charset="0"/>
              </a:defRPr>
            </a:lvl9pPr>
          </a:lstStyle>
          <a:p>
            <a:pPr algn="ctr" eaLnBrk="1" hangingPunct="1">
              <a:spcBef>
                <a:spcPct val="50000"/>
              </a:spcBef>
            </a:pPr>
            <a:r>
              <a:rPr lang="en-GB" sz="1800">
                <a:latin typeface="Arial" pitchFamily="34" charset="0"/>
              </a:rPr>
              <a:t>Sketch Graph</a:t>
            </a:r>
            <a:endParaRPr lang="en-GB" sz="1800"/>
          </a:p>
        </p:txBody>
      </p:sp>
      <p:sp>
        <p:nvSpPr>
          <p:cNvPr id="49175" name="Text Box 33"/>
          <p:cNvSpPr txBox="1">
            <a:spLocks noChangeArrowheads="1"/>
          </p:cNvSpPr>
          <p:nvPr/>
        </p:nvSpPr>
        <p:spPr bwMode="auto">
          <a:xfrm>
            <a:off x="468313" y="661988"/>
            <a:ext cx="7539037"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eaLnBrk="0" hangingPunct="0">
              <a:defRPr sz="2400">
                <a:solidFill>
                  <a:schemeClr val="tx1"/>
                </a:solidFill>
                <a:latin typeface="Arial Narrow" pitchFamily="34" charset="0"/>
                <a:cs typeface="Arial" pitchFamily="34" charset="0"/>
              </a:defRPr>
            </a:lvl1pPr>
            <a:lvl2pPr marL="742950" indent="-285750" eaLnBrk="0" hangingPunct="0">
              <a:defRPr sz="2400">
                <a:solidFill>
                  <a:schemeClr val="tx1"/>
                </a:solidFill>
                <a:latin typeface="Arial Narrow" pitchFamily="34" charset="0"/>
                <a:cs typeface="Arial" pitchFamily="34" charset="0"/>
              </a:defRPr>
            </a:lvl2pPr>
            <a:lvl3pPr marL="1143000" indent="-228600" eaLnBrk="0" hangingPunct="0">
              <a:defRPr sz="2400">
                <a:solidFill>
                  <a:schemeClr val="tx1"/>
                </a:solidFill>
                <a:latin typeface="Arial Narrow" pitchFamily="34" charset="0"/>
                <a:cs typeface="Arial" pitchFamily="34" charset="0"/>
              </a:defRPr>
            </a:lvl3pPr>
            <a:lvl4pPr marL="1600200" indent="-228600" eaLnBrk="0" hangingPunct="0">
              <a:defRPr sz="2400">
                <a:solidFill>
                  <a:schemeClr val="tx1"/>
                </a:solidFill>
                <a:latin typeface="Arial Narrow" pitchFamily="34" charset="0"/>
                <a:cs typeface="Arial" pitchFamily="34" charset="0"/>
              </a:defRPr>
            </a:lvl4pPr>
            <a:lvl5pPr marL="2057400" indent="-228600" eaLnBrk="0" hangingPunct="0">
              <a:defRPr sz="2400">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Narrow" pitchFamily="34" charset="0"/>
                <a:cs typeface="Arial" pitchFamily="34" charset="0"/>
              </a:defRPr>
            </a:lvl9pPr>
          </a:lstStyle>
          <a:p>
            <a:pPr eaLnBrk="1" hangingPunct="1">
              <a:spcBef>
                <a:spcPct val="50000"/>
              </a:spcBef>
              <a:buFontTx/>
              <a:buAutoNum type="alphaLcParenR"/>
            </a:pPr>
            <a:r>
              <a:rPr lang="en-GB" sz="1800">
                <a:cs typeface="Times New Roman" pitchFamily="18" charset="0"/>
              </a:rPr>
              <a:t>Write </a:t>
            </a:r>
            <a:r>
              <a:rPr lang="en-GB" sz="1800" i="1">
                <a:cs typeface="Times New Roman" pitchFamily="18" charset="0"/>
              </a:rPr>
              <a:t>  </a:t>
            </a:r>
            <a:r>
              <a:rPr lang="en-GB" sz="1800">
                <a:cs typeface="Times New Roman" pitchFamily="18" charset="0"/>
              </a:rPr>
              <a:t>sin</a:t>
            </a:r>
            <a:r>
              <a:rPr lang="en-GB" sz="1800" i="1">
                <a:cs typeface="Times New Roman" pitchFamily="18" charset="0"/>
              </a:rPr>
              <a:t> x - </a:t>
            </a:r>
            <a:r>
              <a:rPr lang="en-GB" sz="1800">
                <a:cs typeface="Times New Roman" pitchFamily="18" charset="0"/>
              </a:rPr>
              <a:t>cos</a:t>
            </a:r>
            <a:r>
              <a:rPr lang="en-GB" sz="1800" i="1">
                <a:cs typeface="Times New Roman" pitchFamily="18" charset="0"/>
              </a:rPr>
              <a:t> x</a:t>
            </a:r>
            <a:r>
              <a:rPr lang="en-GB" sz="1800">
                <a:cs typeface="Times New Roman" pitchFamily="18" charset="0"/>
              </a:rPr>
              <a:t>  in the form </a:t>
            </a:r>
            <a:r>
              <a:rPr lang="en-GB" sz="1800" i="1">
                <a:cs typeface="Times New Roman" pitchFamily="18" charset="0"/>
              </a:rPr>
              <a:t>k</a:t>
            </a:r>
            <a:r>
              <a:rPr lang="en-GB" sz="1800">
                <a:cs typeface="Times New Roman" pitchFamily="18" charset="0"/>
              </a:rPr>
              <a:t> sin (</a:t>
            </a:r>
            <a:r>
              <a:rPr lang="en-GB" sz="1800" i="1">
                <a:cs typeface="Times New Roman" pitchFamily="18" charset="0"/>
              </a:rPr>
              <a:t>x</a:t>
            </a:r>
            <a:r>
              <a:rPr lang="en-GB" sz="1800">
                <a:cs typeface="Times New Roman" pitchFamily="18" charset="0"/>
              </a:rPr>
              <a:t> - </a:t>
            </a:r>
            <a:r>
              <a:rPr lang="en-GB" sz="1800" i="1">
                <a:cs typeface="Times New Roman" pitchFamily="18" charset="0"/>
              </a:rPr>
              <a:t>a</a:t>
            </a:r>
            <a:r>
              <a:rPr lang="en-GB" sz="1800">
                <a:cs typeface="Times New Roman" pitchFamily="18" charset="0"/>
              </a:rPr>
              <a:t>)  stating the values of  </a:t>
            </a:r>
            <a:r>
              <a:rPr lang="en-GB" sz="1800" i="1">
                <a:cs typeface="Times New Roman" pitchFamily="18" charset="0"/>
              </a:rPr>
              <a:t>k</a:t>
            </a:r>
            <a:r>
              <a:rPr lang="en-GB" sz="1800">
                <a:cs typeface="Times New Roman" pitchFamily="18" charset="0"/>
              </a:rPr>
              <a:t>  and  </a:t>
            </a:r>
            <a:r>
              <a:rPr lang="en-GB" sz="1800" i="1">
                <a:cs typeface="Times New Roman" pitchFamily="18" charset="0"/>
              </a:rPr>
              <a:t>a</a:t>
            </a:r>
            <a:r>
              <a:rPr lang="en-GB" sz="1800">
                <a:cs typeface="Times New Roman" pitchFamily="18" charset="0"/>
              </a:rPr>
              <a:t>  where </a:t>
            </a:r>
          </a:p>
          <a:p>
            <a:pPr eaLnBrk="1" hangingPunct="1">
              <a:spcBef>
                <a:spcPct val="50000"/>
              </a:spcBef>
            </a:pPr>
            <a:r>
              <a:rPr lang="en-GB" sz="1800" i="1">
                <a:cs typeface="Times New Roman" pitchFamily="18" charset="0"/>
              </a:rPr>
              <a:t>	k</a:t>
            </a:r>
            <a:r>
              <a:rPr lang="en-GB" sz="1800">
                <a:cs typeface="Times New Roman" pitchFamily="18" charset="0"/>
              </a:rPr>
              <a:t> &gt; 0  and  0 </a:t>
            </a:r>
            <a:r>
              <a:rPr lang="en-GB" sz="1800">
                <a:cs typeface="Times New Roman" pitchFamily="18" charset="0"/>
                <a:sym typeface="Symbol" pitchFamily="18" charset="2"/>
              </a:rPr>
              <a:t>  </a:t>
            </a:r>
            <a:r>
              <a:rPr lang="en-GB" sz="1800" i="1">
                <a:cs typeface="Times New Roman" pitchFamily="18" charset="0"/>
                <a:sym typeface="Symbol" pitchFamily="18" charset="2"/>
              </a:rPr>
              <a:t>a</a:t>
            </a:r>
            <a:r>
              <a:rPr lang="en-GB" sz="1800">
                <a:cs typeface="Times New Roman" pitchFamily="18" charset="0"/>
                <a:sym typeface="Symbol" pitchFamily="18" charset="2"/>
              </a:rPr>
              <a:t>    2</a:t>
            </a:r>
            <a:endParaRPr lang="en-GB" sz="1800">
              <a:cs typeface="Times New Roman" pitchFamily="18" charset="0"/>
            </a:endParaRPr>
          </a:p>
          <a:p>
            <a:pPr eaLnBrk="1" hangingPunct="1">
              <a:spcBef>
                <a:spcPct val="20000"/>
              </a:spcBef>
            </a:pPr>
            <a:r>
              <a:rPr lang="en-GB" sz="1800">
                <a:cs typeface="Times New Roman" pitchFamily="18" charset="0"/>
              </a:rPr>
              <a:t>b)     Sketch the graph of sin</a:t>
            </a:r>
            <a:r>
              <a:rPr lang="en-GB" sz="1800" i="1">
                <a:cs typeface="Times New Roman" pitchFamily="18" charset="0"/>
              </a:rPr>
              <a:t> x - </a:t>
            </a:r>
            <a:r>
              <a:rPr lang="en-GB" sz="1800">
                <a:cs typeface="Times New Roman" pitchFamily="18" charset="0"/>
              </a:rPr>
              <a:t>cos</a:t>
            </a:r>
            <a:r>
              <a:rPr lang="en-GB" sz="1800" i="1">
                <a:cs typeface="Times New Roman" pitchFamily="18" charset="0"/>
              </a:rPr>
              <a:t> x</a:t>
            </a:r>
            <a:r>
              <a:rPr lang="en-GB" sz="1800">
                <a:cs typeface="Times New Roman" pitchFamily="18" charset="0"/>
              </a:rPr>
              <a:t>  for 0 </a:t>
            </a:r>
            <a:r>
              <a:rPr lang="en-GB" sz="1800">
                <a:cs typeface="Times New Roman" pitchFamily="18" charset="0"/>
                <a:sym typeface="Symbol" pitchFamily="18" charset="2"/>
              </a:rPr>
              <a:t>  </a:t>
            </a:r>
            <a:r>
              <a:rPr lang="en-GB" sz="1800" i="1">
                <a:cs typeface="Times New Roman" pitchFamily="18" charset="0"/>
                <a:sym typeface="Symbol" pitchFamily="18" charset="2"/>
              </a:rPr>
              <a:t>a</a:t>
            </a:r>
            <a:r>
              <a:rPr lang="en-GB" sz="1800">
                <a:cs typeface="Times New Roman" pitchFamily="18" charset="0"/>
                <a:sym typeface="Symbol" pitchFamily="18" charset="2"/>
              </a:rPr>
              <a:t>    2</a:t>
            </a:r>
            <a:r>
              <a:rPr lang="en-GB" sz="1800">
                <a:cs typeface="Times New Roman" pitchFamily="18" charset="0"/>
              </a:rPr>
              <a:t>  showing clearly the graph’s</a:t>
            </a:r>
          </a:p>
          <a:p>
            <a:pPr eaLnBrk="1" hangingPunct="1">
              <a:spcBef>
                <a:spcPct val="50000"/>
              </a:spcBef>
            </a:pPr>
            <a:r>
              <a:rPr lang="en-GB" sz="1800">
                <a:cs typeface="Times New Roman" pitchFamily="18" charset="0"/>
              </a:rPr>
              <a:t>        maximum and minimum values and where it cuts the x-axis and the y-axis.</a:t>
            </a:r>
            <a:endParaRPr lang="en-GB" sz="1800"/>
          </a:p>
        </p:txBody>
      </p:sp>
      <p:graphicFrame>
        <p:nvGraphicFramePr>
          <p:cNvPr id="13347" name="Object 35"/>
          <p:cNvGraphicFramePr>
            <a:graphicFrameLocks noChangeAspect="1"/>
          </p:cNvGraphicFramePr>
          <p:nvPr/>
        </p:nvGraphicFramePr>
        <p:xfrm>
          <a:off x="2433638" y="4654550"/>
          <a:ext cx="2443162" cy="420688"/>
        </p:xfrm>
        <a:graphic>
          <a:graphicData uri="http://schemas.openxmlformats.org/presentationml/2006/ole">
            <mc:AlternateContent xmlns:mc="http://schemas.openxmlformats.org/markup-compatibility/2006">
              <mc:Choice xmlns:v="urn:schemas-microsoft-com:vml" Requires="v">
                <p:oleObj spid="_x0000_s49198" name="Equation" r:id="rId15" imgW="1384300" imgH="241300" progId="Equation.DSMT4">
                  <p:embed/>
                </p:oleObj>
              </mc:Choice>
              <mc:Fallback>
                <p:oleObj name="Equation" r:id="rId15" imgW="1384300" imgH="241300" progId="Equation.DSMT4">
                  <p:embed/>
                  <p:pic>
                    <p:nvPicPr>
                      <p:cNvPr id="0" name="Object 3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433638" y="4654550"/>
                        <a:ext cx="2443162"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348" name="Object 36"/>
          <p:cNvGraphicFramePr>
            <a:graphicFrameLocks noChangeAspect="1"/>
          </p:cNvGraphicFramePr>
          <p:nvPr/>
        </p:nvGraphicFramePr>
        <p:xfrm>
          <a:off x="1935163" y="5173663"/>
          <a:ext cx="2981325" cy="554037"/>
        </p:xfrm>
        <a:graphic>
          <a:graphicData uri="http://schemas.openxmlformats.org/presentationml/2006/ole">
            <mc:AlternateContent xmlns:mc="http://schemas.openxmlformats.org/markup-compatibility/2006">
              <mc:Choice xmlns:v="urn:schemas-microsoft-com:vml" Requires="v">
                <p:oleObj spid="_x0000_s49199" name="Equation" r:id="rId17" imgW="1688367" imgH="317362" progId="Equation.DSMT4">
                  <p:embed/>
                </p:oleObj>
              </mc:Choice>
              <mc:Fallback>
                <p:oleObj name="Equation" r:id="rId17" imgW="1688367" imgH="317362" progId="Equation.DSMT4">
                  <p:embed/>
                  <p:pic>
                    <p:nvPicPr>
                      <p:cNvPr id="0" name="Object 3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935163" y="5173663"/>
                        <a:ext cx="298132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49178" name="Picture 39" descr="No-calculato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738813" y="5891213"/>
            <a:ext cx="595312"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79" name="Picture 40" descr="Round-button-blue">
            <a:hlinkClick r:id="rId20" action="ppaction://hlinksldjump">
              <a:snd r:embed="rId8" name="beep.wav"/>
            </a:hlinkClick>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611438" y="6011863"/>
            <a:ext cx="4238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80" name="Text Box 41"/>
          <p:cNvSpPr txBox="1">
            <a:spLocks noChangeArrowheads="1"/>
          </p:cNvSpPr>
          <p:nvPr/>
        </p:nvSpPr>
        <p:spPr bwMode="auto">
          <a:xfrm>
            <a:off x="1938338" y="6376988"/>
            <a:ext cx="17541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itchFamily="34" charset="0"/>
                <a:cs typeface="Arial" pitchFamily="34" charset="0"/>
              </a:defRPr>
            </a:lvl1pPr>
            <a:lvl2pPr marL="742950" indent="-285750" eaLnBrk="0" hangingPunct="0">
              <a:defRPr sz="2400">
                <a:solidFill>
                  <a:schemeClr val="tx1"/>
                </a:solidFill>
                <a:latin typeface="Arial Narrow" pitchFamily="34" charset="0"/>
                <a:cs typeface="Arial" pitchFamily="34" charset="0"/>
              </a:defRPr>
            </a:lvl2pPr>
            <a:lvl3pPr marL="1143000" indent="-228600" eaLnBrk="0" hangingPunct="0">
              <a:defRPr sz="2400">
                <a:solidFill>
                  <a:schemeClr val="tx1"/>
                </a:solidFill>
                <a:latin typeface="Arial Narrow" pitchFamily="34" charset="0"/>
                <a:cs typeface="Arial" pitchFamily="34" charset="0"/>
              </a:defRPr>
            </a:lvl3pPr>
            <a:lvl4pPr marL="1600200" indent="-228600" eaLnBrk="0" hangingPunct="0">
              <a:defRPr sz="2400">
                <a:solidFill>
                  <a:schemeClr val="tx1"/>
                </a:solidFill>
                <a:latin typeface="Arial Narrow" pitchFamily="34" charset="0"/>
                <a:cs typeface="Arial" pitchFamily="34" charset="0"/>
              </a:defRPr>
            </a:lvl4pPr>
            <a:lvl5pPr marL="2057400" indent="-228600" eaLnBrk="0" hangingPunct="0">
              <a:defRPr sz="2400">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Narrow" pitchFamily="34" charset="0"/>
                <a:cs typeface="Arial" pitchFamily="34" charset="0"/>
              </a:defRPr>
            </a:lvl9pPr>
          </a:lstStyle>
          <a:p>
            <a:pPr algn="ctr" eaLnBrk="1" hangingPunct="1">
              <a:spcBef>
                <a:spcPct val="50000"/>
              </a:spcBef>
            </a:pPr>
            <a:r>
              <a:rPr lang="en-GB" sz="1600">
                <a:solidFill>
                  <a:srgbClr val="0099FF"/>
                </a:solidFill>
              </a:rPr>
              <a:t>Table of exact values</a:t>
            </a:r>
          </a:p>
        </p:txBody>
      </p:sp>
      <p:graphicFrame>
        <p:nvGraphicFramePr>
          <p:cNvPr id="13336" name="Object 24"/>
          <p:cNvGraphicFramePr>
            <a:graphicFrameLocks noChangeAspect="1"/>
          </p:cNvGraphicFramePr>
          <p:nvPr/>
        </p:nvGraphicFramePr>
        <p:xfrm>
          <a:off x="3089275" y="3630613"/>
          <a:ext cx="963613" cy="309562"/>
        </p:xfrm>
        <a:graphic>
          <a:graphicData uri="http://schemas.openxmlformats.org/presentationml/2006/ole">
            <mc:AlternateContent xmlns:mc="http://schemas.openxmlformats.org/markup-compatibility/2006">
              <mc:Choice xmlns:v="urn:schemas-microsoft-com:vml" Requires="v">
                <p:oleObj spid="_x0000_s49200" name="Equation" r:id="rId22" imgW="545626" imgH="177646" progId="Equation.DSMT4">
                  <p:embed/>
                </p:oleObj>
              </mc:Choice>
              <mc:Fallback>
                <p:oleObj name="Equation" r:id="rId22" imgW="545626" imgH="177646" progId="Equation.DSMT4">
                  <p:embed/>
                  <p:pic>
                    <p:nvPicPr>
                      <p:cNvPr id="0" name="Object 24"/>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089275" y="3630613"/>
                        <a:ext cx="963613"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337" name="Object 25"/>
          <p:cNvGraphicFramePr>
            <a:graphicFrameLocks noChangeAspect="1"/>
          </p:cNvGraphicFramePr>
          <p:nvPr/>
        </p:nvGraphicFramePr>
        <p:xfrm>
          <a:off x="4516438" y="3509963"/>
          <a:ext cx="1265237" cy="590550"/>
        </p:xfrm>
        <a:graphic>
          <a:graphicData uri="http://schemas.openxmlformats.org/presentationml/2006/ole">
            <mc:AlternateContent xmlns:mc="http://schemas.openxmlformats.org/markup-compatibility/2006">
              <mc:Choice xmlns:v="urn:schemas-microsoft-com:vml" Requires="v">
                <p:oleObj spid="_x0000_s49201" name="Equation" r:id="rId24" imgW="672808" imgH="317362" progId="Equation.DSMT4">
                  <p:embed/>
                </p:oleObj>
              </mc:Choice>
              <mc:Fallback>
                <p:oleObj name="Equation" r:id="rId24" imgW="672808" imgH="317362" progId="Equation.DSMT4">
                  <p:embed/>
                  <p:pic>
                    <p:nvPicPr>
                      <p:cNvPr id="0" name="Object 25"/>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516438" y="3509963"/>
                        <a:ext cx="1265237"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338" name="Text Box 26"/>
          <p:cNvSpPr txBox="1">
            <a:spLocks noChangeArrowheads="1"/>
          </p:cNvSpPr>
          <p:nvPr/>
        </p:nvSpPr>
        <p:spPr bwMode="auto">
          <a:xfrm>
            <a:off x="6159500" y="3462338"/>
            <a:ext cx="1741488"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itchFamily="34" charset="0"/>
                <a:cs typeface="Arial" pitchFamily="34" charset="0"/>
              </a:defRPr>
            </a:lvl1pPr>
            <a:lvl2pPr marL="742950" indent="-285750" eaLnBrk="0" hangingPunct="0">
              <a:defRPr sz="2400">
                <a:solidFill>
                  <a:schemeClr val="tx1"/>
                </a:solidFill>
                <a:latin typeface="Arial Narrow" pitchFamily="34" charset="0"/>
                <a:cs typeface="Arial" pitchFamily="34" charset="0"/>
              </a:defRPr>
            </a:lvl2pPr>
            <a:lvl3pPr marL="1143000" indent="-228600" eaLnBrk="0" hangingPunct="0">
              <a:defRPr sz="2400">
                <a:solidFill>
                  <a:schemeClr val="tx1"/>
                </a:solidFill>
                <a:latin typeface="Arial Narrow" pitchFamily="34" charset="0"/>
                <a:cs typeface="Arial" pitchFamily="34" charset="0"/>
              </a:defRPr>
            </a:lvl3pPr>
            <a:lvl4pPr marL="1600200" indent="-228600" eaLnBrk="0" hangingPunct="0">
              <a:defRPr sz="2400">
                <a:solidFill>
                  <a:schemeClr val="tx1"/>
                </a:solidFill>
                <a:latin typeface="Arial Narrow" pitchFamily="34" charset="0"/>
                <a:cs typeface="Arial" pitchFamily="34" charset="0"/>
              </a:defRPr>
            </a:lvl4pPr>
            <a:lvl5pPr marL="2057400" indent="-228600" eaLnBrk="0" hangingPunct="0">
              <a:defRPr sz="2400">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Narrow" pitchFamily="34" charset="0"/>
                <a:cs typeface="Arial" pitchFamily="34" charset="0"/>
              </a:defRPr>
            </a:lvl9pPr>
          </a:lstStyle>
          <a:p>
            <a:pPr algn="ctr" eaLnBrk="1" hangingPunct="1">
              <a:spcBef>
                <a:spcPct val="50000"/>
              </a:spcBef>
            </a:pPr>
            <a:r>
              <a:rPr lang="en-GB" sz="1800" i="1"/>
              <a:t>a</a:t>
            </a:r>
            <a:r>
              <a:rPr lang="en-GB" sz="1600"/>
              <a:t> is in 1</a:t>
            </a:r>
            <a:r>
              <a:rPr lang="en-GB" sz="1600" baseline="30000"/>
              <a:t>st</a:t>
            </a:r>
            <a:r>
              <a:rPr lang="en-GB" sz="1600"/>
              <a:t> quadrant</a:t>
            </a:r>
          </a:p>
          <a:p>
            <a:pPr algn="ctr" eaLnBrk="1" hangingPunct="1">
              <a:spcBef>
                <a:spcPct val="50000"/>
              </a:spcBef>
            </a:pPr>
            <a:r>
              <a:rPr lang="en-GB" sz="1600"/>
              <a:t>(sin and cos are +) </a:t>
            </a:r>
          </a:p>
        </p:txBody>
      </p:sp>
      <p:graphicFrame>
        <p:nvGraphicFramePr>
          <p:cNvPr id="13354" name="Object 42"/>
          <p:cNvGraphicFramePr>
            <a:graphicFrameLocks noChangeAspect="1"/>
          </p:cNvGraphicFramePr>
          <p:nvPr/>
        </p:nvGraphicFramePr>
        <p:xfrm>
          <a:off x="8054975" y="3470275"/>
          <a:ext cx="715963" cy="590550"/>
        </p:xfrm>
        <a:graphic>
          <a:graphicData uri="http://schemas.openxmlformats.org/presentationml/2006/ole">
            <mc:AlternateContent xmlns:mc="http://schemas.openxmlformats.org/markup-compatibility/2006">
              <mc:Choice xmlns:v="urn:schemas-microsoft-com:vml" Requires="v">
                <p:oleObj spid="_x0000_s49202" name="Equation" r:id="rId26" imgW="380670" imgH="317225" progId="Equation.DSMT4">
                  <p:embed/>
                </p:oleObj>
              </mc:Choice>
              <mc:Fallback>
                <p:oleObj name="Equation" r:id="rId26" imgW="380670" imgH="317225" progId="Equation.DSMT4">
                  <p:embed/>
                  <p:pic>
                    <p:nvPicPr>
                      <p:cNvPr id="0" name="Object 42"/>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8054975" y="3470275"/>
                        <a:ext cx="715963"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3" name="Group 44"/>
          <p:cNvGrpSpPr>
            <a:grpSpLocks/>
          </p:cNvGrpSpPr>
          <p:nvPr/>
        </p:nvGrpSpPr>
        <p:grpSpPr bwMode="auto">
          <a:xfrm>
            <a:off x="7854950" y="2617788"/>
            <a:ext cx="893763" cy="779462"/>
            <a:chOff x="4699" y="1634"/>
            <a:chExt cx="700" cy="611"/>
          </a:xfrm>
        </p:grpSpPr>
        <p:sp>
          <p:nvSpPr>
            <p:cNvPr id="49186" name="Line 45"/>
            <p:cNvSpPr>
              <a:spLocks noChangeShapeType="1"/>
            </p:cNvSpPr>
            <p:nvPr/>
          </p:nvSpPr>
          <p:spPr bwMode="auto">
            <a:xfrm>
              <a:off x="4978" y="1634"/>
              <a:ext cx="0" cy="61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87" name="Line 46"/>
            <p:cNvSpPr>
              <a:spLocks noChangeShapeType="1"/>
            </p:cNvSpPr>
            <p:nvPr/>
          </p:nvSpPr>
          <p:spPr bwMode="auto">
            <a:xfrm>
              <a:off x="4746" y="1953"/>
              <a:ext cx="53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49188" name="Picture 47" descr="Blue-tick"/>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024" y="1957"/>
              <a:ext cx="245"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89" name="Picture 48" descr="Blue-tick"/>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699" y="1674"/>
              <a:ext cx="245"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90" name="Picture 49" descr="Blue-tick"/>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025" y="1666"/>
              <a:ext cx="245"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91" name="Picture 50" descr="Blue-tick"/>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154" y="1678"/>
              <a:ext cx="245"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319"/>
                                        </p:tgtEl>
                                        <p:attrNameLst>
                                          <p:attrName>style.visibility</p:attrName>
                                        </p:attrNameLst>
                                      </p:cBhvr>
                                      <p:to>
                                        <p:strVal val="visible"/>
                                      </p:to>
                                    </p:set>
                                    <p:animEffect transition="in" filter="dissolve">
                                      <p:cBhvr>
                                        <p:cTn id="7" dur="500"/>
                                        <p:tgtEl>
                                          <p:spTgt spid="133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3320"/>
                                        </p:tgtEl>
                                        <p:attrNameLst>
                                          <p:attrName>style.visibility</p:attrName>
                                        </p:attrNameLst>
                                      </p:cBhvr>
                                      <p:to>
                                        <p:strVal val="visible"/>
                                      </p:to>
                                    </p:set>
                                    <p:animEffect transition="in" filter="dissolve">
                                      <p:cBhvr>
                                        <p:cTn id="12" dur="500"/>
                                        <p:tgtEl>
                                          <p:spTgt spid="1332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330"/>
                                        </p:tgtEl>
                                        <p:attrNameLst>
                                          <p:attrName>style.visibility</p:attrName>
                                        </p:attrNameLst>
                                      </p:cBhvr>
                                      <p:to>
                                        <p:strVal val="visible"/>
                                      </p:to>
                                    </p:set>
                                    <p:animEffect transition="in" filter="dissolve">
                                      <p:cBhvr>
                                        <p:cTn id="17" dur="500"/>
                                        <p:tgtEl>
                                          <p:spTgt spid="1333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13331"/>
                                        </p:tgtEl>
                                        <p:attrNameLst>
                                          <p:attrName>style.visibility</p:attrName>
                                        </p:attrNameLst>
                                      </p:cBhvr>
                                      <p:to>
                                        <p:strVal val="visible"/>
                                      </p:to>
                                    </p:set>
                                    <p:animEffect transition="in" filter="dissolve">
                                      <p:cBhvr>
                                        <p:cTn id="22" dur="500"/>
                                        <p:tgtEl>
                                          <p:spTgt spid="1333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3332"/>
                                        </p:tgtEl>
                                        <p:attrNameLst>
                                          <p:attrName>style.visibility</p:attrName>
                                        </p:attrNameLst>
                                      </p:cBhvr>
                                      <p:to>
                                        <p:strVal val="visible"/>
                                      </p:to>
                                    </p:set>
                                    <p:animEffect transition="in" filter="dissolve">
                                      <p:cBhvr>
                                        <p:cTn id="27" dur="500"/>
                                        <p:tgtEl>
                                          <p:spTgt spid="1333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13333"/>
                                        </p:tgtEl>
                                        <p:attrNameLst>
                                          <p:attrName>style.visibility</p:attrName>
                                        </p:attrNameLst>
                                      </p:cBhvr>
                                      <p:to>
                                        <p:strVal val="visible"/>
                                      </p:to>
                                    </p:set>
                                    <p:animEffect transition="in" filter="dissolve">
                                      <p:cBhvr>
                                        <p:cTn id="32" dur="500"/>
                                        <p:tgtEl>
                                          <p:spTgt spid="1333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3334"/>
                                        </p:tgtEl>
                                        <p:attrNameLst>
                                          <p:attrName>style.visibility</p:attrName>
                                        </p:attrNameLst>
                                      </p:cBhvr>
                                      <p:to>
                                        <p:strVal val="visible"/>
                                      </p:to>
                                    </p:set>
                                    <p:animEffect transition="in" filter="dissolve">
                                      <p:cBhvr>
                                        <p:cTn id="37" dur="500"/>
                                        <p:tgtEl>
                                          <p:spTgt spid="1333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nodeType="clickEffect">
                                  <p:stCondLst>
                                    <p:cond delay="0"/>
                                  </p:stCondLst>
                                  <p:childTnLst>
                                    <p:set>
                                      <p:cBhvr>
                                        <p:cTn id="41" dur="1" fill="hold">
                                          <p:stCondLst>
                                            <p:cond delay="0"/>
                                          </p:stCondLst>
                                        </p:cTn>
                                        <p:tgtEl>
                                          <p:spTgt spid="13336"/>
                                        </p:tgtEl>
                                        <p:attrNameLst>
                                          <p:attrName>style.visibility</p:attrName>
                                        </p:attrNameLst>
                                      </p:cBhvr>
                                      <p:to>
                                        <p:strVal val="visible"/>
                                      </p:to>
                                    </p:set>
                                    <p:animEffect transition="in" filter="dissolve">
                                      <p:cBhvr>
                                        <p:cTn id="42" dur="500"/>
                                        <p:tgtEl>
                                          <p:spTgt spid="13336"/>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nodeType="clickEffect">
                                  <p:stCondLst>
                                    <p:cond delay="0"/>
                                  </p:stCondLst>
                                  <p:childTnLst>
                                    <p:set>
                                      <p:cBhvr>
                                        <p:cTn id="46" dur="1" fill="hold">
                                          <p:stCondLst>
                                            <p:cond delay="0"/>
                                          </p:stCondLst>
                                        </p:cTn>
                                        <p:tgtEl>
                                          <p:spTgt spid="13337"/>
                                        </p:tgtEl>
                                        <p:attrNameLst>
                                          <p:attrName>style.visibility</p:attrName>
                                        </p:attrNameLst>
                                      </p:cBhvr>
                                      <p:to>
                                        <p:strVal val="visible"/>
                                      </p:to>
                                    </p:set>
                                    <p:animEffect transition="in" filter="dissolve">
                                      <p:cBhvr>
                                        <p:cTn id="47" dur="500"/>
                                        <p:tgtEl>
                                          <p:spTgt spid="13337"/>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nodeType="click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dissolve">
                                      <p:cBhvr>
                                        <p:cTn id="52" dur="500"/>
                                        <p:tgtEl>
                                          <p:spTgt spid="3"/>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13338"/>
                                        </p:tgtEl>
                                        <p:attrNameLst>
                                          <p:attrName>style.visibility</p:attrName>
                                        </p:attrNameLst>
                                      </p:cBhvr>
                                      <p:to>
                                        <p:strVal val="visible"/>
                                      </p:to>
                                    </p:set>
                                    <p:animEffect transition="in" filter="dissolve">
                                      <p:cBhvr>
                                        <p:cTn id="57" dur="500"/>
                                        <p:tgtEl>
                                          <p:spTgt spid="13338"/>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9" presetClass="entr" presetSubtype="0" fill="hold" nodeType="clickEffect">
                                  <p:stCondLst>
                                    <p:cond delay="0"/>
                                  </p:stCondLst>
                                  <p:childTnLst>
                                    <p:set>
                                      <p:cBhvr>
                                        <p:cTn id="61" dur="1" fill="hold">
                                          <p:stCondLst>
                                            <p:cond delay="0"/>
                                          </p:stCondLst>
                                        </p:cTn>
                                        <p:tgtEl>
                                          <p:spTgt spid="13354"/>
                                        </p:tgtEl>
                                        <p:attrNameLst>
                                          <p:attrName>style.visibility</p:attrName>
                                        </p:attrNameLst>
                                      </p:cBhvr>
                                      <p:to>
                                        <p:strVal val="visible"/>
                                      </p:to>
                                    </p:set>
                                    <p:animEffect transition="in" filter="dissolve">
                                      <p:cBhvr>
                                        <p:cTn id="62" dur="500"/>
                                        <p:tgtEl>
                                          <p:spTgt spid="13354"/>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13339"/>
                                        </p:tgtEl>
                                        <p:attrNameLst>
                                          <p:attrName>style.visibility</p:attrName>
                                        </p:attrNameLst>
                                      </p:cBhvr>
                                      <p:to>
                                        <p:strVal val="visible"/>
                                      </p:to>
                                    </p:set>
                                    <p:animEffect transition="in" filter="dissolve">
                                      <p:cBhvr>
                                        <p:cTn id="67" dur="500"/>
                                        <p:tgtEl>
                                          <p:spTgt spid="13339"/>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9" presetClass="entr" presetSubtype="0" fill="hold" nodeType="clickEffect">
                                  <p:stCondLst>
                                    <p:cond delay="0"/>
                                  </p:stCondLst>
                                  <p:childTnLst>
                                    <p:set>
                                      <p:cBhvr>
                                        <p:cTn id="71" dur="1" fill="hold">
                                          <p:stCondLst>
                                            <p:cond delay="0"/>
                                          </p:stCondLst>
                                        </p:cTn>
                                        <p:tgtEl>
                                          <p:spTgt spid="13340"/>
                                        </p:tgtEl>
                                        <p:attrNameLst>
                                          <p:attrName>style.visibility</p:attrName>
                                        </p:attrNameLst>
                                      </p:cBhvr>
                                      <p:to>
                                        <p:strVal val="visible"/>
                                      </p:to>
                                    </p:set>
                                    <p:animEffect transition="in" filter="dissolve">
                                      <p:cBhvr>
                                        <p:cTn id="72" dur="500"/>
                                        <p:tgtEl>
                                          <p:spTgt spid="13340"/>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13341"/>
                                        </p:tgtEl>
                                        <p:attrNameLst>
                                          <p:attrName>style.visibility</p:attrName>
                                        </p:attrNameLst>
                                      </p:cBhvr>
                                      <p:to>
                                        <p:strVal val="visible"/>
                                      </p:to>
                                    </p:set>
                                    <p:animEffect transition="in" filter="dissolve">
                                      <p:cBhvr>
                                        <p:cTn id="77" dur="500"/>
                                        <p:tgtEl>
                                          <p:spTgt spid="13341"/>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9" presetClass="entr" presetSubtype="0" fill="hold" nodeType="clickEffect">
                                  <p:stCondLst>
                                    <p:cond delay="0"/>
                                  </p:stCondLst>
                                  <p:childTnLst>
                                    <p:set>
                                      <p:cBhvr>
                                        <p:cTn id="81" dur="1" fill="hold">
                                          <p:stCondLst>
                                            <p:cond delay="0"/>
                                          </p:stCondLst>
                                        </p:cTn>
                                        <p:tgtEl>
                                          <p:spTgt spid="13347"/>
                                        </p:tgtEl>
                                        <p:attrNameLst>
                                          <p:attrName>style.visibility</p:attrName>
                                        </p:attrNameLst>
                                      </p:cBhvr>
                                      <p:to>
                                        <p:strVal val="visible"/>
                                      </p:to>
                                    </p:set>
                                    <p:animEffect transition="in" filter="dissolve">
                                      <p:cBhvr>
                                        <p:cTn id="82" dur="500"/>
                                        <p:tgtEl>
                                          <p:spTgt spid="13347"/>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9" presetClass="entr" presetSubtype="0" fill="hold" nodeType="clickEffect">
                                  <p:stCondLst>
                                    <p:cond delay="0"/>
                                  </p:stCondLst>
                                  <p:childTnLst>
                                    <p:set>
                                      <p:cBhvr>
                                        <p:cTn id="86" dur="1" fill="hold">
                                          <p:stCondLst>
                                            <p:cond delay="0"/>
                                          </p:stCondLst>
                                        </p:cTn>
                                        <p:tgtEl>
                                          <p:spTgt spid="13348"/>
                                        </p:tgtEl>
                                        <p:attrNameLst>
                                          <p:attrName>style.visibility</p:attrName>
                                        </p:attrNameLst>
                                      </p:cBhvr>
                                      <p:to>
                                        <p:strVal val="visible"/>
                                      </p:to>
                                    </p:set>
                                    <p:animEffect transition="in" filter="dissolve">
                                      <p:cBhvr>
                                        <p:cTn id="87" dur="500"/>
                                        <p:tgtEl>
                                          <p:spTgt spid="13348"/>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9" presetClass="entr" presetSubtype="0" fill="hold" nodeType="clickEffect">
                                  <p:stCondLst>
                                    <p:cond delay="0"/>
                                  </p:stCondLst>
                                  <p:childTnLst>
                                    <p:set>
                                      <p:cBhvr>
                                        <p:cTn id="91" dur="1" fill="hold">
                                          <p:stCondLst>
                                            <p:cond delay="0"/>
                                          </p:stCondLst>
                                        </p:cTn>
                                        <p:tgtEl>
                                          <p:spTgt spid="13349"/>
                                        </p:tgtEl>
                                        <p:attrNameLst>
                                          <p:attrName>style.visibility</p:attrName>
                                        </p:attrNameLst>
                                      </p:cBhvr>
                                      <p:to>
                                        <p:strVal val="visible"/>
                                      </p:to>
                                    </p:set>
                                    <p:animEffect transition="in" filter="dissolve">
                                      <p:cBhvr>
                                        <p:cTn id="92" dur="500"/>
                                        <p:tgtEl>
                                          <p:spTgt spid="13349"/>
                                        </p:tgtEl>
                                      </p:cBhvr>
                                    </p:animEffect>
                                  </p:childTnLst>
                                </p:cTn>
                              </p:par>
                            </p:childTnLst>
                          </p:cTn>
                        </p:par>
                        <p:par>
                          <p:cTn id="93" fill="hold" nodeType="afterGroup">
                            <p:stCondLst>
                              <p:cond delay="500"/>
                            </p:stCondLst>
                            <p:childTnLst>
                              <p:par>
                                <p:cTn id="94" presetID="9" presetClass="entr" presetSubtype="0" fill="hold" nodeType="afterEffect">
                                  <p:stCondLst>
                                    <p:cond delay="0"/>
                                  </p:stCondLst>
                                  <p:childTnLst>
                                    <p:set>
                                      <p:cBhvr>
                                        <p:cTn id="95" dur="1" fill="hold">
                                          <p:stCondLst>
                                            <p:cond delay="0"/>
                                          </p:stCondLst>
                                        </p:cTn>
                                        <p:tgtEl>
                                          <p:spTgt spid="13321"/>
                                        </p:tgtEl>
                                        <p:attrNameLst>
                                          <p:attrName>style.visibility</p:attrName>
                                        </p:attrNameLst>
                                      </p:cBhvr>
                                      <p:to>
                                        <p:strVal val="visible"/>
                                      </p:to>
                                    </p:set>
                                    <p:animEffect transition="in" filter="dissolve">
                                      <p:cBhvr>
                                        <p:cTn id="96" dur="500"/>
                                        <p:tgtEl>
                                          <p:spTgt spid="133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9" grpId="0" animBg="1" autoUpdateAnimBg="0"/>
      <p:bldP spid="13330" grpId="0" animBg="1" autoUpdateAnimBg="0"/>
      <p:bldP spid="13332" grpId="0" animBg="1" autoUpdateAnimBg="0"/>
      <p:bldP spid="13334" grpId="0" animBg="1" autoUpdateAnimBg="0"/>
      <p:bldP spid="13339" grpId="0" animBg="1" autoUpdateAnimBg="0"/>
      <p:bldP spid="13341" grpId="0" animBg="1" autoUpdateAnimBg="0"/>
      <p:bldP spid="13338"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Rectangle 3"/>
          <p:cNvSpPr>
            <a:spLocks noChangeArrowheads="1"/>
          </p:cNvSpPr>
          <p:nvPr/>
        </p:nvSpPr>
        <p:spPr bwMode="auto">
          <a:xfrm>
            <a:off x="457200" y="274638"/>
            <a:ext cx="8229600" cy="346075"/>
          </a:xfrm>
          <a:prstGeom prst="rect">
            <a:avLst/>
          </a:prstGeom>
          <a:solidFill>
            <a:srgbClr val="00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spcBef>
                <a:spcPct val="50000"/>
              </a:spcBef>
            </a:pPr>
            <a:r>
              <a:rPr lang="en-GB" sz="1800" b="1">
                <a:solidFill>
                  <a:schemeClr val="bg1"/>
                </a:solidFill>
                <a:latin typeface="Arial" pitchFamily="34" charset="0"/>
              </a:rPr>
              <a:t>Maths4Scotland                                                                                     Higher</a:t>
            </a:r>
          </a:p>
        </p:txBody>
      </p:sp>
      <p:grpSp>
        <p:nvGrpSpPr>
          <p:cNvPr id="50179" name="Group 4"/>
          <p:cNvGrpSpPr>
            <a:grpSpLocks/>
          </p:cNvGrpSpPr>
          <p:nvPr/>
        </p:nvGrpSpPr>
        <p:grpSpPr bwMode="auto">
          <a:xfrm>
            <a:off x="8153400" y="4953000"/>
            <a:ext cx="552450" cy="847725"/>
            <a:chOff x="4992" y="3120"/>
            <a:chExt cx="348" cy="534"/>
          </a:xfrm>
        </p:grpSpPr>
        <p:pic>
          <p:nvPicPr>
            <p:cNvPr id="50212" name="Picture 5" descr="Round-button-yell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2" y="3120"/>
              <a:ext cx="330"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213" name="Text Box 6"/>
            <p:cNvSpPr txBox="1">
              <a:spLocks noChangeArrowheads="1"/>
            </p:cNvSpPr>
            <p:nvPr/>
          </p:nvSpPr>
          <p:spPr bwMode="auto">
            <a:xfrm>
              <a:off x="4997" y="3442"/>
              <a:ext cx="34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itchFamily="34" charset="0"/>
                  <a:cs typeface="Arial" pitchFamily="34" charset="0"/>
                </a:defRPr>
              </a:lvl1pPr>
              <a:lvl2pPr marL="742950" indent="-285750" eaLnBrk="0" hangingPunct="0">
                <a:defRPr sz="2400">
                  <a:solidFill>
                    <a:schemeClr val="tx1"/>
                  </a:solidFill>
                  <a:latin typeface="Arial Narrow" pitchFamily="34" charset="0"/>
                  <a:cs typeface="Arial" pitchFamily="34" charset="0"/>
                </a:defRPr>
              </a:lvl2pPr>
              <a:lvl3pPr marL="1143000" indent="-228600" eaLnBrk="0" hangingPunct="0">
                <a:defRPr sz="2400">
                  <a:solidFill>
                    <a:schemeClr val="tx1"/>
                  </a:solidFill>
                  <a:latin typeface="Arial Narrow" pitchFamily="34" charset="0"/>
                  <a:cs typeface="Arial" pitchFamily="34" charset="0"/>
                </a:defRPr>
              </a:lvl3pPr>
              <a:lvl4pPr marL="1600200" indent="-228600" eaLnBrk="0" hangingPunct="0">
                <a:defRPr sz="2400">
                  <a:solidFill>
                    <a:schemeClr val="tx1"/>
                  </a:solidFill>
                  <a:latin typeface="Arial Narrow" pitchFamily="34" charset="0"/>
                  <a:cs typeface="Arial" pitchFamily="34" charset="0"/>
                </a:defRPr>
              </a:lvl4pPr>
              <a:lvl5pPr marL="2057400" indent="-228600" eaLnBrk="0" hangingPunct="0">
                <a:defRPr sz="2400">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Narrow" pitchFamily="34" charset="0"/>
                  <a:cs typeface="Arial" pitchFamily="34" charset="0"/>
                </a:defRPr>
              </a:lvl9pPr>
            </a:lstStyle>
            <a:p>
              <a:pPr algn="ctr" eaLnBrk="1" hangingPunct="1">
                <a:spcBef>
                  <a:spcPct val="50000"/>
                </a:spcBef>
              </a:pPr>
              <a:r>
                <a:rPr lang="en-GB" sz="1600">
                  <a:latin typeface="Arial" pitchFamily="34" charset="0"/>
                </a:rPr>
                <a:t>Hint</a:t>
              </a:r>
            </a:p>
          </p:txBody>
        </p:sp>
      </p:grpSp>
      <p:sp>
        <p:nvSpPr>
          <p:cNvPr id="14343" name="Text Box 7"/>
          <p:cNvSpPr txBox="1">
            <a:spLocks noChangeArrowheads="1"/>
          </p:cNvSpPr>
          <p:nvPr/>
        </p:nvSpPr>
        <p:spPr bwMode="auto">
          <a:xfrm>
            <a:off x="533400" y="1908175"/>
            <a:ext cx="2166938" cy="366713"/>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itchFamily="34" charset="0"/>
                <a:cs typeface="Arial" pitchFamily="34" charset="0"/>
              </a:defRPr>
            </a:lvl1pPr>
            <a:lvl2pPr marL="742950" indent="-285750" eaLnBrk="0" hangingPunct="0">
              <a:defRPr sz="2400">
                <a:solidFill>
                  <a:schemeClr val="tx1"/>
                </a:solidFill>
                <a:latin typeface="Arial Narrow" pitchFamily="34" charset="0"/>
                <a:cs typeface="Arial" pitchFamily="34" charset="0"/>
              </a:defRPr>
            </a:lvl2pPr>
            <a:lvl3pPr marL="1143000" indent="-228600" eaLnBrk="0" hangingPunct="0">
              <a:defRPr sz="2400">
                <a:solidFill>
                  <a:schemeClr val="tx1"/>
                </a:solidFill>
                <a:latin typeface="Arial Narrow" pitchFamily="34" charset="0"/>
                <a:cs typeface="Arial" pitchFamily="34" charset="0"/>
              </a:defRPr>
            </a:lvl3pPr>
            <a:lvl4pPr marL="1600200" indent="-228600" eaLnBrk="0" hangingPunct="0">
              <a:defRPr sz="2400">
                <a:solidFill>
                  <a:schemeClr val="tx1"/>
                </a:solidFill>
                <a:latin typeface="Arial Narrow" pitchFamily="34" charset="0"/>
                <a:cs typeface="Arial" pitchFamily="34" charset="0"/>
              </a:defRPr>
            </a:lvl4pPr>
            <a:lvl5pPr marL="2057400" indent="-228600" eaLnBrk="0" hangingPunct="0">
              <a:defRPr sz="2400">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Narrow" pitchFamily="34" charset="0"/>
                <a:cs typeface="Arial" pitchFamily="34" charset="0"/>
              </a:defRPr>
            </a:lvl9pPr>
          </a:lstStyle>
          <a:p>
            <a:pPr algn="ctr" eaLnBrk="1" hangingPunct="1">
              <a:spcBef>
                <a:spcPct val="50000"/>
              </a:spcBef>
            </a:pPr>
            <a:r>
              <a:rPr lang="en-GB" sz="1800">
                <a:latin typeface="Arial" pitchFamily="34" charset="0"/>
              </a:rPr>
              <a:t>Expand  </a:t>
            </a:r>
            <a:r>
              <a:rPr lang="en-GB" sz="1800" i="1"/>
              <a:t>k</a:t>
            </a:r>
            <a:r>
              <a:rPr lang="en-GB" sz="1800"/>
              <a:t>cos(</a:t>
            </a:r>
            <a:r>
              <a:rPr lang="en-GB" sz="1800" i="1"/>
              <a:t>x</a:t>
            </a:r>
            <a:r>
              <a:rPr lang="en-GB" sz="1800"/>
              <a:t> + </a:t>
            </a:r>
            <a:r>
              <a:rPr lang="en-GB" sz="1800" i="1"/>
              <a:t>a</a:t>
            </a:r>
            <a:r>
              <a:rPr lang="en-GB" sz="1800"/>
              <a:t>):</a:t>
            </a:r>
          </a:p>
        </p:txBody>
      </p:sp>
      <p:graphicFrame>
        <p:nvGraphicFramePr>
          <p:cNvPr id="14344" name="Object 8"/>
          <p:cNvGraphicFramePr>
            <a:graphicFrameLocks noChangeAspect="1"/>
          </p:cNvGraphicFramePr>
          <p:nvPr/>
        </p:nvGraphicFramePr>
        <p:xfrm>
          <a:off x="2922588" y="1905000"/>
          <a:ext cx="4579937" cy="377825"/>
        </p:xfrm>
        <a:graphic>
          <a:graphicData uri="http://schemas.openxmlformats.org/presentationml/2006/ole">
            <mc:AlternateContent xmlns:mc="http://schemas.openxmlformats.org/markup-compatibility/2006">
              <mc:Choice xmlns:v="urn:schemas-microsoft-com:vml" Requires="v">
                <p:oleObj spid="_x0000_s50214" name="Equation" r:id="rId4" imgW="2438400" imgH="203200" progId="Equation.DSMT4">
                  <p:embed/>
                </p:oleObj>
              </mc:Choice>
              <mc:Fallback>
                <p:oleObj name="Equation" r:id="rId4" imgW="2438400" imgH="203200" progId="Equation.DSMT4">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2588" y="1905000"/>
                        <a:ext cx="4579937"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4345" name="Picture 9" descr="tic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40513" y="4664075"/>
            <a:ext cx="61912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3" name="AutoShape 10">
            <a:hlinkClick r:id="" action="ppaction://hlinkshowjump?jump=nextslide">
              <a:snd r:embed="rId7" name="beep.wav"/>
            </a:hlinkClick>
          </p:cNvPr>
          <p:cNvSpPr>
            <a:spLocks noChangeArrowheads="1"/>
          </p:cNvSpPr>
          <p:nvPr/>
        </p:nvSpPr>
        <p:spPr bwMode="auto">
          <a:xfrm>
            <a:off x="8229600" y="6096000"/>
            <a:ext cx="609600" cy="457200"/>
          </a:xfrm>
          <a:prstGeom prst="rightArrow">
            <a:avLst>
              <a:gd name="adj1" fmla="val 50000"/>
              <a:gd name="adj2" fmla="val 33333"/>
            </a:avLst>
          </a:prstGeom>
          <a:solidFill>
            <a:srgbClr val="0099FF"/>
          </a:solidFill>
          <a:ln w="9525">
            <a:solidFill>
              <a:schemeClr val="tx1"/>
            </a:solidFill>
            <a:miter lim="800000"/>
            <a:headEnd/>
            <a:tailEnd/>
          </a:ln>
        </p:spPr>
        <p:txBody>
          <a:bodyPr wrap="none" anchor="ctr"/>
          <a:lstStyle/>
          <a:p>
            <a:pPr algn="ctr">
              <a:spcBef>
                <a:spcPct val="50000"/>
              </a:spcBef>
            </a:pPr>
            <a:endParaRPr lang="en-US"/>
          </a:p>
        </p:txBody>
      </p:sp>
      <p:sp>
        <p:nvSpPr>
          <p:cNvPr id="50184" name="AutoShape 11">
            <a:hlinkClick r:id="" action="ppaction://hlinkshowjump?jump=previousslide">
              <a:snd r:embed="rId7" name="beep.wav"/>
            </a:hlinkClick>
          </p:cNvPr>
          <p:cNvSpPr>
            <a:spLocks noChangeArrowheads="1"/>
          </p:cNvSpPr>
          <p:nvPr/>
        </p:nvSpPr>
        <p:spPr bwMode="auto">
          <a:xfrm rot="10800000">
            <a:off x="304800" y="6096000"/>
            <a:ext cx="609600" cy="457200"/>
          </a:xfrm>
          <a:prstGeom prst="rightArrow">
            <a:avLst>
              <a:gd name="adj1" fmla="val 50000"/>
              <a:gd name="adj2" fmla="val 33333"/>
            </a:avLst>
          </a:prstGeom>
          <a:solidFill>
            <a:srgbClr val="0099FF"/>
          </a:solidFill>
          <a:ln w="9525">
            <a:solidFill>
              <a:schemeClr val="tx1"/>
            </a:solidFill>
            <a:miter lim="800000"/>
            <a:headEnd/>
            <a:tailEnd/>
          </a:ln>
        </p:spPr>
        <p:txBody>
          <a:bodyPr wrap="none" anchor="ctr"/>
          <a:lstStyle/>
          <a:p>
            <a:pPr algn="ctr">
              <a:spcBef>
                <a:spcPct val="50000"/>
              </a:spcBef>
            </a:pPr>
            <a:endParaRPr lang="en-US"/>
          </a:p>
        </p:txBody>
      </p:sp>
      <p:sp>
        <p:nvSpPr>
          <p:cNvPr id="50185" name="Text Box 12"/>
          <p:cNvSpPr txBox="1">
            <a:spLocks noChangeArrowheads="1"/>
          </p:cNvSpPr>
          <p:nvPr/>
        </p:nvSpPr>
        <p:spPr bwMode="auto">
          <a:xfrm>
            <a:off x="919163" y="6157913"/>
            <a:ext cx="9731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itchFamily="34" charset="0"/>
                <a:cs typeface="Arial" pitchFamily="34" charset="0"/>
              </a:defRPr>
            </a:lvl1pPr>
            <a:lvl2pPr marL="742950" indent="-285750" eaLnBrk="0" hangingPunct="0">
              <a:defRPr sz="2400">
                <a:solidFill>
                  <a:schemeClr val="tx1"/>
                </a:solidFill>
                <a:latin typeface="Arial Narrow" pitchFamily="34" charset="0"/>
                <a:cs typeface="Arial" pitchFamily="34" charset="0"/>
              </a:defRPr>
            </a:lvl2pPr>
            <a:lvl3pPr marL="1143000" indent="-228600" eaLnBrk="0" hangingPunct="0">
              <a:defRPr sz="2400">
                <a:solidFill>
                  <a:schemeClr val="tx1"/>
                </a:solidFill>
                <a:latin typeface="Arial Narrow" pitchFamily="34" charset="0"/>
                <a:cs typeface="Arial" pitchFamily="34" charset="0"/>
              </a:defRPr>
            </a:lvl3pPr>
            <a:lvl4pPr marL="1600200" indent="-228600" eaLnBrk="0" hangingPunct="0">
              <a:defRPr sz="2400">
                <a:solidFill>
                  <a:schemeClr val="tx1"/>
                </a:solidFill>
                <a:latin typeface="Arial Narrow" pitchFamily="34" charset="0"/>
                <a:cs typeface="Arial" pitchFamily="34" charset="0"/>
              </a:defRPr>
            </a:lvl4pPr>
            <a:lvl5pPr marL="2057400" indent="-228600" eaLnBrk="0" hangingPunct="0">
              <a:defRPr sz="2400">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Narrow" pitchFamily="34" charset="0"/>
                <a:cs typeface="Arial" pitchFamily="34" charset="0"/>
              </a:defRPr>
            </a:lvl9pPr>
          </a:lstStyle>
          <a:p>
            <a:pPr algn="ctr" eaLnBrk="1" hangingPunct="1">
              <a:spcBef>
                <a:spcPct val="50000"/>
              </a:spcBef>
            </a:pPr>
            <a:r>
              <a:rPr lang="en-GB" sz="1600">
                <a:solidFill>
                  <a:srgbClr val="0099FF"/>
                </a:solidFill>
                <a:latin typeface="Arial" pitchFamily="34" charset="0"/>
              </a:rPr>
              <a:t>Previous</a:t>
            </a:r>
          </a:p>
        </p:txBody>
      </p:sp>
      <p:sp>
        <p:nvSpPr>
          <p:cNvPr id="50186" name="Text Box 13"/>
          <p:cNvSpPr txBox="1">
            <a:spLocks noChangeArrowheads="1"/>
          </p:cNvSpPr>
          <p:nvPr/>
        </p:nvSpPr>
        <p:spPr bwMode="auto">
          <a:xfrm>
            <a:off x="7548563" y="6157913"/>
            <a:ext cx="6016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itchFamily="34" charset="0"/>
                <a:cs typeface="Arial" pitchFamily="34" charset="0"/>
              </a:defRPr>
            </a:lvl1pPr>
            <a:lvl2pPr marL="742950" indent="-285750" eaLnBrk="0" hangingPunct="0">
              <a:defRPr sz="2400">
                <a:solidFill>
                  <a:schemeClr val="tx1"/>
                </a:solidFill>
                <a:latin typeface="Arial Narrow" pitchFamily="34" charset="0"/>
                <a:cs typeface="Arial" pitchFamily="34" charset="0"/>
              </a:defRPr>
            </a:lvl2pPr>
            <a:lvl3pPr marL="1143000" indent="-228600" eaLnBrk="0" hangingPunct="0">
              <a:defRPr sz="2400">
                <a:solidFill>
                  <a:schemeClr val="tx1"/>
                </a:solidFill>
                <a:latin typeface="Arial Narrow" pitchFamily="34" charset="0"/>
                <a:cs typeface="Arial" pitchFamily="34" charset="0"/>
              </a:defRPr>
            </a:lvl3pPr>
            <a:lvl4pPr marL="1600200" indent="-228600" eaLnBrk="0" hangingPunct="0">
              <a:defRPr sz="2400">
                <a:solidFill>
                  <a:schemeClr val="tx1"/>
                </a:solidFill>
                <a:latin typeface="Arial Narrow" pitchFamily="34" charset="0"/>
                <a:cs typeface="Arial" pitchFamily="34" charset="0"/>
              </a:defRPr>
            </a:lvl4pPr>
            <a:lvl5pPr marL="2057400" indent="-228600" eaLnBrk="0" hangingPunct="0">
              <a:defRPr sz="2400">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Narrow" pitchFamily="34" charset="0"/>
                <a:cs typeface="Arial" pitchFamily="34" charset="0"/>
              </a:defRPr>
            </a:lvl9pPr>
          </a:lstStyle>
          <a:p>
            <a:pPr algn="ctr" eaLnBrk="1" hangingPunct="1">
              <a:spcBef>
                <a:spcPct val="50000"/>
              </a:spcBef>
            </a:pPr>
            <a:r>
              <a:rPr lang="en-GB" sz="1600">
                <a:solidFill>
                  <a:srgbClr val="0099FF"/>
                </a:solidFill>
                <a:latin typeface="Arial" pitchFamily="34" charset="0"/>
              </a:rPr>
              <a:t>Next</a:t>
            </a:r>
          </a:p>
        </p:txBody>
      </p:sp>
      <p:sp>
        <p:nvSpPr>
          <p:cNvPr id="50187" name="AutoShape 14">
            <a:hlinkClick r:id="" action="ppaction://hlinkshowjump?jump=endshow"/>
          </p:cNvPr>
          <p:cNvSpPr>
            <a:spLocks noChangeArrowheads="1"/>
          </p:cNvSpPr>
          <p:nvPr/>
        </p:nvSpPr>
        <p:spPr bwMode="auto">
          <a:xfrm>
            <a:off x="4325938" y="6056313"/>
            <a:ext cx="531812" cy="531812"/>
          </a:xfrm>
          <a:prstGeom prst="sun">
            <a:avLst>
              <a:gd name="adj" fmla="val 25000"/>
            </a:avLst>
          </a:prstGeom>
          <a:solidFill>
            <a:srgbClr val="FF0000"/>
          </a:solidFill>
          <a:ln w="9525">
            <a:solidFill>
              <a:schemeClr val="tx1"/>
            </a:solidFill>
            <a:miter lim="800000"/>
            <a:headEnd/>
            <a:tailEnd/>
          </a:ln>
        </p:spPr>
        <p:txBody>
          <a:bodyPr wrap="none" anchor="ctr"/>
          <a:lstStyle/>
          <a:p>
            <a:pPr algn="ctr">
              <a:spcBef>
                <a:spcPct val="50000"/>
              </a:spcBef>
            </a:pPr>
            <a:endParaRPr lang="en-US"/>
          </a:p>
        </p:txBody>
      </p:sp>
      <p:sp>
        <p:nvSpPr>
          <p:cNvPr id="50188" name="Text Box 15"/>
          <p:cNvSpPr txBox="1">
            <a:spLocks noChangeArrowheads="1"/>
          </p:cNvSpPr>
          <p:nvPr/>
        </p:nvSpPr>
        <p:spPr bwMode="auto">
          <a:xfrm>
            <a:off x="4868863" y="6170613"/>
            <a:ext cx="5572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itchFamily="34" charset="0"/>
                <a:cs typeface="Arial" pitchFamily="34" charset="0"/>
              </a:defRPr>
            </a:lvl1pPr>
            <a:lvl2pPr marL="742950" indent="-285750" eaLnBrk="0" hangingPunct="0">
              <a:defRPr sz="2400">
                <a:solidFill>
                  <a:schemeClr val="tx1"/>
                </a:solidFill>
                <a:latin typeface="Arial Narrow" pitchFamily="34" charset="0"/>
                <a:cs typeface="Arial" pitchFamily="34" charset="0"/>
              </a:defRPr>
            </a:lvl2pPr>
            <a:lvl3pPr marL="1143000" indent="-228600" eaLnBrk="0" hangingPunct="0">
              <a:defRPr sz="2400">
                <a:solidFill>
                  <a:schemeClr val="tx1"/>
                </a:solidFill>
                <a:latin typeface="Arial Narrow" pitchFamily="34" charset="0"/>
                <a:cs typeface="Arial" pitchFamily="34" charset="0"/>
              </a:defRPr>
            </a:lvl3pPr>
            <a:lvl4pPr marL="1600200" indent="-228600" eaLnBrk="0" hangingPunct="0">
              <a:defRPr sz="2400">
                <a:solidFill>
                  <a:schemeClr val="tx1"/>
                </a:solidFill>
                <a:latin typeface="Arial Narrow" pitchFamily="34" charset="0"/>
                <a:cs typeface="Arial" pitchFamily="34" charset="0"/>
              </a:defRPr>
            </a:lvl4pPr>
            <a:lvl5pPr marL="2057400" indent="-228600" eaLnBrk="0" hangingPunct="0">
              <a:defRPr sz="2400">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Narrow" pitchFamily="34" charset="0"/>
                <a:cs typeface="Arial" pitchFamily="34" charset="0"/>
              </a:defRPr>
            </a:lvl9pPr>
          </a:lstStyle>
          <a:p>
            <a:pPr algn="ctr" eaLnBrk="1" hangingPunct="1">
              <a:spcBef>
                <a:spcPct val="50000"/>
              </a:spcBef>
            </a:pPr>
            <a:r>
              <a:rPr lang="en-GB" sz="1600">
                <a:solidFill>
                  <a:srgbClr val="0099FF"/>
                </a:solidFill>
                <a:latin typeface="Arial" pitchFamily="34" charset="0"/>
              </a:rPr>
              <a:t>Quit</a:t>
            </a:r>
          </a:p>
        </p:txBody>
      </p:sp>
      <p:sp>
        <p:nvSpPr>
          <p:cNvPr id="50189" name="Text Box 16"/>
          <p:cNvSpPr txBox="1">
            <a:spLocks noChangeArrowheads="1"/>
          </p:cNvSpPr>
          <p:nvPr/>
        </p:nvSpPr>
        <p:spPr bwMode="auto">
          <a:xfrm>
            <a:off x="3733800" y="6170613"/>
            <a:ext cx="5572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itchFamily="34" charset="0"/>
                <a:cs typeface="Arial" pitchFamily="34" charset="0"/>
              </a:defRPr>
            </a:lvl1pPr>
            <a:lvl2pPr marL="742950" indent="-285750" eaLnBrk="0" hangingPunct="0">
              <a:defRPr sz="2400">
                <a:solidFill>
                  <a:schemeClr val="tx1"/>
                </a:solidFill>
                <a:latin typeface="Arial Narrow" pitchFamily="34" charset="0"/>
                <a:cs typeface="Arial" pitchFamily="34" charset="0"/>
              </a:defRPr>
            </a:lvl2pPr>
            <a:lvl3pPr marL="1143000" indent="-228600" eaLnBrk="0" hangingPunct="0">
              <a:defRPr sz="2400">
                <a:solidFill>
                  <a:schemeClr val="tx1"/>
                </a:solidFill>
                <a:latin typeface="Arial Narrow" pitchFamily="34" charset="0"/>
                <a:cs typeface="Arial" pitchFamily="34" charset="0"/>
              </a:defRPr>
            </a:lvl3pPr>
            <a:lvl4pPr marL="1600200" indent="-228600" eaLnBrk="0" hangingPunct="0">
              <a:defRPr sz="2400">
                <a:solidFill>
                  <a:schemeClr val="tx1"/>
                </a:solidFill>
                <a:latin typeface="Arial Narrow" pitchFamily="34" charset="0"/>
                <a:cs typeface="Arial" pitchFamily="34" charset="0"/>
              </a:defRPr>
            </a:lvl4pPr>
            <a:lvl5pPr marL="2057400" indent="-228600" eaLnBrk="0" hangingPunct="0">
              <a:defRPr sz="2400">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Narrow" pitchFamily="34" charset="0"/>
                <a:cs typeface="Arial" pitchFamily="34" charset="0"/>
              </a:defRPr>
            </a:lvl9pPr>
          </a:lstStyle>
          <a:p>
            <a:pPr algn="ctr" eaLnBrk="1" hangingPunct="1">
              <a:spcBef>
                <a:spcPct val="50000"/>
              </a:spcBef>
            </a:pPr>
            <a:r>
              <a:rPr lang="en-GB" sz="1600">
                <a:solidFill>
                  <a:srgbClr val="0099FF"/>
                </a:solidFill>
                <a:latin typeface="Arial" pitchFamily="34" charset="0"/>
              </a:rPr>
              <a:t>Quit</a:t>
            </a:r>
          </a:p>
        </p:txBody>
      </p:sp>
      <p:sp>
        <p:nvSpPr>
          <p:cNvPr id="14353" name="Text Box 17"/>
          <p:cNvSpPr txBox="1">
            <a:spLocks noChangeArrowheads="1"/>
          </p:cNvSpPr>
          <p:nvPr/>
        </p:nvSpPr>
        <p:spPr bwMode="auto">
          <a:xfrm>
            <a:off x="517525" y="2590800"/>
            <a:ext cx="2178050" cy="366713"/>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itchFamily="34" charset="0"/>
                <a:cs typeface="Arial" pitchFamily="34" charset="0"/>
              </a:defRPr>
            </a:lvl1pPr>
            <a:lvl2pPr marL="742950" indent="-285750" eaLnBrk="0" hangingPunct="0">
              <a:defRPr sz="2400">
                <a:solidFill>
                  <a:schemeClr val="tx1"/>
                </a:solidFill>
                <a:latin typeface="Arial Narrow" pitchFamily="34" charset="0"/>
                <a:cs typeface="Arial" pitchFamily="34" charset="0"/>
              </a:defRPr>
            </a:lvl2pPr>
            <a:lvl3pPr marL="1143000" indent="-228600" eaLnBrk="0" hangingPunct="0">
              <a:defRPr sz="2400">
                <a:solidFill>
                  <a:schemeClr val="tx1"/>
                </a:solidFill>
                <a:latin typeface="Arial Narrow" pitchFamily="34" charset="0"/>
                <a:cs typeface="Arial" pitchFamily="34" charset="0"/>
              </a:defRPr>
            </a:lvl3pPr>
            <a:lvl4pPr marL="1600200" indent="-228600" eaLnBrk="0" hangingPunct="0">
              <a:defRPr sz="2400">
                <a:solidFill>
                  <a:schemeClr val="tx1"/>
                </a:solidFill>
                <a:latin typeface="Arial Narrow" pitchFamily="34" charset="0"/>
                <a:cs typeface="Arial" pitchFamily="34" charset="0"/>
              </a:defRPr>
            </a:lvl4pPr>
            <a:lvl5pPr marL="2057400" indent="-228600" eaLnBrk="0" hangingPunct="0">
              <a:defRPr sz="2400">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Narrow" pitchFamily="34" charset="0"/>
                <a:cs typeface="Arial" pitchFamily="34" charset="0"/>
              </a:defRPr>
            </a:lvl9pPr>
          </a:lstStyle>
          <a:p>
            <a:pPr algn="ctr" eaLnBrk="1" hangingPunct="1">
              <a:spcBef>
                <a:spcPct val="50000"/>
              </a:spcBef>
            </a:pPr>
            <a:r>
              <a:rPr lang="en-GB" sz="1800">
                <a:latin typeface="Arial" pitchFamily="34" charset="0"/>
              </a:rPr>
              <a:t>Equate coefficients:</a:t>
            </a:r>
            <a:endParaRPr lang="en-GB" sz="1800"/>
          </a:p>
        </p:txBody>
      </p:sp>
      <p:graphicFrame>
        <p:nvGraphicFramePr>
          <p:cNvPr id="14354" name="Object 18"/>
          <p:cNvGraphicFramePr>
            <a:graphicFrameLocks noChangeAspect="1"/>
          </p:cNvGraphicFramePr>
          <p:nvPr/>
        </p:nvGraphicFramePr>
        <p:xfrm>
          <a:off x="2928938" y="2574925"/>
          <a:ext cx="2852737" cy="363538"/>
        </p:xfrm>
        <a:graphic>
          <a:graphicData uri="http://schemas.openxmlformats.org/presentationml/2006/ole">
            <mc:AlternateContent xmlns:mc="http://schemas.openxmlformats.org/markup-compatibility/2006">
              <mc:Choice xmlns:v="urn:schemas-microsoft-com:vml" Requires="v">
                <p:oleObj spid="_x0000_s50215" name="Equation" r:id="rId8" imgW="1574800" imgH="203200" progId="Equation.DSMT4">
                  <p:embed/>
                </p:oleObj>
              </mc:Choice>
              <mc:Fallback>
                <p:oleObj name="Equation" r:id="rId8" imgW="1574800" imgH="203200" progId="Equation.DSMT4">
                  <p:embed/>
                  <p:pic>
                    <p:nvPicPr>
                      <p:cNvPr id="0" name="Object 1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28938" y="2574925"/>
                        <a:ext cx="2852737"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355" name="Text Box 19"/>
          <p:cNvSpPr txBox="1">
            <a:spLocks noChangeArrowheads="1"/>
          </p:cNvSpPr>
          <p:nvPr/>
        </p:nvSpPr>
        <p:spPr bwMode="auto">
          <a:xfrm>
            <a:off x="574675" y="3311525"/>
            <a:ext cx="1809750" cy="366713"/>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itchFamily="34" charset="0"/>
                <a:cs typeface="Arial" pitchFamily="34" charset="0"/>
              </a:defRPr>
            </a:lvl1pPr>
            <a:lvl2pPr marL="742950" indent="-285750" eaLnBrk="0" hangingPunct="0">
              <a:defRPr sz="2400">
                <a:solidFill>
                  <a:schemeClr val="tx1"/>
                </a:solidFill>
                <a:latin typeface="Arial Narrow" pitchFamily="34" charset="0"/>
                <a:cs typeface="Arial" pitchFamily="34" charset="0"/>
              </a:defRPr>
            </a:lvl2pPr>
            <a:lvl3pPr marL="1143000" indent="-228600" eaLnBrk="0" hangingPunct="0">
              <a:defRPr sz="2400">
                <a:solidFill>
                  <a:schemeClr val="tx1"/>
                </a:solidFill>
                <a:latin typeface="Arial Narrow" pitchFamily="34" charset="0"/>
                <a:cs typeface="Arial" pitchFamily="34" charset="0"/>
              </a:defRPr>
            </a:lvl3pPr>
            <a:lvl4pPr marL="1600200" indent="-228600" eaLnBrk="0" hangingPunct="0">
              <a:defRPr sz="2400">
                <a:solidFill>
                  <a:schemeClr val="tx1"/>
                </a:solidFill>
                <a:latin typeface="Arial Narrow" pitchFamily="34" charset="0"/>
                <a:cs typeface="Arial" pitchFamily="34" charset="0"/>
              </a:defRPr>
            </a:lvl4pPr>
            <a:lvl5pPr marL="2057400" indent="-228600" eaLnBrk="0" hangingPunct="0">
              <a:defRPr sz="2400">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Narrow" pitchFamily="34" charset="0"/>
                <a:cs typeface="Arial" pitchFamily="34" charset="0"/>
              </a:defRPr>
            </a:lvl9pPr>
          </a:lstStyle>
          <a:p>
            <a:pPr algn="ctr" eaLnBrk="1" hangingPunct="1">
              <a:spcBef>
                <a:spcPct val="50000"/>
              </a:spcBef>
            </a:pPr>
            <a:r>
              <a:rPr lang="en-GB" sz="1800">
                <a:latin typeface="Arial" pitchFamily="34" charset="0"/>
              </a:rPr>
              <a:t>Square and add</a:t>
            </a:r>
            <a:endParaRPr lang="en-GB" sz="1800"/>
          </a:p>
        </p:txBody>
      </p:sp>
      <p:graphicFrame>
        <p:nvGraphicFramePr>
          <p:cNvPr id="14356" name="Object 20"/>
          <p:cNvGraphicFramePr>
            <a:graphicFrameLocks noChangeAspect="1"/>
          </p:cNvGraphicFramePr>
          <p:nvPr/>
        </p:nvGraphicFramePr>
        <p:xfrm>
          <a:off x="2944813" y="3273425"/>
          <a:ext cx="2324100" cy="411163"/>
        </p:xfrm>
        <a:graphic>
          <a:graphicData uri="http://schemas.openxmlformats.org/presentationml/2006/ole">
            <mc:AlternateContent xmlns:mc="http://schemas.openxmlformats.org/markup-compatibility/2006">
              <mc:Choice xmlns:v="urn:schemas-microsoft-com:vml" Requires="v">
                <p:oleObj spid="_x0000_s50216" name="Equation" r:id="rId10" imgW="1282700" imgH="228600" progId="Equation.DSMT4">
                  <p:embed/>
                </p:oleObj>
              </mc:Choice>
              <mc:Fallback>
                <p:oleObj name="Equation" r:id="rId10" imgW="1282700" imgH="228600" progId="Equation.DSMT4">
                  <p:embed/>
                  <p:pic>
                    <p:nvPicPr>
                      <p:cNvPr id="0" name="Object 2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44813" y="3273425"/>
                        <a:ext cx="232410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357" name="Text Box 21"/>
          <p:cNvSpPr txBox="1">
            <a:spLocks noChangeArrowheads="1"/>
          </p:cNvSpPr>
          <p:nvPr/>
        </p:nvSpPr>
        <p:spPr bwMode="auto">
          <a:xfrm>
            <a:off x="574675" y="3970338"/>
            <a:ext cx="1060450" cy="366712"/>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itchFamily="34" charset="0"/>
                <a:cs typeface="Arial" pitchFamily="34" charset="0"/>
              </a:defRPr>
            </a:lvl1pPr>
            <a:lvl2pPr marL="742950" indent="-285750" eaLnBrk="0" hangingPunct="0">
              <a:defRPr sz="2400">
                <a:solidFill>
                  <a:schemeClr val="tx1"/>
                </a:solidFill>
                <a:latin typeface="Arial Narrow" pitchFamily="34" charset="0"/>
                <a:cs typeface="Arial" pitchFamily="34" charset="0"/>
              </a:defRPr>
            </a:lvl2pPr>
            <a:lvl3pPr marL="1143000" indent="-228600" eaLnBrk="0" hangingPunct="0">
              <a:defRPr sz="2400">
                <a:solidFill>
                  <a:schemeClr val="tx1"/>
                </a:solidFill>
                <a:latin typeface="Arial Narrow" pitchFamily="34" charset="0"/>
                <a:cs typeface="Arial" pitchFamily="34" charset="0"/>
              </a:defRPr>
            </a:lvl3pPr>
            <a:lvl4pPr marL="1600200" indent="-228600" eaLnBrk="0" hangingPunct="0">
              <a:defRPr sz="2400">
                <a:solidFill>
                  <a:schemeClr val="tx1"/>
                </a:solidFill>
                <a:latin typeface="Arial Narrow" pitchFamily="34" charset="0"/>
                <a:cs typeface="Arial" pitchFamily="34" charset="0"/>
              </a:defRPr>
            </a:lvl4pPr>
            <a:lvl5pPr marL="2057400" indent="-228600" eaLnBrk="0" hangingPunct="0">
              <a:defRPr sz="2400">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Narrow" pitchFamily="34" charset="0"/>
                <a:cs typeface="Arial" pitchFamily="34" charset="0"/>
              </a:defRPr>
            </a:lvl9pPr>
          </a:lstStyle>
          <a:p>
            <a:pPr algn="ctr" eaLnBrk="1" hangingPunct="1">
              <a:spcBef>
                <a:spcPct val="50000"/>
              </a:spcBef>
            </a:pPr>
            <a:r>
              <a:rPr lang="en-GB" sz="1800">
                <a:latin typeface="Arial" pitchFamily="34" charset="0"/>
              </a:rPr>
              <a:t>Dividing:</a:t>
            </a:r>
            <a:endParaRPr lang="en-GB" sz="1800"/>
          </a:p>
        </p:txBody>
      </p:sp>
      <p:sp>
        <p:nvSpPr>
          <p:cNvPr id="14362" name="Text Box 26"/>
          <p:cNvSpPr txBox="1">
            <a:spLocks noChangeArrowheads="1"/>
          </p:cNvSpPr>
          <p:nvPr/>
        </p:nvSpPr>
        <p:spPr bwMode="auto">
          <a:xfrm>
            <a:off x="574675" y="4676775"/>
            <a:ext cx="1492250" cy="366713"/>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itchFamily="34" charset="0"/>
                <a:cs typeface="Arial" pitchFamily="34" charset="0"/>
              </a:defRPr>
            </a:lvl1pPr>
            <a:lvl2pPr marL="742950" indent="-285750" eaLnBrk="0" hangingPunct="0">
              <a:defRPr sz="2400">
                <a:solidFill>
                  <a:schemeClr val="tx1"/>
                </a:solidFill>
                <a:latin typeface="Arial Narrow" pitchFamily="34" charset="0"/>
                <a:cs typeface="Arial" pitchFamily="34" charset="0"/>
              </a:defRPr>
            </a:lvl2pPr>
            <a:lvl3pPr marL="1143000" indent="-228600" eaLnBrk="0" hangingPunct="0">
              <a:defRPr sz="2400">
                <a:solidFill>
                  <a:schemeClr val="tx1"/>
                </a:solidFill>
                <a:latin typeface="Arial Narrow" pitchFamily="34" charset="0"/>
                <a:cs typeface="Arial" pitchFamily="34" charset="0"/>
              </a:defRPr>
            </a:lvl3pPr>
            <a:lvl4pPr marL="1600200" indent="-228600" eaLnBrk="0" hangingPunct="0">
              <a:defRPr sz="2400">
                <a:solidFill>
                  <a:schemeClr val="tx1"/>
                </a:solidFill>
                <a:latin typeface="Arial Narrow" pitchFamily="34" charset="0"/>
                <a:cs typeface="Arial" pitchFamily="34" charset="0"/>
              </a:defRPr>
            </a:lvl4pPr>
            <a:lvl5pPr marL="2057400" indent="-228600" eaLnBrk="0" hangingPunct="0">
              <a:defRPr sz="2400">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Narrow" pitchFamily="34" charset="0"/>
                <a:cs typeface="Arial" pitchFamily="34" charset="0"/>
              </a:defRPr>
            </a:lvl9pPr>
          </a:lstStyle>
          <a:p>
            <a:pPr algn="ctr" eaLnBrk="1" hangingPunct="1">
              <a:spcBef>
                <a:spcPct val="50000"/>
              </a:spcBef>
            </a:pPr>
            <a:r>
              <a:rPr lang="en-GB" sz="1800">
                <a:latin typeface="Arial" pitchFamily="34" charset="0"/>
              </a:rPr>
              <a:t>Put together:</a:t>
            </a:r>
            <a:endParaRPr lang="en-GB" sz="1800"/>
          </a:p>
        </p:txBody>
      </p:sp>
      <p:graphicFrame>
        <p:nvGraphicFramePr>
          <p:cNvPr id="14363" name="Object 27"/>
          <p:cNvGraphicFramePr>
            <a:graphicFrameLocks noChangeAspect="1"/>
          </p:cNvGraphicFramePr>
          <p:nvPr/>
        </p:nvGraphicFramePr>
        <p:xfrm>
          <a:off x="2763838" y="4686300"/>
          <a:ext cx="3403600" cy="347663"/>
        </p:xfrm>
        <a:graphic>
          <a:graphicData uri="http://schemas.openxmlformats.org/presentationml/2006/ole">
            <mc:AlternateContent xmlns:mc="http://schemas.openxmlformats.org/markup-compatibility/2006">
              <mc:Choice xmlns:v="urn:schemas-microsoft-com:vml" Requires="v">
                <p:oleObj spid="_x0000_s50217" name="Equation" r:id="rId12" imgW="1968500" imgH="203200" progId="Equation.DSMT4">
                  <p:embed/>
                </p:oleObj>
              </mc:Choice>
              <mc:Fallback>
                <p:oleObj name="Equation" r:id="rId12" imgW="1968500" imgH="203200" progId="Equation.DSMT4">
                  <p:embed/>
                  <p:pic>
                    <p:nvPicPr>
                      <p:cNvPr id="0" name="Object 2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63838" y="4686300"/>
                        <a:ext cx="3403600"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50197" name="Group 36"/>
          <p:cNvGrpSpPr>
            <a:grpSpLocks/>
          </p:cNvGrpSpPr>
          <p:nvPr/>
        </p:nvGrpSpPr>
        <p:grpSpPr bwMode="auto">
          <a:xfrm>
            <a:off x="468313" y="1025525"/>
            <a:ext cx="8075612" cy="366713"/>
            <a:chOff x="295" y="493"/>
            <a:chExt cx="5087" cy="231"/>
          </a:xfrm>
        </p:grpSpPr>
        <p:sp>
          <p:nvSpPr>
            <p:cNvPr id="50209" name="Text Box 29"/>
            <p:cNvSpPr txBox="1">
              <a:spLocks noChangeArrowheads="1"/>
            </p:cNvSpPr>
            <p:nvPr/>
          </p:nvSpPr>
          <p:spPr bwMode="auto">
            <a:xfrm>
              <a:off x="295" y="493"/>
              <a:ext cx="408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Arial Narrow" pitchFamily="34" charset="0"/>
                  <a:cs typeface="Arial" pitchFamily="34" charset="0"/>
                </a:defRPr>
              </a:lvl1pPr>
              <a:lvl2pPr marL="742950" indent="-285750" eaLnBrk="0" hangingPunct="0">
                <a:defRPr sz="2400">
                  <a:solidFill>
                    <a:schemeClr val="tx1"/>
                  </a:solidFill>
                  <a:latin typeface="Arial Narrow" pitchFamily="34" charset="0"/>
                  <a:cs typeface="Arial" pitchFamily="34" charset="0"/>
                </a:defRPr>
              </a:lvl2pPr>
              <a:lvl3pPr marL="1143000" indent="-228600" eaLnBrk="0" hangingPunct="0">
                <a:defRPr sz="2400">
                  <a:solidFill>
                    <a:schemeClr val="tx1"/>
                  </a:solidFill>
                  <a:latin typeface="Arial Narrow" pitchFamily="34" charset="0"/>
                  <a:cs typeface="Arial" pitchFamily="34" charset="0"/>
                </a:defRPr>
              </a:lvl3pPr>
              <a:lvl4pPr marL="1600200" indent="-228600" eaLnBrk="0" hangingPunct="0">
                <a:defRPr sz="2400">
                  <a:solidFill>
                    <a:schemeClr val="tx1"/>
                  </a:solidFill>
                  <a:latin typeface="Arial Narrow" pitchFamily="34" charset="0"/>
                  <a:cs typeface="Arial" pitchFamily="34" charset="0"/>
                </a:defRPr>
              </a:lvl4pPr>
              <a:lvl5pPr marL="2057400" indent="-228600" eaLnBrk="0" hangingPunct="0">
                <a:defRPr sz="2400">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Narrow" pitchFamily="34" charset="0"/>
                  <a:cs typeface="Arial" pitchFamily="34" charset="0"/>
                </a:defRPr>
              </a:lvl9pPr>
            </a:lstStyle>
            <a:p>
              <a:pPr eaLnBrk="1" hangingPunct="1">
                <a:spcBef>
                  <a:spcPct val="50000"/>
                </a:spcBef>
              </a:pPr>
              <a:r>
                <a:rPr lang="en-GB" sz="1800">
                  <a:cs typeface="Times New Roman" pitchFamily="18" charset="0"/>
                </a:rPr>
                <a:t>Express                                  in the form </a:t>
              </a:r>
            </a:p>
          </p:txBody>
        </p:sp>
        <p:graphicFrame>
          <p:nvGraphicFramePr>
            <p:cNvPr id="50210" name="Object 32"/>
            <p:cNvGraphicFramePr>
              <a:graphicFrameLocks noChangeAspect="1"/>
            </p:cNvGraphicFramePr>
            <p:nvPr/>
          </p:nvGraphicFramePr>
          <p:xfrm>
            <a:off x="2546" y="502"/>
            <a:ext cx="2836" cy="215"/>
          </p:xfrm>
          <a:graphic>
            <a:graphicData uri="http://schemas.openxmlformats.org/presentationml/2006/ole">
              <mc:AlternateContent xmlns:mc="http://schemas.openxmlformats.org/markup-compatibility/2006">
                <mc:Choice xmlns:v="urn:schemas-microsoft-com:vml" Requires="v">
                  <p:oleObj spid="_x0000_s50218" r:id="rId14" imgW="2641600" imgH="203200" progId="Equation.DSMT4">
                    <p:embed/>
                  </p:oleObj>
                </mc:Choice>
                <mc:Fallback>
                  <p:oleObj r:id="rId14" imgW="2641600" imgH="203200" progId="Equation.DSMT4">
                    <p:embed/>
                    <p:pic>
                      <p:nvPicPr>
                        <p:cNvPr id="0" name="Object 3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546" y="502"/>
                          <a:ext cx="2836"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0211" name="Object 34"/>
            <p:cNvGraphicFramePr>
              <a:graphicFrameLocks noChangeAspect="1"/>
            </p:cNvGraphicFramePr>
            <p:nvPr/>
          </p:nvGraphicFramePr>
          <p:xfrm>
            <a:off x="888" y="508"/>
            <a:ext cx="974" cy="185"/>
          </p:xfrm>
          <a:graphic>
            <a:graphicData uri="http://schemas.openxmlformats.org/presentationml/2006/ole">
              <mc:AlternateContent xmlns:mc="http://schemas.openxmlformats.org/markup-compatibility/2006">
                <mc:Choice xmlns:v="urn:schemas-microsoft-com:vml" Requires="v">
                  <p:oleObj spid="_x0000_s50219" r:id="rId16" imgW="952087" imgH="177723" progId="Equation.DSMT4">
                    <p:embed/>
                  </p:oleObj>
                </mc:Choice>
                <mc:Fallback>
                  <p:oleObj r:id="rId16" imgW="952087" imgH="177723" progId="Equation.DSMT4">
                    <p:embed/>
                    <p:pic>
                      <p:nvPicPr>
                        <p:cNvPr id="0" name="Object 3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88" y="508"/>
                          <a:ext cx="974" cy="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4" name="Group 45"/>
          <p:cNvGrpSpPr>
            <a:grpSpLocks/>
          </p:cNvGrpSpPr>
          <p:nvPr/>
        </p:nvGrpSpPr>
        <p:grpSpPr bwMode="auto">
          <a:xfrm>
            <a:off x="7513638" y="2714625"/>
            <a:ext cx="1111250" cy="969963"/>
            <a:chOff x="4699" y="1634"/>
            <a:chExt cx="700" cy="611"/>
          </a:xfrm>
        </p:grpSpPr>
        <p:sp>
          <p:nvSpPr>
            <p:cNvPr id="50203" name="Line 46"/>
            <p:cNvSpPr>
              <a:spLocks noChangeShapeType="1"/>
            </p:cNvSpPr>
            <p:nvPr/>
          </p:nvSpPr>
          <p:spPr bwMode="auto">
            <a:xfrm>
              <a:off x="4978" y="1634"/>
              <a:ext cx="0" cy="61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04" name="Line 47"/>
            <p:cNvSpPr>
              <a:spLocks noChangeShapeType="1"/>
            </p:cNvSpPr>
            <p:nvPr/>
          </p:nvSpPr>
          <p:spPr bwMode="auto">
            <a:xfrm>
              <a:off x="4746" y="1953"/>
              <a:ext cx="53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50205" name="Picture 48" descr="Blue-tick"/>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024" y="1957"/>
              <a:ext cx="245"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06" name="Picture 49" descr="Blue-tick"/>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699" y="1674"/>
              <a:ext cx="245"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07" name="Picture 50" descr="Blue-tick"/>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025" y="1666"/>
              <a:ext cx="245"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08" name="Picture 51" descr="Blue-tick"/>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154" y="1678"/>
              <a:ext cx="245"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14359" name="Object 23"/>
          <p:cNvGraphicFramePr>
            <a:graphicFrameLocks noChangeAspect="1"/>
          </p:cNvGraphicFramePr>
          <p:nvPr/>
        </p:nvGraphicFramePr>
        <p:xfrm>
          <a:off x="2930525" y="3852863"/>
          <a:ext cx="1008063" cy="552450"/>
        </p:xfrm>
        <a:graphic>
          <a:graphicData uri="http://schemas.openxmlformats.org/presentationml/2006/ole">
            <mc:AlternateContent xmlns:mc="http://schemas.openxmlformats.org/markup-compatibility/2006">
              <mc:Choice xmlns:v="urn:schemas-microsoft-com:vml" Requires="v">
                <p:oleObj spid="_x0000_s50220" name="Equation" r:id="rId19" imgW="571252" imgH="317362" progId="Equation.DSMT4">
                  <p:embed/>
                </p:oleObj>
              </mc:Choice>
              <mc:Fallback>
                <p:oleObj name="Equation" r:id="rId19" imgW="571252" imgH="317362" progId="Equation.DSMT4">
                  <p:embed/>
                  <p:pic>
                    <p:nvPicPr>
                      <p:cNvPr id="0" name="Object 23"/>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930525" y="3852863"/>
                        <a:ext cx="1008063"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360" name="Object 24"/>
          <p:cNvGraphicFramePr>
            <a:graphicFrameLocks noChangeAspect="1"/>
          </p:cNvGraphicFramePr>
          <p:nvPr/>
        </p:nvGraphicFramePr>
        <p:xfrm>
          <a:off x="4284663" y="3959225"/>
          <a:ext cx="1457325" cy="377825"/>
        </p:xfrm>
        <a:graphic>
          <a:graphicData uri="http://schemas.openxmlformats.org/presentationml/2006/ole">
            <mc:AlternateContent xmlns:mc="http://schemas.openxmlformats.org/markup-compatibility/2006">
              <mc:Choice xmlns:v="urn:schemas-microsoft-com:vml" Requires="v">
                <p:oleObj spid="_x0000_s50221" name="Equation" r:id="rId21" imgW="774364" imgH="203112" progId="Equation.DSMT4">
                  <p:embed/>
                </p:oleObj>
              </mc:Choice>
              <mc:Fallback>
                <p:oleObj name="Equation" r:id="rId21" imgW="774364" imgH="203112" progId="Equation.DSMT4">
                  <p:embed/>
                  <p:pic>
                    <p:nvPicPr>
                      <p:cNvPr id="0" name="Object 24"/>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284663" y="3959225"/>
                        <a:ext cx="14573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361" name="Text Box 25"/>
          <p:cNvSpPr txBox="1">
            <a:spLocks noChangeArrowheads="1"/>
          </p:cNvSpPr>
          <p:nvPr/>
        </p:nvSpPr>
        <p:spPr bwMode="auto">
          <a:xfrm>
            <a:off x="6022975" y="3805238"/>
            <a:ext cx="1741488"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itchFamily="34" charset="0"/>
                <a:cs typeface="Arial" pitchFamily="34" charset="0"/>
              </a:defRPr>
            </a:lvl1pPr>
            <a:lvl2pPr marL="742950" indent="-285750" eaLnBrk="0" hangingPunct="0">
              <a:defRPr sz="2400">
                <a:solidFill>
                  <a:schemeClr val="tx1"/>
                </a:solidFill>
                <a:latin typeface="Arial Narrow" pitchFamily="34" charset="0"/>
                <a:cs typeface="Arial" pitchFamily="34" charset="0"/>
              </a:defRPr>
            </a:lvl2pPr>
            <a:lvl3pPr marL="1143000" indent="-228600" eaLnBrk="0" hangingPunct="0">
              <a:defRPr sz="2400">
                <a:solidFill>
                  <a:schemeClr val="tx1"/>
                </a:solidFill>
                <a:latin typeface="Arial Narrow" pitchFamily="34" charset="0"/>
                <a:cs typeface="Arial" pitchFamily="34" charset="0"/>
              </a:defRPr>
            </a:lvl3pPr>
            <a:lvl4pPr marL="1600200" indent="-228600" eaLnBrk="0" hangingPunct="0">
              <a:defRPr sz="2400">
                <a:solidFill>
                  <a:schemeClr val="tx1"/>
                </a:solidFill>
                <a:latin typeface="Arial Narrow" pitchFamily="34" charset="0"/>
                <a:cs typeface="Arial" pitchFamily="34" charset="0"/>
              </a:defRPr>
            </a:lvl4pPr>
            <a:lvl5pPr marL="2057400" indent="-228600" eaLnBrk="0" hangingPunct="0">
              <a:defRPr sz="2400">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Narrow" pitchFamily="34" charset="0"/>
                <a:cs typeface="Arial" pitchFamily="34" charset="0"/>
              </a:defRPr>
            </a:lvl9pPr>
          </a:lstStyle>
          <a:p>
            <a:pPr algn="ctr" eaLnBrk="1" hangingPunct="1">
              <a:spcBef>
                <a:spcPct val="50000"/>
              </a:spcBef>
            </a:pPr>
            <a:r>
              <a:rPr lang="en-GB" sz="1800" i="1"/>
              <a:t>a</a:t>
            </a:r>
            <a:r>
              <a:rPr lang="en-GB" sz="1600"/>
              <a:t> is in 1</a:t>
            </a:r>
            <a:r>
              <a:rPr lang="en-GB" sz="1600" baseline="30000"/>
              <a:t>st</a:t>
            </a:r>
            <a:r>
              <a:rPr lang="en-GB" sz="1600"/>
              <a:t> quadrant</a:t>
            </a:r>
          </a:p>
          <a:p>
            <a:pPr algn="ctr" eaLnBrk="1" hangingPunct="1">
              <a:spcBef>
                <a:spcPct val="50000"/>
              </a:spcBef>
            </a:pPr>
            <a:r>
              <a:rPr lang="en-GB" sz="1600"/>
              <a:t>(sin and cos are +) </a:t>
            </a:r>
          </a:p>
        </p:txBody>
      </p:sp>
      <p:graphicFrame>
        <p:nvGraphicFramePr>
          <p:cNvPr id="14388" name="Object 52"/>
          <p:cNvGraphicFramePr>
            <a:graphicFrameLocks noChangeAspect="1"/>
          </p:cNvGraphicFramePr>
          <p:nvPr/>
        </p:nvGraphicFramePr>
        <p:xfrm>
          <a:off x="7934325" y="3973513"/>
          <a:ext cx="908050" cy="330200"/>
        </p:xfrm>
        <a:graphic>
          <a:graphicData uri="http://schemas.openxmlformats.org/presentationml/2006/ole">
            <mc:AlternateContent xmlns:mc="http://schemas.openxmlformats.org/markup-compatibility/2006">
              <mc:Choice xmlns:v="urn:schemas-microsoft-com:vml" Requires="v">
                <p:oleObj spid="_x0000_s50222" name="Equation" r:id="rId23" imgW="482181" imgH="177646" progId="Equation.DSMT4">
                  <p:embed/>
                </p:oleObj>
              </mc:Choice>
              <mc:Fallback>
                <p:oleObj name="Equation" r:id="rId23" imgW="482181" imgH="177646" progId="Equation.DSMT4">
                  <p:embed/>
                  <p:pic>
                    <p:nvPicPr>
                      <p:cNvPr id="0" name="Object 52"/>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934325" y="3973513"/>
                        <a:ext cx="90805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343"/>
                                        </p:tgtEl>
                                        <p:attrNameLst>
                                          <p:attrName>style.visibility</p:attrName>
                                        </p:attrNameLst>
                                      </p:cBhvr>
                                      <p:to>
                                        <p:strVal val="visible"/>
                                      </p:to>
                                    </p:set>
                                    <p:animEffect transition="in" filter="dissolve">
                                      <p:cBhvr>
                                        <p:cTn id="7" dur="500"/>
                                        <p:tgtEl>
                                          <p:spTgt spid="1434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4344"/>
                                        </p:tgtEl>
                                        <p:attrNameLst>
                                          <p:attrName>style.visibility</p:attrName>
                                        </p:attrNameLst>
                                      </p:cBhvr>
                                      <p:to>
                                        <p:strVal val="visible"/>
                                      </p:to>
                                    </p:set>
                                    <p:animEffect transition="in" filter="dissolve">
                                      <p:cBhvr>
                                        <p:cTn id="12" dur="500"/>
                                        <p:tgtEl>
                                          <p:spTgt spid="1434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4353"/>
                                        </p:tgtEl>
                                        <p:attrNameLst>
                                          <p:attrName>style.visibility</p:attrName>
                                        </p:attrNameLst>
                                      </p:cBhvr>
                                      <p:to>
                                        <p:strVal val="visible"/>
                                      </p:to>
                                    </p:set>
                                    <p:animEffect transition="in" filter="dissolve">
                                      <p:cBhvr>
                                        <p:cTn id="17" dur="500"/>
                                        <p:tgtEl>
                                          <p:spTgt spid="1435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14354"/>
                                        </p:tgtEl>
                                        <p:attrNameLst>
                                          <p:attrName>style.visibility</p:attrName>
                                        </p:attrNameLst>
                                      </p:cBhvr>
                                      <p:to>
                                        <p:strVal val="visible"/>
                                      </p:to>
                                    </p:set>
                                    <p:animEffect transition="in" filter="dissolve">
                                      <p:cBhvr>
                                        <p:cTn id="22" dur="500"/>
                                        <p:tgtEl>
                                          <p:spTgt spid="1435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4355"/>
                                        </p:tgtEl>
                                        <p:attrNameLst>
                                          <p:attrName>style.visibility</p:attrName>
                                        </p:attrNameLst>
                                      </p:cBhvr>
                                      <p:to>
                                        <p:strVal val="visible"/>
                                      </p:to>
                                    </p:set>
                                    <p:animEffect transition="in" filter="dissolve">
                                      <p:cBhvr>
                                        <p:cTn id="27" dur="500"/>
                                        <p:tgtEl>
                                          <p:spTgt spid="1435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14356"/>
                                        </p:tgtEl>
                                        <p:attrNameLst>
                                          <p:attrName>style.visibility</p:attrName>
                                        </p:attrNameLst>
                                      </p:cBhvr>
                                      <p:to>
                                        <p:strVal val="visible"/>
                                      </p:to>
                                    </p:set>
                                    <p:animEffect transition="in" filter="dissolve">
                                      <p:cBhvr>
                                        <p:cTn id="32" dur="500"/>
                                        <p:tgtEl>
                                          <p:spTgt spid="1435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4357"/>
                                        </p:tgtEl>
                                        <p:attrNameLst>
                                          <p:attrName>style.visibility</p:attrName>
                                        </p:attrNameLst>
                                      </p:cBhvr>
                                      <p:to>
                                        <p:strVal val="visible"/>
                                      </p:to>
                                    </p:set>
                                    <p:animEffect transition="in" filter="dissolve">
                                      <p:cBhvr>
                                        <p:cTn id="37" dur="500"/>
                                        <p:tgtEl>
                                          <p:spTgt spid="1435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nodeType="clickEffect">
                                  <p:stCondLst>
                                    <p:cond delay="0"/>
                                  </p:stCondLst>
                                  <p:childTnLst>
                                    <p:set>
                                      <p:cBhvr>
                                        <p:cTn id="41" dur="1" fill="hold">
                                          <p:stCondLst>
                                            <p:cond delay="0"/>
                                          </p:stCondLst>
                                        </p:cTn>
                                        <p:tgtEl>
                                          <p:spTgt spid="14359"/>
                                        </p:tgtEl>
                                        <p:attrNameLst>
                                          <p:attrName>style.visibility</p:attrName>
                                        </p:attrNameLst>
                                      </p:cBhvr>
                                      <p:to>
                                        <p:strVal val="visible"/>
                                      </p:to>
                                    </p:set>
                                    <p:animEffect transition="in" filter="dissolve">
                                      <p:cBhvr>
                                        <p:cTn id="42" dur="500"/>
                                        <p:tgtEl>
                                          <p:spTgt spid="1435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nodeType="clickEffect">
                                  <p:stCondLst>
                                    <p:cond delay="0"/>
                                  </p:stCondLst>
                                  <p:childTnLst>
                                    <p:set>
                                      <p:cBhvr>
                                        <p:cTn id="46" dur="1" fill="hold">
                                          <p:stCondLst>
                                            <p:cond delay="0"/>
                                          </p:stCondLst>
                                        </p:cTn>
                                        <p:tgtEl>
                                          <p:spTgt spid="14360"/>
                                        </p:tgtEl>
                                        <p:attrNameLst>
                                          <p:attrName>style.visibility</p:attrName>
                                        </p:attrNameLst>
                                      </p:cBhvr>
                                      <p:to>
                                        <p:strVal val="visible"/>
                                      </p:to>
                                    </p:set>
                                    <p:animEffect transition="in" filter="dissolve">
                                      <p:cBhvr>
                                        <p:cTn id="47" dur="500"/>
                                        <p:tgtEl>
                                          <p:spTgt spid="14360"/>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dissolve">
                                      <p:cBhvr>
                                        <p:cTn id="52" dur="500"/>
                                        <p:tgtEl>
                                          <p:spTgt spid="4"/>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14361"/>
                                        </p:tgtEl>
                                        <p:attrNameLst>
                                          <p:attrName>style.visibility</p:attrName>
                                        </p:attrNameLst>
                                      </p:cBhvr>
                                      <p:to>
                                        <p:strVal val="visible"/>
                                      </p:to>
                                    </p:set>
                                    <p:animEffect transition="in" filter="dissolve">
                                      <p:cBhvr>
                                        <p:cTn id="57" dur="500"/>
                                        <p:tgtEl>
                                          <p:spTgt spid="14361"/>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9" presetClass="entr" presetSubtype="0" fill="hold" nodeType="clickEffect">
                                  <p:stCondLst>
                                    <p:cond delay="0"/>
                                  </p:stCondLst>
                                  <p:childTnLst>
                                    <p:set>
                                      <p:cBhvr>
                                        <p:cTn id="61" dur="1" fill="hold">
                                          <p:stCondLst>
                                            <p:cond delay="0"/>
                                          </p:stCondLst>
                                        </p:cTn>
                                        <p:tgtEl>
                                          <p:spTgt spid="14388"/>
                                        </p:tgtEl>
                                        <p:attrNameLst>
                                          <p:attrName>style.visibility</p:attrName>
                                        </p:attrNameLst>
                                      </p:cBhvr>
                                      <p:to>
                                        <p:strVal val="visible"/>
                                      </p:to>
                                    </p:set>
                                    <p:animEffect transition="in" filter="dissolve">
                                      <p:cBhvr>
                                        <p:cTn id="62" dur="500"/>
                                        <p:tgtEl>
                                          <p:spTgt spid="14388"/>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14362"/>
                                        </p:tgtEl>
                                        <p:attrNameLst>
                                          <p:attrName>style.visibility</p:attrName>
                                        </p:attrNameLst>
                                      </p:cBhvr>
                                      <p:to>
                                        <p:strVal val="visible"/>
                                      </p:to>
                                    </p:set>
                                    <p:animEffect transition="in" filter="dissolve">
                                      <p:cBhvr>
                                        <p:cTn id="67" dur="500"/>
                                        <p:tgtEl>
                                          <p:spTgt spid="14362"/>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9" presetClass="entr" presetSubtype="0" fill="hold" nodeType="clickEffect">
                                  <p:stCondLst>
                                    <p:cond delay="0"/>
                                  </p:stCondLst>
                                  <p:childTnLst>
                                    <p:set>
                                      <p:cBhvr>
                                        <p:cTn id="71" dur="1" fill="hold">
                                          <p:stCondLst>
                                            <p:cond delay="0"/>
                                          </p:stCondLst>
                                        </p:cTn>
                                        <p:tgtEl>
                                          <p:spTgt spid="14363"/>
                                        </p:tgtEl>
                                        <p:attrNameLst>
                                          <p:attrName>style.visibility</p:attrName>
                                        </p:attrNameLst>
                                      </p:cBhvr>
                                      <p:to>
                                        <p:strVal val="visible"/>
                                      </p:to>
                                    </p:set>
                                    <p:animEffect transition="in" filter="dissolve">
                                      <p:cBhvr>
                                        <p:cTn id="72" dur="500"/>
                                        <p:tgtEl>
                                          <p:spTgt spid="14363"/>
                                        </p:tgtEl>
                                      </p:cBhvr>
                                    </p:animEffect>
                                  </p:childTnLst>
                                </p:cTn>
                              </p:par>
                            </p:childTnLst>
                          </p:cTn>
                        </p:par>
                        <p:par>
                          <p:cTn id="73" fill="hold" nodeType="afterGroup">
                            <p:stCondLst>
                              <p:cond delay="500"/>
                            </p:stCondLst>
                            <p:childTnLst>
                              <p:par>
                                <p:cTn id="74" presetID="9" presetClass="entr" presetSubtype="0" fill="hold" nodeType="afterEffect">
                                  <p:stCondLst>
                                    <p:cond delay="0"/>
                                  </p:stCondLst>
                                  <p:childTnLst>
                                    <p:set>
                                      <p:cBhvr>
                                        <p:cTn id="75" dur="1" fill="hold">
                                          <p:stCondLst>
                                            <p:cond delay="0"/>
                                          </p:stCondLst>
                                        </p:cTn>
                                        <p:tgtEl>
                                          <p:spTgt spid="14345"/>
                                        </p:tgtEl>
                                        <p:attrNameLst>
                                          <p:attrName>style.visibility</p:attrName>
                                        </p:attrNameLst>
                                      </p:cBhvr>
                                      <p:to>
                                        <p:strVal val="visible"/>
                                      </p:to>
                                    </p:set>
                                    <p:animEffect transition="in" filter="dissolve">
                                      <p:cBhvr>
                                        <p:cTn id="76" dur="500"/>
                                        <p:tgtEl>
                                          <p:spTgt spid="143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3" grpId="0" animBg="1" autoUpdateAnimBg="0"/>
      <p:bldP spid="14353" grpId="0" animBg="1" autoUpdateAnimBg="0"/>
      <p:bldP spid="14355" grpId="0" animBg="1" autoUpdateAnimBg="0"/>
      <p:bldP spid="14357" grpId="0" animBg="1" autoUpdateAnimBg="0"/>
      <p:bldP spid="14362" grpId="0" animBg="1" autoUpdateAnimBg="0"/>
      <p:bldP spid="14361"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457200" y="274638"/>
            <a:ext cx="8229600" cy="346075"/>
          </a:xfrm>
          <a:prstGeom prst="rect">
            <a:avLst/>
          </a:prstGeom>
          <a:solidFill>
            <a:srgbClr val="00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spcBef>
                <a:spcPct val="50000"/>
              </a:spcBef>
            </a:pPr>
            <a:r>
              <a:rPr lang="en-GB" sz="1800" b="1">
                <a:solidFill>
                  <a:schemeClr val="bg1"/>
                </a:solidFill>
                <a:latin typeface="Arial" pitchFamily="34" charset="0"/>
              </a:rPr>
              <a:t>Maths4Scotland                                                                                     Higher</a:t>
            </a:r>
          </a:p>
        </p:txBody>
      </p:sp>
      <p:grpSp>
        <p:nvGrpSpPr>
          <p:cNvPr id="51203" name="Group 3"/>
          <p:cNvGrpSpPr>
            <a:grpSpLocks/>
          </p:cNvGrpSpPr>
          <p:nvPr/>
        </p:nvGrpSpPr>
        <p:grpSpPr bwMode="auto">
          <a:xfrm>
            <a:off x="8153400" y="4953000"/>
            <a:ext cx="552450" cy="847725"/>
            <a:chOff x="4992" y="3120"/>
            <a:chExt cx="348" cy="534"/>
          </a:xfrm>
        </p:grpSpPr>
        <p:pic>
          <p:nvPicPr>
            <p:cNvPr id="51242" name="Picture 4" descr="Round-button-yell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2" y="3120"/>
              <a:ext cx="330"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3" name="Text Box 5"/>
            <p:cNvSpPr txBox="1">
              <a:spLocks noChangeArrowheads="1"/>
            </p:cNvSpPr>
            <p:nvPr/>
          </p:nvSpPr>
          <p:spPr bwMode="auto">
            <a:xfrm>
              <a:off x="4997" y="3442"/>
              <a:ext cx="34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itchFamily="34" charset="0"/>
                  <a:cs typeface="Arial" pitchFamily="34" charset="0"/>
                </a:defRPr>
              </a:lvl1pPr>
              <a:lvl2pPr marL="742950" indent="-285750" eaLnBrk="0" hangingPunct="0">
                <a:defRPr sz="2400">
                  <a:solidFill>
                    <a:schemeClr val="tx1"/>
                  </a:solidFill>
                  <a:latin typeface="Arial Narrow" pitchFamily="34" charset="0"/>
                  <a:cs typeface="Arial" pitchFamily="34" charset="0"/>
                </a:defRPr>
              </a:lvl2pPr>
              <a:lvl3pPr marL="1143000" indent="-228600" eaLnBrk="0" hangingPunct="0">
                <a:defRPr sz="2400">
                  <a:solidFill>
                    <a:schemeClr val="tx1"/>
                  </a:solidFill>
                  <a:latin typeface="Arial Narrow" pitchFamily="34" charset="0"/>
                  <a:cs typeface="Arial" pitchFamily="34" charset="0"/>
                </a:defRPr>
              </a:lvl3pPr>
              <a:lvl4pPr marL="1600200" indent="-228600" eaLnBrk="0" hangingPunct="0">
                <a:defRPr sz="2400">
                  <a:solidFill>
                    <a:schemeClr val="tx1"/>
                  </a:solidFill>
                  <a:latin typeface="Arial Narrow" pitchFamily="34" charset="0"/>
                  <a:cs typeface="Arial" pitchFamily="34" charset="0"/>
                </a:defRPr>
              </a:lvl4pPr>
              <a:lvl5pPr marL="2057400" indent="-228600" eaLnBrk="0" hangingPunct="0">
                <a:defRPr sz="2400">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Narrow" pitchFamily="34" charset="0"/>
                  <a:cs typeface="Arial" pitchFamily="34" charset="0"/>
                </a:defRPr>
              </a:lvl9pPr>
            </a:lstStyle>
            <a:p>
              <a:pPr algn="ctr" eaLnBrk="1" hangingPunct="1">
                <a:spcBef>
                  <a:spcPct val="50000"/>
                </a:spcBef>
              </a:pPr>
              <a:r>
                <a:rPr lang="en-GB" sz="1600">
                  <a:latin typeface="Arial" pitchFamily="34" charset="0"/>
                </a:rPr>
                <a:t>Hint</a:t>
              </a:r>
            </a:p>
          </p:txBody>
        </p:sp>
      </p:grpSp>
      <p:sp>
        <p:nvSpPr>
          <p:cNvPr id="15366" name="Text Box 6"/>
          <p:cNvSpPr txBox="1">
            <a:spLocks noChangeArrowheads="1"/>
          </p:cNvSpPr>
          <p:nvPr/>
        </p:nvSpPr>
        <p:spPr bwMode="auto">
          <a:xfrm>
            <a:off x="533400" y="1908175"/>
            <a:ext cx="2508250" cy="366713"/>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itchFamily="34" charset="0"/>
                <a:cs typeface="Arial" pitchFamily="34" charset="0"/>
              </a:defRPr>
            </a:lvl1pPr>
            <a:lvl2pPr marL="742950" indent="-285750" eaLnBrk="0" hangingPunct="0">
              <a:defRPr sz="2400">
                <a:solidFill>
                  <a:schemeClr val="tx1"/>
                </a:solidFill>
                <a:latin typeface="Arial Narrow" pitchFamily="34" charset="0"/>
                <a:cs typeface="Arial" pitchFamily="34" charset="0"/>
              </a:defRPr>
            </a:lvl2pPr>
            <a:lvl3pPr marL="1143000" indent="-228600" eaLnBrk="0" hangingPunct="0">
              <a:defRPr sz="2400">
                <a:solidFill>
                  <a:schemeClr val="tx1"/>
                </a:solidFill>
                <a:latin typeface="Arial Narrow" pitchFamily="34" charset="0"/>
                <a:cs typeface="Arial" pitchFamily="34" charset="0"/>
              </a:defRPr>
            </a:lvl3pPr>
            <a:lvl4pPr marL="1600200" indent="-228600" eaLnBrk="0" hangingPunct="0">
              <a:defRPr sz="2400">
                <a:solidFill>
                  <a:schemeClr val="tx1"/>
                </a:solidFill>
                <a:latin typeface="Arial Narrow" pitchFamily="34" charset="0"/>
                <a:cs typeface="Arial" pitchFamily="34" charset="0"/>
              </a:defRPr>
            </a:lvl4pPr>
            <a:lvl5pPr marL="2057400" indent="-228600" eaLnBrk="0" hangingPunct="0">
              <a:defRPr sz="2400">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Narrow" pitchFamily="34" charset="0"/>
                <a:cs typeface="Arial" pitchFamily="34" charset="0"/>
              </a:defRPr>
            </a:lvl9pPr>
          </a:lstStyle>
          <a:p>
            <a:pPr algn="ctr" eaLnBrk="1" hangingPunct="1">
              <a:spcBef>
                <a:spcPct val="50000"/>
              </a:spcBef>
            </a:pPr>
            <a:r>
              <a:rPr lang="en-GB" sz="1800">
                <a:latin typeface="Arial" pitchFamily="34" charset="0"/>
              </a:rPr>
              <a:t>Express as  </a:t>
            </a:r>
            <a:r>
              <a:rPr lang="en-GB" sz="1800" i="1"/>
              <a:t>R</a:t>
            </a:r>
            <a:r>
              <a:rPr lang="en-GB" sz="1800"/>
              <a:t>cos(</a:t>
            </a:r>
            <a:r>
              <a:rPr lang="en-GB" sz="1800" i="1"/>
              <a:t>x</a:t>
            </a:r>
            <a:r>
              <a:rPr lang="en-GB" sz="1800"/>
              <a:t> - </a:t>
            </a:r>
            <a:r>
              <a:rPr lang="en-GB" sz="1800" i="1"/>
              <a:t>a</a:t>
            </a:r>
            <a:r>
              <a:rPr lang="en-GB" sz="1800"/>
              <a:t>):</a:t>
            </a:r>
          </a:p>
        </p:txBody>
      </p:sp>
      <p:graphicFrame>
        <p:nvGraphicFramePr>
          <p:cNvPr id="15367" name="Object 7"/>
          <p:cNvGraphicFramePr>
            <a:graphicFrameLocks noChangeAspect="1"/>
          </p:cNvGraphicFramePr>
          <p:nvPr/>
        </p:nvGraphicFramePr>
        <p:xfrm>
          <a:off x="3151188" y="1890713"/>
          <a:ext cx="4699000" cy="377825"/>
        </p:xfrm>
        <a:graphic>
          <a:graphicData uri="http://schemas.openxmlformats.org/presentationml/2006/ole">
            <mc:AlternateContent xmlns:mc="http://schemas.openxmlformats.org/markup-compatibility/2006">
              <mc:Choice xmlns:v="urn:schemas-microsoft-com:vml" Requires="v">
                <p:oleObj spid="_x0000_s51244" name="Equation" r:id="rId4" imgW="2501900" imgH="203200" progId="Equation.DSMT4">
                  <p:embed/>
                </p:oleObj>
              </mc:Choice>
              <mc:Fallback>
                <p:oleObj name="Equation" r:id="rId4" imgW="2501900" imgH="203200" progId="Equation.DSMT4">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51188" y="1890713"/>
                        <a:ext cx="46990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5368" name="Picture 8" descr="tic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8738" y="5127625"/>
            <a:ext cx="61912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7" name="AutoShape 9">
            <a:hlinkClick r:id="" action="ppaction://hlinkshowjump?jump=nextslide">
              <a:snd r:embed="rId7" name="beep.wav"/>
            </a:hlinkClick>
          </p:cNvPr>
          <p:cNvSpPr>
            <a:spLocks noChangeArrowheads="1"/>
          </p:cNvSpPr>
          <p:nvPr/>
        </p:nvSpPr>
        <p:spPr bwMode="auto">
          <a:xfrm>
            <a:off x="8229600" y="6096000"/>
            <a:ext cx="609600" cy="457200"/>
          </a:xfrm>
          <a:prstGeom prst="rightArrow">
            <a:avLst>
              <a:gd name="adj1" fmla="val 50000"/>
              <a:gd name="adj2" fmla="val 33333"/>
            </a:avLst>
          </a:prstGeom>
          <a:solidFill>
            <a:srgbClr val="0099FF"/>
          </a:solidFill>
          <a:ln w="9525">
            <a:solidFill>
              <a:schemeClr val="tx1"/>
            </a:solidFill>
            <a:miter lim="800000"/>
            <a:headEnd/>
            <a:tailEnd/>
          </a:ln>
        </p:spPr>
        <p:txBody>
          <a:bodyPr wrap="none" anchor="ctr"/>
          <a:lstStyle/>
          <a:p>
            <a:pPr algn="ctr">
              <a:spcBef>
                <a:spcPct val="50000"/>
              </a:spcBef>
            </a:pPr>
            <a:endParaRPr lang="en-US"/>
          </a:p>
        </p:txBody>
      </p:sp>
      <p:sp>
        <p:nvSpPr>
          <p:cNvPr id="51208" name="AutoShape 10">
            <a:hlinkClick r:id="" action="ppaction://hlinkshowjump?jump=previousslide">
              <a:snd r:embed="rId7" name="beep.wav"/>
            </a:hlinkClick>
          </p:cNvPr>
          <p:cNvSpPr>
            <a:spLocks noChangeArrowheads="1"/>
          </p:cNvSpPr>
          <p:nvPr/>
        </p:nvSpPr>
        <p:spPr bwMode="auto">
          <a:xfrm rot="10800000">
            <a:off x="304800" y="6096000"/>
            <a:ext cx="609600" cy="457200"/>
          </a:xfrm>
          <a:prstGeom prst="rightArrow">
            <a:avLst>
              <a:gd name="adj1" fmla="val 50000"/>
              <a:gd name="adj2" fmla="val 33333"/>
            </a:avLst>
          </a:prstGeom>
          <a:solidFill>
            <a:srgbClr val="0099FF"/>
          </a:solidFill>
          <a:ln w="9525">
            <a:solidFill>
              <a:schemeClr val="tx1"/>
            </a:solidFill>
            <a:miter lim="800000"/>
            <a:headEnd/>
            <a:tailEnd/>
          </a:ln>
        </p:spPr>
        <p:txBody>
          <a:bodyPr wrap="none" anchor="ctr"/>
          <a:lstStyle/>
          <a:p>
            <a:pPr algn="ctr">
              <a:spcBef>
                <a:spcPct val="50000"/>
              </a:spcBef>
            </a:pPr>
            <a:endParaRPr lang="en-US"/>
          </a:p>
        </p:txBody>
      </p:sp>
      <p:sp>
        <p:nvSpPr>
          <p:cNvPr id="51209" name="Text Box 11"/>
          <p:cNvSpPr txBox="1">
            <a:spLocks noChangeArrowheads="1"/>
          </p:cNvSpPr>
          <p:nvPr/>
        </p:nvSpPr>
        <p:spPr bwMode="auto">
          <a:xfrm>
            <a:off x="919163" y="6157913"/>
            <a:ext cx="9731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itchFamily="34" charset="0"/>
                <a:cs typeface="Arial" pitchFamily="34" charset="0"/>
              </a:defRPr>
            </a:lvl1pPr>
            <a:lvl2pPr marL="742950" indent="-285750" eaLnBrk="0" hangingPunct="0">
              <a:defRPr sz="2400">
                <a:solidFill>
                  <a:schemeClr val="tx1"/>
                </a:solidFill>
                <a:latin typeface="Arial Narrow" pitchFamily="34" charset="0"/>
                <a:cs typeface="Arial" pitchFamily="34" charset="0"/>
              </a:defRPr>
            </a:lvl2pPr>
            <a:lvl3pPr marL="1143000" indent="-228600" eaLnBrk="0" hangingPunct="0">
              <a:defRPr sz="2400">
                <a:solidFill>
                  <a:schemeClr val="tx1"/>
                </a:solidFill>
                <a:latin typeface="Arial Narrow" pitchFamily="34" charset="0"/>
                <a:cs typeface="Arial" pitchFamily="34" charset="0"/>
              </a:defRPr>
            </a:lvl3pPr>
            <a:lvl4pPr marL="1600200" indent="-228600" eaLnBrk="0" hangingPunct="0">
              <a:defRPr sz="2400">
                <a:solidFill>
                  <a:schemeClr val="tx1"/>
                </a:solidFill>
                <a:latin typeface="Arial Narrow" pitchFamily="34" charset="0"/>
                <a:cs typeface="Arial" pitchFamily="34" charset="0"/>
              </a:defRPr>
            </a:lvl4pPr>
            <a:lvl5pPr marL="2057400" indent="-228600" eaLnBrk="0" hangingPunct="0">
              <a:defRPr sz="2400">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Narrow" pitchFamily="34" charset="0"/>
                <a:cs typeface="Arial" pitchFamily="34" charset="0"/>
              </a:defRPr>
            </a:lvl9pPr>
          </a:lstStyle>
          <a:p>
            <a:pPr algn="ctr" eaLnBrk="1" hangingPunct="1">
              <a:spcBef>
                <a:spcPct val="50000"/>
              </a:spcBef>
            </a:pPr>
            <a:r>
              <a:rPr lang="en-GB" sz="1600">
                <a:solidFill>
                  <a:srgbClr val="0099FF"/>
                </a:solidFill>
                <a:latin typeface="Arial" pitchFamily="34" charset="0"/>
              </a:rPr>
              <a:t>Previous</a:t>
            </a:r>
          </a:p>
        </p:txBody>
      </p:sp>
      <p:sp>
        <p:nvSpPr>
          <p:cNvPr id="51210" name="Text Box 12"/>
          <p:cNvSpPr txBox="1">
            <a:spLocks noChangeArrowheads="1"/>
          </p:cNvSpPr>
          <p:nvPr/>
        </p:nvSpPr>
        <p:spPr bwMode="auto">
          <a:xfrm>
            <a:off x="7548563" y="6157913"/>
            <a:ext cx="6016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itchFamily="34" charset="0"/>
                <a:cs typeface="Arial" pitchFamily="34" charset="0"/>
              </a:defRPr>
            </a:lvl1pPr>
            <a:lvl2pPr marL="742950" indent="-285750" eaLnBrk="0" hangingPunct="0">
              <a:defRPr sz="2400">
                <a:solidFill>
                  <a:schemeClr val="tx1"/>
                </a:solidFill>
                <a:latin typeface="Arial Narrow" pitchFamily="34" charset="0"/>
                <a:cs typeface="Arial" pitchFamily="34" charset="0"/>
              </a:defRPr>
            </a:lvl2pPr>
            <a:lvl3pPr marL="1143000" indent="-228600" eaLnBrk="0" hangingPunct="0">
              <a:defRPr sz="2400">
                <a:solidFill>
                  <a:schemeClr val="tx1"/>
                </a:solidFill>
                <a:latin typeface="Arial Narrow" pitchFamily="34" charset="0"/>
                <a:cs typeface="Arial" pitchFamily="34" charset="0"/>
              </a:defRPr>
            </a:lvl3pPr>
            <a:lvl4pPr marL="1600200" indent="-228600" eaLnBrk="0" hangingPunct="0">
              <a:defRPr sz="2400">
                <a:solidFill>
                  <a:schemeClr val="tx1"/>
                </a:solidFill>
                <a:latin typeface="Arial Narrow" pitchFamily="34" charset="0"/>
                <a:cs typeface="Arial" pitchFamily="34" charset="0"/>
              </a:defRPr>
            </a:lvl4pPr>
            <a:lvl5pPr marL="2057400" indent="-228600" eaLnBrk="0" hangingPunct="0">
              <a:defRPr sz="2400">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Narrow" pitchFamily="34" charset="0"/>
                <a:cs typeface="Arial" pitchFamily="34" charset="0"/>
              </a:defRPr>
            </a:lvl9pPr>
          </a:lstStyle>
          <a:p>
            <a:pPr algn="ctr" eaLnBrk="1" hangingPunct="1">
              <a:spcBef>
                <a:spcPct val="50000"/>
              </a:spcBef>
            </a:pPr>
            <a:r>
              <a:rPr lang="en-GB" sz="1600">
                <a:solidFill>
                  <a:srgbClr val="0099FF"/>
                </a:solidFill>
                <a:latin typeface="Arial" pitchFamily="34" charset="0"/>
              </a:rPr>
              <a:t>Next</a:t>
            </a:r>
          </a:p>
        </p:txBody>
      </p:sp>
      <p:sp>
        <p:nvSpPr>
          <p:cNvPr id="51211" name="AutoShape 13">
            <a:hlinkClick r:id="" action="ppaction://hlinkshowjump?jump=endshow"/>
          </p:cNvPr>
          <p:cNvSpPr>
            <a:spLocks noChangeArrowheads="1"/>
          </p:cNvSpPr>
          <p:nvPr/>
        </p:nvSpPr>
        <p:spPr bwMode="auto">
          <a:xfrm>
            <a:off x="4325938" y="6056313"/>
            <a:ext cx="531812" cy="531812"/>
          </a:xfrm>
          <a:prstGeom prst="sun">
            <a:avLst>
              <a:gd name="adj" fmla="val 25000"/>
            </a:avLst>
          </a:prstGeom>
          <a:solidFill>
            <a:srgbClr val="FF0000"/>
          </a:solidFill>
          <a:ln w="9525">
            <a:solidFill>
              <a:schemeClr val="tx1"/>
            </a:solidFill>
            <a:miter lim="800000"/>
            <a:headEnd/>
            <a:tailEnd/>
          </a:ln>
        </p:spPr>
        <p:txBody>
          <a:bodyPr wrap="none" anchor="ctr"/>
          <a:lstStyle/>
          <a:p>
            <a:pPr algn="ctr">
              <a:spcBef>
                <a:spcPct val="50000"/>
              </a:spcBef>
            </a:pPr>
            <a:endParaRPr lang="en-US"/>
          </a:p>
        </p:txBody>
      </p:sp>
      <p:sp>
        <p:nvSpPr>
          <p:cNvPr id="51212" name="Text Box 14"/>
          <p:cNvSpPr txBox="1">
            <a:spLocks noChangeArrowheads="1"/>
          </p:cNvSpPr>
          <p:nvPr/>
        </p:nvSpPr>
        <p:spPr bwMode="auto">
          <a:xfrm>
            <a:off x="4868863" y="6170613"/>
            <a:ext cx="5572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itchFamily="34" charset="0"/>
                <a:cs typeface="Arial" pitchFamily="34" charset="0"/>
              </a:defRPr>
            </a:lvl1pPr>
            <a:lvl2pPr marL="742950" indent="-285750" eaLnBrk="0" hangingPunct="0">
              <a:defRPr sz="2400">
                <a:solidFill>
                  <a:schemeClr val="tx1"/>
                </a:solidFill>
                <a:latin typeface="Arial Narrow" pitchFamily="34" charset="0"/>
                <a:cs typeface="Arial" pitchFamily="34" charset="0"/>
              </a:defRPr>
            </a:lvl2pPr>
            <a:lvl3pPr marL="1143000" indent="-228600" eaLnBrk="0" hangingPunct="0">
              <a:defRPr sz="2400">
                <a:solidFill>
                  <a:schemeClr val="tx1"/>
                </a:solidFill>
                <a:latin typeface="Arial Narrow" pitchFamily="34" charset="0"/>
                <a:cs typeface="Arial" pitchFamily="34" charset="0"/>
              </a:defRPr>
            </a:lvl3pPr>
            <a:lvl4pPr marL="1600200" indent="-228600" eaLnBrk="0" hangingPunct="0">
              <a:defRPr sz="2400">
                <a:solidFill>
                  <a:schemeClr val="tx1"/>
                </a:solidFill>
                <a:latin typeface="Arial Narrow" pitchFamily="34" charset="0"/>
                <a:cs typeface="Arial" pitchFamily="34" charset="0"/>
              </a:defRPr>
            </a:lvl4pPr>
            <a:lvl5pPr marL="2057400" indent="-228600" eaLnBrk="0" hangingPunct="0">
              <a:defRPr sz="2400">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Narrow" pitchFamily="34" charset="0"/>
                <a:cs typeface="Arial" pitchFamily="34" charset="0"/>
              </a:defRPr>
            </a:lvl9pPr>
          </a:lstStyle>
          <a:p>
            <a:pPr algn="ctr" eaLnBrk="1" hangingPunct="1">
              <a:spcBef>
                <a:spcPct val="50000"/>
              </a:spcBef>
            </a:pPr>
            <a:r>
              <a:rPr lang="en-GB" sz="1600">
                <a:solidFill>
                  <a:srgbClr val="0099FF"/>
                </a:solidFill>
                <a:latin typeface="Arial" pitchFamily="34" charset="0"/>
              </a:rPr>
              <a:t>Quit</a:t>
            </a:r>
          </a:p>
        </p:txBody>
      </p:sp>
      <p:sp>
        <p:nvSpPr>
          <p:cNvPr id="51213" name="Text Box 15"/>
          <p:cNvSpPr txBox="1">
            <a:spLocks noChangeArrowheads="1"/>
          </p:cNvSpPr>
          <p:nvPr/>
        </p:nvSpPr>
        <p:spPr bwMode="auto">
          <a:xfrm>
            <a:off x="3733800" y="6170613"/>
            <a:ext cx="5572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itchFamily="34" charset="0"/>
                <a:cs typeface="Arial" pitchFamily="34" charset="0"/>
              </a:defRPr>
            </a:lvl1pPr>
            <a:lvl2pPr marL="742950" indent="-285750" eaLnBrk="0" hangingPunct="0">
              <a:defRPr sz="2400">
                <a:solidFill>
                  <a:schemeClr val="tx1"/>
                </a:solidFill>
                <a:latin typeface="Arial Narrow" pitchFamily="34" charset="0"/>
                <a:cs typeface="Arial" pitchFamily="34" charset="0"/>
              </a:defRPr>
            </a:lvl2pPr>
            <a:lvl3pPr marL="1143000" indent="-228600" eaLnBrk="0" hangingPunct="0">
              <a:defRPr sz="2400">
                <a:solidFill>
                  <a:schemeClr val="tx1"/>
                </a:solidFill>
                <a:latin typeface="Arial Narrow" pitchFamily="34" charset="0"/>
                <a:cs typeface="Arial" pitchFamily="34" charset="0"/>
              </a:defRPr>
            </a:lvl3pPr>
            <a:lvl4pPr marL="1600200" indent="-228600" eaLnBrk="0" hangingPunct="0">
              <a:defRPr sz="2400">
                <a:solidFill>
                  <a:schemeClr val="tx1"/>
                </a:solidFill>
                <a:latin typeface="Arial Narrow" pitchFamily="34" charset="0"/>
                <a:cs typeface="Arial" pitchFamily="34" charset="0"/>
              </a:defRPr>
            </a:lvl4pPr>
            <a:lvl5pPr marL="2057400" indent="-228600" eaLnBrk="0" hangingPunct="0">
              <a:defRPr sz="2400">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Narrow" pitchFamily="34" charset="0"/>
                <a:cs typeface="Arial" pitchFamily="34" charset="0"/>
              </a:defRPr>
            </a:lvl9pPr>
          </a:lstStyle>
          <a:p>
            <a:pPr algn="ctr" eaLnBrk="1" hangingPunct="1">
              <a:spcBef>
                <a:spcPct val="50000"/>
              </a:spcBef>
            </a:pPr>
            <a:r>
              <a:rPr lang="en-GB" sz="1600">
                <a:solidFill>
                  <a:srgbClr val="0099FF"/>
                </a:solidFill>
                <a:latin typeface="Arial" pitchFamily="34" charset="0"/>
              </a:rPr>
              <a:t>Quit</a:t>
            </a:r>
          </a:p>
        </p:txBody>
      </p:sp>
      <p:sp>
        <p:nvSpPr>
          <p:cNvPr id="15376" name="Text Box 16"/>
          <p:cNvSpPr txBox="1">
            <a:spLocks noChangeArrowheads="1"/>
          </p:cNvSpPr>
          <p:nvPr/>
        </p:nvSpPr>
        <p:spPr bwMode="auto">
          <a:xfrm>
            <a:off x="517525" y="2590800"/>
            <a:ext cx="2178050" cy="366713"/>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itchFamily="34" charset="0"/>
                <a:cs typeface="Arial" pitchFamily="34" charset="0"/>
              </a:defRPr>
            </a:lvl1pPr>
            <a:lvl2pPr marL="742950" indent="-285750" eaLnBrk="0" hangingPunct="0">
              <a:defRPr sz="2400">
                <a:solidFill>
                  <a:schemeClr val="tx1"/>
                </a:solidFill>
                <a:latin typeface="Arial Narrow" pitchFamily="34" charset="0"/>
                <a:cs typeface="Arial" pitchFamily="34" charset="0"/>
              </a:defRPr>
            </a:lvl2pPr>
            <a:lvl3pPr marL="1143000" indent="-228600" eaLnBrk="0" hangingPunct="0">
              <a:defRPr sz="2400">
                <a:solidFill>
                  <a:schemeClr val="tx1"/>
                </a:solidFill>
                <a:latin typeface="Arial Narrow" pitchFamily="34" charset="0"/>
                <a:cs typeface="Arial" pitchFamily="34" charset="0"/>
              </a:defRPr>
            </a:lvl3pPr>
            <a:lvl4pPr marL="1600200" indent="-228600" eaLnBrk="0" hangingPunct="0">
              <a:defRPr sz="2400">
                <a:solidFill>
                  <a:schemeClr val="tx1"/>
                </a:solidFill>
                <a:latin typeface="Arial Narrow" pitchFamily="34" charset="0"/>
                <a:cs typeface="Arial" pitchFamily="34" charset="0"/>
              </a:defRPr>
            </a:lvl4pPr>
            <a:lvl5pPr marL="2057400" indent="-228600" eaLnBrk="0" hangingPunct="0">
              <a:defRPr sz="2400">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Narrow" pitchFamily="34" charset="0"/>
                <a:cs typeface="Arial" pitchFamily="34" charset="0"/>
              </a:defRPr>
            </a:lvl9pPr>
          </a:lstStyle>
          <a:p>
            <a:pPr algn="ctr" eaLnBrk="1" hangingPunct="1">
              <a:spcBef>
                <a:spcPct val="50000"/>
              </a:spcBef>
            </a:pPr>
            <a:r>
              <a:rPr lang="en-GB" sz="1800">
                <a:latin typeface="Arial" pitchFamily="34" charset="0"/>
              </a:rPr>
              <a:t>Equate coefficients:</a:t>
            </a:r>
            <a:endParaRPr lang="en-GB" sz="1800"/>
          </a:p>
        </p:txBody>
      </p:sp>
      <p:graphicFrame>
        <p:nvGraphicFramePr>
          <p:cNvPr id="15377" name="Object 17"/>
          <p:cNvGraphicFramePr>
            <a:graphicFrameLocks noChangeAspect="1"/>
          </p:cNvGraphicFramePr>
          <p:nvPr/>
        </p:nvGraphicFramePr>
        <p:xfrm>
          <a:off x="2936875" y="2574925"/>
          <a:ext cx="3036888" cy="363538"/>
        </p:xfrm>
        <a:graphic>
          <a:graphicData uri="http://schemas.openxmlformats.org/presentationml/2006/ole">
            <mc:AlternateContent xmlns:mc="http://schemas.openxmlformats.org/markup-compatibility/2006">
              <mc:Choice xmlns:v="urn:schemas-microsoft-com:vml" Requires="v">
                <p:oleObj spid="_x0000_s51245" name="Equation" r:id="rId8" imgW="1676400" imgH="203200" progId="Equation.DSMT4">
                  <p:embed/>
                </p:oleObj>
              </mc:Choice>
              <mc:Fallback>
                <p:oleObj name="Equation" r:id="rId8" imgW="1676400" imgH="203200" progId="Equation.DSMT4">
                  <p:embed/>
                  <p:pic>
                    <p:nvPicPr>
                      <p:cNvPr id="0" name="Object 1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36875" y="2574925"/>
                        <a:ext cx="3036888"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378" name="Text Box 18"/>
          <p:cNvSpPr txBox="1">
            <a:spLocks noChangeArrowheads="1"/>
          </p:cNvSpPr>
          <p:nvPr/>
        </p:nvSpPr>
        <p:spPr bwMode="auto">
          <a:xfrm>
            <a:off x="574675" y="3311525"/>
            <a:ext cx="1809750" cy="366713"/>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itchFamily="34" charset="0"/>
                <a:cs typeface="Arial" pitchFamily="34" charset="0"/>
              </a:defRPr>
            </a:lvl1pPr>
            <a:lvl2pPr marL="742950" indent="-285750" eaLnBrk="0" hangingPunct="0">
              <a:defRPr sz="2400">
                <a:solidFill>
                  <a:schemeClr val="tx1"/>
                </a:solidFill>
                <a:latin typeface="Arial Narrow" pitchFamily="34" charset="0"/>
                <a:cs typeface="Arial" pitchFamily="34" charset="0"/>
              </a:defRPr>
            </a:lvl2pPr>
            <a:lvl3pPr marL="1143000" indent="-228600" eaLnBrk="0" hangingPunct="0">
              <a:defRPr sz="2400">
                <a:solidFill>
                  <a:schemeClr val="tx1"/>
                </a:solidFill>
                <a:latin typeface="Arial Narrow" pitchFamily="34" charset="0"/>
                <a:cs typeface="Arial" pitchFamily="34" charset="0"/>
              </a:defRPr>
            </a:lvl3pPr>
            <a:lvl4pPr marL="1600200" indent="-228600" eaLnBrk="0" hangingPunct="0">
              <a:defRPr sz="2400">
                <a:solidFill>
                  <a:schemeClr val="tx1"/>
                </a:solidFill>
                <a:latin typeface="Arial Narrow" pitchFamily="34" charset="0"/>
                <a:cs typeface="Arial" pitchFamily="34" charset="0"/>
              </a:defRPr>
            </a:lvl4pPr>
            <a:lvl5pPr marL="2057400" indent="-228600" eaLnBrk="0" hangingPunct="0">
              <a:defRPr sz="2400">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Narrow" pitchFamily="34" charset="0"/>
                <a:cs typeface="Arial" pitchFamily="34" charset="0"/>
              </a:defRPr>
            </a:lvl9pPr>
          </a:lstStyle>
          <a:p>
            <a:pPr algn="ctr" eaLnBrk="1" hangingPunct="1">
              <a:spcBef>
                <a:spcPct val="50000"/>
              </a:spcBef>
            </a:pPr>
            <a:r>
              <a:rPr lang="en-GB" sz="1800">
                <a:latin typeface="Arial" pitchFamily="34" charset="0"/>
              </a:rPr>
              <a:t>Square and add</a:t>
            </a:r>
            <a:endParaRPr lang="en-GB" sz="1800"/>
          </a:p>
        </p:txBody>
      </p:sp>
      <p:graphicFrame>
        <p:nvGraphicFramePr>
          <p:cNvPr id="15379" name="Object 19"/>
          <p:cNvGraphicFramePr>
            <a:graphicFrameLocks noChangeAspect="1"/>
          </p:cNvGraphicFramePr>
          <p:nvPr/>
        </p:nvGraphicFramePr>
        <p:xfrm>
          <a:off x="2898775" y="3262313"/>
          <a:ext cx="2416175" cy="433387"/>
        </p:xfrm>
        <a:graphic>
          <a:graphicData uri="http://schemas.openxmlformats.org/presentationml/2006/ole">
            <mc:AlternateContent xmlns:mc="http://schemas.openxmlformats.org/markup-compatibility/2006">
              <mc:Choice xmlns:v="urn:schemas-microsoft-com:vml" Requires="v">
                <p:oleObj spid="_x0000_s51246" name="Equation" r:id="rId10" imgW="1333500" imgH="241300" progId="Equation.DSMT4">
                  <p:embed/>
                </p:oleObj>
              </mc:Choice>
              <mc:Fallback>
                <p:oleObj name="Equation" r:id="rId10" imgW="1333500" imgH="241300" progId="Equation.DSMT4">
                  <p:embed/>
                  <p:pic>
                    <p:nvPicPr>
                      <p:cNvPr id="0" name="Object 1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98775" y="3262313"/>
                        <a:ext cx="2416175"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380" name="Text Box 20"/>
          <p:cNvSpPr txBox="1">
            <a:spLocks noChangeArrowheads="1"/>
          </p:cNvSpPr>
          <p:nvPr/>
        </p:nvSpPr>
        <p:spPr bwMode="auto">
          <a:xfrm>
            <a:off x="574675" y="3970338"/>
            <a:ext cx="1060450" cy="366712"/>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itchFamily="34" charset="0"/>
                <a:cs typeface="Arial" pitchFamily="34" charset="0"/>
              </a:defRPr>
            </a:lvl1pPr>
            <a:lvl2pPr marL="742950" indent="-285750" eaLnBrk="0" hangingPunct="0">
              <a:defRPr sz="2400">
                <a:solidFill>
                  <a:schemeClr val="tx1"/>
                </a:solidFill>
                <a:latin typeface="Arial Narrow" pitchFamily="34" charset="0"/>
                <a:cs typeface="Arial" pitchFamily="34" charset="0"/>
              </a:defRPr>
            </a:lvl2pPr>
            <a:lvl3pPr marL="1143000" indent="-228600" eaLnBrk="0" hangingPunct="0">
              <a:defRPr sz="2400">
                <a:solidFill>
                  <a:schemeClr val="tx1"/>
                </a:solidFill>
                <a:latin typeface="Arial Narrow" pitchFamily="34" charset="0"/>
                <a:cs typeface="Arial" pitchFamily="34" charset="0"/>
              </a:defRPr>
            </a:lvl3pPr>
            <a:lvl4pPr marL="1600200" indent="-228600" eaLnBrk="0" hangingPunct="0">
              <a:defRPr sz="2400">
                <a:solidFill>
                  <a:schemeClr val="tx1"/>
                </a:solidFill>
                <a:latin typeface="Arial Narrow" pitchFamily="34" charset="0"/>
                <a:cs typeface="Arial" pitchFamily="34" charset="0"/>
              </a:defRPr>
            </a:lvl4pPr>
            <a:lvl5pPr marL="2057400" indent="-228600" eaLnBrk="0" hangingPunct="0">
              <a:defRPr sz="2400">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Narrow" pitchFamily="34" charset="0"/>
                <a:cs typeface="Arial" pitchFamily="34" charset="0"/>
              </a:defRPr>
            </a:lvl9pPr>
          </a:lstStyle>
          <a:p>
            <a:pPr algn="ctr" eaLnBrk="1" hangingPunct="1">
              <a:spcBef>
                <a:spcPct val="50000"/>
              </a:spcBef>
            </a:pPr>
            <a:r>
              <a:rPr lang="en-GB" sz="1800">
                <a:latin typeface="Arial" pitchFamily="34" charset="0"/>
              </a:rPr>
              <a:t>Dividing:</a:t>
            </a:r>
            <a:endParaRPr lang="en-GB" sz="1800"/>
          </a:p>
        </p:txBody>
      </p:sp>
      <p:sp>
        <p:nvSpPr>
          <p:cNvPr id="15385" name="Text Box 25"/>
          <p:cNvSpPr txBox="1">
            <a:spLocks noChangeArrowheads="1"/>
          </p:cNvSpPr>
          <p:nvPr/>
        </p:nvSpPr>
        <p:spPr bwMode="auto">
          <a:xfrm>
            <a:off x="574675" y="4676775"/>
            <a:ext cx="1492250" cy="366713"/>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itchFamily="34" charset="0"/>
                <a:cs typeface="Arial" pitchFamily="34" charset="0"/>
              </a:defRPr>
            </a:lvl1pPr>
            <a:lvl2pPr marL="742950" indent="-285750" eaLnBrk="0" hangingPunct="0">
              <a:defRPr sz="2400">
                <a:solidFill>
                  <a:schemeClr val="tx1"/>
                </a:solidFill>
                <a:latin typeface="Arial Narrow" pitchFamily="34" charset="0"/>
                <a:cs typeface="Arial" pitchFamily="34" charset="0"/>
              </a:defRPr>
            </a:lvl2pPr>
            <a:lvl3pPr marL="1143000" indent="-228600" eaLnBrk="0" hangingPunct="0">
              <a:defRPr sz="2400">
                <a:solidFill>
                  <a:schemeClr val="tx1"/>
                </a:solidFill>
                <a:latin typeface="Arial Narrow" pitchFamily="34" charset="0"/>
                <a:cs typeface="Arial" pitchFamily="34" charset="0"/>
              </a:defRPr>
            </a:lvl3pPr>
            <a:lvl4pPr marL="1600200" indent="-228600" eaLnBrk="0" hangingPunct="0">
              <a:defRPr sz="2400">
                <a:solidFill>
                  <a:schemeClr val="tx1"/>
                </a:solidFill>
                <a:latin typeface="Arial Narrow" pitchFamily="34" charset="0"/>
                <a:cs typeface="Arial" pitchFamily="34" charset="0"/>
              </a:defRPr>
            </a:lvl4pPr>
            <a:lvl5pPr marL="2057400" indent="-228600" eaLnBrk="0" hangingPunct="0">
              <a:defRPr sz="2400">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Narrow" pitchFamily="34" charset="0"/>
                <a:cs typeface="Arial" pitchFamily="34" charset="0"/>
              </a:defRPr>
            </a:lvl9pPr>
          </a:lstStyle>
          <a:p>
            <a:pPr algn="ctr" eaLnBrk="1" hangingPunct="1">
              <a:spcBef>
                <a:spcPct val="50000"/>
              </a:spcBef>
            </a:pPr>
            <a:r>
              <a:rPr lang="en-GB" sz="1800">
                <a:latin typeface="Arial" pitchFamily="34" charset="0"/>
              </a:rPr>
              <a:t>Put together:</a:t>
            </a:r>
            <a:endParaRPr lang="en-GB" sz="1800"/>
          </a:p>
        </p:txBody>
      </p:sp>
      <p:graphicFrame>
        <p:nvGraphicFramePr>
          <p:cNvPr id="15386" name="Object 26"/>
          <p:cNvGraphicFramePr>
            <a:graphicFrameLocks noChangeAspect="1"/>
          </p:cNvGraphicFramePr>
          <p:nvPr/>
        </p:nvGraphicFramePr>
        <p:xfrm>
          <a:off x="2366963" y="4543425"/>
          <a:ext cx="3162300" cy="608013"/>
        </p:xfrm>
        <a:graphic>
          <a:graphicData uri="http://schemas.openxmlformats.org/presentationml/2006/ole">
            <mc:AlternateContent xmlns:mc="http://schemas.openxmlformats.org/markup-compatibility/2006">
              <mc:Choice xmlns:v="urn:schemas-microsoft-com:vml" Requires="v">
                <p:oleObj spid="_x0000_s51247" name="Equation" r:id="rId12" imgW="1828800" imgH="355600" progId="Equation.DSMT4">
                  <p:embed/>
                </p:oleObj>
              </mc:Choice>
              <mc:Fallback>
                <p:oleObj name="Equation" r:id="rId12" imgW="1828800" imgH="355600" progId="Equation.DSMT4">
                  <p:embed/>
                  <p:pic>
                    <p:nvPicPr>
                      <p:cNvPr id="0" name="Object 2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366963" y="4543425"/>
                        <a:ext cx="316230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51221" name="Group 33"/>
          <p:cNvGrpSpPr>
            <a:grpSpLocks/>
          </p:cNvGrpSpPr>
          <p:nvPr/>
        </p:nvGrpSpPr>
        <p:grpSpPr bwMode="auto">
          <a:xfrm>
            <a:off x="477838" y="901700"/>
            <a:ext cx="8188325" cy="717550"/>
            <a:chOff x="301" y="478"/>
            <a:chExt cx="5158" cy="452"/>
          </a:xfrm>
        </p:grpSpPr>
        <p:sp>
          <p:nvSpPr>
            <p:cNvPr id="51240" name="Rectangle 32"/>
            <p:cNvSpPr>
              <a:spLocks noChangeArrowheads="1"/>
            </p:cNvSpPr>
            <p:nvPr/>
          </p:nvSpPr>
          <p:spPr bwMode="auto">
            <a:xfrm>
              <a:off x="301" y="478"/>
              <a:ext cx="5158" cy="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en-GB" sz="2000">
                  <a:cs typeface="Times New Roman" pitchFamily="18" charset="0"/>
                </a:rPr>
                <a:t>Find the maximum value of                               and the value of  </a:t>
              </a:r>
              <a:r>
                <a:rPr lang="en-GB" sz="2000" i="1">
                  <a:cs typeface="Times New Roman" pitchFamily="18" charset="0"/>
                </a:rPr>
                <a:t>x </a:t>
              </a:r>
              <a:r>
                <a:rPr lang="en-GB" sz="2000">
                  <a:cs typeface="Times New Roman" pitchFamily="18" charset="0"/>
                </a:rPr>
                <a:t> for which it occurs in the interval   0 </a:t>
              </a:r>
              <a:r>
                <a:rPr lang="en-GB" sz="2000">
                  <a:cs typeface="Times New Roman" pitchFamily="18" charset="0"/>
                  <a:sym typeface="Symbol" pitchFamily="18" charset="2"/>
                </a:rPr>
                <a:t></a:t>
              </a:r>
              <a:r>
                <a:rPr lang="en-GB" sz="2000">
                  <a:cs typeface="Times New Roman" pitchFamily="18" charset="0"/>
                </a:rPr>
                <a:t> </a:t>
              </a:r>
              <a:r>
                <a:rPr lang="en-GB" sz="2000" i="1">
                  <a:cs typeface="Times New Roman" pitchFamily="18" charset="0"/>
                  <a:sym typeface="Symbol" pitchFamily="18" charset="2"/>
                </a:rPr>
                <a:t>x </a:t>
              </a:r>
              <a:r>
                <a:rPr lang="en-GB" sz="2000">
                  <a:cs typeface="Times New Roman" pitchFamily="18" charset="0"/>
                  <a:sym typeface="Symbol" pitchFamily="18" charset="2"/>
                </a:rPr>
                <a:t></a:t>
              </a:r>
              <a:r>
                <a:rPr lang="en-GB" sz="2000">
                  <a:cs typeface="Times New Roman" pitchFamily="18" charset="0"/>
                </a:rPr>
                <a:t> 2</a:t>
              </a:r>
              <a:r>
                <a:rPr lang="en-GB" sz="2000">
                  <a:cs typeface="Times New Roman" pitchFamily="18" charset="0"/>
                  <a:sym typeface="Symbol" pitchFamily="18" charset="2"/>
                </a:rPr>
                <a:t></a:t>
              </a:r>
              <a:r>
                <a:rPr lang="en-GB" sz="2000">
                  <a:cs typeface="Times New Roman" pitchFamily="18" charset="0"/>
                </a:rPr>
                <a:t>.</a:t>
              </a:r>
              <a:r>
                <a:rPr lang="en-GB" sz="2100">
                  <a:sym typeface="Symbol" pitchFamily="18" charset="2"/>
                </a:rPr>
                <a:t> </a:t>
              </a:r>
              <a:endParaRPr lang="en-GB" sz="2000">
                <a:cs typeface="Times New Roman" pitchFamily="18" charset="0"/>
                <a:sym typeface="Symbol" pitchFamily="18" charset="2"/>
              </a:endParaRPr>
            </a:p>
          </p:txBody>
        </p:sp>
        <p:graphicFrame>
          <p:nvGraphicFramePr>
            <p:cNvPr id="51241" name="Object 31"/>
            <p:cNvGraphicFramePr>
              <a:graphicFrameLocks noChangeAspect="1"/>
            </p:cNvGraphicFramePr>
            <p:nvPr/>
          </p:nvGraphicFramePr>
          <p:xfrm>
            <a:off x="2045" y="486"/>
            <a:ext cx="891" cy="209"/>
          </p:xfrm>
          <a:graphic>
            <a:graphicData uri="http://schemas.openxmlformats.org/presentationml/2006/ole">
              <mc:AlternateContent xmlns:mc="http://schemas.openxmlformats.org/markup-compatibility/2006">
                <mc:Choice xmlns:v="urn:schemas-microsoft-com:vml" Requires="v">
                  <p:oleObj spid="_x0000_s51248" r:id="rId14" imgW="774028" imgH="177646" progId="Equation.DSMT4">
                    <p:embed/>
                  </p:oleObj>
                </mc:Choice>
                <mc:Fallback>
                  <p:oleObj r:id="rId14" imgW="774028" imgH="177646" progId="Equation.DSMT4">
                    <p:embed/>
                    <p:pic>
                      <p:nvPicPr>
                        <p:cNvPr id="0" name="Object 3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045" y="486"/>
                          <a:ext cx="891"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15382" name="Object 22"/>
          <p:cNvGraphicFramePr>
            <a:graphicFrameLocks noChangeAspect="1"/>
          </p:cNvGraphicFramePr>
          <p:nvPr/>
        </p:nvGraphicFramePr>
        <p:xfrm>
          <a:off x="2278063" y="3987800"/>
          <a:ext cx="1143000" cy="309563"/>
        </p:xfrm>
        <a:graphic>
          <a:graphicData uri="http://schemas.openxmlformats.org/presentationml/2006/ole">
            <mc:AlternateContent xmlns:mc="http://schemas.openxmlformats.org/markup-compatibility/2006">
              <mc:Choice xmlns:v="urn:schemas-microsoft-com:vml" Requires="v">
                <p:oleObj spid="_x0000_s51249" name="Equation" r:id="rId16" imgW="647419" imgH="177723" progId="Equation.DSMT4">
                  <p:embed/>
                </p:oleObj>
              </mc:Choice>
              <mc:Fallback>
                <p:oleObj name="Equation" r:id="rId16" imgW="647419" imgH="177723" progId="Equation.DSMT4">
                  <p:embed/>
                  <p:pic>
                    <p:nvPicPr>
                      <p:cNvPr id="0" name="Object 2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278063" y="3987800"/>
                        <a:ext cx="1143000"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383" name="Object 23"/>
          <p:cNvGraphicFramePr>
            <a:graphicFrameLocks noChangeAspect="1"/>
          </p:cNvGraphicFramePr>
          <p:nvPr/>
        </p:nvGraphicFramePr>
        <p:xfrm>
          <a:off x="3794125" y="3867150"/>
          <a:ext cx="1266825" cy="590550"/>
        </p:xfrm>
        <a:graphic>
          <a:graphicData uri="http://schemas.openxmlformats.org/presentationml/2006/ole">
            <mc:AlternateContent xmlns:mc="http://schemas.openxmlformats.org/markup-compatibility/2006">
              <mc:Choice xmlns:v="urn:schemas-microsoft-com:vml" Requires="v">
                <p:oleObj spid="_x0000_s51250" name="Equation" r:id="rId18" imgW="672808" imgH="317362" progId="Equation.DSMT4">
                  <p:embed/>
                </p:oleObj>
              </mc:Choice>
              <mc:Fallback>
                <p:oleObj name="Equation" r:id="rId18" imgW="672808" imgH="317362" progId="Equation.DSMT4">
                  <p:embed/>
                  <p:pic>
                    <p:nvPicPr>
                      <p:cNvPr id="0" name="Object 2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794125" y="3867150"/>
                        <a:ext cx="126682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384" name="Text Box 24"/>
          <p:cNvSpPr txBox="1">
            <a:spLocks noChangeArrowheads="1"/>
          </p:cNvSpPr>
          <p:nvPr/>
        </p:nvSpPr>
        <p:spPr bwMode="auto">
          <a:xfrm>
            <a:off x="5437188" y="3819525"/>
            <a:ext cx="1893887"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itchFamily="34" charset="0"/>
                <a:cs typeface="Arial" pitchFamily="34" charset="0"/>
              </a:defRPr>
            </a:lvl1pPr>
            <a:lvl2pPr marL="742950" indent="-285750" eaLnBrk="0" hangingPunct="0">
              <a:defRPr sz="2400">
                <a:solidFill>
                  <a:schemeClr val="tx1"/>
                </a:solidFill>
                <a:latin typeface="Arial Narrow" pitchFamily="34" charset="0"/>
                <a:cs typeface="Arial" pitchFamily="34" charset="0"/>
              </a:defRPr>
            </a:lvl2pPr>
            <a:lvl3pPr marL="1143000" indent="-228600" eaLnBrk="0" hangingPunct="0">
              <a:defRPr sz="2400">
                <a:solidFill>
                  <a:schemeClr val="tx1"/>
                </a:solidFill>
                <a:latin typeface="Arial Narrow" pitchFamily="34" charset="0"/>
                <a:cs typeface="Arial" pitchFamily="34" charset="0"/>
              </a:defRPr>
            </a:lvl3pPr>
            <a:lvl4pPr marL="1600200" indent="-228600" eaLnBrk="0" hangingPunct="0">
              <a:defRPr sz="2400">
                <a:solidFill>
                  <a:schemeClr val="tx1"/>
                </a:solidFill>
                <a:latin typeface="Arial Narrow" pitchFamily="34" charset="0"/>
                <a:cs typeface="Arial" pitchFamily="34" charset="0"/>
              </a:defRPr>
            </a:lvl4pPr>
            <a:lvl5pPr marL="2057400" indent="-228600" eaLnBrk="0" hangingPunct="0">
              <a:defRPr sz="2400">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Narrow" pitchFamily="34" charset="0"/>
                <a:cs typeface="Arial" pitchFamily="34" charset="0"/>
              </a:defRPr>
            </a:lvl9pPr>
          </a:lstStyle>
          <a:p>
            <a:pPr algn="ctr" eaLnBrk="1" hangingPunct="1">
              <a:spcBef>
                <a:spcPct val="50000"/>
              </a:spcBef>
            </a:pPr>
            <a:r>
              <a:rPr lang="en-GB" sz="1800" i="1"/>
              <a:t>a</a:t>
            </a:r>
            <a:r>
              <a:rPr lang="en-GB" sz="1600"/>
              <a:t> is in 4</a:t>
            </a:r>
            <a:r>
              <a:rPr lang="en-GB" sz="1600" baseline="30000"/>
              <a:t>th</a:t>
            </a:r>
            <a:r>
              <a:rPr lang="en-GB" sz="1600"/>
              <a:t> quadrant</a:t>
            </a:r>
          </a:p>
          <a:p>
            <a:pPr algn="ctr" eaLnBrk="1" hangingPunct="1">
              <a:spcBef>
                <a:spcPct val="50000"/>
              </a:spcBef>
            </a:pPr>
            <a:r>
              <a:rPr lang="en-GB" sz="1600"/>
              <a:t>(sin is - and cos is +) </a:t>
            </a:r>
          </a:p>
        </p:txBody>
      </p:sp>
      <p:grpSp>
        <p:nvGrpSpPr>
          <p:cNvPr id="4" name="Group 41"/>
          <p:cNvGrpSpPr>
            <a:grpSpLocks/>
          </p:cNvGrpSpPr>
          <p:nvPr/>
        </p:nvGrpSpPr>
        <p:grpSpPr bwMode="auto">
          <a:xfrm>
            <a:off x="7473950" y="2593975"/>
            <a:ext cx="1096963" cy="969963"/>
            <a:chOff x="4673" y="1633"/>
            <a:chExt cx="691" cy="611"/>
          </a:xfrm>
        </p:grpSpPr>
        <p:sp>
          <p:nvSpPr>
            <p:cNvPr id="51234" name="Line 34"/>
            <p:cNvSpPr>
              <a:spLocks noChangeShapeType="1"/>
            </p:cNvSpPr>
            <p:nvPr/>
          </p:nvSpPr>
          <p:spPr bwMode="auto">
            <a:xfrm>
              <a:off x="4943" y="1633"/>
              <a:ext cx="0" cy="61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35" name="Line 35"/>
            <p:cNvSpPr>
              <a:spLocks noChangeShapeType="1"/>
            </p:cNvSpPr>
            <p:nvPr/>
          </p:nvSpPr>
          <p:spPr bwMode="auto">
            <a:xfrm>
              <a:off x="4711" y="1952"/>
              <a:ext cx="53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51236" name="Picture 37" descr="Blue-tick"/>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989" y="1956"/>
              <a:ext cx="245"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7" name="Picture 38" descr="Blue-tick"/>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673" y="1965"/>
              <a:ext cx="245"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8" name="Picture 39" descr="Blue-tick"/>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990" y="1665"/>
              <a:ext cx="245"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9" name="Picture 40" descr="Blue-tick"/>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119" y="1965"/>
              <a:ext cx="245"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15403" name="Object 43"/>
          <p:cNvGraphicFramePr>
            <a:graphicFrameLocks noChangeAspect="1"/>
          </p:cNvGraphicFramePr>
          <p:nvPr/>
        </p:nvGraphicFramePr>
        <p:xfrm>
          <a:off x="7600950" y="3827463"/>
          <a:ext cx="836613" cy="590550"/>
        </p:xfrm>
        <a:graphic>
          <a:graphicData uri="http://schemas.openxmlformats.org/presentationml/2006/ole">
            <mc:AlternateContent xmlns:mc="http://schemas.openxmlformats.org/markup-compatibility/2006">
              <mc:Choice xmlns:v="urn:schemas-microsoft-com:vml" Requires="v">
                <p:oleObj spid="_x0000_s51251" name="Equation" r:id="rId21" imgW="444114" imgH="317225" progId="Equation.DSMT4">
                  <p:embed/>
                </p:oleObj>
              </mc:Choice>
              <mc:Fallback>
                <p:oleObj name="Equation" r:id="rId21" imgW="444114" imgH="317225" progId="Equation.DSMT4">
                  <p:embed/>
                  <p:pic>
                    <p:nvPicPr>
                      <p:cNvPr id="0" name="Object 4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600950" y="3827463"/>
                        <a:ext cx="836613"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405" name="Text Box 45"/>
          <p:cNvSpPr txBox="1">
            <a:spLocks noChangeArrowheads="1"/>
          </p:cNvSpPr>
          <p:nvPr/>
        </p:nvSpPr>
        <p:spPr bwMode="auto">
          <a:xfrm>
            <a:off x="573088" y="5334000"/>
            <a:ext cx="1289050" cy="366713"/>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itchFamily="34" charset="0"/>
                <a:cs typeface="Arial" pitchFamily="34" charset="0"/>
              </a:defRPr>
            </a:lvl1pPr>
            <a:lvl2pPr marL="742950" indent="-285750" eaLnBrk="0" hangingPunct="0">
              <a:defRPr sz="2400">
                <a:solidFill>
                  <a:schemeClr val="tx1"/>
                </a:solidFill>
                <a:latin typeface="Arial Narrow" pitchFamily="34" charset="0"/>
                <a:cs typeface="Arial" pitchFamily="34" charset="0"/>
              </a:defRPr>
            </a:lvl2pPr>
            <a:lvl3pPr marL="1143000" indent="-228600" eaLnBrk="0" hangingPunct="0">
              <a:defRPr sz="2400">
                <a:solidFill>
                  <a:schemeClr val="tx1"/>
                </a:solidFill>
                <a:latin typeface="Arial Narrow" pitchFamily="34" charset="0"/>
                <a:cs typeface="Arial" pitchFamily="34" charset="0"/>
              </a:defRPr>
            </a:lvl3pPr>
            <a:lvl4pPr marL="1600200" indent="-228600" eaLnBrk="0" hangingPunct="0">
              <a:defRPr sz="2400">
                <a:solidFill>
                  <a:schemeClr val="tx1"/>
                </a:solidFill>
                <a:latin typeface="Arial Narrow" pitchFamily="34" charset="0"/>
                <a:cs typeface="Arial" pitchFamily="34" charset="0"/>
              </a:defRPr>
            </a:lvl4pPr>
            <a:lvl5pPr marL="2057400" indent="-228600" eaLnBrk="0" hangingPunct="0">
              <a:defRPr sz="2400">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Narrow" pitchFamily="34" charset="0"/>
                <a:cs typeface="Arial" pitchFamily="34" charset="0"/>
              </a:defRPr>
            </a:lvl9pPr>
          </a:lstStyle>
          <a:p>
            <a:pPr algn="ctr" eaLnBrk="1" hangingPunct="1">
              <a:spcBef>
                <a:spcPct val="50000"/>
              </a:spcBef>
            </a:pPr>
            <a:r>
              <a:rPr lang="en-GB" sz="1800">
                <a:latin typeface="Arial" pitchFamily="34" charset="0"/>
              </a:rPr>
              <a:t>Max value:</a:t>
            </a:r>
            <a:endParaRPr lang="en-GB" sz="1800"/>
          </a:p>
        </p:txBody>
      </p:sp>
      <p:graphicFrame>
        <p:nvGraphicFramePr>
          <p:cNvPr id="15406" name="Object 46"/>
          <p:cNvGraphicFramePr>
            <a:graphicFrameLocks noChangeAspect="1"/>
          </p:cNvGraphicFramePr>
          <p:nvPr/>
        </p:nvGraphicFramePr>
        <p:xfrm>
          <a:off x="2197100" y="5334000"/>
          <a:ext cx="417513" cy="369888"/>
        </p:xfrm>
        <a:graphic>
          <a:graphicData uri="http://schemas.openxmlformats.org/presentationml/2006/ole">
            <mc:AlternateContent xmlns:mc="http://schemas.openxmlformats.org/markup-compatibility/2006">
              <mc:Choice xmlns:v="urn:schemas-microsoft-com:vml" Requires="v">
                <p:oleObj spid="_x0000_s51252" name="Equation" r:id="rId23" imgW="241091" imgH="215713" progId="Equation.DSMT4">
                  <p:embed/>
                </p:oleObj>
              </mc:Choice>
              <mc:Fallback>
                <p:oleObj name="Equation" r:id="rId23" imgW="241091" imgH="215713" progId="Equation.DSMT4">
                  <p:embed/>
                  <p:pic>
                    <p:nvPicPr>
                      <p:cNvPr id="0" name="Object 46"/>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197100" y="5334000"/>
                        <a:ext cx="4175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407" name="Text Box 47"/>
          <p:cNvSpPr txBox="1">
            <a:spLocks noChangeArrowheads="1"/>
          </p:cNvSpPr>
          <p:nvPr/>
        </p:nvSpPr>
        <p:spPr bwMode="auto">
          <a:xfrm>
            <a:off x="2854325" y="5334000"/>
            <a:ext cx="730250" cy="366713"/>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itchFamily="34" charset="0"/>
                <a:cs typeface="Arial" pitchFamily="34" charset="0"/>
              </a:defRPr>
            </a:lvl1pPr>
            <a:lvl2pPr marL="742950" indent="-285750" eaLnBrk="0" hangingPunct="0">
              <a:defRPr sz="2400">
                <a:solidFill>
                  <a:schemeClr val="tx1"/>
                </a:solidFill>
                <a:latin typeface="Arial Narrow" pitchFamily="34" charset="0"/>
                <a:cs typeface="Arial" pitchFamily="34" charset="0"/>
              </a:defRPr>
            </a:lvl2pPr>
            <a:lvl3pPr marL="1143000" indent="-228600" eaLnBrk="0" hangingPunct="0">
              <a:defRPr sz="2400">
                <a:solidFill>
                  <a:schemeClr val="tx1"/>
                </a:solidFill>
                <a:latin typeface="Arial Narrow" pitchFamily="34" charset="0"/>
                <a:cs typeface="Arial" pitchFamily="34" charset="0"/>
              </a:defRPr>
            </a:lvl3pPr>
            <a:lvl4pPr marL="1600200" indent="-228600" eaLnBrk="0" hangingPunct="0">
              <a:defRPr sz="2400">
                <a:solidFill>
                  <a:schemeClr val="tx1"/>
                </a:solidFill>
                <a:latin typeface="Arial Narrow" pitchFamily="34" charset="0"/>
                <a:cs typeface="Arial" pitchFamily="34" charset="0"/>
              </a:defRPr>
            </a:lvl4pPr>
            <a:lvl5pPr marL="2057400" indent="-228600" eaLnBrk="0" hangingPunct="0">
              <a:defRPr sz="2400">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Narrow" pitchFamily="34" charset="0"/>
                <a:cs typeface="Arial" pitchFamily="34" charset="0"/>
              </a:defRPr>
            </a:lvl9pPr>
          </a:lstStyle>
          <a:p>
            <a:pPr algn="ctr" eaLnBrk="1" hangingPunct="1">
              <a:spcBef>
                <a:spcPct val="50000"/>
              </a:spcBef>
            </a:pPr>
            <a:r>
              <a:rPr lang="en-GB" sz="1800">
                <a:latin typeface="Arial" pitchFamily="34" charset="0"/>
              </a:rPr>
              <a:t>when</a:t>
            </a:r>
            <a:endParaRPr lang="en-GB" sz="1800"/>
          </a:p>
        </p:txBody>
      </p:sp>
      <p:graphicFrame>
        <p:nvGraphicFramePr>
          <p:cNvPr id="15408" name="Object 48"/>
          <p:cNvGraphicFramePr>
            <a:graphicFrameLocks noChangeAspect="1"/>
          </p:cNvGraphicFramePr>
          <p:nvPr/>
        </p:nvGraphicFramePr>
        <p:xfrm>
          <a:off x="3784600" y="5200650"/>
          <a:ext cx="2349500" cy="608013"/>
        </p:xfrm>
        <a:graphic>
          <a:graphicData uri="http://schemas.openxmlformats.org/presentationml/2006/ole">
            <mc:AlternateContent xmlns:mc="http://schemas.openxmlformats.org/markup-compatibility/2006">
              <mc:Choice xmlns:v="urn:schemas-microsoft-com:vml" Requires="v">
                <p:oleObj spid="_x0000_s51253" name="Equation" r:id="rId25" imgW="1358310" imgH="355446" progId="Equation.DSMT4">
                  <p:embed/>
                </p:oleObj>
              </mc:Choice>
              <mc:Fallback>
                <p:oleObj name="Equation" r:id="rId25" imgW="1358310" imgH="355446" progId="Equation.DSMT4">
                  <p:embed/>
                  <p:pic>
                    <p:nvPicPr>
                      <p:cNvPr id="0" name="Object 48"/>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784600" y="5200650"/>
                        <a:ext cx="234950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1231" name="Picture 49" descr="No-calculato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764213" y="5891213"/>
            <a:ext cx="595312"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2" name="Picture 50" descr="Round-button-blue">
            <a:hlinkClick r:id="rId28" action="ppaction://hlinksldjump">
              <a:snd r:embed="rId7" name="beep.wav"/>
            </a:hlinkClick>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611438" y="6011863"/>
            <a:ext cx="4238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3" name="Text Box 51"/>
          <p:cNvSpPr txBox="1">
            <a:spLocks noChangeArrowheads="1"/>
          </p:cNvSpPr>
          <p:nvPr/>
        </p:nvSpPr>
        <p:spPr bwMode="auto">
          <a:xfrm>
            <a:off x="1938338" y="6391275"/>
            <a:ext cx="17541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itchFamily="34" charset="0"/>
                <a:cs typeface="Arial" pitchFamily="34" charset="0"/>
              </a:defRPr>
            </a:lvl1pPr>
            <a:lvl2pPr marL="742950" indent="-285750" eaLnBrk="0" hangingPunct="0">
              <a:defRPr sz="2400">
                <a:solidFill>
                  <a:schemeClr val="tx1"/>
                </a:solidFill>
                <a:latin typeface="Arial Narrow" pitchFamily="34" charset="0"/>
                <a:cs typeface="Arial" pitchFamily="34" charset="0"/>
              </a:defRPr>
            </a:lvl2pPr>
            <a:lvl3pPr marL="1143000" indent="-228600" eaLnBrk="0" hangingPunct="0">
              <a:defRPr sz="2400">
                <a:solidFill>
                  <a:schemeClr val="tx1"/>
                </a:solidFill>
                <a:latin typeface="Arial Narrow" pitchFamily="34" charset="0"/>
                <a:cs typeface="Arial" pitchFamily="34" charset="0"/>
              </a:defRPr>
            </a:lvl3pPr>
            <a:lvl4pPr marL="1600200" indent="-228600" eaLnBrk="0" hangingPunct="0">
              <a:defRPr sz="2400">
                <a:solidFill>
                  <a:schemeClr val="tx1"/>
                </a:solidFill>
                <a:latin typeface="Arial Narrow" pitchFamily="34" charset="0"/>
                <a:cs typeface="Arial" pitchFamily="34" charset="0"/>
              </a:defRPr>
            </a:lvl4pPr>
            <a:lvl5pPr marL="2057400" indent="-228600" eaLnBrk="0" hangingPunct="0">
              <a:defRPr sz="2400">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Narrow" pitchFamily="34" charset="0"/>
                <a:cs typeface="Arial" pitchFamily="34" charset="0"/>
              </a:defRPr>
            </a:lvl9pPr>
          </a:lstStyle>
          <a:p>
            <a:pPr algn="ctr" eaLnBrk="1" hangingPunct="1">
              <a:spcBef>
                <a:spcPct val="50000"/>
              </a:spcBef>
            </a:pPr>
            <a:r>
              <a:rPr lang="en-GB" sz="1600">
                <a:solidFill>
                  <a:srgbClr val="0099FF"/>
                </a:solidFill>
              </a:rPr>
              <a:t>Table of exact values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366"/>
                                        </p:tgtEl>
                                        <p:attrNameLst>
                                          <p:attrName>style.visibility</p:attrName>
                                        </p:attrNameLst>
                                      </p:cBhvr>
                                      <p:to>
                                        <p:strVal val="visible"/>
                                      </p:to>
                                    </p:set>
                                    <p:animEffect transition="in" filter="dissolve">
                                      <p:cBhvr>
                                        <p:cTn id="7" dur="500"/>
                                        <p:tgtEl>
                                          <p:spTgt spid="153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5367"/>
                                        </p:tgtEl>
                                        <p:attrNameLst>
                                          <p:attrName>style.visibility</p:attrName>
                                        </p:attrNameLst>
                                      </p:cBhvr>
                                      <p:to>
                                        <p:strVal val="visible"/>
                                      </p:to>
                                    </p:set>
                                    <p:animEffect transition="in" filter="dissolve">
                                      <p:cBhvr>
                                        <p:cTn id="12" dur="500"/>
                                        <p:tgtEl>
                                          <p:spTgt spid="1536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5376"/>
                                        </p:tgtEl>
                                        <p:attrNameLst>
                                          <p:attrName>style.visibility</p:attrName>
                                        </p:attrNameLst>
                                      </p:cBhvr>
                                      <p:to>
                                        <p:strVal val="visible"/>
                                      </p:to>
                                    </p:set>
                                    <p:animEffect transition="in" filter="dissolve">
                                      <p:cBhvr>
                                        <p:cTn id="17" dur="500"/>
                                        <p:tgtEl>
                                          <p:spTgt spid="1537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15377"/>
                                        </p:tgtEl>
                                        <p:attrNameLst>
                                          <p:attrName>style.visibility</p:attrName>
                                        </p:attrNameLst>
                                      </p:cBhvr>
                                      <p:to>
                                        <p:strVal val="visible"/>
                                      </p:to>
                                    </p:set>
                                    <p:animEffect transition="in" filter="dissolve">
                                      <p:cBhvr>
                                        <p:cTn id="22" dur="500"/>
                                        <p:tgtEl>
                                          <p:spTgt spid="1537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5378"/>
                                        </p:tgtEl>
                                        <p:attrNameLst>
                                          <p:attrName>style.visibility</p:attrName>
                                        </p:attrNameLst>
                                      </p:cBhvr>
                                      <p:to>
                                        <p:strVal val="visible"/>
                                      </p:to>
                                    </p:set>
                                    <p:animEffect transition="in" filter="dissolve">
                                      <p:cBhvr>
                                        <p:cTn id="27" dur="500"/>
                                        <p:tgtEl>
                                          <p:spTgt spid="1537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15379"/>
                                        </p:tgtEl>
                                        <p:attrNameLst>
                                          <p:attrName>style.visibility</p:attrName>
                                        </p:attrNameLst>
                                      </p:cBhvr>
                                      <p:to>
                                        <p:strVal val="visible"/>
                                      </p:to>
                                    </p:set>
                                    <p:animEffect transition="in" filter="dissolve">
                                      <p:cBhvr>
                                        <p:cTn id="32" dur="500"/>
                                        <p:tgtEl>
                                          <p:spTgt spid="1537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5380"/>
                                        </p:tgtEl>
                                        <p:attrNameLst>
                                          <p:attrName>style.visibility</p:attrName>
                                        </p:attrNameLst>
                                      </p:cBhvr>
                                      <p:to>
                                        <p:strVal val="visible"/>
                                      </p:to>
                                    </p:set>
                                    <p:animEffect transition="in" filter="dissolve">
                                      <p:cBhvr>
                                        <p:cTn id="37" dur="500"/>
                                        <p:tgtEl>
                                          <p:spTgt spid="1538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nodeType="clickEffect">
                                  <p:stCondLst>
                                    <p:cond delay="0"/>
                                  </p:stCondLst>
                                  <p:childTnLst>
                                    <p:set>
                                      <p:cBhvr>
                                        <p:cTn id="41" dur="1" fill="hold">
                                          <p:stCondLst>
                                            <p:cond delay="0"/>
                                          </p:stCondLst>
                                        </p:cTn>
                                        <p:tgtEl>
                                          <p:spTgt spid="15382"/>
                                        </p:tgtEl>
                                        <p:attrNameLst>
                                          <p:attrName>style.visibility</p:attrName>
                                        </p:attrNameLst>
                                      </p:cBhvr>
                                      <p:to>
                                        <p:strVal val="visible"/>
                                      </p:to>
                                    </p:set>
                                    <p:animEffect transition="in" filter="dissolve">
                                      <p:cBhvr>
                                        <p:cTn id="42" dur="500"/>
                                        <p:tgtEl>
                                          <p:spTgt spid="1538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nodeType="clickEffect">
                                  <p:stCondLst>
                                    <p:cond delay="0"/>
                                  </p:stCondLst>
                                  <p:childTnLst>
                                    <p:set>
                                      <p:cBhvr>
                                        <p:cTn id="46" dur="1" fill="hold">
                                          <p:stCondLst>
                                            <p:cond delay="0"/>
                                          </p:stCondLst>
                                        </p:cTn>
                                        <p:tgtEl>
                                          <p:spTgt spid="15383"/>
                                        </p:tgtEl>
                                        <p:attrNameLst>
                                          <p:attrName>style.visibility</p:attrName>
                                        </p:attrNameLst>
                                      </p:cBhvr>
                                      <p:to>
                                        <p:strVal val="visible"/>
                                      </p:to>
                                    </p:set>
                                    <p:animEffect transition="in" filter="dissolve">
                                      <p:cBhvr>
                                        <p:cTn id="47" dur="500"/>
                                        <p:tgtEl>
                                          <p:spTgt spid="15383"/>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dissolve">
                                      <p:cBhvr>
                                        <p:cTn id="52" dur="500"/>
                                        <p:tgtEl>
                                          <p:spTgt spid="4"/>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15384"/>
                                        </p:tgtEl>
                                        <p:attrNameLst>
                                          <p:attrName>style.visibility</p:attrName>
                                        </p:attrNameLst>
                                      </p:cBhvr>
                                      <p:to>
                                        <p:strVal val="visible"/>
                                      </p:to>
                                    </p:set>
                                    <p:animEffect transition="in" filter="dissolve">
                                      <p:cBhvr>
                                        <p:cTn id="57" dur="500"/>
                                        <p:tgtEl>
                                          <p:spTgt spid="15384"/>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9" presetClass="entr" presetSubtype="0" fill="hold" nodeType="clickEffect">
                                  <p:stCondLst>
                                    <p:cond delay="0"/>
                                  </p:stCondLst>
                                  <p:childTnLst>
                                    <p:set>
                                      <p:cBhvr>
                                        <p:cTn id="61" dur="1" fill="hold">
                                          <p:stCondLst>
                                            <p:cond delay="0"/>
                                          </p:stCondLst>
                                        </p:cTn>
                                        <p:tgtEl>
                                          <p:spTgt spid="15403"/>
                                        </p:tgtEl>
                                        <p:attrNameLst>
                                          <p:attrName>style.visibility</p:attrName>
                                        </p:attrNameLst>
                                      </p:cBhvr>
                                      <p:to>
                                        <p:strVal val="visible"/>
                                      </p:to>
                                    </p:set>
                                    <p:animEffect transition="in" filter="dissolve">
                                      <p:cBhvr>
                                        <p:cTn id="62" dur="500"/>
                                        <p:tgtEl>
                                          <p:spTgt spid="15403"/>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15385"/>
                                        </p:tgtEl>
                                        <p:attrNameLst>
                                          <p:attrName>style.visibility</p:attrName>
                                        </p:attrNameLst>
                                      </p:cBhvr>
                                      <p:to>
                                        <p:strVal val="visible"/>
                                      </p:to>
                                    </p:set>
                                    <p:animEffect transition="in" filter="dissolve">
                                      <p:cBhvr>
                                        <p:cTn id="67" dur="500"/>
                                        <p:tgtEl>
                                          <p:spTgt spid="15385"/>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9" presetClass="entr" presetSubtype="0" fill="hold" nodeType="clickEffect">
                                  <p:stCondLst>
                                    <p:cond delay="0"/>
                                  </p:stCondLst>
                                  <p:childTnLst>
                                    <p:set>
                                      <p:cBhvr>
                                        <p:cTn id="71" dur="1" fill="hold">
                                          <p:stCondLst>
                                            <p:cond delay="0"/>
                                          </p:stCondLst>
                                        </p:cTn>
                                        <p:tgtEl>
                                          <p:spTgt spid="15386"/>
                                        </p:tgtEl>
                                        <p:attrNameLst>
                                          <p:attrName>style.visibility</p:attrName>
                                        </p:attrNameLst>
                                      </p:cBhvr>
                                      <p:to>
                                        <p:strVal val="visible"/>
                                      </p:to>
                                    </p:set>
                                    <p:animEffect transition="in" filter="dissolve">
                                      <p:cBhvr>
                                        <p:cTn id="72" dur="500"/>
                                        <p:tgtEl>
                                          <p:spTgt spid="15386"/>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15405"/>
                                        </p:tgtEl>
                                        <p:attrNameLst>
                                          <p:attrName>style.visibility</p:attrName>
                                        </p:attrNameLst>
                                      </p:cBhvr>
                                      <p:to>
                                        <p:strVal val="visible"/>
                                      </p:to>
                                    </p:set>
                                    <p:animEffect transition="in" filter="dissolve">
                                      <p:cBhvr>
                                        <p:cTn id="77" dur="500"/>
                                        <p:tgtEl>
                                          <p:spTgt spid="15405"/>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9" presetClass="entr" presetSubtype="0" fill="hold" nodeType="clickEffect">
                                  <p:stCondLst>
                                    <p:cond delay="0"/>
                                  </p:stCondLst>
                                  <p:childTnLst>
                                    <p:set>
                                      <p:cBhvr>
                                        <p:cTn id="81" dur="1" fill="hold">
                                          <p:stCondLst>
                                            <p:cond delay="0"/>
                                          </p:stCondLst>
                                        </p:cTn>
                                        <p:tgtEl>
                                          <p:spTgt spid="15406"/>
                                        </p:tgtEl>
                                        <p:attrNameLst>
                                          <p:attrName>style.visibility</p:attrName>
                                        </p:attrNameLst>
                                      </p:cBhvr>
                                      <p:to>
                                        <p:strVal val="visible"/>
                                      </p:to>
                                    </p:set>
                                    <p:animEffect transition="in" filter="dissolve">
                                      <p:cBhvr>
                                        <p:cTn id="82" dur="500"/>
                                        <p:tgtEl>
                                          <p:spTgt spid="15406"/>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9" presetClass="entr" presetSubtype="0" fill="hold" grpId="0" nodeType="clickEffect">
                                  <p:stCondLst>
                                    <p:cond delay="0"/>
                                  </p:stCondLst>
                                  <p:childTnLst>
                                    <p:set>
                                      <p:cBhvr>
                                        <p:cTn id="86" dur="1" fill="hold">
                                          <p:stCondLst>
                                            <p:cond delay="0"/>
                                          </p:stCondLst>
                                        </p:cTn>
                                        <p:tgtEl>
                                          <p:spTgt spid="15407"/>
                                        </p:tgtEl>
                                        <p:attrNameLst>
                                          <p:attrName>style.visibility</p:attrName>
                                        </p:attrNameLst>
                                      </p:cBhvr>
                                      <p:to>
                                        <p:strVal val="visible"/>
                                      </p:to>
                                    </p:set>
                                    <p:animEffect transition="in" filter="dissolve">
                                      <p:cBhvr>
                                        <p:cTn id="87" dur="500"/>
                                        <p:tgtEl>
                                          <p:spTgt spid="15407"/>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9" presetClass="entr" presetSubtype="0" fill="hold" nodeType="clickEffect">
                                  <p:stCondLst>
                                    <p:cond delay="0"/>
                                  </p:stCondLst>
                                  <p:childTnLst>
                                    <p:set>
                                      <p:cBhvr>
                                        <p:cTn id="91" dur="1" fill="hold">
                                          <p:stCondLst>
                                            <p:cond delay="0"/>
                                          </p:stCondLst>
                                        </p:cTn>
                                        <p:tgtEl>
                                          <p:spTgt spid="15408"/>
                                        </p:tgtEl>
                                        <p:attrNameLst>
                                          <p:attrName>style.visibility</p:attrName>
                                        </p:attrNameLst>
                                      </p:cBhvr>
                                      <p:to>
                                        <p:strVal val="visible"/>
                                      </p:to>
                                    </p:set>
                                    <p:animEffect transition="in" filter="dissolve">
                                      <p:cBhvr>
                                        <p:cTn id="92" dur="500"/>
                                        <p:tgtEl>
                                          <p:spTgt spid="15408"/>
                                        </p:tgtEl>
                                      </p:cBhvr>
                                    </p:animEffect>
                                  </p:childTnLst>
                                </p:cTn>
                              </p:par>
                            </p:childTnLst>
                          </p:cTn>
                        </p:par>
                        <p:par>
                          <p:cTn id="93" fill="hold" nodeType="afterGroup">
                            <p:stCondLst>
                              <p:cond delay="500"/>
                            </p:stCondLst>
                            <p:childTnLst>
                              <p:par>
                                <p:cTn id="94" presetID="9" presetClass="entr" presetSubtype="0" fill="hold" nodeType="afterEffect">
                                  <p:stCondLst>
                                    <p:cond delay="0"/>
                                  </p:stCondLst>
                                  <p:childTnLst>
                                    <p:set>
                                      <p:cBhvr>
                                        <p:cTn id="95" dur="1" fill="hold">
                                          <p:stCondLst>
                                            <p:cond delay="0"/>
                                          </p:stCondLst>
                                        </p:cTn>
                                        <p:tgtEl>
                                          <p:spTgt spid="15368"/>
                                        </p:tgtEl>
                                        <p:attrNameLst>
                                          <p:attrName>style.visibility</p:attrName>
                                        </p:attrNameLst>
                                      </p:cBhvr>
                                      <p:to>
                                        <p:strVal val="visible"/>
                                      </p:to>
                                    </p:set>
                                    <p:animEffect transition="in" filter="dissolve">
                                      <p:cBhvr>
                                        <p:cTn id="96" dur="500"/>
                                        <p:tgtEl>
                                          <p:spTgt spid="153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6" grpId="0" animBg="1" autoUpdateAnimBg="0"/>
      <p:bldP spid="15376" grpId="0" animBg="1" autoUpdateAnimBg="0"/>
      <p:bldP spid="15378" grpId="0" animBg="1" autoUpdateAnimBg="0"/>
      <p:bldP spid="15380" grpId="0" animBg="1" autoUpdateAnimBg="0"/>
      <p:bldP spid="15385" grpId="0" animBg="1" autoUpdateAnimBg="0"/>
      <p:bldP spid="15384" grpId="0" autoUpdateAnimBg="0"/>
      <p:bldP spid="15405" grpId="0" animBg="1" autoUpdateAnimBg="0"/>
      <p:bldP spid="15407" grpId="0" animBg="1"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457200" y="274638"/>
            <a:ext cx="8229600" cy="346075"/>
          </a:xfrm>
          <a:prstGeom prst="rect">
            <a:avLst/>
          </a:prstGeom>
          <a:solidFill>
            <a:srgbClr val="00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spcBef>
                <a:spcPct val="50000"/>
              </a:spcBef>
            </a:pPr>
            <a:r>
              <a:rPr lang="en-GB" sz="1800" b="1">
                <a:solidFill>
                  <a:schemeClr val="bg1"/>
                </a:solidFill>
                <a:latin typeface="Arial" pitchFamily="34" charset="0"/>
              </a:rPr>
              <a:t>Maths4Scotland                                                                                     Higher</a:t>
            </a:r>
          </a:p>
        </p:txBody>
      </p:sp>
      <p:grpSp>
        <p:nvGrpSpPr>
          <p:cNvPr id="52227" name="Group 3"/>
          <p:cNvGrpSpPr>
            <a:grpSpLocks/>
          </p:cNvGrpSpPr>
          <p:nvPr/>
        </p:nvGrpSpPr>
        <p:grpSpPr bwMode="auto">
          <a:xfrm>
            <a:off x="8153400" y="4953000"/>
            <a:ext cx="552450" cy="847725"/>
            <a:chOff x="4992" y="3120"/>
            <a:chExt cx="348" cy="534"/>
          </a:xfrm>
        </p:grpSpPr>
        <p:pic>
          <p:nvPicPr>
            <p:cNvPr id="52260" name="Picture 4" descr="Round-button-yell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2" y="3120"/>
              <a:ext cx="330"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61" name="Text Box 5"/>
            <p:cNvSpPr txBox="1">
              <a:spLocks noChangeArrowheads="1"/>
            </p:cNvSpPr>
            <p:nvPr/>
          </p:nvSpPr>
          <p:spPr bwMode="auto">
            <a:xfrm>
              <a:off x="4997" y="3442"/>
              <a:ext cx="34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itchFamily="34" charset="0"/>
                  <a:cs typeface="Arial" pitchFamily="34" charset="0"/>
                </a:defRPr>
              </a:lvl1pPr>
              <a:lvl2pPr marL="742950" indent="-285750" eaLnBrk="0" hangingPunct="0">
                <a:defRPr sz="2400">
                  <a:solidFill>
                    <a:schemeClr val="tx1"/>
                  </a:solidFill>
                  <a:latin typeface="Arial Narrow" pitchFamily="34" charset="0"/>
                  <a:cs typeface="Arial" pitchFamily="34" charset="0"/>
                </a:defRPr>
              </a:lvl2pPr>
              <a:lvl3pPr marL="1143000" indent="-228600" eaLnBrk="0" hangingPunct="0">
                <a:defRPr sz="2400">
                  <a:solidFill>
                    <a:schemeClr val="tx1"/>
                  </a:solidFill>
                  <a:latin typeface="Arial Narrow" pitchFamily="34" charset="0"/>
                  <a:cs typeface="Arial" pitchFamily="34" charset="0"/>
                </a:defRPr>
              </a:lvl3pPr>
              <a:lvl4pPr marL="1600200" indent="-228600" eaLnBrk="0" hangingPunct="0">
                <a:defRPr sz="2400">
                  <a:solidFill>
                    <a:schemeClr val="tx1"/>
                  </a:solidFill>
                  <a:latin typeface="Arial Narrow" pitchFamily="34" charset="0"/>
                  <a:cs typeface="Arial" pitchFamily="34" charset="0"/>
                </a:defRPr>
              </a:lvl4pPr>
              <a:lvl5pPr marL="2057400" indent="-228600" eaLnBrk="0" hangingPunct="0">
                <a:defRPr sz="2400">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Narrow" pitchFamily="34" charset="0"/>
                  <a:cs typeface="Arial" pitchFamily="34" charset="0"/>
                </a:defRPr>
              </a:lvl9pPr>
            </a:lstStyle>
            <a:p>
              <a:pPr algn="ctr" eaLnBrk="1" hangingPunct="1">
                <a:spcBef>
                  <a:spcPct val="50000"/>
                </a:spcBef>
              </a:pPr>
              <a:r>
                <a:rPr lang="en-GB" sz="1600">
                  <a:latin typeface="Arial" pitchFamily="34" charset="0"/>
                </a:rPr>
                <a:t>Hint</a:t>
              </a:r>
            </a:p>
          </p:txBody>
        </p:sp>
      </p:grpSp>
      <p:sp>
        <p:nvSpPr>
          <p:cNvPr id="16390" name="Text Box 6"/>
          <p:cNvSpPr txBox="1">
            <a:spLocks noChangeArrowheads="1"/>
          </p:cNvSpPr>
          <p:nvPr/>
        </p:nvSpPr>
        <p:spPr bwMode="auto">
          <a:xfrm>
            <a:off x="533400" y="1851025"/>
            <a:ext cx="2076450" cy="366713"/>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itchFamily="34" charset="0"/>
                <a:cs typeface="Arial" pitchFamily="34" charset="0"/>
              </a:defRPr>
            </a:lvl1pPr>
            <a:lvl2pPr marL="742950" indent="-285750" eaLnBrk="0" hangingPunct="0">
              <a:defRPr sz="2400">
                <a:solidFill>
                  <a:schemeClr val="tx1"/>
                </a:solidFill>
                <a:latin typeface="Arial Narrow" pitchFamily="34" charset="0"/>
                <a:cs typeface="Arial" pitchFamily="34" charset="0"/>
              </a:defRPr>
            </a:lvl2pPr>
            <a:lvl3pPr marL="1143000" indent="-228600" eaLnBrk="0" hangingPunct="0">
              <a:defRPr sz="2400">
                <a:solidFill>
                  <a:schemeClr val="tx1"/>
                </a:solidFill>
                <a:latin typeface="Arial Narrow" pitchFamily="34" charset="0"/>
                <a:cs typeface="Arial" pitchFamily="34" charset="0"/>
              </a:defRPr>
            </a:lvl3pPr>
            <a:lvl4pPr marL="1600200" indent="-228600" eaLnBrk="0" hangingPunct="0">
              <a:defRPr sz="2400">
                <a:solidFill>
                  <a:schemeClr val="tx1"/>
                </a:solidFill>
                <a:latin typeface="Arial Narrow" pitchFamily="34" charset="0"/>
                <a:cs typeface="Arial" pitchFamily="34" charset="0"/>
              </a:defRPr>
            </a:lvl4pPr>
            <a:lvl5pPr marL="2057400" indent="-228600" eaLnBrk="0" hangingPunct="0">
              <a:defRPr sz="2400">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Narrow" pitchFamily="34" charset="0"/>
                <a:cs typeface="Arial" pitchFamily="34" charset="0"/>
              </a:defRPr>
            </a:lvl9pPr>
          </a:lstStyle>
          <a:p>
            <a:pPr algn="ctr" eaLnBrk="1" hangingPunct="1">
              <a:spcBef>
                <a:spcPct val="50000"/>
              </a:spcBef>
            </a:pPr>
            <a:r>
              <a:rPr lang="en-GB" sz="1800">
                <a:latin typeface="Arial" pitchFamily="34" charset="0"/>
              </a:rPr>
              <a:t>Expand  </a:t>
            </a:r>
            <a:r>
              <a:rPr lang="en-GB" sz="1800" i="1"/>
              <a:t>k</a:t>
            </a:r>
            <a:r>
              <a:rPr lang="en-GB" sz="1800"/>
              <a:t>sin(</a:t>
            </a:r>
            <a:r>
              <a:rPr lang="en-GB" sz="1800" i="1"/>
              <a:t>x</a:t>
            </a:r>
            <a:r>
              <a:rPr lang="en-GB" sz="1800"/>
              <a:t> - </a:t>
            </a:r>
            <a:r>
              <a:rPr lang="en-GB" sz="1800" i="1"/>
              <a:t>a</a:t>
            </a:r>
            <a:r>
              <a:rPr lang="en-GB" sz="1800"/>
              <a:t>):</a:t>
            </a:r>
          </a:p>
        </p:txBody>
      </p:sp>
      <p:graphicFrame>
        <p:nvGraphicFramePr>
          <p:cNvPr id="16391" name="Object 7"/>
          <p:cNvGraphicFramePr>
            <a:graphicFrameLocks noChangeAspect="1"/>
          </p:cNvGraphicFramePr>
          <p:nvPr/>
        </p:nvGraphicFramePr>
        <p:xfrm>
          <a:off x="2938463" y="1876425"/>
          <a:ext cx="4532312" cy="377825"/>
        </p:xfrm>
        <a:graphic>
          <a:graphicData uri="http://schemas.openxmlformats.org/presentationml/2006/ole">
            <mc:AlternateContent xmlns:mc="http://schemas.openxmlformats.org/markup-compatibility/2006">
              <mc:Choice xmlns:v="urn:schemas-microsoft-com:vml" Requires="v">
                <p:oleObj spid="_x0000_s52262" name="Equation" r:id="rId4" imgW="2413000" imgH="203200" progId="Equation.DSMT4">
                  <p:embed/>
                </p:oleObj>
              </mc:Choice>
              <mc:Fallback>
                <p:oleObj name="Equation" r:id="rId4" imgW="2413000" imgH="203200" progId="Equation.DSMT4">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38463" y="1876425"/>
                        <a:ext cx="4532312"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6392" name="Picture 8" descr="tic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16650" y="4575175"/>
            <a:ext cx="61912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1" name="AutoShape 9">
            <a:hlinkClick r:id="" action="ppaction://hlinkshowjump?jump=nextslide">
              <a:snd r:embed="rId7" name="beep.wav"/>
            </a:hlinkClick>
          </p:cNvPr>
          <p:cNvSpPr>
            <a:spLocks noChangeArrowheads="1"/>
          </p:cNvSpPr>
          <p:nvPr/>
        </p:nvSpPr>
        <p:spPr bwMode="auto">
          <a:xfrm>
            <a:off x="8229600" y="6096000"/>
            <a:ext cx="609600" cy="457200"/>
          </a:xfrm>
          <a:prstGeom prst="rightArrow">
            <a:avLst>
              <a:gd name="adj1" fmla="val 50000"/>
              <a:gd name="adj2" fmla="val 33333"/>
            </a:avLst>
          </a:prstGeom>
          <a:solidFill>
            <a:srgbClr val="0099FF"/>
          </a:solidFill>
          <a:ln w="9525">
            <a:solidFill>
              <a:schemeClr val="tx1"/>
            </a:solidFill>
            <a:miter lim="800000"/>
            <a:headEnd/>
            <a:tailEnd/>
          </a:ln>
        </p:spPr>
        <p:txBody>
          <a:bodyPr wrap="none" anchor="ctr"/>
          <a:lstStyle/>
          <a:p>
            <a:pPr algn="ctr">
              <a:spcBef>
                <a:spcPct val="50000"/>
              </a:spcBef>
            </a:pPr>
            <a:endParaRPr lang="en-US"/>
          </a:p>
        </p:txBody>
      </p:sp>
      <p:sp>
        <p:nvSpPr>
          <p:cNvPr id="52232" name="AutoShape 10">
            <a:hlinkClick r:id="" action="ppaction://hlinkshowjump?jump=previousslide">
              <a:snd r:embed="rId7" name="beep.wav"/>
            </a:hlinkClick>
          </p:cNvPr>
          <p:cNvSpPr>
            <a:spLocks noChangeArrowheads="1"/>
          </p:cNvSpPr>
          <p:nvPr/>
        </p:nvSpPr>
        <p:spPr bwMode="auto">
          <a:xfrm rot="10800000">
            <a:off x="304800" y="6096000"/>
            <a:ext cx="609600" cy="457200"/>
          </a:xfrm>
          <a:prstGeom prst="rightArrow">
            <a:avLst>
              <a:gd name="adj1" fmla="val 50000"/>
              <a:gd name="adj2" fmla="val 33333"/>
            </a:avLst>
          </a:prstGeom>
          <a:solidFill>
            <a:srgbClr val="0099FF"/>
          </a:solidFill>
          <a:ln w="9525">
            <a:solidFill>
              <a:schemeClr val="tx1"/>
            </a:solidFill>
            <a:miter lim="800000"/>
            <a:headEnd/>
            <a:tailEnd/>
          </a:ln>
        </p:spPr>
        <p:txBody>
          <a:bodyPr wrap="none" anchor="ctr"/>
          <a:lstStyle/>
          <a:p>
            <a:pPr algn="ctr">
              <a:spcBef>
                <a:spcPct val="50000"/>
              </a:spcBef>
            </a:pPr>
            <a:endParaRPr lang="en-US"/>
          </a:p>
        </p:txBody>
      </p:sp>
      <p:sp>
        <p:nvSpPr>
          <p:cNvPr id="52233" name="Text Box 11"/>
          <p:cNvSpPr txBox="1">
            <a:spLocks noChangeArrowheads="1"/>
          </p:cNvSpPr>
          <p:nvPr/>
        </p:nvSpPr>
        <p:spPr bwMode="auto">
          <a:xfrm>
            <a:off x="919163" y="6157913"/>
            <a:ext cx="9731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itchFamily="34" charset="0"/>
                <a:cs typeface="Arial" pitchFamily="34" charset="0"/>
              </a:defRPr>
            </a:lvl1pPr>
            <a:lvl2pPr marL="742950" indent="-285750" eaLnBrk="0" hangingPunct="0">
              <a:defRPr sz="2400">
                <a:solidFill>
                  <a:schemeClr val="tx1"/>
                </a:solidFill>
                <a:latin typeface="Arial Narrow" pitchFamily="34" charset="0"/>
                <a:cs typeface="Arial" pitchFamily="34" charset="0"/>
              </a:defRPr>
            </a:lvl2pPr>
            <a:lvl3pPr marL="1143000" indent="-228600" eaLnBrk="0" hangingPunct="0">
              <a:defRPr sz="2400">
                <a:solidFill>
                  <a:schemeClr val="tx1"/>
                </a:solidFill>
                <a:latin typeface="Arial Narrow" pitchFamily="34" charset="0"/>
                <a:cs typeface="Arial" pitchFamily="34" charset="0"/>
              </a:defRPr>
            </a:lvl3pPr>
            <a:lvl4pPr marL="1600200" indent="-228600" eaLnBrk="0" hangingPunct="0">
              <a:defRPr sz="2400">
                <a:solidFill>
                  <a:schemeClr val="tx1"/>
                </a:solidFill>
                <a:latin typeface="Arial Narrow" pitchFamily="34" charset="0"/>
                <a:cs typeface="Arial" pitchFamily="34" charset="0"/>
              </a:defRPr>
            </a:lvl4pPr>
            <a:lvl5pPr marL="2057400" indent="-228600" eaLnBrk="0" hangingPunct="0">
              <a:defRPr sz="2400">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Narrow" pitchFamily="34" charset="0"/>
                <a:cs typeface="Arial" pitchFamily="34" charset="0"/>
              </a:defRPr>
            </a:lvl9pPr>
          </a:lstStyle>
          <a:p>
            <a:pPr algn="ctr" eaLnBrk="1" hangingPunct="1">
              <a:spcBef>
                <a:spcPct val="50000"/>
              </a:spcBef>
            </a:pPr>
            <a:r>
              <a:rPr lang="en-GB" sz="1600">
                <a:solidFill>
                  <a:srgbClr val="0099FF"/>
                </a:solidFill>
                <a:latin typeface="Arial" pitchFamily="34" charset="0"/>
              </a:rPr>
              <a:t>Previous</a:t>
            </a:r>
          </a:p>
        </p:txBody>
      </p:sp>
      <p:sp>
        <p:nvSpPr>
          <p:cNvPr id="52234" name="Text Box 12"/>
          <p:cNvSpPr txBox="1">
            <a:spLocks noChangeArrowheads="1"/>
          </p:cNvSpPr>
          <p:nvPr/>
        </p:nvSpPr>
        <p:spPr bwMode="auto">
          <a:xfrm>
            <a:off x="7548563" y="6157913"/>
            <a:ext cx="6016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itchFamily="34" charset="0"/>
                <a:cs typeface="Arial" pitchFamily="34" charset="0"/>
              </a:defRPr>
            </a:lvl1pPr>
            <a:lvl2pPr marL="742950" indent="-285750" eaLnBrk="0" hangingPunct="0">
              <a:defRPr sz="2400">
                <a:solidFill>
                  <a:schemeClr val="tx1"/>
                </a:solidFill>
                <a:latin typeface="Arial Narrow" pitchFamily="34" charset="0"/>
                <a:cs typeface="Arial" pitchFamily="34" charset="0"/>
              </a:defRPr>
            </a:lvl2pPr>
            <a:lvl3pPr marL="1143000" indent="-228600" eaLnBrk="0" hangingPunct="0">
              <a:defRPr sz="2400">
                <a:solidFill>
                  <a:schemeClr val="tx1"/>
                </a:solidFill>
                <a:latin typeface="Arial Narrow" pitchFamily="34" charset="0"/>
                <a:cs typeface="Arial" pitchFamily="34" charset="0"/>
              </a:defRPr>
            </a:lvl3pPr>
            <a:lvl4pPr marL="1600200" indent="-228600" eaLnBrk="0" hangingPunct="0">
              <a:defRPr sz="2400">
                <a:solidFill>
                  <a:schemeClr val="tx1"/>
                </a:solidFill>
                <a:latin typeface="Arial Narrow" pitchFamily="34" charset="0"/>
                <a:cs typeface="Arial" pitchFamily="34" charset="0"/>
              </a:defRPr>
            </a:lvl4pPr>
            <a:lvl5pPr marL="2057400" indent="-228600" eaLnBrk="0" hangingPunct="0">
              <a:defRPr sz="2400">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Narrow" pitchFamily="34" charset="0"/>
                <a:cs typeface="Arial" pitchFamily="34" charset="0"/>
              </a:defRPr>
            </a:lvl9pPr>
          </a:lstStyle>
          <a:p>
            <a:pPr algn="ctr" eaLnBrk="1" hangingPunct="1">
              <a:spcBef>
                <a:spcPct val="50000"/>
              </a:spcBef>
            </a:pPr>
            <a:r>
              <a:rPr lang="en-GB" sz="1600">
                <a:solidFill>
                  <a:srgbClr val="0099FF"/>
                </a:solidFill>
                <a:latin typeface="Arial" pitchFamily="34" charset="0"/>
              </a:rPr>
              <a:t>Next</a:t>
            </a:r>
          </a:p>
        </p:txBody>
      </p:sp>
      <p:sp>
        <p:nvSpPr>
          <p:cNvPr id="52235" name="AutoShape 13">
            <a:hlinkClick r:id="" action="ppaction://hlinkshowjump?jump=endshow"/>
          </p:cNvPr>
          <p:cNvSpPr>
            <a:spLocks noChangeArrowheads="1"/>
          </p:cNvSpPr>
          <p:nvPr/>
        </p:nvSpPr>
        <p:spPr bwMode="auto">
          <a:xfrm>
            <a:off x="4325938" y="6056313"/>
            <a:ext cx="531812" cy="531812"/>
          </a:xfrm>
          <a:prstGeom prst="sun">
            <a:avLst>
              <a:gd name="adj" fmla="val 25000"/>
            </a:avLst>
          </a:prstGeom>
          <a:solidFill>
            <a:srgbClr val="FF0000"/>
          </a:solidFill>
          <a:ln w="9525">
            <a:solidFill>
              <a:schemeClr val="tx1"/>
            </a:solidFill>
            <a:miter lim="800000"/>
            <a:headEnd/>
            <a:tailEnd/>
          </a:ln>
        </p:spPr>
        <p:txBody>
          <a:bodyPr wrap="none" anchor="ctr"/>
          <a:lstStyle/>
          <a:p>
            <a:pPr algn="ctr">
              <a:spcBef>
                <a:spcPct val="50000"/>
              </a:spcBef>
            </a:pPr>
            <a:endParaRPr lang="en-US"/>
          </a:p>
        </p:txBody>
      </p:sp>
      <p:sp>
        <p:nvSpPr>
          <p:cNvPr id="52236" name="Text Box 14"/>
          <p:cNvSpPr txBox="1">
            <a:spLocks noChangeArrowheads="1"/>
          </p:cNvSpPr>
          <p:nvPr/>
        </p:nvSpPr>
        <p:spPr bwMode="auto">
          <a:xfrm>
            <a:off x="4868863" y="6170613"/>
            <a:ext cx="5572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itchFamily="34" charset="0"/>
                <a:cs typeface="Arial" pitchFamily="34" charset="0"/>
              </a:defRPr>
            </a:lvl1pPr>
            <a:lvl2pPr marL="742950" indent="-285750" eaLnBrk="0" hangingPunct="0">
              <a:defRPr sz="2400">
                <a:solidFill>
                  <a:schemeClr val="tx1"/>
                </a:solidFill>
                <a:latin typeface="Arial Narrow" pitchFamily="34" charset="0"/>
                <a:cs typeface="Arial" pitchFamily="34" charset="0"/>
              </a:defRPr>
            </a:lvl2pPr>
            <a:lvl3pPr marL="1143000" indent="-228600" eaLnBrk="0" hangingPunct="0">
              <a:defRPr sz="2400">
                <a:solidFill>
                  <a:schemeClr val="tx1"/>
                </a:solidFill>
                <a:latin typeface="Arial Narrow" pitchFamily="34" charset="0"/>
                <a:cs typeface="Arial" pitchFamily="34" charset="0"/>
              </a:defRPr>
            </a:lvl3pPr>
            <a:lvl4pPr marL="1600200" indent="-228600" eaLnBrk="0" hangingPunct="0">
              <a:defRPr sz="2400">
                <a:solidFill>
                  <a:schemeClr val="tx1"/>
                </a:solidFill>
                <a:latin typeface="Arial Narrow" pitchFamily="34" charset="0"/>
                <a:cs typeface="Arial" pitchFamily="34" charset="0"/>
              </a:defRPr>
            </a:lvl4pPr>
            <a:lvl5pPr marL="2057400" indent="-228600" eaLnBrk="0" hangingPunct="0">
              <a:defRPr sz="2400">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Narrow" pitchFamily="34" charset="0"/>
                <a:cs typeface="Arial" pitchFamily="34" charset="0"/>
              </a:defRPr>
            </a:lvl9pPr>
          </a:lstStyle>
          <a:p>
            <a:pPr algn="ctr" eaLnBrk="1" hangingPunct="1">
              <a:spcBef>
                <a:spcPct val="50000"/>
              </a:spcBef>
            </a:pPr>
            <a:r>
              <a:rPr lang="en-GB" sz="1600">
                <a:solidFill>
                  <a:srgbClr val="0099FF"/>
                </a:solidFill>
                <a:latin typeface="Arial" pitchFamily="34" charset="0"/>
              </a:rPr>
              <a:t>Quit</a:t>
            </a:r>
          </a:p>
        </p:txBody>
      </p:sp>
      <p:sp>
        <p:nvSpPr>
          <p:cNvPr id="52237" name="Text Box 15"/>
          <p:cNvSpPr txBox="1">
            <a:spLocks noChangeArrowheads="1"/>
          </p:cNvSpPr>
          <p:nvPr/>
        </p:nvSpPr>
        <p:spPr bwMode="auto">
          <a:xfrm>
            <a:off x="3733800" y="6170613"/>
            <a:ext cx="5572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itchFamily="34" charset="0"/>
                <a:cs typeface="Arial" pitchFamily="34" charset="0"/>
              </a:defRPr>
            </a:lvl1pPr>
            <a:lvl2pPr marL="742950" indent="-285750" eaLnBrk="0" hangingPunct="0">
              <a:defRPr sz="2400">
                <a:solidFill>
                  <a:schemeClr val="tx1"/>
                </a:solidFill>
                <a:latin typeface="Arial Narrow" pitchFamily="34" charset="0"/>
                <a:cs typeface="Arial" pitchFamily="34" charset="0"/>
              </a:defRPr>
            </a:lvl2pPr>
            <a:lvl3pPr marL="1143000" indent="-228600" eaLnBrk="0" hangingPunct="0">
              <a:defRPr sz="2400">
                <a:solidFill>
                  <a:schemeClr val="tx1"/>
                </a:solidFill>
                <a:latin typeface="Arial Narrow" pitchFamily="34" charset="0"/>
                <a:cs typeface="Arial" pitchFamily="34" charset="0"/>
              </a:defRPr>
            </a:lvl3pPr>
            <a:lvl4pPr marL="1600200" indent="-228600" eaLnBrk="0" hangingPunct="0">
              <a:defRPr sz="2400">
                <a:solidFill>
                  <a:schemeClr val="tx1"/>
                </a:solidFill>
                <a:latin typeface="Arial Narrow" pitchFamily="34" charset="0"/>
                <a:cs typeface="Arial" pitchFamily="34" charset="0"/>
              </a:defRPr>
            </a:lvl4pPr>
            <a:lvl5pPr marL="2057400" indent="-228600" eaLnBrk="0" hangingPunct="0">
              <a:defRPr sz="2400">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Narrow" pitchFamily="34" charset="0"/>
                <a:cs typeface="Arial" pitchFamily="34" charset="0"/>
              </a:defRPr>
            </a:lvl9pPr>
          </a:lstStyle>
          <a:p>
            <a:pPr algn="ctr" eaLnBrk="1" hangingPunct="1">
              <a:spcBef>
                <a:spcPct val="50000"/>
              </a:spcBef>
            </a:pPr>
            <a:r>
              <a:rPr lang="en-GB" sz="1600">
                <a:solidFill>
                  <a:srgbClr val="0099FF"/>
                </a:solidFill>
                <a:latin typeface="Arial" pitchFamily="34" charset="0"/>
              </a:rPr>
              <a:t>Quit</a:t>
            </a:r>
          </a:p>
        </p:txBody>
      </p:sp>
      <p:sp>
        <p:nvSpPr>
          <p:cNvPr id="16400" name="Text Box 16"/>
          <p:cNvSpPr txBox="1">
            <a:spLocks noChangeArrowheads="1"/>
          </p:cNvSpPr>
          <p:nvPr/>
        </p:nvSpPr>
        <p:spPr bwMode="auto">
          <a:xfrm>
            <a:off x="517525" y="2533650"/>
            <a:ext cx="2178050" cy="366713"/>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itchFamily="34" charset="0"/>
                <a:cs typeface="Arial" pitchFamily="34" charset="0"/>
              </a:defRPr>
            </a:lvl1pPr>
            <a:lvl2pPr marL="742950" indent="-285750" eaLnBrk="0" hangingPunct="0">
              <a:defRPr sz="2400">
                <a:solidFill>
                  <a:schemeClr val="tx1"/>
                </a:solidFill>
                <a:latin typeface="Arial Narrow" pitchFamily="34" charset="0"/>
                <a:cs typeface="Arial" pitchFamily="34" charset="0"/>
              </a:defRPr>
            </a:lvl2pPr>
            <a:lvl3pPr marL="1143000" indent="-228600" eaLnBrk="0" hangingPunct="0">
              <a:defRPr sz="2400">
                <a:solidFill>
                  <a:schemeClr val="tx1"/>
                </a:solidFill>
                <a:latin typeface="Arial Narrow" pitchFamily="34" charset="0"/>
                <a:cs typeface="Arial" pitchFamily="34" charset="0"/>
              </a:defRPr>
            </a:lvl3pPr>
            <a:lvl4pPr marL="1600200" indent="-228600" eaLnBrk="0" hangingPunct="0">
              <a:defRPr sz="2400">
                <a:solidFill>
                  <a:schemeClr val="tx1"/>
                </a:solidFill>
                <a:latin typeface="Arial Narrow" pitchFamily="34" charset="0"/>
                <a:cs typeface="Arial" pitchFamily="34" charset="0"/>
              </a:defRPr>
            </a:lvl4pPr>
            <a:lvl5pPr marL="2057400" indent="-228600" eaLnBrk="0" hangingPunct="0">
              <a:defRPr sz="2400">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Narrow" pitchFamily="34" charset="0"/>
                <a:cs typeface="Arial" pitchFamily="34" charset="0"/>
              </a:defRPr>
            </a:lvl9pPr>
          </a:lstStyle>
          <a:p>
            <a:pPr algn="ctr" eaLnBrk="1" hangingPunct="1">
              <a:spcBef>
                <a:spcPct val="50000"/>
              </a:spcBef>
            </a:pPr>
            <a:r>
              <a:rPr lang="en-GB" sz="1800">
                <a:latin typeface="Arial" pitchFamily="34" charset="0"/>
              </a:rPr>
              <a:t>Equate coefficients:</a:t>
            </a:r>
            <a:endParaRPr lang="en-GB" sz="1800"/>
          </a:p>
        </p:txBody>
      </p:sp>
      <p:graphicFrame>
        <p:nvGraphicFramePr>
          <p:cNvPr id="16401" name="Object 17"/>
          <p:cNvGraphicFramePr>
            <a:graphicFrameLocks noChangeAspect="1"/>
          </p:cNvGraphicFramePr>
          <p:nvPr/>
        </p:nvGraphicFramePr>
        <p:xfrm>
          <a:off x="3017838" y="2517775"/>
          <a:ext cx="2874962" cy="363538"/>
        </p:xfrm>
        <a:graphic>
          <a:graphicData uri="http://schemas.openxmlformats.org/presentationml/2006/ole">
            <mc:AlternateContent xmlns:mc="http://schemas.openxmlformats.org/markup-compatibility/2006">
              <mc:Choice xmlns:v="urn:schemas-microsoft-com:vml" Requires="v">
                <p:oleObj spid="_x0000_s52263" name="Equation" r:id="rId8" imgW="1586811" imgH="203112" progId="Equation.DSMT4">
                  <p:embed/>
                </p:oleObj>
              </mc:Choice>
              <mc:Fallback>
                <p:oleObj name="Equation" r:id="rId8" imgW="1586811" imgH="203112" progId="Equation.DSMT4">
                  <p:embed/>
                  <p:pic>
                    <p:nvPicPr>
                      <p:cNvPr id="0" name="Object 1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17838" y="2517775"/>
                        <a:ext cx="2874962"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402" name="Text Box 18"/>
          <p:cNvSpPr txBox="1">
            <a:spLocks noChangeArrowheads="1"/>
          </p:cNvSpPr>
          <p:nvPr/>
        </p:nvSpPr>
        <p:spPr bwMode="auto">
          <a:xfrm>
            <a:off x="574675" y="3254375"/>
            <a:ext cx="1809750" cy="366713"/>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itchFamily="34" charset="0"/>
                <a:cs typeface="Arial" pitchFamily="34" charset="0"/>
              </a:defRPr>
            </a:lvl1pPr>
            <a:lvl2pPr marL="742950" indent="-285750" eaLnBrk="0" hangingPunct="0">
              <a:defRPr sz="2400">
                <a:solidFill>
                  <a:schemeClr val="tx1"/>
                </a:solidFill>
                <a:latin typeface="Arial Narrow" pitchFamily="34" charset="0"/>
                <a:cs typeface="Arial" pitchFamily="34" charset="0"/>
              </a:defRPr>
            </a:lvl2pPr>
            <a:lvl3pPr marL="1143000" indent="-228600" eaLnBrk="0" hangingPunct="0">
              <a:defRPr sz="2400">
                <a:solidFill>
                  <a:schemeClr val="tx1"/>
                </a:solidFill>
                <a:latin typeface="Arial Narrow" pitchFamily="34" charset="0"/>
                <a:cs typeface="Arial" pitchFamily="34" charset="0"/>
              </a:defRPr>
            </a:lvl3pPr>
            <a:lvl4pPr marL="1600200" indent="-228600" eaLnBrk="0" hangingPunct="0">
              <a:defRPr sz="2400">
                <a:solidFill>
                  <a:schemeClr val="tx1"/>
                </a:solidFill>
                <a:latin typeface="Arial Narrow" pitchFamily="34" charset="0"/>
                <a:cs typeface="Arial" pitchFamily="34" charset="0"/>
              </a:defRPr>
            </a:lvl4pPr>
            <a:lvl5pPr marL="2057400" indent="-228600" eaLnBrk="0" hangingPunct="0">
              <a:defRPr sz="2400">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Narrow" pitchFamily="34" charset="0"/>
                <a:cs typeface="Arial" pitchFamily="34" charset="0"/>
              </a:defRPr>
            </a:lvl9pPr>
          </a:lstStyle>
          <a:p>
            <a:pPr algn="ctr" eaLnBrk="1" hangingPunct="1">
              <a:spcBef>
                <a:spcPct val="50000"/>
              </a:spcBef>
            </a:pPr>
            <a:r>
              <a:rPr lang="en-GB" sz="1800">
                <a:latin typeface="Arial" pitchFamily="34" charset="0"/>
              </a:rPr>
              <a:t>Square and add</a:t>
            </a:r>
            <a:endParaRPr lang="en-GB" sz="1800"/>
          </a:p>
        </p:txBody>
      </p:sp>
      <p:graphicFrame>
        <p:nvGraphicFramePr>
          <p:cNvPr id="16403" name="Object 19"/>
          <p:cNvGraphicFramePr>
            <a:graphicFrameLocks noChangeAspect="1"/>
          </p:cNvGraphicFramePr>
          <p:nvPr/>
        </p:nvGraphicFramePr>
        <p:xfrm>
          <a:off x="2989263" y="3192463"/>
          <a:ext cx="2576512" cy="433387"/>
        </p:xfrm>
        <a:graphic>
          <a:graphicData uri="http://schemas.openxmlformats.org/presentationml/2006/ole">
            <mc:AlternateContent xmlns:mc="http://schemas.openxmlformats.org/markup-compatibility/2006">
              <mc:Choice xmlns:v="urn:schemas-microsoft-com:vml" Requires="v">
                <p:oleObj spid="_x0000_s52264" name="Equation" r:id="rId10" imgW="1422400" imgH="241300" progId="Equation.DSMT4">
                  <p:embed/>
                </p:oleObj>
              </mc:Choice>
              <mc:Fallback>
                <p:oleObj name="Equation" r:id="rId10" imgW="1422400" imgH="241300" progId="Equation.DSMT4">
                  <p:embed/>
                  <p:pic>
                    <p:nvPicPr>
                      <p:cNvPr id="0" name="Object 1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89263" y="3192463"/>
                        <a:ext cx="2576512"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404" name="Text Box 20"/>
          <p:cNvSpPr txBox="1">
            <a:spLocks noChangeArrowheads="1"/>
          </p:cNvSpPr>
          <p:nvPr/>
        </p:nvSpPr>
        <p:spPr bwMode="auto">
          <a:xfrm>
            <a:off x="574675" y="3913188"/>
            <a:ext cx="1060450" cy="366712"/>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itchFamily="34" charset="0"/>
                <a:cs typeface="Arial" pitchFamily="34" charset="0"/>
              </a:defRPr>
            </a:lvl1pPr>
            <a:lvl2pPr marL="742950" indent="-285750" eaLnBrk="0" hangingPunct="0">
              <a:defRPr sz="2400">
                <a:solidFill>
                  <a:schemeClr val="tx1"/>
                </a:solidFill>
                <a:latin typeface="Arial Narrow" pitchFamily="34" charset="0"/>
                <a:cs typeface="Arial" pitchFamily="34" charset="0"/>
              </a:defRPr>
            </a:lvl2pPr>
            <a:lvl3pPr marL="1143000" indent="-228600" eaLnBrk="0" hangingPunct="0">
              <a:defRPr sz="2400">
                <a:solidFill>
                  <a:schemeClr val="tx1"/>
                </a:solidFill>
                <a:latin typeface="Arial Narrow" pitchFamily="34" charset="0"/>
                <a:cs typeface="Arial" pitchFamily="34" charset="0"/>
              </a:defRPr>
            </a:lvl3pPr>
            <a:lvl4pPr marL="1600200" indent="-228600" eaLnBrk="0" hangingPunct="0">
              <a:defRPr sz="2400">
                <a:solidFill>
                  <a:schemeClr val="tx1"/>
                </a:solidFill>
                <a:latin typeface="Arial Narrow" pitchFamily="34" charset="0"/>
                <a:cs typeface="Arial" pitchFamily="34" charset="0"/>
              </a:defRPr>
            </a:lvl4pPr>
            <a:lvl5pPr marL="2057400" indent="-228600" eaLnBrk="0" hangingPunct="0">
              <a:defRPr sz="2400">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Narrow" pitchFamily="34" charset="0"/>
                <a:cs typeface="Arial" pitchFamily="34" charset="0"/>
              </a:defRPr>
            </a:lvl9pPr>
          </a:lstStyle>
          <a:p>
            <a:pPr algn="ctr" eaLnBrk="1" hangingPunct="1">
              <a:spcBef>
                <a:spcPct val="50000"/>
              </a:spcBef>
            </a:pPr>
            <a:r>
              <a:rPr lang="en-GB" sz="1800">
                <a:latin typeface="Arial" pitchFamily="34" charset="0"/>
              </a:rPr>
              <a:t>Dividing:</a:t>
            </a:r>
            <a:endParaRPr lang="en-GB" sz="1800"/>
          </a:p>
        </p:txBody>
      </p:sp>
      <p:sp>
        <p:nvSpPr>
          <p:cNvPr id="16405" name="Text Box 21"/>
          <p:cNvSpPr txBox="1">
            <a:spLocks noChangeArrowheads="1"/>
          </p:cNvSpPr>
          <p:nvPr/>
        </p:nvSpPr>
        <p:spPr bwMode="auto">
          <a:xfrm>
            <a:off x="574675" y="4619625"/>
            <a:ext cx="1492250" cy="366713"/>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itchFamily="34" charset="0"/>
                <a:cs typeface="Arial" pitchFamily="34" charset="0"/>
              </a:defRPr>
            </a:lvl1pPr>
            <a:lvl2pPr marL="742950" indent="-285750" eaLnBrk="0" hangingPunct="0">
              <a:defRPr sz="2400">
                <a:solidFill>
                  <a:schemeClr val="tx1"/>
                </a:solidFill>
                <a:latin typeface="Arial Narrow" pitchFamily="34" charset="0"/>
                <a:cs typeface="Arial" pitchFamily="34" charset="0"/>
              </a:defRPr>
            </a:lvl2pPr>
            <a:lvl3pPr marL="1143000" indent="-228600" eaLnBrk="0" hangingPunct="0">
              <a:defRPr sz="2400">
                <a:solidFill>
                  <a:schemeClr val="tx1"/>
                </a:solidFill>
                <a:latin typeface="Arial Narrow" pitchFamily="34" charset="0"/>
                <a:cs typeface="Arial" pitchFamily="34" charset="0"/>
              </a:defRPr>
            </a:lvl3pPr>
            <a:lvl4pPr marL="1600200" indent="-228600" eaLnBrk="0" hangingPunct="0">
              <a:defRPr sz="2400">
                <a:solidFill>
                  <a:schemeClr val="tx1"/>
                </a:solidFill>
                <a:latin typeface="Arial Narrow" pitchFamily="34" charset="0"/>
                <a:cs typeface="Arial" pitchFamily="34" charset="0"/>
              </a:defRPr>
            </a:lvl4pPr>
            <a:lvl5pPr marL="2057400" indent="-228600" eaLnBrk="0" hangingPunct="0">
              <a:defRPr sz="2400">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Narrow" pitchFamily="34" charset="0"/>
                <a:cs typeface="Arial" pitchFamily="34" charset="0"/>
              </a:defRPr>
            </a:lvl9pPr>
          </a:lstStyle>
          <a:p>
            <a:pPr algn="ctr" eaLnBrk="1" hangingPunct="1">
              <a:spcBef>
                <a:spcPct val="50000"/>
              </a:spcBef>
            </a:pPr>
            <a:r>
              <a:rPr lang="en-GB" sz="1800">
                <a:latin typeface="Arial" pitchFamily="34" charset="0"/>
              </a:rPr>
              <a:t>Put together:</a:t>
            </a:r>
            <a:endParaRPr lang="en-GB" sz="1800"/>
          </a:p>
        </p:txBody>
      </p:sp>
      <p:graphicFrame>
        <p:nvGraphicFramePr>
          <p:cNvPr id="16406" name="Object 22"/>
          <p:cNvGraphicFramePr>
            <a:graphicFrameLocks noChangeAspect="1"/>
          </p:cNvGraphicFramePr>
          <p:nvPr/>
        </p:nvGraphicFramePr>
        <p:xfrm>
          <a:off x="2286000" y="4605338"/>
          <a:ext cx="3667125" cy="455612"/>
        </p:xfrm>
        <a:graphic>
          <a:graphicData uri="http://schemas.openxmlformats.org/presentationml/2006/ole">
            <mc:AlternateContent xmlns:mc="http://schemas.openxmlformats.org/markup-compatibility/2006">
              <mc:Choice xmlns:v="urn:schemas-microsoft-com:vml" Requires="v">
                <p:oleObj spid="_x0000_s52265" name="Equation" r:id="rId12" imgW="2120900" imgH="266700" progId="Equation.DSMT4">
                  <p:embed/>
                </p:oleObj>
              </mc:Choice>
              <mc:Fallback>
                <p:oleObj name="Equation" r:id="rId12" imgW="2120900" imgH="266700" progId="Equation.DSMT4">
                  <p:embed/>
                  <p:pic>
                    <p:nvPicPr>
                      <p:cNvPr id="0" name="Object 2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86000" y="4605338"/>
                        <a:ext cx="3667125"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411" name="Object 27"/>
          <p:cNvGraphicFramePr>
            <a:graphicFrameLocks noChangeAspect="1"/>
          </p:cNvGraphicFramePr>
          <p:nvPr/>
        </p:nvGraphicFramePr>
        <p:xfrm>
          <a:off x="2333625" y="3810000"/>
          <a:ext cx="1031875" cy="552450"/>
        </p:xfrm>
        <a:graphic>
          <a:graphicData uri="http://schemas.openxmlformats.org/presentationml/2006/ole">
            <mc:AlternateContent xmlns:mc="http://schemas.openxmlformats.org/markup-compatibility/2006">
              <mc:Choice xmlns:v="urn:schemas-microsoft-com:vml" Requires="v">
                <p:oleObj spid="_x0000_s52266" name="Equation" r:id="rId14" imgW="583693" imgH="317225" progId="Equation.DSMT4">
                  <p:embed/>
                </p:oleObj>
              </mc:Choice>
              <mc:Fallback>
                <p:oleObj name="Equation" r:id="rId14" imgW="583693" imgH="317225" progId="Equation.DSMT4">
                  <p:embed/>
                  <p:pic>
                    <p:nvPicPr>
                      <p:cNvPr id="0" name="Object 2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333625" y="3810000"/>
                        <a:ext cx="103187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412" name="Object 28"/>
          <p:cNvGraphicFramePr>
            <a:graphicFrameLocks noChangeAspect="1"/>
          </p:cNvGraphicFramePr>
          <p:nvPr/>
        </p:nvGraphicFramePr>
        <p:xfrm>
          <a:off x="3698875" y="3917950"/>
          <a:ext cx="1458913" cy="376238"/>
        </p:xfrm>
        <a:graphic>
          <a:graphicData uri="http://schemas.openxmlformats.org/presentationml/2006/ole">
            <mc:AlternateContent xmlns:mc="http://schemas.openxmlformats.org/markup-compatibility/2006">
              <mc:Choice xmlns:v="urn:schemas-microsoft-com:vml" Requires="v">
                <p:oleObj spid="_x0000_s52267" name="Equation" r:id="rId16" imgW="774364" imgH="203112" progId="Equation.DSMT4">
                  <p:embed/>
                </p:oleObj>
              </mc:Choice>
              <mc:Fallback>
                <p:oleObj name="Equation" r:id="rId16" imgW="774364" imgH="203112" progId="Equation.DSMT4">
                  <p:embed/>
                  <p:pic>
                    <p:nvPicPr>
                      <p:cNvPr id="0" name="Object 2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698875" y="3917950"/>
                        <a:ext cx="1458913"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413" name="Text Box 29"/>
          <p:cNvSpPr txBox="1">
            <a:spLocks noChangeArrowheads="1"/>
          </p:cNvSpPr>
          <p:nvPr/>
        </p:nvSpPr>
        <p:spPr bwMode="auto">
          <a:xfrm>
            <a:off x="5329238" y="3762375"/>
            <a:ext cx="2192337"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itchFamily="34" charset="0"/>
                <a:cs typeface="Arial" pitchFamily="34" charset="0"/>
              </a:defRPr>
            </a:lvl1pPr>
            <a:lvl2pPr marL="742950" indent="-285750" eaLnBrk="0" hangingPunct="0">
              <a:defRPr sz="2400">
                <a:solidFill>
                  <a:schemeClr val="tx1"/>
                </a:solidFill>
                <a:latin typeface="Arial Narrow" pitchFamily="34" charset="0"/>
                <a:cs typeface="Arial" pitchFamily="34" charset="0"/>
              </a:defRPr>
            </a:lvl2pPr>
            <a:lvl3pPr marL="1143000" indent="-228600" eaLnBrk="0" hangingPunct="0">
              <a:defRPr sz="2400">
                <a:solidFill>
                  <a:schemeClr val="tx1"/>
                </a:solidFill>
                <a:latin typeface="Arial Narrow" pitchFamily="34" charset="0"/>
                <a:cs typeface="Arial" pitchFamily="34" charset="0"/>
              </a:defRPr>
            </a:lvl3pPr>
            <a:lvl4pPr marL="1600200" indent="-228600" eaLnBrk="0" hangingPunct="0">
              <a:defRPr sz="2400">
                <a:solidFill>
                  <a:schemeClr val="tx1"/>
                </a:solidFill>
                <a:latin typeface="Arial Narrow" pitchFamily="34" charset="0"/>
                <a:cs typeface="Arial" pitchFamily="34" charset="0"/>
              </a:defRPr>
            </a:lvl4pPr>
            <a:lvl5pPr marL="2057400" indent="-228600" eaLnBrk="0" hangingPunct="0">
              <a:defRPr sz="2400">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Narrow" pitchFamily="34" charset="0"/>
                <a:cs typeface="Arial" pitchFamily="34" charset="0"/>
              </a:defRPr>
            </a:lvl9pPr>
          </a:lstStyle>
          <a:p>
            <a:pPr algn="ctr" eaLnBrk="1" hangingPunct="1">
              <a:spcBef>
                <a:spcPct val="50000"/>
              </a:spcBef>
            </a:pPr>
            <a:r>
              <a:rPr lang="en-GB" sz="1800" i="1"/>
              <a:t>a</a:t>
            </a:r>
            <a:r>
              <a:rPr lang="en-GB" sz="1600"/>
              <a:t> is in 1</a:t>
            </a:r>
            <a:r>
              <a:rPr lang="en-GB" sz="1600" baseline="30000"/>
              <a:t>st</a:t>
            </a:r>
            <a:r>
              <a:rPr lang="en-GB" sz="1600"/>
              <a:t> quadrant</a:t>
            </a:r>
          </a:p>
          <a:p>
            <a:pPr algn="ctr" eaLnBrk="1" hangingPunct="1">
              <a:spcBef>
                <a:spcPct val="50000"/>
              </a:spcBef>
            </a:pPr>
            <a:r>
              <a:rPr lang="en-GB" sz="1600"/>
              <a:t>(sin and cos are both +) </a:t>
            </a:r>
          </a:p>
        </p:txBody>
      </p:sp>
      <p:grpSp>
        <p:nvGrpSpPr>
          <p:cNvPr id="3" name="Group 51"/>
          <p:cNvGrpSpPr>
            <a:grpSpLocks/>
          </p:cNvGrpSpPr>
          <p:nvPr/>
        </p:nvGrpSpPr>
        <p:grpSpPr bwMode="auto">
          <a:xfrm>
            <a:off x="7459663" y="2536825"/>
            <a:ext cx="1111250" cy="969963"/>
            <a:chOff x="4699" y="1634"/>
            <a:chExt cx="700" cy="611"/>
          </a:xfrm>
        </p:grpSpPr>
        <p:sp>
          <p:nvSpPr>
            <p:cNvPr id="52254" name="Line 31"/>
            <p:cNvSpPr>
              <a:spLocks noChangeShapeType="1"/>
            </p:cNvSpPr>
            <p:nvPr/>
          </p:nvSpPr>
          <p:spPr bwMode="auto">
            <a:xfrm>
              <a:off x="4978" y="1634"/>
              <a:ext cx="0" cy="61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55" name="Line 32"/>
            <p:cNvSpPr>
              <a:spLocks noChangeShapeType="1"/>
            </p:cNvSpPr>
            <p:nvPr/>
          </p:nvSpPr>
          <p:spPr bwMode="auto">
            <a:xfrm>
              <a:off x="4746" y="1953"/>
              <a:ext cx="53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52256" name="Picture 33" descr="Blue-tick"/>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024" y="1957"/>
              <a:ext cx="245"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57" name="Picture 34" descr="Blue-tick"/>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699" y="1674"/>
              <a:ext cx="245"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58" name="Picture 35" descr="Blue-tick"/>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025" y="1666"/>
              <a:ext cx="245"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59" name="Picture 36" descr="Blue-tick"/>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154" y="1678"/>
              <a:ext cx="245"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16421" name="Object 37"/>
          <p:cNvGraphicFramePr>
            <a:graphicFrameLocks noChangeAspect="1"/>
          </p:cNvGraphicFramePr>
          <p:nvPr/>
        </p:nvGraphicFramePr>
        <p:xfrm>
          <a:off x="7553325" y="3900488"/>
          <a:ext cx="931863" cy="330200"/>
        </p:xfrm>
        <a:graphic>
          <a:graphicData uri="http://schemas.openxmlformats.org/presentationml/2006/ole">
            <mc:AlternateContent xmlns:mc="http://schemas.openxmlformats.org/markup-compatibility/2006">
              <mc:Choice xmlns:v="urn:schemas-microsoft-com:vml" Requires="v">
                <p:oleObj spid="_x0000_s52268" name="Equation" r:id="rId19" imgW="494870" imgH="177646" progId="Equation.DSMT4">
                  <p:embed/>
                </p:oleObj>
              </mc:Choice>
              <mc:Fallback>
                <p:oleObj name="Equation" r:id="rId19" imgW="494870" imgH="177646" progId="Equation.DSMT4">
                  <p:embed/>
                  <p:pic>
                    <p:nvPicPr>
                      <p:cNvPr id="0" name="Object 37"/>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553325" y="3900488"/>
                        <a:ext cx="931863"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52250" name="Group 47"/>
          <p:cNvGrpSpPr>
            <a:grpSpLocks/>
          </p:cNvGrpSpPr>
          <p:nvPr/>
        </p:nvGrpSpPr>
        <p:grpSpPr bwMode="auto">
          <a:xfrm>
            <a:off x="477838" y="901700"/>
            <a:ext cx="8188325" cy="412750"/>
            <a:chOff x="301" y="568"/>
            <a:chExt cx="5158" cy="260"/>
          </a:xfrm>
        </p:grpSpPr>
        <p:sp>
          <p:nvSpPr>
            <p:cNvPr id="52251" name="Rectangle 24"/>
            <p:cNvSpPr>
              <a:spLocks noChangeArrowheads="1"/>
            </p:cNvSpPr>
            <p:nvPr/>
          </p:nvSpPr>
          <p:spPr bwMode="auto">
            <a:xfrm>
              <a:off x="301" y="568"/>
              <a:ext cx="515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GB" sz="2000">
                  <a:cs typeface="Times New Roman" pitchFamily="18" charset="0"/>
                  <a:sym typeface="Symbol" pitchFamily="18" charset="2"/>
                </a:rPr>
                <a:t>Express                                  in the form</a:t>
              </a:r>
              <a:endParaRPr lang="en-GB" sz="2000" b="1">
                <a:cs typeface="Times New Roman" pitchFamily="18" charset="0"/>
                <a:sym typeface="Symbol" pitchFamily="18" charset="2"/>
              </a:endParaRPr>
            </a:p>
          </p:txBody>
        </p:sp>
        <p:graphicFrame>
          <p:nvGraphicFramePr>
            <p:cNvPr id="52252" name="Object 43"/>
            <p:cNvGraphicFramePr>
              <a:graphicFrameLocks noChangeAspect="1"/>
            </p:cNvGraphicFramePr>
            <p:nvPr/>
          </p:nvGraphicFramePr>
          <p:xfrm>
            <a:off x="893" y="606"/>
            <a:ext cx="1094" cy="184"/>
          </p:xfrm>
          <a:graphic>
            <a:graphicData uri="http://schemas.openxmlformats.org/presentationml/2006/ole">
              <mc:AlternateContent xmlns:mc="http://schemas.openxmlformats.org/markup-compatibility/2006">
                <mc:Choice xmlns:v="urn:schemas-microsoft-com:vml" Requires="v">
                  <p:oleObj spid="_x0000_s52269" r:id="rId21" imgW="1079032" imgH="177723" progId="Equation.DSMT4">
                    <p:embed/>
                  </p:oleObj>
                </mc:Choice>
                <mc:Fallback>
                  <p:oleObj r:id="rId21" imgW="1079032" imgH="177723" progId="Equation.DSMT4">
                    <p:embed/>
                    <p:pic>
                      <p:nvPicPr>
                        <p:cNvPr id="0" name="Object 4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893" y="606"/>
                          <a:ext cx="1094"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2253" name="Object 45"/>
            <p:cNvGraphicFramePr>
              <a:graphicFrameLocks noChangeAspect="1"/>
            </p:cNvGraphicFramePr>
            <p:nvPr/>
          </p:nvGraphicFramePr>
          <p:xfrm>
            <a:off x="2717" y="599"/>
            <a:ext cx="2710" cy="229"/>
          </p:xfrm>
          <a:graphic>
            <a:graphicData uri="http://schemas.openxmlformats.org/presentationml/2006/ole">
              <mc:AlternateContent xmlns:mc="http://schemas.openxmlformats.org/markup-compatibility/2006">
                <mc:Choice xmlns:v="urn:schemas-microsoft-com:vml" Requires="v">
                  <p:oleObj spid="_x0000_s52270" r:id="rId23" imgW="2374900" imgH="203200" progId="Equation.DSMT4">
                    <p:embed/>
                  </p:oleObj>
                </mc:Choice>
                <mc:Fallback>
                  <p:oleObj r:id="rId23" imgW="2374900" imgH="203200" progId="Equation.DSMT4">
                    <p:embed/>
                    <p:pic>
                      <p:nvPicPr>
                        <p:cNvPr id="0" name="Object 45"/>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717" y="599"/>
                          <a:ext cx="2710"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390"/>
                                        </p:tgtEl>
                                        <p:attrNameLst>
                                          <p:attrName>style.visibility</p:attrName>
                                        </p:attrNameLst>
                                      </p:cBhvr>
                                      <p:to>
                                        <p:strVal val="visible"/>
                                      </p:to>
                                    </p:set>
                                    <p:animEffect transition="in" filter="dissolve">
                                      <p:cBhvr>
                                        <p:cTn id="7" dur="500"/>
                                        <p:tgtEl>
                                          <p:spTgt spid="163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6391"/>
                                        </p:tgtEl>
                                        <p:attrNameLst>
                                          <p:attrName>style.visibility</p:attrName>
                                        </p:attrNameLst>
                                      </p:cBhvr>
                                      <p:to>
                                        <p:strVal val="visible"/>
                                      </p:to>
                                    </p:set>
                                    <p:animEffect transition="in" filter="dissolve">
                                      <p:cBhvr>
                                        <p:cTn id="12" dur="500"/>
                                        <p:tgtEl>
                                          <p:spTgt spid="1639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6400"/>
                                        </p:tgtEl>
                                        <p:attrNameLst>
                                          <p:attrName>style.visibility</p:attrName>
                                        </p:attrNameLst>
                                      </p:cBhvr>
                                      <p:to>
                                        <p:strVal val="visible"/>
                                      </p:to>
                                    </p:set>
                                    <p:animEffect transition="in" filter="dissolve">
                                      <p:cBhvr>
                                        <p:cTn id="17" dur="500"/>
                                        <p:tgtEl>
                                          <p:spTgt spid="1640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16401"/>
                                        </p:tgtEl>
                                        <p:attrNameLst>
                                          <p:attrName>style.visibility</p:attrName>
                                        </p:attrNameLst>
                                      </p:cBhvr>
                                      <p:to>
                                        <p:strVal val="visible"/>
                                      </p:to>
                                    </p:set>
                                    <p:animEffect transition="in" filter="dissolve">
                                      <p:cBhvr>
                                        <p:cTn id="22" dur="500"/>
                                        <p:tgtEl>
                                          <p:spTgt spid="1640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6402"/>
                                        </p:tgtEl>
                                        <p:attrNameLst>
                                          <p:attrName>style.visibility</p:attrName>
                                        </p:attrNameLst>
                                      </p:cBhvr>
                                      <p:to>
                                        <p:strVal val="visible"/>
                                      </p:to>
                                    </p:set>
                                    <p:animEffect transition="in" filter="dissolve">
                                      <p:cBhvr>
                                        <p:cTn id="27" dur="500"/>
                                        <p:tgtEl>
                                          <p:spTgt spid="1640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16403"/>
                                        </p:tgtEl>
                                        <p:attrNameLst>
                                          <p:attrName>style.visibility</p:attrName>
                                        </p:attrNameLst>
                                      </p:cBhvr>
                                      <p:to>
                                        <p:strVal val="visible"/>
                                      </p:to>
                                    </p:set>
                                    <p:animEffect transition="in" filter="dissolve">
                                      <p:cBhvr>
                                        <p:cTn id="32" dur="500"/>
                                        <p:tgtEl>
                                          <p:spTgt spid="1640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6404"/>
                                        </p:tgtEl>
                                        <p:attrNameLst>
                                          <p:attrName>style.visibility</p:attrName>
                                        </p:attrNameLst>
                                      </p:cBhvr>
                                      <p:to>
                                        <p:strVal val="visible"/>
                                      </p:to>
                                    </p:set>
                                    <p:animEffect transition="in" filter="dissolve">
                                      <p:cBhvr>
                                        <p:cTn id="37" dur="500"/>
                                        <p:tgtEl>
                                          <p:spTgt spid="1640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nodeType="clickEffect">
                                  <p:stCondLst>
                                    <p:cond delay="0"/>
                                  </p:stCondLst>
                                  <p:childTnLst>
                                    <p:set>
                                      <p:cBhvr>
                                        <p:cTn id="41" dur="1" fill="hold">
                                          <p:stCondLst>
                                            <p:cond delay="0"/>
                                          </p:stCondLst>
                                        </p:cTn>
                                        <p:tgtEl>
                                          <p:spTgt spid="16411"/>
                                        </p:tgtEl>
                                        <p:attrNameLst>
                                          <p:attrName>style.visibility</p:attrName>
                                        </p:attrNameLst>
                                      </p:cBhvr>
                                      <p:to>
                                        <p:strVal val="visible"/>
                                      </p:to>
                                    </p:set>
                                    <p:animEffect transition="in" filter="dissolve">
                                      <p:cBhvr>
                                        <p:cTn id="42" dur="500"/>
                                        <p:tgtEl>
                                          <p:spTgt spid="1641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nodeType="clickEffect">
                                  <p:stCondLst>
                                    <p:cond delay="0"/>
                                  </p:stCondLst>
                                  <p:childTnLst>
                                    <p:set>
                                      <p:cBhvr>
                                        <p:cTn id="46" dur="1" fill="hold">
                                          <p:stCondLst>
                                            <p:cond delay="0"/>
                                          </p:stCondLst>
                                        </p:cTn>
                                        <p:tgtEl>
                                          <p:spTgt spid="16412"/>
                                        </p:tgtEl>
                                        <p:attrNameLst>
                                          <p:attrName>style.visibility</p:attrName>
                                        </p:attrNameLst>
                                      </p:cBhvr>
                                      <p:to>
                                        <p:strVal val="visible"/>
                                      </p:to>
                                    </p:set>
                                    <p:animEffect transition="in" filter="dissolve">
                                      <p:cBhvr>
                                        <p:cTn id="47" dur="500"/>
                                        <p:tgtEl>
                                          <p:spTgt spid="16412"/>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nodeType="click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dissolve">
                                      <p:cBhvr>
                                        <p:cTn id="52" dur="500"/>
                                        <p:tgtEl>
                                          <p:spTgt spid="3"/>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16413"/>
                                        </p:tgtEl>
                                        <p:attrNameLst>
                                          <p:attrName>style.visibility</p:attrName>
                                        </p:attrNameLst>
                                      </p:cBhvr>
                                      <p:to>
                                        <p:strVal val="visible"/>
                                      </p:to>
                                    </p:set>
                                    <p:animEffect transition="in" filter="dissolve">
                                      <p:cBhvr>
                                        <p:cTn id="57" dur="500"/>
                                        <p:tgtEl>
                                          <p:spTgt spid="16413"/>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9" presetClass="entr" presetSubtype="0" fill="hold" nodeType="clickEffect">
                                  <p:stCondLst>
                                    <p:cond delay="0"/>
                                  </p:stCondLst>
                                  <p:childTnLst>
                                    <p:set>
                                      <p:cBhvr>
                                        <p:cTn id="61" dur="1" fill="hold">
                                          <p:stCondLst>
                                            <p:cond delay="0"/>
                                          </p:stCondLst>
                                        </p:cTn>
                                        <p:tgtEl>
                                          <p:spTgt spid="16421"/>
                                        </p:tgtEl>
                                        <p:attrNameLst>
                                          <p:attrName>style.visibility</p:attrName>
                                        </p:attrNameLst>
                                      </p:cBhvr>
                                      <p:to>
                                        <p:strVal val="visible"/>
                                      </p:to>
                                    </p:set>
                                    <p:animEffect transition="in" filter="dissolve">
                                      <p:cBhvr>
                                        <p:cTn id="62" dur="500"/>
                                        <p:tgtEl>
                                          <p:spTgt spid="16421"/>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16405"/>
                                        </p:tgtEl>
                                        <p:attrNameLst>
                                          <p:attrName>style.visibility</p:attrName>
                                        </p:attrNameLst>
                                      </p:cBhvr>
                                      <p:to>
                                        <p:strVal val="visible"/>
                                      </p:to>
                                    </p:set>
                                    <p:animEffect transition="in" filter="dissolve">
                                      <p:cBhvr>
                                        <p:cTn id="67" dur="500"/>
                                        <p:tgtEl>
                                          <p:spTgt spid="16405"/>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9" presetClass="entr" presetSubtype="0" fill="hold" nodeType="clickEffect">
                                  <p:stCondLst>
                                    <p:cond delay="0"/>
                                  </p:stCondLst>
                                  <p:childTnLst>
                                    <p:set>
                                      <p:cBhvr>
                                        <p:cTn id="71" dur="1" fill="hold">
                                          <p:stCondLst>
                                            <p:cond delay="0"/>
                                          </p:stCondLst>
                                        </p:cTn>
                                        <p:tgtEl>
                                          <p:spTgt spid="16406"/>
                                        </p:tgtEl>
                                        <p:attrNameLst>
                                          <p:attrName>style.visibility</p:attrName>
                                        </p:attrNameLst>
                                      </p:cBhvr>
                                      <p:to>
                                        <p:strVal val="visible"/>
                                      </p:to>
                                    </p:set>
                                    <p:animEffect transition="in" filter="dissolve">
                                      <p:cBhvr>
                                        <p:cTn id="72" dur="500"/>
                                        <p:tgtEl>
                                          <p:spTgt spid="16406"/>
                                        </p:tgtEl>
                                      </p:cBhvr>
                                    </p:animEffect>
                                  </p:childTnLst>
                                </p:cTn>
                              </p:par>
                            </p:childTnLst>
                          </p:cTn>
                        </p:par>
                        <p:par>
                          <p:cTn id="73" fill="hold" nodeType="afterGroup">
                            <p:stCondLst>
                              <p:cond delay="500"/>
                            </p:stCondLst>
                            <p:childTnLst>
                              <p:par>
                                <p:cTn id="74" presetID="9" presetClass="entr" presetSubtype="0" fill="hold" nodeType="afterEffect">
                                  <p:stCondLst>
                                    <p:cond delay="0"/>
                                  </p:stCondLst>
                                  <p:childTnLst>
                                    <p:set>
                                      <p:cBhvr>
                                        <p:cTn id="75" dur="1" fill="hold">
                                          <p:stCondLst>
                                            <p:cond delay="0"/>
                                          </p:stCondLst>
                                        </p:cTn>
                                        <p:tgtEl>
                                          <p:spTgt spid="16392"/>
                                        </p:tgtEl>
                                        <p:attrNameLst>
                                          <p:attrName>style.visibility</p:attrName>
                                        </p:attrNameLst>
                                      </p:cBhvr>
                                      <p:to>
                                        <p:strVal val="visible"/>
                                      </p:to>
                                    </p:set>
                                    <p:animEffect transition="in" filter="dissolve">
                                      <p:cBhvr>
                                        <p:cTn id="76" dur="500"/>
                                        <p:tgtEl>
                                          <p:spTgt spid="163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0" grpId="0" animBg="1" autoUpdateAnimBg="0"/>
      <p:bldP spid="16400" grpId="0" animBg="1" autoUpdateAnimBg="0"/>
      <p:bldP spid="16402" grpId="0" animBg="1" autoUpdateAnimBg="0"/>
      <p:bldP spid="16404" grpId="0" animBg="1" autoUpdateAnimBg="0"/>
      <p:bldP spid="16405" grpId="0" animBg="1" autoUpdateAnimBg="0"/>
      <p:bldP spid="16413"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457200" y="274638"/>
            <a:ext cx="8229600" cy="346075"/>
          </a:xfrm>
          <a:prstGeom prst="rect">
            <a:avLst/>
          </a:prstGeom>
          <a:solidFill>
            <a:srgbClr val="00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spcBef>
                <a:spcPct val="50000"/>
              </a:spcBef>
            </a:pPr>
            <a:r>
              <a:rPr lang="en-GB" sz="1800" b="1">
                <a:solidFill>
                  <a:schemeClr val="bg1"/>
                </a:solidFill>
                <a:latin typeface="Arial" pitchFamily="34" charset="0"/>
              </a:rPr>
              <a:t>Maths4Scotland                                                                                     Higher</a:t>
            </a:r>
          </a:p>
        </p:txBody>
      </p:sp>
      <p:grpSp>
        <p:nvGrpSpPr>
          <p:cNvPr id="53251" name="Group 3"/>
          <p:cNvGrpSpPr>
            <a:grpSpLocks/>
          </p:cNvGrpSpPr>
          <p:nvPr/>
        </p:nvGrpSpPr>
        <p:grpSpPr bwMode="auto">
          <a:xfrm>
            <a:off x="8153400" y="4953000"/>
            <a:ext cx="552450" cy="847725"/>
            <a:chOff x="4992" y="3120"/>
            <a:chExt cx="348" cy="534"/>
          </a:xfrm>
        </p:grpSpPr>
        <p:pic>
          <p:nvPicPr>
            <p:cNvPr id="53275" name="Picture 4" descr="Round-button-yell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2" y="3120"/>
              <a:ext cx="330"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76" name="Text Box 5"/>
            <p:cNvSpPr txBox="1">
              <a:spLocks noChangeArrowheads="1"/>
            </p:cNvSpPr>
            <p:nvPr/>
          </p:nvSpPr>
          <p:spPr bwMode="auto">
            <a:xfrm>
              <a:off x="4997" y="3442"/>
              <a:ext cx="34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itchFamily="34" charset="0"/>
                  <a:cs typeface="Arial" pitchFamily="34" charset="0"/>
                </a:defRPr>
              </a:lvl1pPr>
              <a:lvl2pPr marL="742950" indent="-285750" eaLnBrk="0" hangingPunct="0">
                <a:defRPr sz="2400">
                  <a:solidFill>
                    <a:schemeClr val="tx1"/>
                  </a:solidFill>
                  <a:latin typeface="Arial Narrow" pitchFamily="34" charset="0"/>
                  <a:cs typeface="Arial" pitchFamily="34" charset="0"/>
                </a:defRPr>
              </a:lvl2pPr>
              <a:lvl3pPr marL="1143000" indent="-228600" eaLnBrk="0" hangingPunct="0">
                <a:defRPr sz="2400">
                  <a:solidFill>
                    <a:schemeClr val="tx1"/>
                  </a:solidFill>
                  <a:latin typeface="Arial Narrow" pitchFamily="34" charset="0"/>
                  <a:cs typeface="Arial" pitchFamily="34" charset="0"/>
                </a:defRPr>
              </a:lvl3pPr>
              <a:lvl4pPr marL="1600200" indent="-228600" eaLnBrk="0" hangingPunct="0">
                <a:defRPr sz="2400">
                  <a:solidFill>
                    <a:schemeClr val="tx1"/>
                  </a:solidFill>
                  <a:latin typeface="Arial Narrow" pitchFamily="34" charset="0"/>
                  <a:cs typeface="Arial" pitchFamily="34" charset="0"/>
                </a:defRPr>
              </a:lvl4pPr>
              <a:lvl5pPr marL="2057400" indent="-228600" eaLnBrk="0" hangingPunct="0">
                <a:defRPr sz="2400">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Narrow" pitchFamily="34" charset="0"/>
                  <a:cs typeface="Arial" pitchFamily="34" charset="0"/>
                </a:defRPr>
              </a:lvl9pPr>
            </a:lstStyle>
            <a:p>
              <a:pPr algn="ctr" eaLnBrk="1" hangingPunct="1">
                <a:spcBef>
                  <a:spcPct val="50000"/>
                </a:spcBef>
              </a:pPr>
              <a:r>
                <a:rPr lang="en-GB" sz="1600">
                  <a:latin typeface="Arial" pitchFamily="34" charset="0"/>
                </a:rPr>
                <a:t>Hint</a:t>
              </a:r>
            </a:p>
          </p:txBody>
        </p:sp>
      </p:grpSp>
      <p:sp>
        <p:nvSpPr>
          <p:cNvPr id="17414" name="Text Box 6"/>
          <p:cNvSpPr txBox="1">
            <a:spLocks noChangeArrowheads="1"/>
          </p:cNvSpPr>
          <p:nvPr/>
        </p:nvSpPr>
        <p:spPr bwMode="auto">
          <a:xfrm>
            <a:off x="533400" y="2808288"/>
            <a:ext cx="2165350" cy="366712"/>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itchFamily="34" charset="0"/>
                <a:cs typeface="Arial" pitchFamily="34" charset="0"/>
              </a:defRPr>
            </a:lvl1pPr>
            <a:lvl2pPr marL="742950" indent="-285750" eaLnBrk="0" hangingPunct="0">
              <a:defRPr sz="2400">
                <a:solidFill>
                  <a:schemeClr val="tx1"/>
                </a:solidFill>
                <a:latin typeface="Arial Narrow" pitchFamily="34" charset="0"/>
                <a:cs typeface="Arial" pitchFamily="34" charset="0"/>
              </a:defRPr>
            </a:lvl2pPr>
            <a:lvl3pPr marL="1143000" indent="-228600" eaLnBrk="0" hangingPunct="0">
              <a:defRPr sz="2400">
                <a:solidFill>
                  <a:schemeClr val="tx1"/>
                </a:solidFill>
                <a:latin typeface="Arial Narrow" pitchFamily="34" charset="0"/>
                <a:cs typeface="Arial" pitchFamily="34" charset="0"/>
              </a:defRPr>
            </a:lvl3pPr>
            <a:lvl4pPr marL="1600200" indent="-228600" eaLnBrk="0" hangingPunct="0">
              <a:defRPr sz="2400">
                <a:solidFill>
                  <a:schemeClr val="tx1"/>
                </a:solidFill>
                <a:latin typeface="Arial Narrow" pitchFamily="34" charset="0"/>
                <a:cs typeface="Arial" pitchFamily="34" charset="0"/>
              </a:defRPr>
            </a:lvl4pPr>
            <a:lvl5pPr marL="2057400" indent="-228600" eaLnBrk="0" hangingPunct="0">
              <a:defRPr sz="2400">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Narrow" pitchFamily="34" charset="0"/>
                <a:cs typeface="Arial" pitchFamily="34" charset="0"/>
              </a:defRPr>
            </a:lvl9pPr>
          </a:lstStyle>
          <a:p>
            <a:pPr algn="ctr" eaLnBrk="1" hangingPunct="1">
              <a:spcBef>
                <a:spcPct val="50000"/>
              </a:spcBef>
            </a:pPr>
            <a:r>
              <a:rPr lang="en-GB" sz="1800">
                <a:latin typeface="Arial" pitchFamily="34" charset="0"/>
              </a:rPr>
              <a:t>Max for sine occurs</a:t>
            </a:r>
            <a:endParaRPr lang="en-GB" sz="1800"/>
          </a:p>
        </p:txBody>
      </p:sp>
      <p:graphicFrame>
        <p:nvGraphicFramePr>
          <p:cNvPr id="17415" name="Object 7"/>
          <p:cNvGraphicFramePr>
            <a:graphicFrameLocks noChangeAspect="1"/>
          </p:cNvGraphicFramePr>
          <p:nvPr/>
        </p:nvGraphicFramePr>
        <p:xfrm>
          <a:off x="2963863" y="2671763"/>
          <a:ext cx="1192212" cy="590550"/>
        </p:xfrm>
        <a:graphic>
          <a:graphicData uri="http://schemas.openxmlformats.org/presentationml/2006/ole">
            <mc:AlternateContent xmlns:mc="http://schemas.openxmlformats.org/markup-compatibility/2006">
              <mc:Choice xmlns:v="urn:schemas-microsoft-com:vml" Requires="v">
                <p:oleObj spid="_x0000_s53277" name="Equation" r:id="rId4" imgW="634449" imgH="317225" progId="Equation.DSMT4">
                  <p:embed/>
                </p:oleObj>
              </mc:Choice>
              <mc:Fallback>
                <p:oleObj name="Equation" r:id="rId4" imgW="634449" imgH="317225" progId="Equation.DSMT4">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63863" y="2671763"/>
                        <a:ext cx="1192212"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7416" name="Picture 8" descr="tic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65688" y="4745038"/>
            <a:ext cx="61912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5" name="AutoShape 9">
            <a:hlinkClick r:id="" action="ppaction://hlinkshowjump?jump=nextslide">
              <a:snd r:embed="rId7" name="beep.wav"/>
            </a:hlinkClick>
          </p:cNvPr>
          <p:cNvSpPr>
            <a:spLocks noChangeArrowheads="1"/>
          </p:cNvSpPr>
          <p:nvPr/>
        </p:nvSpPr>
        <p:spPr bwMode="auto">
          <a:xfrm>
            <a:off x="8229600" y="6096000"/>
            <a:ext cx="609600" cy="457200"/>
          </a:xfrm>
          <a:prstGeom prst="rightArrow">
            <a:avLst>
              <a:gd name="adj1" fmla="val 50000"/>
              <a:gd name="adj2" fmla="val 33333"/>
            </a:avLst>
          </a:prstGeom>
          <a:solidFill>
            <a:srgbClr val="0099FF"/>
          </a:solidFill>
          <a:ln w="9525">
            <a:solidFill>
              <a:schemeClr val="tx1"/>
            </a:solidFill>
            <a:miter lim="800000"/>
            <a:headEnd/>
            <a:tailEnd/>
          </a:ln>
        </p:spPr>
        <p:txBody>
          <a:bodyPr wrap="none" anchor="ctr"/>
          <a:lstStyle/>
          <a:p>
            <a:pPr algn="ctr">
              <a:spcBef>
                <a:spcPct val="50000"/>
              </a:spcBef>
            </a:pPr>
            <a:endParaRPr lang="en-US"/>
          </a:p>
        </p:txBody>
      </p:sp>
      <p:sp>
        <p:nvSpPr>
          <p:cNvPr id="53256" name="AutoShape 10">
            <a:hlinkClick r:id="" action="ppaction://hlinkshowjump?jump=previousslide">
              <a:snd r:embed="rId7" name="beep.wav"/>
            </a:hlinkClick>
          </p:cNvPr>
          <p:cNvSpPr>
            <a:spLocks noChangeArrowheads="1"/>
          </p:cNvSpPr>
          <p:nvPr/>
        </p:nvSpPr>
        <p:spPr bwMode="auto">
          <a:xfrm rot="10800000">
            <a:off x="304800" y="6096000"/>
            <a:ext cx="609600" cy="457200"/>
          </a:xfrm>
          <a:prstGeom prst="rightArrow">
            <a:avLst>
              <a:gd name="adj1" fmla="val 50000"/>
              <a:gd name="adj2" fmla="val 33333"/>
            </a:avLst>
          </a:prstGeom>
          <a:solidFill>
            <a:srgbClr val="0099FF"/>
          </a:solidFill>
          <a:ln w="9525">
            <a:solidFill>
              <a:schemeClr val="tx1"/>
            </a:solidFill>
            <a:miter lim="800000"/>
            <a:headEnd/>
            <a:tailEnd/>
          </a:ln>
        </p:spPr>
        <p:txBody>
          <a:bodyPr wrap="none" anchor="ctr"/>
          <a:lstStyle/>
          <a:p>
            <a:pPr algn="ctr">
              <a:spcBef>
                <a:spcPct val="50000"/>
              </a:spcBef>
            </a:pPr>
            <a:endParaRPr lang="en-US"/>
          </a:p>
        </p:txBody>
      </p:sp>
      <p:sp>
        <p:nvSpPr>
          <p:cNvPr id="53257" name="Text Box 11"/>
          <p:cNvSpPr txBox="1">
            <a:spLocks noChangeArrowheads="1"/>
          </p:cNvSpPr>
          <p:nvPr/>
        </p:nvSpPr>
        <p:spPr bwMode="auto">
          <a:xfrm>
            <a:off x="919163" y="6157913"/>
            <a:ext cx="9731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itchFamily="34" charset="0"/>
                <a:cs typeface="Arial" pitchFamily="34" charset="0"/>
              </a:defRPr>
            </a:lvl1pPr>
            <a:lvl2pPr marL="742950" indent="-285750" eaLnBrk="0" hangingPunct="0">
              <a:defRPr sz="2400">
                <a:solidFill>
                  <a:schemeClr val="tx1"/>
                </a:solidFill>
                <a:latin typeface="Arial Narrow" pitchFamily="34" charset="0"/>
                <a:cs typeface="Arial" pitchFamily="34" charset="0"/>
              </a:defRPr>
            </a:lvl2pPr>
            <a:lvl3pPr marL="1143000" indent="-228600" eaLnBrk="0" hangingPunct="0">
              <a:defRPr sz="2400">
                <a:solidFill>
                  <a:schemeClr val="tx1"/>
                </a:solidFill>
                <a:latin typeface="Arial Narrow" pitchFamily="34" charset="0"/>
                <a:cs typeface="Arial" pitchFamily="34" charset="0"/>
              </a:defRPr>
            </a:lvl3pPr>
            <a:lvl4pPr marL="1600200" indent="-228600" eaLnBrk="0" hangingPunct="0">
              <a:defRPr sz="2400">
                <a:solidFill>
                  <a:schemeClr val="tx1"/>
                </a:solidFill>
                <a:latin typeface="Arial Narrow" pitchFamily="34" charset="0"/>
                <a:cs typeface="Arial" pitchFamily="34" charset="0"/>
              </a:defRPr>
            </a:lvl4pPr>
            <a:lvl5pPr marL="2057400" indent="-228600" eaLnBrk="0" hangingPunct="0">
              <a:defRPr sz="2400">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Narrow" pitchFamily="34" charset="0"/>
                <a:cs typeface="Arial" pitchFamily="34" charset="0"/>
              </a:defRPr>
            </a:lvl9pPr>
          </a:lstStyle>
          <a:p>
            <a:pPr algn="ctr" eaLnBrk="1" hangingPunct="1">
              <a:spcBef>
                <a:spcPct val="50000"/>
              </a:spcBef>
            </a:pPr>
            <a:r>
              <a:rPr lang="en-GB" sz="1600">
                <a:solidFill>
                  <a:srgbClr val="0099FF"/>
                </a:solidFill>
                <a:latin typeface="Arial" pitchFamily="34" charset="0"/>
              </a:rPr>
              <a:t>Previous</a:t>
            </a:r>
          </a:p>
        </p:txBody>
      </p:sp>
      <p:sp>
        <p:nvSpPr>
          <p:cNvPr id="53258" name="Text Box 12"/>
          <p:cNvSpPr txBox="1">
            <a:spLocks noChangeArrowheads="1"/>
          </p:cNvSpPr>
          <p:nvPr/>
        </p:nvSpPr>
        <p:spPr bwMode="auto">
          <a:xfrm>
            <a:off x="7548563" y="6157913"/>
            <a:ext cx="6016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itchFamily="34" charset="0"/>
                <a:cs typeface="Arial" pitchFamily="34" charset="0"/>
              </a:defRPr>
            </a:lvl1pPr>
            <a:lvl2pPr marL="742950" indent="-285750" eaLnBrk="0" hangingPunct="0">
              <a:defRPr sz="2400">
                <a:solidFill>
                  <a:schemeClr val="tx1"/>
                </a:solidFill>
                <a:latin typeface="Arial Narrow" pitchFamily="34" charset="0"/>
                <a:cs typeface="Arial" pitchFamily="34" charset="0"/>
              </a:defRPr>
            </a:lvl2pPr>
            <a:lvl3pPr marL="1143000" indent="-228600" eaLnBrk="0" hangingPunct="0">
              <a:defRPr sz="2400">
                <a:solidFill>
                  <a:schemeClr val="tx1"/>
                </a:solidFill>
                <a:latin typeface="Arial Narrow" pitchFamily="34" charset="0"/>
                <a:cs typeface="Arial" pitchFamily="34" charset="0"/>
              </a:defRPr>
            </a:lvl3pPr>
            <a:lvl4pPr marL="1600200" indent="-228600" eaLnBrk="0" hangingPunct="0">
              <a:defRPr sz="2400">
                <a:solidFill>
                  <a:schemeClr val="tx1"/>
                </a:solidFill>
                <a:latin typeface="Arial Narrow" pitchFamily="34" charset="0"/>
                <a:cs typeface="Arial" pitchFamily="34" charset="0"/>
              </a:defRPr>
            </a:lvl4pPr>
            <a:lvl5pPr marL="2057400" indent="-228600" eaLnBrk="0" hangingPunct="0">
              <a:defRPr sz="2400">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Narrow" pitchFamily="34" charset="0"/>
                <a:cs typeface="Arial" pitchFamily="34" charset="0"/>
              </a:defRPr>
            </a:lvl9pPr>
          </a:lstStyle>
          <a:p>
            <a:pPr algn="ctr" eaLnBrk="1" hangingPunct="1">
              <a:spcBef>
                <a:spcPct val="50000"/>
              </a:spcBef>
            </a:pPr>
            <a:r>
              <a:rPr lang="en-GB" sz="1600">
                <a:solidFill>
                  <a:srgbClr val="0099FF"/>
                </a:solidFill>
                <a:latin typeface="Arial" pitchFamily="34" charset="0"/>
              </a:rPr>
              <a:t>Next</a:t>
            </a:r>
          </a:p>
        </p:txBody>
      </p:sp>
      <p:sp>
        <p:nvSpPr>
          <p:cNvPr id="53259" name="AutoShape 13">
            <a:hlinkClick r:id="" action="ppaction://hlinkshowjump?jump=endshow"/>
          </p:cNvPr>
          <p:cNvSpPr>
            <a:spLocks noChangeArrowheads="1"/>
          </p:cNvSpPr>
          <p:nvPr/>
        </p:nvSpPr>
        <p:spPr bwMode="auto">
          <a:xfrm>
            <a:off x="4325938" y="6056313"/>
            <a:ext cx="531812" cy="531812"/>
          </a:xfrm>
          <a:prstGeom prst="sun">
            <a:avLst>
              <a:gd name="adj" fmla="val 25000"/>
            </a:avLst>
          </a:prstGeom>
          <a:solidFill>
            <a:srgbClr val="FF0000"/>
          </a:solidFill>
          <a:ln w="9525">
            <a:solidFill>
              <a:schemeClr val="tx1"/>
            </a:solidFill>
            <a:miter lim="800000"/>
            <a:headEnd/>
            <a:tailEnd/>
          </a:ln>
        </p:spPr>
        <p:txBody>
          <a:bodyPr wrap="none" anchor="ctr"/>
          <a:lstStyle/>
          <a:p>
            <a:pPr algn="ctr">
              <a:spcBef>
                <a:spcPct val="50000"/>
              </a:spcBef>
            </a:pPr>
            <a:endParaRPr lang="en-US"/>
          </a:p>
        </p:txBody>
      </p:sp>
      <p:sp>
        <p:nvSpPr>
          <p:cNvPr id="53260" name="Text Box 14"/>
          <p:cNvSpPr txBox="1">
            <a:spLocks noChangeArrowheads="1"/>
          </p:cNvSpPr>
          <p:nvPr/>
        </p:nvSpPr>
        <p:spPr bwMode="auto">
          <a:xfrm>
            <a:off x="4868863" y="6170613"/>
            <a:ext cx="5572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itchFamily="34" charset="0"/>
                <a:cs typeface="Arial" pitchFamily="34" charset="0"/>
              </a:defRPr>
            </a:lvl1pPr>
            <a:lvl2pPr marL="742950" indent="-285750" eaLnBrk="0" hangingPunct="0">
              <a:defRPr sz="2400">
                <a:solidFill>
                  <a:schemeClr val="tx1"/>
                </a:solidFill>
                <a:latin typeface="Arial Narrow" pitchFamily="34" charset="0"/>
                <a:cs typeface="Arial" pitchFamily="34" charset="0"/>
              </a:defRPr>
            </a:lvl2pPr>
            <a:lvl3pPr marL="1143000" indent="-228600" eaLnBrk="0" hangingPunct="0">
              <a:defRPr sz="2400">
                <a:solidFill>
                  <a:schemeClr val="tx1"/>
                </a:solidFill>
                <a:latin typeface="Arial Narrow" pitchFamily="34" charset="0"/>
                <a:cs typeface="Arial" pitchFamily="34" charset="0"/>
              </a:defRPr>
            </a:lvl3pPr>
            <a:lvl4pPr marL="1600200" indent="-228600" eaLnBrk="0" hangingPunct="0">
              <a:defRPr sz="2400">
                <a:solidFill>
                  <a:schemeClr val="tx1"/>
                </a:solidFill>
                <a:latin typeface="Arial Narrow" pitchFamily="34" charset="0"/>
                <a:cs typeface="Arial" pitchFamily="34" charset="0"/>
              </a:defRPr>
            </a:lvl4pPr>
            <a:lvl5pPr marL="2057400" indent="-228600" eaLnBrk="0" hangingPunct="0">
              <a:defRPr sz="2400">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Narrow" pitchFamily="34" charset="0"/>
                <a:cs typeface="Arial" pitchFamily="34" charset="0"/>
              </a:defRPr>
            </a:lvl9pPr>
          </a:lstStyle>
          <a:p>
            <a:pPr algn="ctr" eaLnBrk="1" hangingPunct="1">
              <a:spcBef>
                <a:spcPct val="50000"/>
              </a:spcBef>
            </a:pPr>
            <a:r>
              <a:rPr lang="en-GB" sz="1600">
                <a:solidFill>
                  <a:srgbClr val="0099FF"/>
                </a:solidFill>
                <a:latin typeface="Arial" pitchFamily="34" charset="0"/>
              </a:rPr>
              <a:t>Quit</a:t>
            </a:r>
          </a:p>
        </p:txBody>
      </p:sp>
      <p:sp>
        <p:nvSpPr>
          <p:cNvPr id="53261" name="Text Box 15"/>
          <p:cNvSpPr txBox="1">
            <a:spLocks noChangeArrowheads="1"/>
          </p:cNvSpPr>
          <p:nvPr/>
        </p:nvSpPr>
        <p:spPr bwMode="auto">
          <a:xfrm>
            <a:off x="3733800" y="6170613"/>
            <a:ext cx="5572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itchFamily="34" charset="0"/>
                <a:cs typeface="Arial" pitchFamily="34" charset="0"/>
              </a:defRPr>
            </a:lvl1pPr>
            <a:lvl2pPr marL="742950" indent="-285750" eaLnBrk="0" hangingPunct="0">
              <a:defRPr sz="2400">
                <a:solidFill>
                  <a:schemeClr val="tx1"/>
                </a:solidFill>
                <a:latin typeface="Arial Narrow" pitchFamily="34" charset="0"/>
                <a:cs typeface="Arial" pitchFamily="34" charset="0"/>
              </a:defRPr>
            </a:lvl2pPr>
            <a:lvl3pPr marL="1143000" indent="-228600" eaLnBrk="0" hangingPunct="0">
              <a:defRPr sz="2400">
                <a:solidFill>
                  <a:schemeClr val="tx1"/>
                </a:solidFill>
                <a:latin typeface="Arial Narrow" pitchFamily="34" charset="0"/>
                <a:cs typeface="Arial" pitchFamily="34" charset="0"/>
              </a:defRPr>
            </a:lvl3pPr>
            <a:lvl4pPr marL="1600200" indent="-228600" eaLnBrk="0" hangingPunct="0">
              <a:defRPr sz="2400">
                <a:solidFill>
                  <a:schemeClr val="tx1"/>
                </a:solidFill>
                <a:latin typeface="Arial Narrow" pitchFamily="34" charset="0"/>
                <a:cs typeface="Arial" pitchFamily="34" charset="0"/>
              </a:defRPr>
            </a:lvl4pPr>
            <a:lvl5pPr marL="2057400" indent="-228600" eaLnBrk="0" hangingPunct="0">
              <a:defRPr sz="2400">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Narrow" pitchFamily="34" charset="0"/>
                <a:cs typeface="Arial" pitchFamily="34" charset="0"/>
              </a:defRPr>
            </a:lvl9pPr>
          </a:lstStyle>
          <a:p>
            <a:pPr algn="ctr" eaLnBrk="1" hangingPunct="1">
              <a:spcBef>
                <a:spcPct val="50000"/>
              </a:spcBef>
            </a:pPr>
            <a:r>
              <a:rPr lang="en-GB" sz="1600">
                <a:solidFill>
                  <a:srgbClr val="0099FF"/>
                </a:solidFill>
                <a:latin typeface="Arial" pitchFamily="34" charset="0"/>
              </a:rPr>
              <a:t>Quit</a:t>
            </a:r>
          </a:p>
        </p:txBody>
      </p:sp>
      <p:sp>
        <p:nvSpPr>
          <p:cNvPr id="17424" name="Text Box 16"/>
          <p:cNvSpPr txBox="1">
            <a:spLocks noChangeArrowheads="1"/>
          </p:cNvSpPr>
          <p:nvPr/>
        </p:nvSpPr>
        <p:spPr bwMode="auto">
          <a:xfrm>
            <a:off x="517525" y="3490913"/>
            <a:ext cx="2952750" cy="366712"/>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itchFamily="34" charset="0"/>
                <a:cs typeface="Arial" pitchFamily="34" charset="0"/>
              </a:defRPr>
            </a:lvl1pPr>
            <a:lvl2pPr marL="742950" indent="-285750" eaLnBrk="0" hangingPunct="0">
              <a:defRPr sz="2400">
                <a:solidFill>
                  <a:schemeClr val="tx1"/>
                </a:solidFill>
                <a:latin typeface="Arial Narrow" pitchFamily="34" charset="0"/>
                <a:cs typeface="Arial" pitchFamily="34" charset="0"/>
              </a:defRPr>
            </a:lvl2pPr>
            <a:lvl3pPr marL="1143000" indent="-228600" eaLnBrk="0" hangingPunct="0">
              <a:defRPr sz="2400">
                <a:solidFill>
                  <a:schemeClr val="tx1"/>
                </a:solidFill>
                <a:latin typeface="Arial Narrow" pitchFamily="34" charset="0"/>
                <a:cs typeface="Arial" pitchFamily="34" charset="0"/>
              </a:defRPr>
            </a:lvl3pPr>
            <a:lvl4pPr marL="1600200" indent="-228600" eaLnBrk="0" hangingPunct="0">
              <a:defRPr sz="2400">
                <a:solidFill>
                  <a:schemeClr val="tx1"/>
                </a:solidFill>
                <a:latin typeface="Arial Narrow" pitchFamily="34" charset="0"/>
                <a:cs typeface="Arial" pitchFamily="34" charset="0"/>
              </a:defRPr>
            </a:lvl4pPr>
            <a:lvl5pPr marL="2057400" indent="-228600" eaLnBrk="0" hangingPunct="0">
              <a:defRPr sz="2400">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Narrow" pitchFamily="34" charset="0"/>
                <a:cs typeface="Arial" pitchFamily="34" charset="0"/>
              </a:defRPr>
            </a:lvl9pPr>
          </a:lstStyle>
          <a:p>
            <a:pPr algn="ctr" eaLnBrk="1" hangingPunct="1">
              <a:spcBef>
                <a:spcPct val="50000"/>
              </a:spcBef>
            </a:pPr>
            <a:r>
              <a:rPr lang="en-GB" sz="1800">
                <a:latin typeface="Arial" pitchFamily="34" charset="0"/>
              </a:rPr>
              <a:t>Max value of sine function: </a:t>
            </a:r>
            <a:endParaRPr lang="en-GB" sz="1800"/>
          </a:p>
        </p:txBody>
      </p:sp>
      <p:sp>
        <p:nvSpPr>
          <p:cNvPr id="17426" name="Text Box 18"/>
          <p:cNvSpPr txBox="1">
            <a:spLocks noChangeArrowheads="1"/>
          </p:cNvSpPr>
          <p:nvPr/>
        </p:nvSpPr>
        <p:spPr bwMode="auto">
          <a:xfrm>
            <a:off x="574675" y="4211638"/>
            <a:ext cx="2406650" cy="366712"/>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itchFamily="34" charset="0"/>
                <a:cs typeface="Arial" pitchFamily="34" charset="0"/>
              </a:defRPr>
            </a:lvl1pPr>
            <a:lvl2pPr marL="742950" indent="-285750" eaLnBrk="0" hangingPunct="0">
              <a:defRPr sz="2400">
                <a:solidFill>
                  <a:schemeClr val="tx1"/>
                </a:solidFill>
                <a:latin typeface="Arial Narrow" pitchFamily="34" charset="0"/>
                <a:cs typeface="Arial" pitchFamily="34" charset="0"/>
              </a:defRPr>
            </a:lvl2pPr>
            <a:lvl3pPr marL="1143000" indent="-228600" eaLnBrk="0" hangingPunct="0">
              <a:defRPr sz="2400">
                <a:solidFill>
                  <a:schemeClr val="tx1"/>
                </a:solidFill>
                <a:latin typeface="Arial Narrow" pitchFamily="34" charset="0"/>
                <a:cs typeface="Arial" pitchFamily="34" charset="0"/>
              </a:defRPr>
            </a:lvl3pPr>
            <a:lvl4pPr marL="1600200" indent="-228600" eaLnBrk="0" hangingPunct="0">
              <a:defRPr sz="2400">
                <a:solidFill>
                  <a:schemeClr val="tx1"/>
                </a:solidFill>
                <a:latin typeface="Arial Narrow" pitchFamily="34" charset="0"/>
                <a:cs typeface="Arial" pitchFamily="34" charset="0"/>
              </a:defRPr>
            </a:lvl4pPr>
            <a:lvl5pPr marL="2057400" indent="-228600" eaLnBrk="0" hangingPunct="0">
              <a:defRPr sz="2400">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Narrow" pitchFamily="34" charset="0"/>
                <a:cs typeface="Arial" pitchFamily="34" charset="0"/>
              </a:defRPr>
            </a:lvl9pPr>
          </a:lstStyle>
          <a:p>
            <a:pPr algn="ctr" eaLnBrk="1" hangingPunct="1">
              <a:spcBef>
                <a:spcPct val="50000"/>
              </a:spcBef>
            </a:pPr>
            <a:r>
              <a:rPr lang="en-GB" sz="1800">
                <a:latin typeface="Arial" pitchFamily="34" charset="0"/>
              </a:rPr>
              <a:t>Max value of function:</a:t>
            </a:r>
            <a:endParaRPr lang="en-GB" sz="1800"/>
          </a:p>
        </p:txBody>
      </p:sp>
      <p:grpSp>
        <p:nvGrpSpPr>
          <p:cNvPr id="53264" name="Group 48"/>
          <p:cNvGrpSpPr>
            <a:grpSpLocks/>
          </p:cNvGrpSpPr>
          <p:nvPr/>
        </p:nvGrpSpPr>
        <p:grpSpPr bwMode="auto">
          <a:xfrm>
            <a:off x="434975" y="865188"/>
            <a:ext cx="5856288" cy="1517650"/>
            <a:chOff x="274" y="455"/>
            <a:chExt cx="3689" cy="956"/>
          </a:xfrm>
        </p:grpSpPr>
        <p:sp>
          <p:nvSpPr>
            <p:cNvPr id="53272" name="Text Box 38"/>
            <p:cNvSpPr txBox="1">
              <a:spLocks noChangeArrowheads="1"/>
            </p:cNvSpPr>
            <p:nvPr/>
          </p:nvSpPr>
          <p:spPr bwMode="auto">
            <a:xfrm>
              <a:off x="274" y="455"/>
              <a:ext cx="368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itchFamily="34" charset="0"/>
                  <a:cs typeface="Arial" pitchFamily="34" charset="0"/>
                </a:defRPr>
              </a:lvl1pPr>
              <a:lvl2pPr marL="742950" indent="-285750" eaLnBrk="0" hangingPunct="0">
                <a:defRPr sz="2400">
                  <a:solidFill>
                    <a:schemeClr val="tx1"/>
                  </a:solidFill>
                  <a:latin typeface="Arial Narrow" pitchFamily="34" charset="0"/>
                  <a:cs typeface="Arial" pitchFamily="34" charset="0"/>
                </a:defRPr>
              </a:lvl2pPr>
              <a:lvl3pPr marL="1143000" indent="-228600" eaLnBrk="0" hangingPunct="0">
                <a:defRPr sz="2400">
                  <a:solidFill>
                    <a:schemeClr val="tx1"/>
                  </a:solidFill>
                  <a:latin typeface="Arial Narrow" pitchFamily="34" charset="0"/>
                  <a:cs typeface="Arial" pitchFamily="34" charset="0"/>
                </a:defRPr>
              </a:lvl3pPr>
              <a:lvl4pPr marL="1600200" indent="-228600" eaLnBrk="0" hangingPunct="0">
                <a:defRPr sz="2400">
                  <a:solidFill>
                    <a:schemeClr val="tx1"/>
                  </a:solidFill>
                  <a:latin typeface="Arial Narrow" pitchFamily="34" charset="0"/>
                  <a:cs typeface="Arial" pitchFamily="34" charset="0"/>
                </a:defRPr>
              </a:lvl4pPr>
              <a:lvl5pPr marL="2057400" indent="-228600" eaLnBrk="0" hangingPunct="0">
                <a:defRPr sz="2400">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Narrow" pitchFamily="34" charset="0"/>
                  <a:cs typeface="Arial" pitchFamily="34" charset="0"/>
                </a:defRPr>
              </a:lvl9pPr>
            </a:lstStyle>
            <a:p>
              <a:pPr eaLnBrk="1" hangingPunct="1">
                <a:spcBef>
                  <a:spcPct val="50000"/>
                </a:spcBef>
              </a:pPr>
              <a:r>
                <a:rPr lang="en-GB" sz="2000">
                  <a:cs typeface="Times New Roman" pitchFamily="18" charset="0"/>
                </a:rPr>
                <a:t>The diagram shows an incomplete graph</a:t>
              </a:r>
              <a:r>
                <a:rPr lang="en-GB" sz="2000"/>
                <a:t> of</a:t>
              </a:r>
            </a:p>
          </p:txBody>
        </p:sp>
        <p:graphicFrame>
          <p:nvGraphicFramePr>
            <p:cNvPr id="53273" name="Object 39"/>
            <p:cNvGraphicFramePr>
              <a:graphicFrameLocks noChangeAspect="1"/>
            </p:cNvGraphicFramePr>
            <p:nvPr/>
          </p:nvGraphicFramePr>
          <p:xfrm>
            <a:off x="665" y="705"/>
            <a:ext cx="2225" cy="447"/>
          </p:xfrm>
          <a:graphic>
            <a:graphicData uri="http://schemas.openxmlformats.org/presentationml/2006/ole">
              <mc:AlternateContent xmlns:mc="http://schemas.openxmlformats.org/markup-compatibility/2006">
                <mc:Choice xmlns:v="urn:schemas-microsoft-com:vml" Requires="v">
                  <p:oleObj spid="_x0000_s53278" r:id="rId8" imgW="2133600" imgH="431800" progId="Equation.DSMT4">
                    <p:embed/>
                  </p:oleObj>
                </mc:Choice>
                <mc:Fallback>
                  <p:oleObj r:id="rId8" imgW="2133600" imgH="431800" progId="Equation.DSMT4">
                    <p:embed/>
                    <p:pic>
                      <p:nvPicPr>
                        <p:cNvPr id="0" name="Object 3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5" y="705"/>
                          <a:ext cx="2225" cy="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3274" name="Text Box 41"/>
            <p:cNvSpPr txBox="1">
              <a:spLocks noChangeArrowheads="1"/>
            </p:cNvSpPr>
            <p:nvPr/>
          </p:nvSpPr>
          <p:spPr bwMode="auto">
            <a:xfrm>
              <a:off x="329" y="1161"/>
              <a:ext cx="329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itchFamily="34" charset="0"/>
                  <a:cs typeface="Arial" pitchFamily="34" charset="0"/>
                </a:defRPr>
              </a:lvl1pPr>
              <a:lvl2pPr marL="742950" indent="-285750" eaLnBrk="0" hangingPunct="0">
                <a:defRPr sz="2400">
                  <a:solidFill>
                    <a:schemeClr val="tx1"/>
                  </a:solidFill>
                  <a:latin typeface="Arial Narrow" pitchFamily="34" charset="0"/>
                  <a:cs typeface="Arial" pitchFamily="34" charset="0"/>
                </a:defRPr>
              </a:lvl2pPr>
              <a:lvl3pPr marL="1143000" indent="-228600" eaLnBrk="0" hangingPunct="0">
                <a:defRPr sz="2400">
                  <a:solidFill>
                    <a:schemeClr val="tx1"/>
                  </a:solidFill>
                  <a:latin typeface="Arial Narrow" pitchFamily="34" charset="0"/>
                  <a:cs typeface="Arial" pitchFamily="34" charset="0"/>
                </a:defRPr>
              </a:lvl3pPr>
              <a:lvl4pPr marL="1600200" indent="-228600" eaLnBrk="0" hangingPunct="0">
                <a:defRPr sz="2400">
                  <a:solidFill>
                    <a:schemeClr val="tx1"/>
                  </a:solidFill>
                  <a:latin typeface="Arial Narrow" pitchFamily="34" charset="0"/>
                  <a:cs typeface="Arial" pitchFamily="34" charset="0"/>
                </a:defRPr>
              </a:lvl4pPr>
              <a:lvl5pPr marL="2057400" indent="-228600" eaLnBrk="0" hangingPunct="0">
                <a:defRPr sz="2400">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Narrow" pitchFamily="34" charset="0"/>
                  <a:cs typeface="Arial" pitchFamily="34" charset="0"/>
                </a:defRPr>
              </a:lvl9pPr>
            </a:lstStyle>
            <a:p>
              <a:pPr eaLnBrk="1" hangingPunct="1">
                <a:spcBef>
                  <a:spcPct val="50000"/>
                </a:spcBef>
              </a:pPr>
              <a:r>
                <a:rPr lang="en-GB" sz="2000">
                  <a:cs typeface="Times New Roman" pitchFamily="18" charset="0"/>
                </a:rPr>
                <a:t>Find the coordinates of the maximum stationary point.</a:t>
              </a:r>
              <a:r>
                <a:rPr lang="en-GB" sz="2000"/>
                <a:t> </a:t>
              </a:r>
            </a:p>
          </p:txBody>
        </p:sp>
      </p:grpSp>
      <p:pic>
        <p:nvPicPr>
          <p:cNvPr id="34836" name="Picture 42" descr="1996-1%20Q%203"/>
          <p:cNvPicPr>
            <a:picLocks noChangeAspect="1" noChangeArrowheads="1"/>
          </p:cNvPicPr>
          <p:nvPr/>
        </p:nvPicPr>
        <p:blipFill>
          <a:blip r:embed="rId10"/>
          <a:srcRect t="-613"/>
          <a:stretch>
            <a:fillRect/>
          </a:stretch>
        </p:blipFill>
        <p:spPr bwMode="auto">
          <a:xfrm>
            <a:off x="5638800" y="258763"/>
            <a:ext cx="3436938" cy="2255837"/>
          </a:xfrm>
          <a:prstGeom prst="rect">
            <a:avLst/>
          </a:prstGeom>
          <a:noFill/>
          <a:ln w="63500">
            <a:solidFill>
              <a:schemeClr val="bg1">
                <a:lumMod val="50000"/>
              </a:schemeClr>
            </a:solidFill>
            <a:miter lim="800000"/>
            <a:headEnd/>
            <a:tailEnd/>
          </a:ln>
        </p:spPr>
      </p:pic>
      <p:graphicFrame>
        <p:nvGraphicFramePr>
          <p:cNvPr id="17451" name="Object 43"/>
          <p:cNvGraphicFramePr>
            <a:graphicFrameLocks noChangeAspect="1"/>
          </p:cNvGraphicFramePr>
          <p:nvPr/>
        </p:nvGraphicFramePr>
        <p:xfrm>
          <a:off x="4416425" y="2682875"/>
          <a:ext cx="954088" cy="590550"/>
        </p:xfrm>
        <a:graphic>
          <a:graphicData uri="http://schemas.openxmlformats.org/presentationml/2006/ole">
            <mc:AlternateContent xmlns:mc="http://schemas.openxmlformats.org/markup-compatibility/2006">
              <mc:Choice xmlns:v="urn:schemas-microsoft-com:vml" Requires="v">
                <p:oleObj spid="_x0000_s53279" name="Equation" r:id="rId11" imgW="507780" imgH="317362" progId="Equation.DSMT4">
                  <p:embed/>
                </p:oleObj>
              </mc:Choice>
              <mc:Fallback>
                <p:oleObj name="Equation" r:id="rId11" imgW="507780" imgH="317362" progId="Equation.DSMT4">
                  <p:embed/>
                  <p:pic>
                    <p:nvPicPr>
                      <p:cNvPr id="0" name="Object 4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416425" y="2682875"/>
                        <a:ext cx="954088"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452" name="Text Box 44"/>
          <p:cNvSpPr txBox="1">
            <a:spLocks noChangeArrowheads="1"/>
          </p:cNvSpPr>
          <p:nvPr/>
        </p:nvSpPr>
        <p:spPr bwMode="auto">
          <a:xfrm>
            <a:off x="3700463" y="3478213"/>
            <a:ext cx="40941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itchFamily="34" charset="0"/>
                <a:cs typeface="Arial" pitchFamily="34" charset="0"/>
              </a:defRPr>
            </a:lvl1pPr>
            <a:lvl2pPr marL="742950" indent="-285750" eaLnBrk="0" hangingPunct="0">
              <a:defRPr sz="2400">
                <a:solidFill>
                  <a:schemeClr val="tx1"/>
                </a:solidFill>
                <a:latin typeface="Arial Narrow" pitchFamily="34" charset="0"/>
                <a:cs typeface="Arial" pitchFamily="34" charset="0"/>
              </a:defRPr>
            </a:lvl2pPr>
            <a:lvl3pPr marL="1143000" indent="-228600" eaLnBrk="0" hangingPunct="0">
              <a:defRPr sz="2400">
                <a:solidFill>
                  <a:schemeClr val="tx1"/>
                </a:solidFill>
                <a:latin typeface="Arial Narrow" pitchFamily="34" charset="0"/>
                <a:cs typeface="Arial" pitchFamily="34" charset="0"/>
              </a:defRPr>
            </a:lvl3pPr>
            <a:lvl4pPr marL="1600200" indent="-228600" eaLnBrk="0" hangingPunct="0">
              <a:defRPr sz="2400">
                <a:solidFill>
                  <a:schemeClr val="tx1"/>
                </a:solidFill>
                <a:latin typeface="Arial Narrow" pitchFamily="34" charset="0"/>
                <a:cs typeface="Arial" pitchFamily="34" charset="0"/>
              </a:defRPr>
            </a:lvl4pPr>
            <a:lvl5pPr marL="2057400" indent="-228600" eaLnBrk="0" hangingPunct="0">
              <a:defRPr sz="2400">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Narrow" pitchFamily="34" charset="0"/>
                <a:cs typeface="Arial" pitchFamily="34" charset="0"/>
              </a:defRPr>
            </a:lvl9pPr>
          </a:lstStyle>
          <a:p>
            <a:pPr algn="ctr" eaLnBrk="1" hangingPunct="1">
              <a:spcBef>
                <a:spcPct val="50000"/>
              </a:spcBef>
            </a:pPr>
            <a:r>
              <a:rPr lang="en-GB" sz="1800">
                <a:latin typeface="Arial" pitchFamily="34" charset="0"/>
              </a:rPr>
              <a:t>Sine takes values between 1 and -1</a:t>
            </a:r>
          </a:p>
        </p:txBody>
      </p:sp>
      <p:sp>
        <p:nvSpPr>
          <p:cNvPr id="17453" name="Text Box 45"/>
          <p:cNvSpPr txBox="1">
            <a:spLocks noChangeArrowheads="1"/>
          </p:cNvSpPr>
          <p:nvPr/>
        </p:nvSpPr>
        <p:spPr bwMode="auto">
          <a:xfrm>
            <a:off x="3271838" y="4224338"/>
            <a:ext cx="4095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itchFamily="34" charset="0"/>
                <a:cs typeface="Arial" pitchFamily="34" charset="0"/>
              </a:defRPr>
            </a:lvl1pPr>
            <a:lvl2pPr marL="742950" indent="-285750" eaLnBrk="0" hangingPunct="0">
              <a:defRPr sz="2400">
                <a:solidFill>
                  <a:schemeClr val="tx1"/>
                </a:solidFill>
                <a:latin typeface="Arial Narrow" pitchFamily="34" charset="0"/>
                <a:cs typeface="Arial" pitchFamily="34" charset="0"/>
              </a:defRPr>
            </a:lvl2pPr>
            <a:lvl3pPr marL="1143000" indent="-228600" eaLnBrk="0" hangingPunct="0">
              <a:defRPr sz="2400">
                <a:solidFill>
                  <a:schemeClr val="tx1"/>
                </a:solidFill>
                <a:latin typeface="Arial Narrow" pitchFamily="34" charset="0"/>
                <a:cs typeface="Arial" pitchFamily="34" charset="0"/>
              </a:defRPr>
            </a:lvl3pPr>
            <a:lvl4pPr marL="1600200" indent="-228600" eaLnBrk="0" hangingPunct="0">
              <a:defRPr sz="2400">
                <a:solidFill>
                  <a:schemeClr val="tx1"/>
                </a:solidFill>
                <a:latin typeface="Arial Narrow" pitchFamily="34" charset="0"/>
                <a:cs typeface="Arial" pitchFamily="34" charset="0"/>
              </a:defRPr>
            </a:lvl4pPr>
            <a:lvl5pPr marL="2057400" indent="-228600" eaLnBrk="0" hangingPunct="0">
              <a:defRPr sz="2400">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Narrow" pitchFamily="34" charset="0"/>
                <a:cs typeface="Arial" pitchFamily="34" charset="0"/>
              </a:defRPr>
            </a:lvl9pPr>
          </a:lstStyle>
          <a:p>
            <a:pPr algn="ctr" eaLnBrk="1" hangingPunct="1">
              <a:spcBef>
                <a:spcPct val="50000"/>
              </a:spcBef>
            </a:pPr>
            <a:r>
              <a:rPr lang="en-GB" sz="1800">
                <a:latin typeface="Arial" pitchFamily="34" charset="0"/>
              </a:rPr>
              <a:t>3</a:t>
            </a:r>
          </a:p>
        </p:txBody>
      </p:sp>
      <p:sp>
        <p:nvSpPr>
          <p:cNvPr id="17454" name="Text Box 46"/>
          <p:cNvSpPr txBox="1">
            <a:spLocks noChangeArrowheads="1"/>
          </p:cNvSpPr>
          <p:nvPr/>
        </p:nvSpPr>
        <p:spPr bwMode="auto">
          <a:xfrm>
            <a:off x="574675" y="4910138"/>
            <a:ext cx="2597150" cy="366712"/>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itchFamily="34" charset="0"/>
                <a:cs typeface="Arial" pitchFamily="34" charset="0"/>
              </a:defRPr>
            </a:lvl1pPr>
            <a:lvl2pPr marL="742950" indent="-285750" eaLnBrk="0" hangingPunct="0">
              <a:defRPr sz="2400">
                <a:solidFill>
                  <a:schemeClr val="tx1"/>
                </a:solidFill>
                <a:latin typeface="Arial Narrow" pitchFamily="34" charset="0"/>
                <a:cs typeface="Arial" pitchFamily="34" charset="0"/>
              </a:defRPr>
            </a:lvl2pPr>
            <a:lvl3pPr marL="1143000" indent="-228600" eaLnBrk="0" hangingPunct="0">
              <a:defRPr sz="2400">
                <a:solidFill>
                  <a:schemeClr val="tx1"/>
                </a:solidFill>
                <a:latin typeface="Arial Narrow" pitchFamily="34" charset="0"/>
                <a:cs typeface="Arial" pitchFamily="34" charset="0"/>
              </a:defRPr>
            </a:lvl3pPr>
            <a:lvl4pPr marL="1600200" indent="-228600" eaLnBrk="0" hangingPunct="0">
              <a:defRPr sz="2400">
                <a:solidFill>
                  <a:schemeClr val="tx1"/>
                </a:solidFill>
                <a:latin typeface="Arial Narrow" pitchFamily="34" charset="0"/>
                <a:cs typeface="Arial" pitchFamily="34" charset="0"/>
              </a:defRPr>
            </a:lvl4pPr>
            <a:lvl5pPr marL="2057400" indent="-228600" eaLnBrk="0" hangingPunct="0">
              <a:defRPr sz="2400">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Narrow" pitchFamily="34" charset="0"/>
                <a:cs typeface="Arial" pitchFamily="34" charset="0"/>
              </a:defRPr>
            </a:lvl9pPr>
          </a:lstStyle>
          <a:p>
            <a:pPr algn="ctr" eaLnBrk="1" hangingPunct="1">
              <a:spcBef>
                <a:spcPct val="50000"/>
              </a:spcBef>
            </a:pPr>
            <a:r>
              <a:rPr lang="en-GB" sz="1800">
                <a:latin typeface="Arial" pitchFamily="34" charset="0"/>
              </a:rPr>
              <a:t>Coordinates of max s.p.</a:t>
            </a:r>
            <a:endParaRPr lang="en-GB" sz="1800"/>
          </a:p>
        </p:txBody>
      </p:sp>
      <p:graphicFrame>
        <p:nvGraphicFramePr>
          <p:cNvPr id="17455" name="Object 47"/>
          <p:cNvGraphicFramePr>
            <a:graphicFrameLocks noChangeAspect="1"/>
          </p:cNvGraphicFramePr>
          <p:nvPr/>
        </p:nvGraphicFramePr>
        <p:xfrm>
          <a:off x="3517900" y="4784725"/>
          <a:ext cx="858838" cy="661988"/>
        </p:xfrm>
        <a:graphic>
          <a:graphicData uri="http://schemas.openxmlformats.org/presentationml/2006/ole">
            <mc:AlternateContent xmlns:mc="http://schemas.openxmlformats.org/markup-compatibility/2006">
              <mc:Choice xmlns:v="urn:schemas-microsoft-com:vml" Requires="v">
                <p:oleObj spid="_x0000_s53280" name="Equation" r:id="rId13" imgW="457002" imgH="355446" progId="Equation.DSMT4">
                  <p:embed/>
                </p:oleObj>
              </mc:Choice>
              <mc:Fallback>
                <p:oleObj name="Equation" r:id="rId13" imgW="457002" imgH="355446" progId="Equation.DSMT4">
                  <p:embed/>
                  <p:pic>
                    <p:nvPicPr>
                      <p:cNvPr id="0" name="Object 4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517900" y="4784725"/>
                        <a:ext cx="858838"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3271" name="Picture 49" descr="No-calculato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764213" y="5891213"/>
            <a:ext cx="595312"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414"/>
                                        </p:tgtEl>
                                        <p:attrNameLst>
                                          <p:attrName>style.visibility</p:attrName>
                                        </p:attrNameLst>
                                      </p:cBhvr>
                                      <p:to>
                                        <p:strVal val="visible"/>
                                      </p:to>
                                    </p:set>
                                    <p:animEffect transition="in" filter="dissolve">
                                      <p:cBhvr>
                                        <p:cTn id="7" dur="500"/>
                                        <p:tgtEl>
                                          <p:spTgt spid="174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7415"/>
                                        </p:tgtEl>
                                        <p:attrNameLst>
                                          <p:attrName>style.visibility</p:attrName>
                                        </p:attrNameLst>
                                      </p:cBhvr>
                                      <p:to>
                                        <p:strVal val="visible"/>
                                      </p:to>
                                    </p:set>
                                    <p:animEffect transition="in" filter="dissolve">
                                      <p:cBhvr>
                                        <p:cTn id="12" dur="500"/>
                                        <p:tgtEl>
                                          <p:spTgt spid="1741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7451"/>
                                        </p:tgtEl>
                                        <p:attrNameLst>
                                          <p:attrName>style.visibility</p:attrName>
                                        </p:attrNameLst>
                                      </p:cBhvr>
                                      <p:to>
                                        <p:strVal val="visible"/>
                                      </p:to>
                                    </p:set>
                                    <p:animEffect transition="in" filter="dissolve">
                                      <p:cBhvr>
                                        <p:cTn id="17" dur="500"/>
                                        <p:tgtEl>
                                          <p:spTgt spid="1745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7424"/>
                                        </p:tgtEl>
                                        <p:attrNameLst>
                                          <p:attrName>style.visibility</p:attrName>
                                        </p:attrNameLst>
                                      </p:cBhvr>
                                      <p:to>
                                        <p:strVal val="visible"/>
                                      </p:to>
                                    </p:set>
                                    <p:animEffect transition="in" filter="dissolve">
                                      <p:cBhvr>
                                        <p:cTn id="22" dur="500"/>
                                        <p:tgtEl>
                                          <p:spTgt spid="1742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7452"/>
                                        </p:tgtEl>
                                        <p:attrNameLst>
                                          <p:attrName>style.visibility</p:attrName>
                                        </p:attrNameLst>
                                      </p:cBhvr>
                                      <p:to>
                                        <p:strVal val="visible"/>
                                      </p:to>
                                    </p:set>
                                    <p:animEffect transition="in" filter="dissolve">
                                      <p:cBhvr>
                                        <p:cTn id="27" dur="500"/>
                                        <p:tgtEl>
                                          <p:spTgt spid="1745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7426"/>
                                        </p:tgtEl>
                                        <p:attrNameLst>
                                          <p:attrName>style.visibility</p:attrName>
                                        </p:attrNameLst>
                                      </p:cBhvr>
                                      <p:to>
                                        <p:strVal val="visible"/>
                                      </p:to>
                                    </p:set>
                                    <p:animEffect transition="in" filter="dissolve">
                                      <p:cBhvr>
                                        <p:cTn id="32" dur="500"/>
                                        <p:tgtEl>
                                          <p:spTgt spid="1742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7453"/>
                                        </p:tgtEl>
                                        <p:attrNameLst>
                                          <p:attrName>style.visibility</p:attrName>
                                        </p:attrNameLst>
                                      </p:cBhvr>
                                      <p:to>
                                        <p:strVal val="visible"/>
                                      </p:to>
                                    </p:set>
                                    <p:animEffect transition="in" filter="dissolve">
                                      <p:cBhvr>
                                        <p:cTn id="37" dur="500"/>
                                        <p:tgtEl>
                                          <p:spTgt spid="1745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7454"/>
                                        </p:tgtEl>
                                        <p:attrNameLst>
                                          <p:attrName>style.visibility</p:attrName>
                                        </p:attrNameLst>
                                      </p:cBhvr>
                                      <p:to>
                                        <p:strVal val="visible"/>
                                      </p:to>
                                    </p:set>
                                    <p:animEffect transition="in" filter="dissolve">
                                      <p:cBhvr>
                                        <p:cTn id="42" dur="500"/>
                                        <p:tgtEl>
                                          <p:spTgt spid="1745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nodeType="clickEffect">
                                  <p:stCondLst>
                                    <p:cond delay="0"/>
                                  </p:stCondLst>
                                  <p:childTnLst>
                                    <p:set>
                                      <p:cBhvr>
                                        <p:cTn id="46" dur="1" fill="hold">
                                          <p:stCondLst>
                                            <p:cond delay="0"/>
                                          </p:stCondLst>
                                        </p:cTn>
                                        <p:tgtEl>
                                          <p:spTgt spid="17455"/>
                                        </p:tgtEl>
                                        <p:attrNameLst>
                                          <p:attrName>style.visibility</p:attrName>
                                        </p:attrNameLst>
                                      </p:cBhvr>
                                      <p:to>
                                        <p:strVal val="visible"/>
                                      </p:to>
                                    </p:set>
                                    <p:animEffect transition="in" filter="dissolve">
                                      <p:cBhvr>
                                        <p:cTn id="47" dur="500"/>
                                        <p:tgtEl>
                                          <p:spTgt spid="17455"/>
                                        </p:tgtEl>
                                      </p:cBhvr>
                                    </p:animEffect>
                                  </p:childTnLst>
                                </p:cTn>
                              </p:par>
                            </p:childTnLst>
                          </p:cTn>
                        </p:par>
                        <p:par>
                          <p:cTn id="48" fill="hold" nodeType="afterGroup">
                            <p:stCondLst>
                              <p:cond delay="500"/>
                            </p:stCondLst>
                            <p:childTnLst>
                              <p:par>
                                <p:cTn id="49" presetID="9" presetClass="entr" presetSubtype="0" fill="hold" nodeType="afterEffect">
                                  <p:stCondLst>
                                    <p:cond delay="0"/>
                                  </p:stCondLst>
                                  <p:childTnLst>
                                    <p:set>
                                      <p:cBhvr>
                                        <p:cTn id="50" dur="1" fill="hold">
                                          <p:stCondLst>
                                            <p:cond delay="0"/>
                                          </p:stCondLst>
                                        </p:cTn>
                                        <p:tgtEl>
                                          <p:spTgt spid="17416"/>
                                        </p:tgtEl>
                                        <p:attrNameLst>
                                          <p:attrName>style.visibility</p:attrName>
                                        </p:attrNameLst>
                                      </p:cBhvr>
                                      <p:to>
                                        <p:strVal val="visible"/>
                                      </p:to>
                                    </p:set>
                                    <p:animEffect transition="in" filter="dissolve">
                                      <p:cBhvr>
                                        <p:cTn id="51" dur="500"/>
                                        <p:tgtEl>
                                          <p:spTgt spid="174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4" grpId="0" animBg="1" autoUpdateAnimBg="0"/>
      <p:bldP spid="17424" grpId="0" animBg="1" autoUpdateAnimBg="0"/>
      <p:bldP spid="17426" grpId="0" animBg="1" autoUpdateAnimBg="0"/>
      <p:bldP spid="17452" grpId="0" autoUpdateAnimBg="0"/>
      <p:bldP spid="17453" grpId="0" autoUpdateAnimBg="0"/>
      <p:bldP spid="17454" grpId="0" animBg="1"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457200" y="274638"/>
            <a:ext cx="8229600" cy="346075"/>
          </a:xfrm>
          <a:prstGeom prst="rect">
            <a:avLst/>
          </a:prstGeom>
          <a:solidFill>
            <a:srgbClr val="00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spcBef>
                <a:spcPct val="50000"/>
              </a:spcBef>
            </a:pPr>
            <a:r>
              <a:rPr lang="en-GB" sz="1800" b="1">
                <a:solidFill>
                  <a:schemeClr val="bg1"/>
                </a:solidFill>
                <a:latin typeface="Arial" pitchFamily="34" charset="0"/>
              </a:rPr>
              <a:t>Maths4Scotland                                                                                     Higher</a:t>
            </a:r>
          </a:p>
        </p:txBody>
      </p:sp>
      <p:grpSp>
        <p:nvGrpSpPr>
          <p:cNvPr id="54275" name="Group 3"/>
          <p:cNvGrpSpPr>
            <a:grpSpLocks/>
          </p:cNvGrpSpPr>
          <p:nvPr/>
        </p:nvGrpSpPr>
        <p:grpSpPr bwMode="auto">
          <a:xfrm>
            <a:off x="8153400" y="4953000"/>
            <a:ext cx="552450" cy="847725"/>
            <a:chOff x="4992" y="3120"/>
            <a:chExt cx="348" cy="534"/>
          </a:xfrm>
        </p:grpSpPr>
        <p:pic>
          <p:nvPicPr>
            <p:cNvPr id="54319" name="Picture 4" descr="Round-button-yell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2" y="3120"/>
              <a:ext cx="330"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320" name="Text Box 5"/>
            <p:cNvSpPr txBox="1">
              <a:spLocks noChangeArrowheads="1"/>
            </p:cNvSpPr>
            <p:nvPr/>
          </p:nvSpPr>
          <p:spPr bwMode="auto">
            <a:xfrm>
              <a:off x="4997" y="3442"/>
              <a:ext cx="34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itchFamily="34" charset="0"/>
                  <a:cs typeface="Arial" pitchFamily="34" charset="0"/>
                </a:defRPr>
              </a:lvl1pPr>
              <a:lvl2pPr marL="742950" indent="-285750" eaLnBrk="0" hangingPunct="0">
                <a:defRPr sz="2400">
                  <a:solidFill>
                    <a:schemeClr val="tx1"/>
                  </a:solidFill>
                  <a:latin typeface="Arial Narrow" pitchFamily="34" charset="0"/>
                  <a:cs typeface="Arial" pitchFamily="34" charset="0"/>
                </a:defRPr>
              </a:lvl2pPr>
              <a:lvl3pPr marL="1143000" indent="-228600" eaLnBrk="0" hangingPunct="0">
                <a:defRPr sz="2400">
                  <a:solidFill>
                    <a:schemeClr val="tx1"/>
                  </a:solidFill>
                  <a:latin typeface="Arial Narrow" pitchFamily="34" charset="0"/>
                  <a:cs typeface="Arial" pitchFamily="34" charset="0"/>
                </a:defRPr>
              </a:lvl3pPr>
              <a:lvl4pPr marL="1600200" indent="-228600" eaLnBrk="0" hangingPunct="0">
                <a:defRPr sz="2400">
                  <a:solidFill>
                    <a:schemeClr val="tx1"/>
                  </a:solidFill>
                  <a:latin typeface="Arial Narrow" pitchFamily="34" charset="0"/>
                  <a:cs typeface="Arial" pitchFamily="34" charset="0"/>
                </a:defRPr>
              </a:lvl4pPr>
              <a:lvl5pPr marL="2057400" indent="-228600" eaLnBrk="0" hangingPunct="0">
                <a:defRPr sz="2400">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Narrow" pitchFamily="34" charset="0"/>
                  <a:cs typeface="Arial" pitchFamily="34" charset="0"/>
                </a:defRPr>
              </a:lvl9pPr>
            </a:lstStyle>
            <a:p>
              <a:pPr algn="ctr" eaLnBrk="1" hangingPunct="1">
                <a:spcBef>
                  <a:spcPct val="50000"/>
                </a:spcBef>
              </a:pPr>
              <a:r>
                <a:rPr lang="en-GB" sz="1600">
                  <a:latin typeface="Arial" pitchFamily="34" charset="0"/>
                </a:rPr>
                <a:t>Hint</a:t>
              </a:r>
            </a:p>
          </p:txBody>
        </p:sp>
      </p:grpSp>
      <p:sp>
        <p:nvSpPr>
          <p:cNvPr id="18438" name="Text Box 6"/>
          <p:cNvSpPr txBox="1">
            <a:spLocks noChangeArrowheads="1"/>
          </p:cNvSpPr>
          <p:nvPr/>
        </p:nvSpPr>
        <p:spPr bwMode="auto">
          <a:xfrm>
            <a:off x="533400" y="2279650"/>
            <a:ext cx="2114550" cy="366713"/>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itchFamily="34" charset="0"/>
                <a:cs typeface="Arial" pitchFamily="34" charset="0"/>
              </a:defRPr>
            </a:lvl1pPr>
            <a:lvl2pPr marL="742950" indent="-285750" eaLnBrk="0" hangingPunct="0">
              <a:defRPr sz="2400">
                <a:solidFill>
                  <a:schemeClr val="tx1"/>
                </a:solidFill>
                <a:latin typeface="Arial Narrow" pitchFamily="34" charset="0"/>
                <a:cs typeface="Arial" pitchFamily="34" charset="0"/>
              </a:defRPr>
            </a:lvl2pPr>
            <a:lvl3pPr marL="1143000" indent="-228600" eaLnBrk="0" hangingPunct="0">
              <a:defRPr sz="2400">
                <a:solidFill>
                  <a:schemeClr val="tx1"/>
                </a:solidFill>
                <a:latin typeface="Arial Narrow" pitchFamily="34" charset="0"/>
                <a:cs typeface="Arial" pitchFamily="34" charset="0"/>
              </a:defRPr>
            </a:lvl3pPr>
            <a:lvl4pPr marL="1600200" indent="-228600" eaLnBrk="0" hangingPunct="0">
              <a:defRPr sz="2400">
                <a:solidFill>
                  <a:schemeClr val="tx1"/>
                </a:solidFill>
                <a:latin typeface="Arial Narrow" pitchFamily="34" charset="0"/>
                <a:cs typeface="Arial" pitchFamily="34" charset="0"/>
              </a:defRPr>
            </a:lvl4pPr>
            <a:lvl5pPr marL="2057400" indent="-228600" eaLnBrk="0" hangingPunct="0">
              <a:defRPr sz="2400">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Narrow" pitchFamily="34" charset="0"/>
                <a:cs typeface="Arial" pitchFamily="34" charset="0"/>
              </a:defRPr>
            </a:lvl9pPr>
          </a:lstStyle>
          <a:p>
            <a:pPr algn="ctr" eaLnBrk="1" hangingPunct="1">
              <a:spcBef>
                <a:spcPct val="50000"/>
              </a:spcBef>
            </a:pPr>
            <a:r>
              <a:rPr lang="en-GB" sz="1800">
                <a:latin typeface="Arial" pitchFamily="34" charset="0"/>
              </a:rPr>
              <a:t>Expand  </a:t>
            </a:r>
            <a:r>
              <a:rPr lang="en-GB" sz="1800" i="1"/>
              <a:t>k</a:t>
            </a:r>
            <a:r>
              <a:rPr lang="en-GB" sz="1800"/>
              <a:t>cos(</a:t>
            </a:r>
            <a:r>
              <a:rPr lang="en-GB" sz="1800" i="1"/>
              <a:t>x</a:t>
            </a:r>
            <a:r>
              <a:rPr lang="en-GB" sz="1800"/>
              <a:t> - </a:t>
            </a:r>
            <a:r>
              <a:rPr lang="en-GB" sz="1800" i="1"/>
              <a:t>a</a:t>
            </a:r>
            <a:r>
              <a:rPr lang="en-GB" sz="1800"/>
              <a:t>):</a:t>
            </a:r>
          </a:p>
        </p:txBody>
      </p:sp>
      <p:graphicFrame>
        <p:nvGraphicFramePr>
          <p:cNvPr id="18439" name="Object 7"/>
          <p:cNvGraphicFramePr>
            <a:graphicFrameLocks noChangeAspect="1"/>
          </p:cNvGraphicFramePr>
          <p:nvPr/>
        </p:nvGraphicFramePr>
        <p:xfrm>
          <a:off x="2914650" y="2305050"/>
          <a:ext cx="4581525" cy="377825"/>
        </p:xfrm>
        <a:graphic>
          <a:graphicData uri="http://schemas.openxmlformats.org/presentationml/2006/ole">
            <mc:AlternateContent xmlns:mc="http://schemas.openxmlformats.org/markup-compatibility/2006">
              <mc:Choice xmlns:v="urn:schemas-microsoft-com:vml" Requires="v">
                <p:oleObj spid="_x0000_s54321" name="Equation" r:id="rId4" imgW="2438400" imgH="203200" progId="Equation.DSMT4">
                  <p:embed/>
                </p:oleObj>
              </mc:Choice>
              <mc:Fallback>
                <p:oleObj name="Equation" r:id="rId4" imgW="2438400" imgH="203200" progId="Equation.DSMT4">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4650" y="2305050"/>
                        <a:ext cx="45815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8440" name="Picture 8" descr="tic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4788" y="5834063"/>
            <a:ext cx="61912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9" name="AutoShape 9">
            <a:hlinkClick r:id="" action="ppaction://hlinkshowjump?jump=nextslide">
              <a:snd r:embed="rId7" name="beep.wav"/>
            </a:hlinkClick>
          </p:cNvPr>
          <p:cNvSpPr>
            <a:spLocks noChangeArrowheads="1"/>
          </p:cNvSpPr>
          <p:nvPr/>
        </p:nvSpPr>
        <p:spPr bwMode="auto">
          <a:xfrm>
            <a:off x="8229600" y="6096000"/>
            <a:ext cx="609600" cy="457200"/>
          </a:xfrm>
          <a:prstGeom prst="rightArrow">
            <a:avLst>
              <a:gd name="adj1" fmla="val 50000"/>
              <a:gd name="adj2" fmla="val 33333"/>
            </a:avLst>
          </a:prstGeom>
          <a:solidFill>
            <a:srgbClr val="0099FF"/>
          </a:solidFill>
          <a:ln w="9525">
            <a:solidFill>
              <a:schemeClr val="tx1"/>
            </a:solidFill>
            <a:miter lim="800000"/>
            <a:headEnd/>
            <a:tailEnd/>
          </a:ln>
        </p:spPr>
        <p:txBody>
          <a:bodyPr wrap="none" anchor="ctr"/>
          <a:lstStyle/>
          <a:p>
            <a:pPr algn="ctr">
              <a:spcBef>
                <a:spcPct val="50000"/>
              </a:spcBef>
            </a:pPr>
            <a:endParaRPr lang="en-US"/>
          </a:p>
        </p:txBody>
      </p:sp>
      <p:sp>
        <p:nvSpPr>
          <p:cNvPr id="54280" name="AutoShape 10">
            <a:hlinkClick r:id="" action="ppaction://hlinkshowjump?jump=previousslide">
              <a:snd r:embed="rId7" name="beep.wav"/>
            </a:hlinkClick>
          </p:cNvPr>
          <p:cNvSpPr>
            <a:spLocks noChangeArrowheads="1"/>
          </p:cNvSpPr>
          <p:nvPr/>
        </p:nvSpPr>
        <p:spPr bwMode="auto">
          <a:xfrm rot="10800000">
            <a:off x="304800" y="6096000"/>
            <a:ext cx="609600" cy="457200"/>
          </a:xfrm>
          <a:prstGeom prst="rightArrow">
            <a:avLst>
              <a:gd name="adj1" fmla="val 50000"/>
              <a:gd name="adj2" fmla="val 33333"/>
            </a:avLst>
          </a:prstGeom>
          <a:solidFill>
            <a:srgbClr val="0099FF"/>
          </a:solidFill>
          <a:ln w="9525">
            <a:solidFill>
              <a:schemeClr val="tx1"/>
            </a:solidFill>
            <a:miter lim="800000"/>
            <a:headEnd/>
            <a:tailEnd/>
          </a:ln>
        </p:spPr>
        <p:txBody>
          <a:bodyPr wrap="none" anchor="ctr"/>
          <a:lstStyle/>
          <a:p>
            <a:pPr algn="ctr">
              <a:spcBef>
                <a:spcPct val="50000"/>
              </a:spcBef>
            </a:pPr>
            <a:endParaRPr lang="en-US"/>
          </a:p>
        </p:txBody>
      </p:sp>
      <p:sp>
        <p:nvSpPr>
          <p:cNvPr id="54281" name="Text Box 11"/>
          <p:cNvSpPr txBox="1">
            <a:spLocks noChangeArrowheads="1"/>
          </p:cNvSpPr>
          <p:nvPr/>
        </p:nvSpPr>
        <p:spPr bwMode="auto">
          <a:xfrm>
            <a:off x="919163" y="6157913"/>
            <a:ext cx="9731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itchFamily="34" charset="0"/>
                <a:cs typeface="Arial" pitchFamily="34" charset="0"/>
              </a:defRPr>
            </a:lvl1pPr>
            <a:lvl2pPr marL="742950" indent="-285750" eaLnBrk="0" hangingPunct="0">
              <a:defRPr sz="2400">
                <a:solidFill>
                  <a:schemeClr val="tx1"/>
                </a:solidFill>
                <a:latin typeface="Arial Narrow" pitchFamily="34" charset="0"/>
                <a:cs typeface="Arial" pitchFamily="34" charset="0"/>
              </a:defRPr>
            </a:lvl2pPr>
            <a:lvl3pPr marL="1143000" indent="-228600" eaLnBrk="0" hangingPunct="0">
              <a:defRPr sz="2400">
                <a:solidFill>
                  <a:schemeClr val="tx1"/>
                </a:solidFill>
                <a:latin typeface="Arial Narrow" pitchFamily="34" charset="0"/>
                <a:cs typeface="Arial" pitchFamily="34" charset="0"/>
              </a:defRPr>
            </a:lvl3pPr>
            <a:lvl4pPr marL="1600200" indent="-228600" eaLnBrk="0" hangingPunct="0">
              <a:defRPr sz="2400">
                <a:solidFill>
                  <a:schemeClr val="tx1"/>
                </a:solidFill>
                <a:latin typeface="Arial Narrow" pitchFamily="34" charset="0"/>
                <a:cs typeface="Arial" pitchFamily="34" charset="0"/>
              </a:defRPr>
            </a:lvl4pPr>
            <a:lvl5pPr marL="2057400" indent="-228600" eaLnBrk="0" hangingPunct="0">
              <a:defRPr sz="2400">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Narrow" pitchFamily="34" charset="0"/>
                <a:cs typeface="Arial" pitchFamily="34" charset="0"/>
              </a:defRPr>
            </a:lvl9pPr>
          </a:lstStyle>
          <a:p>
            <a:pPr algn="ctr" eaLnBrk="1" hangingPunct="1">
              <a:spcBef>
                <a:spcPct val="50000"/>
              </a:spcBef>
            </a:pPr>
            <a:r>
              <a:rPr lang="en-GB" sz="1600">
                <a:solidFill>
                  <a:srgbClr val="0099FF"/>
                </a:solidFill>
                <a:latin typeface="Arial" pitchFamily="34" charset="0"/>
              </a:rPr>
              <a:t>Previous</a:t>
            </a:r>
          </a:p>
        </p:txBody>
      </p:sp>
      <p:sp>
        <p:nvSpPr>
          <p:cNvPr id="54282" name="Text Box 12"/>
          <p:cNvSpPr txBox="1">
            <a:spLocks noChangeArrowheads="1"/>
          </p:cNvSpPr>
          <p:nvPr/>
        </p:nvSpPr>
        <p:spPr bwMode="auto">
          <a:xfrm>
            <a:off x="7548563" y="6157913"/>
            <a:ext cx="6016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itchFamily="34" charset="0"/>
                <a:cs typeface="Arial" pitchFamily="34" charset="0"/>
              </a:defRPr>
            </a:lvl1pPr>
            <a:lvl2pPr marL="742950" indent="-285750" eaLnBrk="0" hangingPunct="0">
              <a:defRPr sz="2400">
                <a:solidFill>
                  <a:schemeClr val="tx1"/>
                </a:solidFill>
                <a:latin typeface="Arial Narrow" pitchFamily="34" charset="0"/>
                <a:cs typeface="Arial" pitchFamily="34" charset="0"/>
              </a:defRPr>
            </a:lvl2pPr>
            <a:lvl3pPr marL="1143000" indent="-228600" eaLnBrk="0" hangingPunct="0">
              <a:defRPr sz="2400">
                <a:solidFill>
                  <a:schemeClr val="tx1"/>
                </a:solidFill>
                <a:latin typeface="Arial Narrow" pitchFamily="34" charset="0"/>
                <a:cs typeface="Arial" pitchFamily="34" charset="0"/>
              </a:defRPr>
            </a:lvl3pPr>
            <a:lvl4pPr marL="1600200" indent="-228600" eaLnBrk="0" hangingPunct="0">
              <a:defRPr sz="2400">
                <a:solidFill>
                  <a:schemeClr val="tx1"/>
                </a:solidFill>
                <a:latin typeface="Arial Narrow" pitchFamily="34" charset="0"/>
                <a:cs typeface="Arial" pitchFamily="34" charset="0"/>
              </a:defRPr>
            </a:lvl4pPr>
            <a:lvl5pPr marL="2057400" indent="-228600" eaLnBrk="0" hangingPunct="0">
              <a:defRPr sz="2400">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Narrow" pitchFamily="34" charset="0"/>
                <a:cs typeface="Arial" pitchFamily="34" charset="0"/>
              </a:defRPr>
            </a:lvl9pPr>
          </a:lstStyle>
          <a:p>
            <a:pPr algn="ctr" eaLnBrk="1" hangingPunct="1">
              <a:spcBef>
                <a:spcPct val="50000"/>
              </a:spcBef>
            </a:pPr>
            <a:r>
              <a:rPr lang="en-GB" sz="1600">
                <a:solidFill>
                  <a:srgbClr val="0099FF"/>
                </a:solidFill>
                <a:latin typeface="Arial" pitchFamily="34" charset="0"/>
              </a:rPr>
              <a:t>Next</a:t>
            </a:r>
          </a:p>
        </p:txBody>
      </p:sp>
      <p:sp>
        <p:nvSpPr>
          <p:cNvPr id="54283" name="AutoShape 13">
            <a:hlinkClick r:id="" action="ppaction://hlinkshowjump?jump=endshow"/>
          </p:cNvPr>
          <p:cNvSpPr>
            <a:spLocks noChangeArrowheads="1"/>
          </p:cNvSpPr>
          <p:nvPr/>
        </p:nvSpPr>
        <p:spPr bwMode="auto">
          <a:xfrm>
            <a:off x="4325938" y="6056313"/>
            <a:ext cx="531812" cy="531812"/>
          </a:xfrm>
          <a:prstGeom prst="sun">
            <a:avLst>
              <a:gd name="adj" fmla="val 25000"/>
            </a:avLst>
          </a:prstGeom>
          <a:solidFill>
            <a:srgbClr val="FF0000"/>
          </a:solidFill>
          <a:ln w="9525">
            <a:solidFill>
              <a:schemeClr val="tx1"/>
            </a:solidFill>
            <a:miter lim="800000"/>
            <a:headEnd/>
            <a:tailEnd/>
          </a:ln>
        </p:spPr>
        <p:txBody>
          <a:bodyPr wrap="none" anchor="ctr"/>
          <a:lstStyle/>
          <a:p>
            <a:pPr algn="ctr">
              <a:spcBef>
                <a:spcPct val="50000"/>
              </a:spcBef>
            </a:pPr>
            <a:endParaRPr lang="en-US"/>
          </a:p>
        </p:txBody>
      </p:sp>
      <p:sp>
        <p:nvSpPr>
          <p:cNvPr id="54284" name="Text Box 14"/>
          <p:cNvSpPr txBox="1">
            <a:spLocks noChangeArrowheads="1"/>
          </p:cNvSpPr>
          <p:nvPr/>
        </p:nvSpPr>
        <p:spPr bwMode="auto">
          <a:xfrm>
            <a:off x="4868863" y="6170613"/>
            <a:ext cx="5572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itchFamily="34" charset="0"/>
                <a:cs typeface="Arial" pitchFamily="34" charset="0"/>
              </a:defRPr>
            </a:lvl1pPr>
            <a:lvl2pPr marL="742950" indent="-285750" eaLnBrk="0" hangingPunct="0">
              <a:defRPr sz="2400">
                <a:solidFill>
                  <a:schemeClr val="tx1"/>
                </a:solidFill>
                <a:latin typeface="Arial Narrow" pitchFamily="34" charset="0"/>
                <a:cs typeface="Arial" pitchFamily="34" charset="0"/>
              </a:defRPr>
            </a:lvl2pPr>
            <a:lvl3pPr marL="1143000" indent="-228600" eaLnBrk="0" hangingPunct="0">
              <a:defRPr sz="2400">
                <a:solidFill>
                  <a:schemeClr val="tx1"/>
                </a:solidFill>
                <a:latin typeface="Arial Narrow" pitchFamily="34" charset="0"/>
                <a:cs typeface="Arial" pitchFamily="34" charset="0"/>
              </a:defRPr>
            </a:lvl3pPr>
            <a:lvl4pPr marL="1600200" indent="-228600" eaLnBrk="0" hangingPunct="0">
              <a:defRPr sz="2400">
                <a:solidFill>
                  <a:schemeClr val="tx1"/>
                </a:solidFill>
                <a:latin typeface="Arial Narrow" pitchFamily="34" charset="0"/>
                <a:cs typeface="Arial" pitchFamily="34" charset="0"/>
              </a:defRPr>
            </a:lvl4pPr>
            <a:lvl5pPr marL="2057400" indent="-228600" eaLnBrk="0" hangingPunct="0">
              <a:defRPr sz="2400">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Narrow" pitchFamily="34" charset="0"/>
                <a:cs typeface="Arial" pitchFamily="34" charset="0"/>
              </a:defRPr>
            </a:lvl9pPr>
          </a:lstStyle>
          <a:p>
            <a:pPr algn="ctr" eaLnBrk="1" hangingPunct="1">
              <a:spcBef>
                <a:spcPct val="50000"/>
              </a:spcBef>
            </a:pPr>
            <a:r>
              <a:rPr lang="en-GB" sz="1600">
                <a:solidFill>
                  <a:srgbClr val="0099FF"/>
                </a:solidFill>
                <a:latin typeface="Arial" pitchFamily="34" charset="0"/>
              </a:rPr>
              <a:t>Quit</a:t>
            </a:r>
          </a:p>
        </p:txBody>
      </p:sp>
      <p:sp>
        <p:nvSpPr>
          <p:cNvPr id="54285" name="Text Box 15"/>
          <p:cNvSpPr txBox="1">
            <a:spLocks noChangeArrowheads="1"/>
          </p:cNvSpPr>
          <p:nvPr/>
        </p:nvSpPr>
        <p:spPr bwMode="auto">
          <a:xfrm>
            <a:off x="3733800" y="6170613"/>
            <a:ext cx="5572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itchFamily="34" charset="0"/>
                <a:cs typeface="Arial" pitchFamily="34" charset="0"/>
              </a:defRPr>
            </a:lvl1pPr>
            <a:lvl2pPr marL="742950" indent="-285750" eaLnBrk="0" hangingPunct="0">
              <a:defRPr sz="2400">
                <a:solidFill>
                  <a:schemeClr val="tx1"/>
                </a:solidFill>
                <a:latin typeface="Arial Narrow" pitchFamily="34" charset="0"/>
                <a:cs typeface="Arial" pitchFamily="34" charset="0"/>
              </a:defRPr>
            </a:lvl2pPr>
            <a:lvl3pPr marL="1143000" indent="-228600" eaLnBrk="0" hangingPunct="0">
              <a:defRPr sz="2400">
                <a:solidFill>
                  <a:schemeClr val="tx1"/>
                </a:solidFill>
                <a:latin typeface="Arial Narrow" pitchFamily="34" charset="0"/>
                <a:cs typeface="Arial" pitchFamily="34" charset="0"/>
              </a:defRPr>
            </a:lvl3pPr>
            <a:lvl4pPr marL="1600200" indent="-228600" eaLnBrk="0" hangingPunct="0">
              <a:defRPr sz="2400">
                <a:solidFill>
                  <a:schemeClr val="tx1"/>
                </a:solidFill>
                <a:latin typeface="Arial Narrow" pitchFamily="34" charset="0"/>
                <a:cs typeface="Arial" pitchFamily="34" charset="0"/>
              </a:defRPr>
            </a:lvl4pPr>
            <a:lvl5pPr marL="2057400" indent="-228600" eaLnBrk="0" hangingPunct="0">
              <a:defRPr sz="2400">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Narrow" pitchFamily="34" charset="0"/>
                <a:cs typeface="Arial" pitchFamily="34" charset="0"/>
              </a:defRPr>
            </a:lvl9pPr>
          </a:lstStyle>
          <a:p>
            <a:pPr algn="ctr" eaLnBrk="1" hangingPunct="1">
              <a:spcBef>
                <a:spcPct val="50000"/>
              </a:spcBef>
            </a:pPr>
            <a:r>
              <a:rPr lang="en-GB" sz="1600">
                <a:solidFill>
                  <a:srgbClr val="0099FF"/>
                </a:solidFill>
                <a:latin typeface="Arial" pitchFamily="34" charset="0"/>
              </a:rPr>
              <a:t>Quit</a:t>
            </a:r>
          </a:p>
        </p:txBody>
      </p:sp>
      <p:sp>
        <p:nvSpPr>
          <p:cNvPr id="18448" name="Text Box 16"/>
          <p:cNvSpPr txBox="1">
            <a:spLocks noChangeArrowheads="1"/>
          </p:cNvSpPr>
          <p:nvPr/>
        </p:nvSpPr>
        <p:spPr bwMode="auto">
          <a:xfrm>
            <a:off x="517525" y="2805113"/>
            <a:ext cx="2178050" cy="366712"/>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itchFamily="34" charset="0"/>
                <a:cs typeface="Arial" pitchFamily="34" charset="0"/>
              </a:defRPr>
            </a:lvl1pPr>
            <a:lvl2pPr marL="742950" indent="-285750" eaLnBrk="0" hangingPunct="0">
              <a:defRPr sz="2400">
                <a:solidFill>
                  <a:schemeClr val="tx1"/>
                </a:solidFill>
                <a:latin typeface="Arial Narrow" pitchFamily="34" charset="0"/>
                <a:cs typeface="Arial" pitchFamily="34" charset="0"/>
              </a:defRPr>
            </a:lvl2pPr>
            <a:lvl3pPr marL="1143000" indent="-228600" eaLnBrk="0" hangingPunct="0">
              <a:defRPr sz="2400">
                <a:solidFill>
                  <a:schemeClr val="tx1"/>
                </a:solidFill>
                <a:latin typeface="Arial Narrow" pitchFamily="34" charset="0"/>
                <a:cs typeface="Arial" pitchFamily="34" charset="0"/>
              </a:defRPr>
            </a:lvl3pPr>
            <a:lvl4pPr marL="1600200" indent="-228600" eaLnBrk="0" hangingPunct="0">
              <a:defRPr sz="2400">
                <a:solidFill>
                  <a:schemeClr val="tx1"/>
                </a:solidFill>
                <a:latin typeface="Arial Narrow" pitchFamily="34" charset="0"/>
                <a:cs typeface="Arial" pitchFamily="34" charset="0"/>
              </a:defRPr>
            </a:lvl4pPr>
            <a:lvl5pPr marL="2057400" indent="-228600" eaLnBrk="0" hangingPunct="0">
              <a:defRPr sz="2400">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Narrow" pitchFamily="34" charset="0"/>
                <a:cs typeface="Arial" pitchFamily="34" charset="0"/>
              </a:defRPr>
            </a:lvl9pPr>
          </a:lstStyle>
          <a:p>
            <a:pPr algn="ctr" eaLnBrk="1" hangingPunct="1">
              <a:spcBef>
                <a:spcPct val="50000"/>
              </a:spcBef>
            </a:pPr>
            <a:r>
              <a:rPr lang="en-GB" sz="1800">
                <a:latin typeface="Arial" pitchFamily="34" charset="0"/>
              </a:rPr>
              <a:t>Equate coefficients:</a:t>
            </a:r>
            <a:endParaRPr lang="en-GB" sz="1800"/>
          </a:p>
        </p:txBody>
      </p:sp>
      <p:graphicFrame>
        <p:nvGraphicFramePr>
          <p:cNvPr id="18449" name="Object 17"/>
          <p:cNvGraphicFramePr>
            <a:graphicFrameLocks noChangeAspect="1"/>
          </p:cNvGraphicFramePr>
          <p:nvPr/>
        </p:nvGraphicFramePr>
        <p:xfrm>
          <a:off x="3017838" y="2789238"/>
          <a:ext cx="2874962" cy="363537"/>
        </p:xfrm>
        <a:graphic>
          <a:graphicData uri="http://schemas.openxmlformats.org/presentationml/2006/ole">
            <mc:AlternateContent xmlns:mc="http://schemas.openxmlformats.org/markup-compatibility/2006">
              <mc:Choice xmlns:v="urn:schemas-microsoft-com:vml" Requires="v">
                <p:oleObj spid="_x0000_s54322" name="Equation" r:id="rId8" imgW="1586811" imgH="203112" progId="Equation.DSMT4">
                  <p:embed/>
                </p:oleObj>
              </mc:Choice>
              <mc:Fallback>
                <p:oleObj name="Equation" r:id="rId8" imgW="1586811" imgH="203112" progId="Equation.DSMT4">
                  <p:embed/>
                  <p:pic>
                    <p:nvPicPr>
                      <p:cNvPr id="0" name="Object 1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17838" y="2789238"/>
                        <a:ext cx="2874962"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450" name="Text Box 18"/>
          <p:cNvSpPr txBox="1">
            <a:spLocks noChangeArrowheads="1"/>
          </p:cNvSpPr>
          <p:nvPr/>
        </p:nvSpPr>
        <p:spPr bwMode="auto">
          <a:xfrm>
            <a:off x="574675" y="3340100"/>
            <a:ext cx="1809750" cy="366713"/>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itchFamily="34" charset="0"/>
                <a:cs typeface="Arial" pitchFamily="34" charset="0"/>
              </a:defRPr>
            </a:lvl1pPr>
            <a:lvl2pPr marL="742950" indent="-285750" eaLnBrk="0" hangingPunct="0">
              <a:defRPr sz="2400">
                <a:solidFill>
                  <a:schemeClr val="tx1"/>
                </a:solidFill>
                <a:latin typeface="Arial Narrow" pitchFamily="34" charset="0"/>
                <a:cs typeface="Arial" pitchFamily="34" charset="0"/>
              </a:defRPr>
            </a:lvl2pPr>
            <a:lvl3pPr marL="1143000" indent="-228600" eaLnBrk="0" hangingPunct="0">
              <a:defRPr sz="2400">
                <a:solidFill>
                  <a:schemeClr val="tx1"/>
                </a:solidFill>
                <a:latin typeface="Arial Narrow" pitchFamily="34" charset="0"/>
                <a:cs typeface="Arial" pitchFamily="34" charset="0"/>
              </a:defRPr>
            </a:lvl3pPr>
            <a:lvl4pPr marL="1600200" indent="-228600" eaLnBrk="0" hangingPunct="0">
              <a:defRPr sz="2400">
                <a:solidFill>
                  <a:schemeClr val="tx1"/>
                </a:solidFill>
                <a:latin typeface="Arial Narrow" pitchFamily="34" charset="0"/>
                <a:cs typeface="Arial" pitchFamily="34" charset="0"/>
              </a:defRPr>
            </a:lvl4pPr>
            <a:lvl5pPr marL="2057400" indent="-228600" eaLnBrk="0" hangingPunct="0">
              <a:defRPr sz="2400">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Narrow" pitchFamily="34" charset="0"/>
                <a:cs typeface="Arial" pitchFamily="34" charset="0"/>
              </a:defRPr>
            </a:lvl9pPr>
          </a:lstStyle>
          <a:p>
            <a:pPr algn="ctr" eaLnBrk="1" hangingPunct="1">
              <a:spcBef>
                <a:spcPct val="50000"/>
              </a:spcBef>
            </a:pPr>
            <a:r>
              <a:rPr lang="en-GB" sz="1800">
                <a:latin typeface="Arial" pitchFamily="34" charset="0"/>
              </a:rPr>
              <a:t>Square and add</a:t>
            </a:r>
            <a:endParaRPr lang="en-GB" sz="1800"/>
          </a:p>
        </p:txBody>
      </p:sp>
      <p:graphicFrame>
        <p:nvGraphicFramePr>
          <p:cNvPr id="18451" name="Object 19"/>
          <p:cNvGraphicFramePr>
            <a:graphicFrameLocks noChangeAspect="1"/>
          </p:cNvGraphicFramePr>
          <p:nvPr/>
        </p:nvGraphicFramePr>
        <p:xfrm>
          <a:off x="3011488" y="3278188"/>
          <a:ext cx="2530475" cy="433387"/>
        </p:xfrm>
        <a:graphic>
          <a:graphicData uri="http://schemas.openxmlformats.org/presentationml/2006/ole">
            <mc:AlternateContent xmlns:mc="http://schemas.openxmlformats.org/markup-compatibility/2006">
              <mc:Choice xmlns:v="urn:schemas-microsoft-com:vml" Requires="v">
                <p:oleObj spid="_x0000_s54323" name="Equation" r:id="rId10" imgW="1397000" imgH="241300" progId="Equation.DSMT4">
                  <p:embed/>
                </p:oleObj>
              </mc:Choice>
              <mc:Fallback>
                <p:oleObj name="Equation" r:id="rId10" imgW="1397000" imgH="241300" progId="Equation.DSMT4">
                  <p:embed/>
                  <p:pic>
                    <p:nvPicPr>
                      <p:cNvPr id="0" name="Object 1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11488" y="3278188"/>
                        <a:ext cx="2530475"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452" name="Text Box 20"/>
          <p:cNvSpPr txBox="1">
            <a:spLocks noChangeArrowheads="1"/>
          </p:cNvSpPr>
          <p:nvPr/>
        </p:nvSpPr>
        <p:spPr bwMode="auto">
          <a:xfrm>
            <a:off x="574675" y="3870325"/>
            <a:ext cx="1060450" cy="366713"/>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itchFamily="34" charset="0"/>
                <a:cs typeface="Arial" pitchFamily="34" charset="0"/>
              </a:defRPr>
            </a:lvl1pPr>
            <a:lvl2pPr marL="742950" indent="-285750" eaLnBrk="0" hangingPunct="0">
              <a:defRPr sz="2400">
                <a:solidFill>
                  <a:schemeClr val="tx1"/>
                </a:solidFill>
                <a:latin typeface="Arial Narrow" pitchFamily="34" charset="0"/>
                <a:cs typeface="Arial" pitchFamily="34" charset="0"/>
              </a:defRPr>
            </a:lvl2pPr>
            <a:lvl3pPr marL="1143000" indent="-228600" eaLnBrk="0" hangingPunct="0">
              <a:defRPr sz="2400">
                <a:solidFill>
                  <a:schemeClr val="tx1"/>
                </a:solidFill>
                <a:latin typeface="Arial Narrow" pitchFamily="34" charset="0"/>
                <a:cs typeface="Arial" pitchFamily="34" charset="0"/>
              </a:defRPr>
            </a:lvl3pPr>
            <a:lvl4pPr marL="1600200" indent="-228600" eaLnBrk="0" hangingPunct="0">
              <a:defRPr sz="2400">
                <a:solidFill>
                  <a:schemeClr val="tx1"/>
                </a:solidFill>
                <a:latin typeface="Arial Narrow" pitchFamily="34" charset="0"/>
                <a:cs typeface="Arial" pitchFamily="34" charset="0"/>
              </a:defRPr>
            </a:lvl4pPr>
            <a:lvl5pPr marL="2057400" indent="-228600" eaLnBrk="0" hangingPunct="0">
              <a:defRPr sz="2400">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Narrow" pitchFamily="34" charset="0"/>
                <a:cs typeface="Arial" pitchFamily="34" charset="0"/>
              </a:defRPr>
            </a:lvl9pPr>
          </a:lstStyle>
          <a:p>
            <a:pPr algn="ctr" eaLnBrk="1" hangingPunct="1">
              <a:spcBef>
                <a:spcPct val="50000"/>
              </a:spcBef>
            </a:pPr>
            <a:r>
              <a:rPr lang="en-GB" sz="1800">
                <a:latin typeface="Arial" pitchFamily="34" charset="0"/>
              </a:rPr>
              <a:t>Dividing:</a:t>
            </a:r>
            <a:endParaRPr lang="en-GB" sz="1800"/>
          </a:p>
        </p:txBody>
      </p:sp>
      <p:sp>
        <p:nvSpPr>
          <p:cNvPr id="18453" name="Text Box 21"/>
          <p:cNvSpPr txBox="1">
            <a:spLocks noChangeArrowheads="1"/>
          </p:cNvSpPr>
          <p:nvPr/>
        </p:nvSpPr>
        <p:spPr bwMode="auto">
          <a:xfrm>
            <a:off x="574675" y="4405313"/>
            <a:ext cx="1492250" cy="366712"/>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itchFamily="34" charset="0"/>
                <a:cs typeface="Arial" pitchFamily="34" charset="0"/>
              </a:defRPr>
            </a:lvl1pPr>
            <a:lvl2pPr marL="742950" indent="-285750" eaLnBrk="0" hangingPunct="0">
              <a:defRPr sz="2400">
                <a:solidFill>
                  <a:schemeClr val="tx1"/>
                </a:solidFill>
                <a:latin typeface="Arial Narrow" pitchFamily="34" charset="0"/>
                <a:cs typeface="Arial" pitchFamily="34" charset="0"/>
              </a:defRPr>
            </a:lvl2pPr>
            <a:lvl3pPr marL="1143000" indent="-228600" eaLnBrk="0" hangingPunct="0">
              <a:defRPr sz="2400">
                <a:solidFill>
                  <a:schemeClr val="tx1"/>
                </a:solidFill>
                <a:latin typeface="Arial Narrow" pitchFamily="34" charset="0"/>
                <a:cs typeface="Arial" pitchFamily="34" charset="0"/>
              </a:defRPr>
            </a:lvl3pPr>
            <a:lvl4pPr marL="1600200" indent="-228600" eaLnBrk="0" hangingPunct="0">
              <a:defRPr sz="2400">
                <a:solidFill>
                  <a:schemeClr val="tx1"/>
                </a:solidFill>
                <a:latin typeface="Arial Narrow" pitchFamily="34" charset="0"/>
                <a:cs typeface="Arial" pitchFamily="34" charset="0"/>
              </a:defRPr>
            </a:lvl4pPr>
            <a:lvl5pPr marL="2057400" indent="-228600" eaLnBrk="0" hangingPunct="0">
              <a:defRPr sz="2400">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Narrow" pitchFamily="34" charset="0"/>
                <a:cs typeface="Arial" pitchFamily="34" charset="0"/>
              </a:defRPr>
            </a:lvl9pPr>
          </a:lstStyle>
          <a:p>
            <a:pPr algn="ctr" eaLnBrk="1" hangingPunct="1">
              <a:spcBef>
                <a:spcPct val="50000"/>
              </a:spcBef>
            </a:pPr>
            <a:r>
              <a:rPr lang="en-GB" sz="1800">
                <a:latin typeface="Arial" pitchFamily="34" charset="0"/>
              </a:rPr>
              <a:t>Put together:</a:t>
            </a:r>
            <a:endParaRPr lang="en-GB" sz="1800"/>
          </a:p>
        </p:txBody>
      </p:sp>
      <p:graphicFrame>
        <p:nvGraphicFramePr>
          <p:cNvPr id="18454" name="Object 22"/>
          <p:cNvGraphicFramePr>
            <a:graphicFrameLocks noChangeAspect="1"/>
          </p:cNvGraphicFramePr>
          <p:nvPr/>
        </p:nvGraphicFramePr>
        <p:xfrm>
          <a:off x="2435225" y="4405313"/>
          <a:ext cx="3424238" cy="425450"/>
        </p:xfrm>
        <a:graphic>
          <a:graphicData uri="http://schemas.openxmlformats.org/presentationml/2006/ole">
            <mc:AlternateContent xmlns:mc="http://schemas.openxmlformats.org/markup-compatibility/2006">
              <mc:Choice xmlns:v="urn:schemas-microsoft-com:vml" Requires="v">
                <p:oleObj spid="_x0000_s54324" name="Equation" r:id="rId12" imgW="2120900" imgH="266700" progId="Equation.DSMT4">
                  <p:embed/>
                </p:oleObj>
              </mc:Choice>
              <mc:Fallback>
                <p:oleObj name="Equation" r:id="rId12" imgW="2120900" imgH="266700" progId="Equation.DSMT4">
                  <p:embed/>
                  <p:pic>
                    <p:nvPicPr>
                      <p:cNvPr id="0" name="Object 2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435225" y="4405313"/>
                        <a:ext cx="342423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455" name="Object 23"/>
          <p:cNvGraphicFramePr>
            <a:graphicFrameLocks noChangeAspect="1"/>
          </p:cNvGraphicFramePr>
          <p:nvPr/>
        </p:nvGraphicFramePr>
        <p:xfrm>
          <a:off x="2335213" y="3767138"/>
          <a:ext cx="1030287" cy="552450"/>
        </p:xfrm>
        <a:graphic>
          <a:graphicData uri="http://schemas.openxmlformats.org/presentationml/2006/ole">
            <mc:AlternateContent xmlns:mc="http://schemas.openxmlformats.org/markup-compatibility/2006">
              <mc:Choice xmlns:v="urn:schemas-microsoft-com:vml" Requires="v">
                <p:oleObj spid="_x0000_s54325" name="Equation" r:id="rId14" imgW="583693" imgH="317225" progId="Equation.DSMT4">
                  <p:embed/>
                </p:oleObj>
              </mc:Choice>
              <mc:Fallback>
                <p:oleObj name="Equation" r:id="rId14" imgW="583693" imgH="317225" progId="Equation.DSMT4">
                  <p:embed/>
                  <p:pic>
                    <p:nvPicPr>
                      <p:cNvPr id="0" name="Object 2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335213" y="3767138"/>
                        <a:ext cx="1030287"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456" name="Object 24"/>
          <p:cNvGraphicFramePr>
            <a:graphicFrameLocks noChangeAspect="1"/>
          </p:cNvGraphicFramePr>
          <p:nvPr/>
        </p:nvGraphicFramePr>
        <p:xfrm>
          <a:off x="3698875" y="3875088"/>
          <a:ext cx="1458913" cy="376237"/>
        </p:xfrm>
        <a:graphic>
          <a:graphicData uri="http://schemas.openxmlformats.org/presentationml/2006/ole">
            <mc:AlternateContent xmlns:mc="http://schemas.openxmlformats.org/markup-compatibility/2006">
              <mc:Choice xmlns:v="urn:schemas-microsoft-com:vml" Requires="v">
                <p:oleObj spid="_x0000_s54326" name="Equation" r:id="rId16" imgW="774364" imgH="203112" progId="Equation.DSMT4">
                  <p:embed/>
                </p:oleObj>
              </mc:Choice>
              <mc:Fallback>
                <p:oleObj name="Equation" r:id="rId16" imgW="774364" imgH="203112" progId="Equation.DSMT4">
                  <p:embed/>
                  <p:pic>
                    <p:nvPicPr>
                      <p:cNvPr id="0" name="Object 2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698875" y="3875088"/>
                        <a:ext cx="1458913"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457" name="Text Box 25"/>
          <p:cNvSpPr txBox="1">
            <a:spLocks noChangeArrowheads="1"/>
          </p:cNvSpPr>
          <p:nvPr/>
        </p:nvSpPr>
        <p:spPr bwMode="auto">
          <a:xfrm>
            <a:off x="5329238" y="3719513"/>
            <a:ext cx="2192337"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itchFamily="34" charset="0"/>
                <a:cs typeface="Arial" pitchFamily="34" charset="0"/>
              </a:defRPr>
            </a:lvl1pPr>
            <a:lvl2pPr marL="742950" indent="-285750" eaLnBrk="0" hangingPunct="0">
              <a:defRPr sz="2400">
                <a:solidFill>
                  <a:schemeClr val="tx1"/>
                </a:solidFill>
                <a:latin typeface="Arial Narrow" pitchFamily="34" charset="0"/>
                <a:cs typeface="Arial" pitchFamily="34" charset="0"/>
              </a:defRPr>
            </a:lvl2pPr>
            <a:lvl3pPr marL="1143000" indent="-228600" eaLnBrk="0" hangingPunct="0">
              <a:defRPr sz="2400">
                <a:solidFill>
                  <a:schemeClr val="tx1"/>
                </a:solidFill>
                <a:latin typeface="Arial Narrow" pitchFamily="34" charset="0"/>
                <a:cs typeface="Arial" pitchFamily="34" charset="0"/>
              </a:defRPr>
            </a:lvl3pPr>
            <a:lvl4pPr marL="1600200" indent="-228600" eaLnBrk="0" hangingPunct="0">
              <a:defRPr sz="2400">
                <a:solidFill>
                  <a:schemeClr val="tx1"/>
                </a:solidFill>
                <a:latin typeface="Arial Narrow" pitchFamily="34" charset="0"/>
                <a:cs typeface="Arial" pitchFamily="34" charset="0"/>
              </a:defRPr>
            </a:lvl4pPr>
            <a:lvl5pPr marL="2057400" indent="-228600" eaLnBrk="0" hangingPunct="0">
              <a:defRPr sz="2400">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Narrow" pitchFamily="34" charset="0"/>
                <a:cs typeface="Arial" pitchFamily="34" charset="0"/>
              </a:defRPr>
            </a:lvl9pPr>
          </a:lstStyle>
          <a:p>
            <a:pPr algn="ctr" eaLnBrk="1" hangingPunct="1">
              <a:spcBef>
                <a:spcPct val="50000"/>
              </a:spcBef>
            </a:pPr>
            <a:r>
              <a:rPr lang="en-GB" sz="1800" i="1"/>
              <a:t>a</a:t>
            </a:r>
            <a:r>
              <a:rPr lang="en-GB" sz="1600"/>
              <a:t> is in 1</a:t>
            </a:r>
            <a:r>
              <a:rPr lang="en-GB" sz="1600" baseline="30000"/>
              <a:t>st</a:t>
            </a:r>
            <a:r>
              <a:rPr lang="en-GB" sz="1600"/>
              <a:t> quadrant</a:t>
            </a:r>
          </a:p>
          <a:p>
            <a:pPr algn="ctr" eaLnBrk="1" hangingPunct="1">
              <a:spcBef>
                <a:spcPct val="50000"/>
              </a:spcBef>
            </a:pPr>
            <a:r>
              <a:rPr lang="en-GB" sz="1600"/>
              <a:t>(sin and cos are both + )</a:t>
            </a:r>
          </a:p>
        </p:txBody>
      </p:sp>
      <p:grpSp>
        <p:nvGrpSpPr>
          <p:cNvPr id="3" name="Group 57"/>
          <p:cNvGrpSpPr>
            <a:grpSpLocks/>
          </p:cNvGrpSpPr>
          <p:nvPr/>
        </p:nvGrpSpPr>
        <p:grpSpPr bwMode="auto">
          <a:xfrm>
            <a:off x="7370763" y="2724150"/>
            <a:ext cx="1096962" cy="969963"/>
            <a:chOff x="4643" y="1716"/>
            <a:chExt cx="691" cy="611"/>
          </a:xfrm>
        </p:grpSpPr>
        <p:sp>
          <p:nvSpPr>
            <p:cNvPr id="54313" name="Line 27"/>
            <p:cNvSpPr>
              <a:spLocks noChangeShapeType="1"/>
            </p:cNvSpPr>
            <p:nvPr/>
          </p:nvSpPr>
          <p:spPr bwMode="auto">
            <a:xfrm>
              <a:off x="4922" y="1716"/>
              <a:ext cx="0" cy="61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14" name="Line 28"/>
            <p:cNvSpPr>
              <a:spLocks noChangeShapeType="1"/>
            </p:cNvSpPr>
            <p:nvPr/>
          </p:nvSpPr>
          <p:spPr bwMode="auto">
            <a:xfrm>
              <a:off x="4690" y="2035"/>
              <a:ext cx="53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54315" name="Picture 29" descr="Blue-tick"/>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968" y="2039"/>
              <a:ext cx="245"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316" name="Picture 30" descr="Blue-tick"/>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643" y="1769"/>
              <a:ext cx="245"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317" name="Picture 31" descr="Blue-tick"/>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969" y="1748"/>
              <a:ext cx="245"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318" name="Picture 32" descr="Blue-tick"/>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089" y="1755"/>
              <a:ext cx="245"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18465" name="Object 33"/>
          <p:cNvGraphicFramePr>
            <a:graphicFrameLocks noChangeAspect="1"/>
          </p:cNvGraphicFramePr>
          <p:nvPr/>
        </p:nvGraphicFramePr>
        <p:xfrm>
          <a:off x="7566025" y="3857625"/>
          <a:ext cx="908050" cy="330200"/>
        </p:xfrm>
        <a:graphic>
          <a:graphicData uri="http://schemas.openxmlformats.org/presentationml/2006/ole">
            <mc:AlternateContent xmlns:mc="http://schemas.openxmlformats.org/markup-compatibility/2006">
              <mc:Choice xmlns:v="urn:schemas-microsoft-com:vml" Requires="v">
                <p:oleObj spid="_x0000_s54327" name="Equation" r:id="rId19" imgW="482181" imgH="177646" progId="Equation.DSMT4">
                  <p:embed/>
                </p:oleObj>
              </mc:Choice>
              <mc:Fallback>
                <p:oleObj name="Equation" r:id="rId19" imgW="482181" imgH="177646" progId="Equation.DSMT4">
                  <p:embed/>
                  <p:pic>
                    <p:nvPicPr>
                      <p:cNvPr id="0" name="Object 33"/>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566025" y="3857625"/>
                        <a:ext cx="90805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4298" name="Rectangle 39"/>
          <p:cNvSpPr>
            <a:spLocks noChangeArrowheads="1"/>
          </p:cNvSpPr>
          <p:nvPr/>
        </p:nvSpPr>
        <p:spPr bwMode="auto">
          <a:xfrm>
            <a:off x="3810000" y="33289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endParaRPr lang="en-US"/>
          </a:p>
        </p:txBody>
      </p:sp>
      <p:sp>
        <p:nvSpPr>
          <p:cNvPr id="54299" name="Rectangle 42"/>
          <p:cNvSpPr>
            <a:spLocks noChangeArrowheads="1"/>
          </p:cNvSpPr>
          <p:nvPr/>
        </p:nvSpPr>
        <p:spPr bwMode="auto">
          <a:xfrm>
            <a:off x="3262313" y="33289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endParaRPr lang="en-US"/>
          </a:p>
        </p:txBody>
      </p:sp>
      <p:sp>
        <p:nvSpPr>
          <p:cNvPr id="54300" name="Rectangle 45"/>
          <p:cNvSpPr>
            <a:spLocks noChangeArrowheads="1"/>
          </p:cNvSpPr>
          <p:nvPr/>
        </p:nvSpPr>
        <p:spPr bwMode="auto">
          <a:xfrm>
            <a:off x="3709988" y="33289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endParaRPr lang="en-US"/>
          </a:p>
        </p:txBody>
      </p:sp>
      <p:grpSp>
        <p:nvGrpSpPr>
          <p:cNvPr id="54301" name="Group 47"/>
          <p:cNvGrpSpPr>
            <a:grpSpLocks/>
          </p:cNvGrpSpPr>
          <p:nvPr/>
        </p:nvGrpSpPr>
        <p:grpSpPr bwMode="auto">
          <a:xfrm>
            <a:off x="450850" y="768350"/>
            <a:ext cx="7569200" cy="1217613"/>
            <a:chOff x="284" y="484"/>
            <a:chExt cx="4768" cy="767"/>
          </a:xfrm>
        </p:grpSpPr>
        <p:graphicFrame>
          <p:nvGraphicFramePr>
            <p:cNvPr id="54308" name="Object 38"/>
            <p:cNvGraphicFramePr>
              <a:graphicFrameLocks noChangeAspect="1"/>
            </p:cNvGraphicFramePr>
            <p:nvPr/>
          </p:nvGraphicFramePr>
          <p:xfrm>
            <a:off x="326" y="484"/>
            <a:ext cx="1833" cy="241"/>
          </p:xfrm>
          <a:graphic>
            <a:graphicData uri="http://schemas.openxmlformats.org/presentationml/2006/ole">
              <mc:AlternateContent xmlns:mc="http://schemas.openxmlformats.org/markup-compatibility/2006">
                <mc:Choice xmlns:v="urn:schemas-microsoft-com:vml" Requires="v">
                  <p:oleObj spid="_x0000_s54328" r:id="rId21" imgW="1524000" imgH="203200" progId="Equation.DSMT4">
                    <p:embed/>
                  </p:oleObj>
                </mc:Choice>
                <mc:Fallback>
                  <p:oleObj r:id="rId21" imgW="1524000" imgH="203200" progId="Equation.DSMT4">
                    <p:embed/>
                    <p:pic>
                      <p:nvPicPr>
                        <p:cNvPr id="0" name="Object 38"/>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26" y="484"/>
                          <a:ext cx="1833"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4309" name="Text Box 40"/>
            <p:cNvSpPr txBox="1">
              <a:spLocks noChangeArrowheads="1"/>
            </p:cNvSpPr>
            <p:nvPr/>
          </p:nvSpPr>
          <p:spPr bwMode="auto">
            <a:xfrm>
              <a:off x="284" y="735"/>
              <a:ext cx="249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itchFamily="34" charset="0"/>
                  <a:cs typeface="Arial" pitchFamily="34" charset="0"/>
                </a:defRPr>
              </a:lvl1pPr>
              <a:lvl2pPr marL="742950" indent="-285750" eaLnBrk="0" hangingPunct="0">
                <a:defRPr sz="2400">
                  <a:solidFill>
                    <a:schemeClr val="tx1"/>
                  </a:solidFill>
                  <a:latin typeface="Arial Narrow" pitchFamily="34" charset="0"/>
                  <a:cs typeface="Arial" pitchFamily="34" charset="0"/>
                </a:defRPr>
              </a:lvl2pPr>
              <a:lvl3pPr marL="1143000" indent="-228600" eaLnBrk="0" hangingPunct="0">
                <a:defRPr sz="2400">
                  <a:solidFill>
                    <a:schemeClr val="tx1"/>
                  </a:solidFill>
                  <a:latin typeface="Arial Narrow" pitchFamily="34" charset="0"/>
                  <a:cs typeface="Arial" pitchFamily="34" charset="0"/>
                </a:defRPr>
              </a:lvl3pPr>
              <a:lvl4pPr marL="1600200" indent="-228600" eaLnBrk="0" hangingPunct="0">
                <a:defRPr sz="2400">
                  <a:solidFill>
                    <a:schemeClr val="tx1"/>
                  </a:solidFill>
                  <a:latin typeface="Arial Narrow" pitchFamily="34" charset="0"/>
                  <a:cs typeface="Arial" pitchFamily="34" charset="0"/>
                </a:defRPr>
              </a:lvl4pPr>
              <a:lvl5pPr marL="2057400" indent="-228600" eaLnBrk="0" hangingPunct="0">
                <a:defRPr sz="2400">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Narrow" pitchFamily="34" charset="0"/>
                  <a:cs typeface="Arial" pitchFamily="34" charset="0"/>
                </a:defRPr>
              </a:lvl9pPr>
            </a:lstStyle>
            <a:p>
              <a:pPr eaLnBrk="1" hangingPunct="1">
                <a:spcBef>
                  <a:spcPct val="50000"/>
                </a:spcBef>
              </a:pPr>
              <a:r>
                <a:rPr lang="en-GB" sz="2000">
                  <a:cs typeface="Times New Roman" pitchFamily="18" charset="0"/>
                </a:rPr>
                <a:t>a)     Express  </a:t>
              </a:r>
              <a:r>
                <a:rPr lang="en-GB" sz="2000" i="1">
                  <a:cs typeface="Times New Roman" pitchFamily="18" charset="0"/>
                </a:rPr>
                <a:t>f </a:t>
              </a:r>
              <a:r>
                <a:rPr lang="en-GB" sz="2000">
                  <a:cs typeface="Times New Roman" pitchFamily="18" charset="0"/>
                </a:rPr>
                <a:t>(</a:t>
              </a:r>
              <a:r>
                <a:rPr lang="en-GB" sz="2000" i="1">
                  <a:cs typeface="Times New Roman" pitchFamily="18" charset="0"/>
                </a:rPr>
                <a:t>x</a:t>
              </a:r>
              <a:r>
                <a:rPr lang="en-GB" sz="2000">
                  <a:cs typeface="Times New Roman" pitchFamily="18" charset="0"/>
                </a:rPr>
                <a:t>)  in the form</a:t>
              </a:r>
              <a:endParaRPr lang="en-GB" sz="2000"/>
            </a:p>
          </p:txBody>
        </p:sp>
        <p:graphicFrame>
          <p:nvGraphicFramePr>
            <p:cNvPr id="54310" name="Object 41"/>
            <p:cNvGraphicFramePr>
              <a:graphicFrameLocks noChangeAspect="1"/>
            </p:cNvGraphicFramePr>
            <p:nvPr/>
          </p:nvGraphicFramePr>
          <p:xfrm>
            <a:off x="2237" y="758"/>
            <a:ext cx="2815" cy="215"/>
          </p:xfrm>
          <a:graphic>
            <a:graphicData uri="http://schemas.openxmlformats.org/presentationml/2006/ole">
              <mc:AlternateContent xmlns:mc="http://schemas.openxmlformats.org/markup-compatibility/2006">
                <mc:Choice xmlns:v="urn:schemas-microsoft-com:vml" Requires="v">
                  <p:oleObj spid="_x0000_s54329" r:id="rId23" imgW="2616200" imgH="203200" progId="Equation.DSMT4">
                    <p:embed/>
                  </p:oleObj>
                </mc:Choice>
                <mc:Fallback>
                  <p:oleObj r:id="rId23" imgW="2616200" imgH="203200" progId="Equation.DSMT4">
                    <p:embed/>
                    <p:pic>
                      <p:nvPicPr>
                        <p:cNvPr id="0" name="Object 41"/>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237" y="758"/>
                          <a:ext cx="2815"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4311" name="Object 44"/>
            <p:cNvGraphicFramePr>
              <a:graphicFrameLocks noChangeAspect="1"/>
            </p:cNvGraphicFramePr>
            <p:nvPr/>
          </p:nvGraphicFramePr>
          <p:xfrm>
            <a:off x="2214" y="1015"/>
            <a:ext cx="2014" cy="234"/>
          </p:xfrm>
          <a:graphic>
            <a:graphicData uri="http://schemas.openxmlformats.org/presentationml/2006/ole">
              <mc:AlternateContent xmlns:mc="http://schemas.openxmlformats.org/markup-compatibility/2006">
                <mc:Choice xmlns:v="urn:schemas-microsoft-com:vml" Requires="v">
                  <p:oleObj spid="_x0000_s54330" r:id="rId25" imgW="1726451" imgH="203112" progId="Equation.DSMT4">
                    <p:embed/>
                  </p:oleObj>
                </mc:Choice>
                <mc:Fallback>
                  <p:oleObj r:id="rId25" imgW="1726451" imgH="203112" progId="Equation.DSMT4">
                    <p:embed/>
                    <p:pic>
                      <p:nvPicPr>
                        <p:cNvPr id="0" name="Object 44"/>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214" y="1015"/>
                          <a:ext cx="2014"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4312" name="Text Box 46"/>
            <p:cNvSpPr txBox="1">
              <a:spLocks noChangeArrowheads="1"/>
            </p:cNvSpPr>
            <p:nvPr/>
          </p:nvSpPr>
          <p:spPr bwMode="auto">
            <a:xfrm>
              <a:off x="292" y="1001"/>
              <a:ext cx="193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itchFamily="34" charset="0"/>
                  <a:cs typeface="Arial" pitchFamily="34" charset="0"/>
                </a:defRPr>
              </a:lvl1pPr>
              <a:lvl2pPr marL="742950" indent="-285750" eaLnBrk="0" hangingPunct="0">
                <a:defRPr sz="2400">
                  <a:solidFill>
                    <a:schemeClr val="tx1"/>
                  </a:solidFill>
                  <a:latin typeface="Arial Narrow" pitchFamily="34" charset="0"/>
                  <a:cs typeface="Arial" pitchFamily="34" charset="0"/>
                </a:defRPr>
              </a:lvl2pPr>
              <a:lvl3pPr marL="1143000" indent="-228600" eaLnBrk="0" hangingPunct="0">
                <a:defRPr sz="2400">
                  <a:solidFill>
                    <a:schemeClr val="tx1"/>
                  </a:solidFill>
                  <a:latin typeface="Arial Narrow" pitchFamily="34" charset="0"/>
                  <a:cs typeface="Arial" pitchFamily="34" charset="0"/>
                </a:defRPr>
              </a:lvl3pPr>
              <a:lvl4pPr marL="1600200" indent="-228600" eaLnBrk="0" hangingPunct="0">
                <a:defRPr sz="2400">
                  <a:solidFill>
                    <a:schemeClr val="tx1"/>
                  </a:solidFill>
                  <a:latin typeface="Arial Narrow" pitchFamily="34" charset="0"/>
                  <a:cs typeface="Arial" pitchFamily="34" charset="0"/>
                </a:defRPr>
              </a:lvl4pPr>
              <a:lvl5pPr marL="2057400" indent="-228600" eaLnBrk="0" hangingPunct="0">
                <a:defRPr sz="2400">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Narrow" pitchFamily="34" charset="0"/>
                  <a:cs typeface="Arial" pitchFamily="34" charset="0"/>
                </a:defRPr>
              </a:lvl9pPr>
            </a:lstStyle>
            <a:p>
              <a:pPr eaLnBrk="1" hangingPunct="1">
                <a:spcBef>
                  <a:spcPct val="50000"/>
                </a:spcBef>
              </a:pPr>
              <a:r>
                <a:rPr lang="en-GB" sz="2000">
                  <a:cs typeface="Times New Roman" pitchFamily="18" charset="0"/>
                </a:rPr>
                <a:t>b)     Hence solve algebraically </a:t>
              </a:r>
            </a:p>
          </p:txBody>
        </p:sp>
      </p:grpSp>
      <p:sp>
        <p:nvSpPr>
          <p:cNvPr id="18481" name="Text Box 49"/>
          <p:cNvSpPr txBox="1">
            <a:spLocks noChangeArrowheads="1"/>
          </p:cNvSpPr>
          <p:nvPr/>
        </p:nvSpPr>
        <p:spPr bwMode="auto">
          <a:xfrm>
            <a:off x="574675" y="4972050"/>
            <a:ext cx="1758950" cy="366713"/>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itchFamily="34" charset="0"/>
                <a:cs typeface="Arial" pitchFamily="34" charset="0"/>
              </a:defRPr>
            </a:lvl1pPr>
            <a:lvl2pPr marL="742950" indent="-285750" eaLnBrk="0" hangingPunct="0">
              <a:defRPr sz="2400">
                <a:solidFill>
                  <a:schemeClr val="tx1"/>
                </a:solidFill>
                <a:latin typeface="Arial Narrow" pitchFamily="34" charset="0"/>
                <a:cs typeface="Arial" pitchFamily="34" charset="0"/>
              </a:defRPr>
            </a:lvl2pPr>
            <a:lvl3pPr marL="1143000" indent="-228600" eaLnBrk="0" hangingPunct="0">
              <a:defRPr sz="2400">
                <a:solidFill>
                  <a:schemeClr val="tx1"/>
                </a:solidFill>
                <a:latin typeface="Arial Narrow" pitchFamily="34" charset="0"/>
                <a:cs typeface="Arial" pitchFamily="34" charset="0"/>
              </a:defRPr>
            </a:lvl3pPr>
            <a:lvl4pPr marL="1600200" indent="-228600" eaLnBrk="0" hangingPunct="0">
              <a:defRPr sz="2400">
                <a:solidFill>
                  <a:schemeClr val="tx1"/>
                </a:solidFill>
                <a:latin typeface="Arial Narrow" pitchFamily="34" charset="0"/>
                <a:cs typeface="Arial" pitchFamily="34" charset="0"/>
              </a:defRPr>
            </a:lvl4pPr>
            <a:lvl5pPr marL="2057400" indent="-228600" eaLnBrk="0" hangingPunct="0">
              <a:defRPr sz="2400">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Narrow" pitchFamily="34" charset="0"/>
                <a:cs typeface="Arial" pitchFamily="34" charset="0"/>
              </a:defRPr>
            </a:lvl9pPr>
          </a:lstStyle>
          <a:p>
            <a:pPr algn="ctr" eaLnBrk="1" hangingPunct="1">
              <a:spcBef>
                <a:spcPct val="50000"/>
              </a:spcBef>
            </a:pPr>
            <a:r>
              <a:rPr lang="en-GB" sz="1800">
                <a:latin typeface="Arial" pitchFamily="34" charset="0"/>
              </a:rPr>
              <a:t>Solve equation.</a:t>
            </a:r>
            <a:endParaRPr lang="en-GB" sz="1800"/>
          </a:p>
        </p:txBody>
      </p:sp>
      <p:graphicFrame>
        <p:nvGraphicFramePr>
          <p:cNvPr id="18482" name="Object 50"/>
          <p:cNvGraphicFramePr>
            <a:graphicFrameLocks noChangeAspect="1"/>
          </p:cNvGraphicFramePr>
          <p:nvPr/>
        </p:nvGraphicFramePr>
        <p:xfrm>
          <a:off x="2562225" y="4987925"/>
          <a:ext cx="2252663" cy="420688"/>
        </p:xfrm>
        <a:graphic>
          <a:graphicData uri="http://schemas.openxmlformats.org/presentationml/2006/ole">
            <mc:AlternateContent xmlns:mc="http://schemas.openxmlformats.org/markup-compatibility/2006">
              <mc:Choice xmlns:v="urn:schemas-microsoft-com:vml" Requires="v">
                <p:oleObj spid="_x0000_s54331" name="Equation" r:id="rId27" imgW="1409088" imgH="266584" progId="Equation.DSMT4">
                  <p:embed/>
                </p:oleObj>
              </mc:Choice>
              <mc:Fallback>
                <p:oleObj name="Equation" r:id="rId27" imgW="1409088" imgH="266584" progId="Equation.DSMT4">
                  <p:embed/>
                  <p:pic>
                    <p:nvPicPr>
                      <p:cNvPr id="0" name="Object 50"/>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562225" y="4987925"/>
                        <a:ext cx="2252663"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483" name="Object 51"/>
          <p:cNvGraphicFramePr>
            <a:graphicFrameLocks noChangeAspect="1"/>
          </p:cNvGraphicFramePr>
          <p:nvPr/>
        </p:nvGraphicFramePr>
        <p:xfrm>
          <a:off x="5508625" y="4924425"/>
          <a:ext cx="1865313" cy="520700"/>
        </p:xfrm>
        <a:graphic>
          <a:graphicData uri="http://schemas.openxmlformats.org/presentationml/2006/ole">
            <mc:AlternateContent xmlns:mc="http://schemas.openxmlformats.org/markup-compatibility/2006">
              <mc:Choice xmlns:v="urn:schemas-microsoft-com:vml" Requires="v">
                <p:oleObj spid="_x0000_s54332" name="Equation" r:id="rId29" imgW="1168400" imgH="330200" progId="Equation.DSMT4">
                  <p:embed/>
                </p:oleObj>
              </mc:Choice>
              <mc:Fallback>
                <p:oleObj name="Equation" r:id="rId29" imgW="1168400" imgH="330200" progId="Equation.DSMT4">
                  <p:embed/>
                  <p:pic>
                    <p:nvPicPr>
                      <p:cNvPr id="0" name="Object 51"/>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5508625" y="4924425"/>
                        <a:ext cx="1865313"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484" name="Object 52"/>
          <p:cNvGraphicFramePr>
            <a:graphicFrameLocks noChangeAspect="1"/>
          </p:cNvGraphicFramePr>
          <p:nvPr/>
        </p:nvGraphicFramePr>
        <p:xfrm>
          <a:off x="673100" y="5483225"/>
          <a:ext cx="1862138" cy="385763"/>
        </p:xfrm>
        <a:graphic>
          <a:graphicData uri="http://schemas.openxmlformats.org/presentationml/2006/ole">
            <mc:AlternateContent xmlns:mc="http://schemas.openxmlformats.org/markup-compatibility/2006">
              <mc:Choice xmlns:v="urn:schemas-microsoft-com:vml" Requires="v">
                <p:oleObj spid="_x0000_s54333" name="Equation" r:id="rId31" imgW="1205977" imgH="253890" progId="Equation.DSMT4">
                  <p:embed/>
                </p:oleObj>
              </mc:Choice>
              <mc:Fallback>
                <p:oleObj name="Equation" r:id="rId31" imgW="1205977" imgH="253890" progId="Equation.DSMT4">
                  <p:embed/>
                  <p:pic>
                    <p:nvPicPr>
                      <p:cNvPr id="0" name="Object 52"/>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673100" y="5483225"/>
                        <a:ext cx="1862138"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486" name="Text Box 54"/>
          <p:cNvSpPr txBox="1">
            <a:spLocks noChangeArrowheads="1"/>
          </p:cNvSpPr>
          <p:nvPr/>
        </p:nvSpPr>
        <p:spPr bwMode="auto">
          <a:xfrm>
            <a:off x="2787650" y="5486400"/>
            <a:ext cx="28400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itchFamily="34" charset="0"/>
                <a:cs typeface="Arial" pitchFamily="34" charset="0"/>
              </a:defRPr>
            </a:lvl1pPr>
            <a:lvl2pPr marL="742950" indent="-285750" eaLnBrk="0" hangingPunct="0">
              <a:defRPr sz="2400">
                <a:solidFill>
                  <a:schemeClr val="tx1"/>
                </a:solidFill>
                <a:latin typeface="Arial Narrow" pitchFamily="34" charset="0"/>
                <a:cs typeface="Arial" pitchFamily="34" charset="0"/>
              </a:defRPr>
            </a:lvl2pPr>
            <a:lvl3pPr marL="1143000" indent="-228600" eaLnBrk="0" hangingPunct="0">
              <a:defRPr sz="2400">
                <a:solidFill>
                  <a:schemeClr val="tx1"/>
                </a:solidFill>
                <a:latin typeface="Arial Narrow" pitchFamily="34" charset="0"/>
                <a:cs typeface="Arial" pitchFamily="34" charset="0"/>
              </a:defRPr>
            </a:lvl3pPr>
            <a:lvl4pPr marL="1600200" indent="-228600" eaLnBrk="0" hangingPunct="0">
              <a:defRPr sz="2400">
                <a:solidFill>
                  <a:schemeClr val="tx1"/>
                </a:solidFill>
                <a:latin typeface="Arial Narrow" pitchFamily="34" charset="0"/>
                <a:cs typeface="Arial" pitchFamily="34" charset="0"/>
              </a:defRPr>
            </a:lvl4pPr>
            <a:lvl5pPr marL="2057400" indent="-228600" eaLnBrk="0" hangingPunct="0">
              <a:defRPr sz="2400">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Narrow" pitchFamily="34" charset="0"/>
                <a:cs typeface="Arial" pitchFamily="34" charset="0"/>
              </a:defRPr>
            </a:lvl9pPr>
          </a:lstStyle>
          <a:p>
            <a:pPr algn="ctr" eaLnBrk="1" hangingPunct="1">
              <a:spcBef>
                <a:spcPct val="50000"/>
              </a:spcBef>
            </a:pPr>
            <a:r>
              <a:rPr lang="en-GB" sz="1800"/>
              <a:t>Cosine +, so 1</a:t>
            </a:r>
            <a:r>
              <a:rPr lang="en-GB" sz="1800" baseline="30000"/>
              <a:t>st</a:t>
            </a:r>
            <a:r>
              <a:rPr lang="en-GB" sz="1800"/>
              <a:t> &amp; 4</a:t>
            </a:r>
            <a:r>
              <a:rPr lang="en-GB" sz="1800" baseline="30000"/>
              <a:t>th</a:t>
            </a:r>
            <a:r>
              <a:rPr lang="en-GB" sz="1800"/>
              <a:t> quadrants</a:t>
            </a:r>
          </a:p>
        </p:txBody>
      </p:sp>
      <p:graphicFrame>
        <p:nvGraphicFramePr>
          <p:cNvPr id="18488" name="Object 56"/>
          <p:cNvGraphicFramePr>
            <a:graphicFrameLocks noChangeAspect="1"/>
          </p:cNvGraphicFramePr>
          <p:nvPr/>
        </p:nvGraphicFramePr>
        <p:xfrm>
          <a:off x="5715000" y="5534025"/>
          <a:ext cx="2097088" cy="307975"/>
        </p:xfrm>
        <a:graphic>
          <a:graphicData uri="http://schemas.openxmlformats.org/presentationml/2006/ole">
            <mc:AlternateContent xmlns:mc="http://schemas.openxmlformats.org/markup-compatibility/2006">
              <mc:Choice xmlns:v="urn:schemas-microsoft-com:vml" Requires="v">
                <p:oleObj spid="_x0000_s54334" name="Equation" r:id="rId33" imgW="1358310" imgH="203112" progId="Equation.DSMT4">
                  <p:embed/>
                </p:oleObj>
              </mc:Choice>
              <mc:Fallback>
                <p:oleObj name="Equation" r:id="rId33" imgW="1358310" imgH="203112" progId="Equation.DSMT4">
                  <p:embed/>
                  <p:pic>
                    <p:nvPicPr>
                      <p:cNvPr id="0" name="Object 56"/>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5715000" y="5534025"/>
                        <a:ext cx="20970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438"/>
                                        </p:tgtEl>
                                        <p:attrNameLst>
                                          <p:attrName>style.visibility</p:attrName>
                                        </p:attrNameLst>
                                      </p:cBhvr>
                                      <p:to>
                                        <p:strVal val="visible"/>
                                      </p:to>
                                    </p:set>
                                    <p:animEffect transition="in" filter="dissolve">
                                      <p:cBhvr>
                                        <p:cTn id="7" dur="500"/>
                                        <p:tgtEl>
                                          <p:spTgt spid="184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8439"/>
                                        </p:tgtEl>
                                        <p:attrNameLst>
                                          <p:attrName>style.visibility</p:attrName>
                                        </p:attrNameLst>
                                      </p:cBhvr>
                                      <p:to>
                                        <p:strVal val="visible"/>
                                      </p:to>
                                    </p:set>
                                    <p:animEffect transition="in" filter="dissolve">
                                      <p:cBhvr>
                                        <p:cTn id="12" dur="500"/>
                                        <p:tgtEl>
                                          <p:spTgt spid="1843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8448"/>
                                        </p:tgtEl>
                                        <p:attrNameLst>
                                          <p:attrName>style.visibility</p:attrName>
                                        </p:attrNameLst>
                                      </p:cBhvr>
                                      <p:to>
                                        <p:strVal val="visible"/>
                                      </p:to>
                                    </p:set>
                                    <p:animEffect transition="in" filter="dissolve">
                                      <p:cBhvr>
                                        <p:cTn id="17" dur="500"/>
                                        <p:tgtEl>
                                          <p:spTgt spid="1844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18449"/>
                                        </p:tgtEl>
                                        <p:attrNameLst>
                                          <p:attrName>style.visibility</p:attrName>
                                        </p:attrNameLst>
                                      </p:cBhvr>
                                      <p:to>
                                        <p:strVal val="visible"/>
                                      </p:to>
                                    </p:set>
                                    <p:animEffect transition="in" filter="dissolve">
                                      <p:cBhvr>
                                        <p:cTn id="22" dur="500"/>
                                        <p:tgtEl>
                                          <p:spTgt spid="1844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8450"/>
                                        </p:tgtEl>
                                        <p:attrNameLst>
                                          <p:attrName>style.visibility</p:attrName>
                                        </p:attrNameLst>
                                      </p:cBhvr>
                                      <p:to>
                                        <p:strVal val="visible"/>
                                      </p:to>
                                    </p:set>
                                    <p:animEffect transition="in" filter="dissolve">
                                      <p:cBhvr>
                                        <p:cTn id="27" dur="500"/>
                                        <p:tgtEl>
                                          <p:spTgt spid="1845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18451"/>
                                        </p:tgtEl>
                                        <p:attrNameLst>
                                          <p:attrName>style.visibility</p:attrName>
                                        </p:attrNameLst>
                                      </p:cBhvr>
                                      <p:to>
                                        <p:strVal val="visible"/>
                                      </p:to>
                                    </p:set>
                                    <p:animEffect transition="in" filter="dissolve">
                                      <p:cBhvr>
                                        <p:cTn id="32" dur="500"/>
                                        <p:tgtEl>
                                          <p:spTgt spid="1845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8452"/>
                                        </p:tgtEl>
                                        <p:attrNameLst>
                                          <p:attrName>style.visibility</p:attrName>
                                        </p:attrNameLst>
                                      </p:cBhvr>
                                      <p:to>
                                        <p:strVal val="visible"/>
                                      </p:to>
                                    </p:set>
                                    <p:animEffect transition="in" filter="dissolve">
                                      <p:cBhvr>
                                        <p:cTn id="37" dur="500"/>
                                        <p:tgtEl>
                                          <p:spTgt spid="1845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nodeType="clickEffect">
                                  <p:stCondLst>
                                    <p:cond delay="0"/>
                                  </p:stCondLst>
                                  <p:childTnLst>
                                    <p:set>
                                      <p:cBhvr>
                                        <p:cTn id="41" dur="1" fill="hold">
                                          <p:stCondLst>
                                            <p:cond delay="0"/>
                                          </p:stCondLst>
                                        </p:cTn>
                                        <p:tgtEl>
                                          <p:spTgt spid="18455"/>
                                        </p:tgtEl>
                                        <p:attrNameLst>
                                          <p:attrName>style.visibility</p:attrName>
                                        </p:attrNameLst>
                                      </p:cBhvr>
                                      <p:to>
                                        <p:strVal val="visible"/>
                                      </p:to>
                                    </p:set>
                                    <p:animEffect transition="in" filter="dissolve">
                                      <p:cBhvr>
                                        <p:cTn id="42" dur="500"/>
                                        <p:tgtEl>
                                          <p:spTgt spid="1845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nodeType="clickEffect">
                                  <p:stCondLst>
                                    <p:cond delay="0"/>
                                  </p:stCondLst>
                                  <p:childTnLst>
                                    <p:set>
                                      <p:cBhvr>
                                        <p:cTn id="46" dur="1" fill="hold">
                                          <p:stCondLst>
                                            <p:cond delay="0"/>
                                          </p:stCondLst>
                                        </p:cTn>
                                        <p:tgtEl>
                                          <p:spTgt spid="18456"/>
                                        </p:tgtEl>
                                        <p:attrNameLst>
                                          <p:attrName>style.visibility</p:attrName>
                                        </p:attrNameLst>
                                      </p:cBhvr>
                                      <p:to>
                                        <p:strVal val="visible"/>
                                      </p:to>
                                    </p:set>
                                    <p:animEffect transition="in" filter="dissolve">
                                      <p:cBhvr>
                                        <p:cTn id="47" dur="500"/>
                                        <p:tgtEl>
                                          <p:spTgt spid="1845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nodeType="click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dissolve">
                                      <p:cBhvr>
                                        <p:cTn id="52" dur="500"/>
                                        <p:tgtEl>
                                          <p:spTgt spid="3"/>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18457"/>
                                        </p:tgtEl>
                                        <p:attrNameLst>
                                          <p:attrName>style.visibility</p:attrName>
                                        </p:attrNameLst>
                                      </p:cBhvr>
                                      <p:to>
                                        <p:strVal val="visible"/>
                                      </p:to>
                                    </p:set>
                                    <p:animEffect transition="in" filter="dissolve">
                                      <p:cBhvr>
                                        <p:cTn id="57" dur="500"/>
                                        <p:tgtEl>
                                          <p:spTgt spid="18457"/>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9" presetClass="entr" presetSubtype="0" fill="hold" nodeType="clickEffect">
                                  <p:stCondLst>
                                    <p:cond delay="0"/>
                                  </p:stCondLst>
                                  <p:childTnLst>
                                    <p:set>
                                      <p:cBhvr>
                                        <p:cTn id="61" dur="1" fill="hold">
                                          <p:stCondLst>
                                            <p:cond delay="0"/>
                                          </p:stCondLst>
                                        </p:cTn>
                                        <p:tgtEl>
                                          <p:spTgt spid="18465"/>
                                        </p:tgtEl>
                                        <p:attrNameLst>
                                          <p:attrName>style.visibility</p:attrName>
                                        </p:attrNameLst>
                                      </p:cBhvr>
                                      <p:to>
                                        <p:strVal val="visible"/>
                                      </p:to>
                                    </p:set>
                                    <p:animEffect transition="in" filter="dissolve">
                                      <p:cBhvr>
                                        <p:cTn id="62" dur="500"/>
                                        <p:tgtEl>
                                          <p:spTgt spid="18465"/>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18453"/>
                                        </p:tgtEl>
                                        <p:attrNameLst>
                                          <p:attrName>style.visibility</p:attrName>
                                        </p:attrNameLst>
                                      </p:cBhvr>
                                      <p:to>
                                        <p:strVal val="visible"/>
                                      </p:to>
                                    </p:set>
                                    <p:animEffect transition="in" filter="dissolve">
                                      <p:cBhvr>
                                        <p:cTn id="67" dur="500"/>
                                        <p:tgtEl>
                                          <p:spTgt spid="18453"/>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9" presetClass="entr" presetSubtype="0" fill="hold" nodeType="clickEffect">
                                  <p:stCondLst>
                                    <p:cond delay="0"/>
                                  </p:stCondLst>
                                  <p:childTnLst>
                                    <p:set>
                                      <p:cBhvr>
                                        <p:cTn id="71" dur="1" fill="hold">
                                          <p:stCondLst>
                                            <p:cond delay="0"/>
                                          </p:stCondLst>
                                        </p:cTn>
                                        <p:tgtEl>
                                          <p:spTgt spid="18454"/>
                                        </p:tgtEl>
                                        <p:attrNameLst>
                                          <p:attrName>style.visibility</p:attrName>
                                        </p:attrNameLst>
                                      </p:cBhvr>
                                      <p:to>
                                        <p:strVal val="visible"/>
                                      </p:to>
                                    </p:set>
                                    <p:animEffect transition="in" filter="dissolve">
                                      <p:cBhvr>
                                        <p:cTn id="72" dur="500"/>
                                        <p:tgtEl>
                                          <p:spTgt spid="18454"/>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18481"/>
                                        </p:tgtEl>
                                        <p:attrNameLst>
                                          <p:attrName>style.visibility</p:attrName>
                                        </p:attrNameLst>
                                      </p:cBhvr>
                                      <p:to>
                                        <p:strVal val="visible"/>
                                      </p:to>
                                    </p:set>
                                    <p:animEffect transition="in" filter="dissolve">
                                      <p:cBhvr>
                                        <p:cTn id="77" dur="500"/>
                                        <p:tgtEl>
                                          <p:spTgt spid="18481"/>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9" presetClass="entr" presetSubtype="0" fill="hold" nodeType="clickEffect">
                                  <p:stCondLst>
                                    <p:cond delay="0"/>
                                  </p:stCondLst>
                                  <p:childTnLst>
                                    <p:set>
                                      <p:cBhvr>
                                        <p:cTn id="81" dur="1" fill="hold">
                                          <p:stCondLst>
                                            <p:cond delay="0"/>
                                          </p:stCondLst>
                                        </p:cTn>
                                        <p:tgtEl>
                                          <p:spTgt spid="18482"/>
                                        </p:tgtEl>
                                        <p:attrNameLst>
                                          <p:attrName>style.visibility</p:attrName>
                                        </p:attrNameLst>
                                      </p:cBhvr>
                                      <p:to>
                                        <p:strVal val="visible"/>
                                      </p:to>
                                    </p:set>
                                    <p:animEffect transition="in" filter="dissolve">
                                      <p:cBhvr>
                                        <p:cTn id="82" dur="500"/>
                                        <p:tgtEl>
                                          <p:spTgt spid="18482"/>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9" presetClass="entr" presetSubtype="0" fill="hold" nodeType="clickEffect">
                                  <p:stCondLst>
                                    <p:cond delay="0"/>
                                  </p:stCondLst>
                                  <p:childTnLst>
                                    <p:set>
                                      <p:cBhvr>
                                        <p:cTn id="86" dur="1" fill="hold">
                                          <p:stCondLst>
                                            <p:cond delay="0"/>
                                          </p:stCondLst>
                                        </p:cTn>
                                        <p:tgtEl>
                                          <p:spTgt spid="18483"/>
                                        </p:tgtEl>
                                        <p:attrNameLst>
                                          <p:attrName>style.visibility</p:attrName>
                                        </p:attrNameLst>
                                      </p:cBhvr>
                                      <p:to>
                                        <p:strVal val="visible"/>
                                      </p:to>
                                    </p:set>
                                    <p:animEffect transition="in" filter="dissolve">
                                      <p:cBhvr>
                                        <p:cTn id="87" dur="500"/>
                                        <p:tgtEl>
                                          <p:spTgt spid="18483"/>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9" presetClass="entr" presetSubtype="0" fill="hold" nodeType="clickEffect">
                                  <p:stCondLst>
                                    <p:cond delay="0"/>
                                  </p:stCondLst>
                                  <p:childTnLst>
                                    <p:set>
                                      <p:cBhvr>
                                        <p:cTn id="91" dur="1" fill="hold">
                                          <p:stCondLst>
                                            <p:cond delay="0"/>
                                          </p:stCondLst>
                                        </p:cTn>
                                        <p:tgtEl>
                                          <p:spTgt spid="18484"/>
                                        </p:tgtEl>
                                        <p:attrNameLst>
                                          <p:attrName>style.visibility</p:attrName>
                                        </p:attrNameLst>
                                      </p:cBhvr>
                                      <p:to>
                                        <p:strVal val="visible"/>
                                      </p:to>
                                    </p:set>
                                    <p:animEffect transition="in" filter="dissolve">
                                      <p:cBhvr>
                                        <p:cTn id="92" dur="500"/>
                                        <p:tgtEl>
                                          <p:spTgt spid="18484"/>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9" presetClass="entr" presetSubtype="0" fill="hold" grpId="0" nodeType="clickEffect">
                                  <p:stCondLst>
                                    <p:cond delay="0"/>
                                  </p:stCondLst>
                                  <p:childTnLst>
                                    <p:set>
                                      <p:cBhvr>
                                        <p:cTn id="96" dur="1" fill="hold">
                                          <p:stCondLst>
                                            <p:cond delay="0"/>
                                          </p:stCondLst>
                                        </p:cTn>
                                        <p:tgtEl>
                                          <p:spTgt spid="18486"/>
                                        </p:tgtEl>
                                        <p:attrNameLst>
                                          <p:attrName>style.visibility</p:attrName>
                                        </p:attrNameLst>
                                      </p:cBhvr>
                                      <p:to>
                                        <p:strVal val="visible"/>
                                      </p:to>
                                    </p:set>
                                    <p:animEffect transition="in" filter="dissolve">
                                      <p:cBhvr>
                                        <p:cTn id="97" dur="500"/>
                                        <p:tgtEl>
                                          <p:spTgt spid="18486"/>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9" presetClass="entr" presetSubtype="0" fill="hold" nodeType="clickEffect">
                                  <p:stCondLst>
                                    <p:cond delay="0"/>
                                  </p:stCondLst>
                                  <p:childTnLst>
                                    <p:set>
                                      <p:cBhvr>
                                        <p:cTn id="101" dur="1" fill="hold">
                                          <p:stCondLst>
                                            <p:cond delay="0"/>
                                          </p:stCondLst>
                                        </p:cTn>
                                        <p:tgtEl>
                                          <p:spTgt spid="18488"/>
                                        </p:tgtEl>
                                        <p:attrNameLst>
                                          <p:attrName>style.visibility</p:attrName>
                                        </p:attrNameLst>
                                      </p:cBhvr>
                                      <p:to>
                                        <p:strVal val="visible"/>
                                      </p:to>
                                    </p:set>
                                    <p:animEffect transition="in" filter="dissolve">
                                      <p:cBhvr>
                                        <p:cTn id="102" dur="500"/>
                                        <p:tgtEl>
                                          <p:spTgt spid="18488"/>
                                        </p:tgtEl>
                                      </p:cBhvr>
                                    </p:animEffect>
                                  </p:childTnLst>
                                </p:cTn>
                              </p:par>
                            </p:childTnLst>
                          </p:cTn>
                        </p:par>
                        <p:par>
                          <p:cTn id="103" fill="hold" nodeType="afterGroup">
                            <p:stCondLst>
                              <p:cond delay="500"/>
                            </p:stCondLst>
                            <p:childTnLst>
                              <p:par>
                                <p:cTn id="104" presetID="9" presetClass="entr" presetSubtype="0" fill="hold" nodeType="afterEffect">
                                  <p:stCondLst>
                                    <p:cond delay="0"/>
                                  </p:stCondLst>
                                  <p:childTnLst>
                                    <p:set>
                                      <p:cBhvr>
                                        <p:cTn id="105" dur="1" fill="hold">
                                          <p:stCondLst>
                                            <p:cond delay="0"/>
                                          </p:stCondLst>
                                        </p:cTn>
                                        <p:tgtEl>
                                          <p:spTgt spid="18440"/>
                                        </p:tgtEl>
                                        <p:attrNameLst>
                                          <p:attrName>style.visibility</p:attrName>
                                        </p:attrNameLst>
                                      </p:cBhvr>
                                      <p:to>
                                        <p:strVal val="visible"/>
                                      </p:to>
                                    </p:set>
                                    <p:animEffect transition="in" filter="dissolve">
                                      <p:cBhvr>
                                        <p:cTn id="106" dur="500"/>
                                        <p:tgtEl>
                                          <p:spTgt spid="184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8" grpId="0" animBg="1" autoUpdateAnimBg="0"/>
      <p:bldP spid="18448" grpId="0" animBg="1" autoUpdateAnimBg="0"/>
      <p:bldP spid="18450" grpId="0" animBg="1" autoUpdateAnimBg="0"/>
      <p:bldP spid="18452" grpId="0" animBg="1" autoUpdateAnimBg="0"/>
      <p:bldP spid="18453" grpId="0" animBg="1" autoUpdateAnimBg="0"/>
      <p:bldP spid="18457" grpId="0" autoUpdateAnimBg="0"/>
      <p:bldP spid="18481" grpId="0" animBg="1" autoUpdateAnimBg="0"/>
      <p:bldP spid="18486"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457200" y="274638"/>
            <a:ext cx="8229600" cy="346075"/>
          </a:xfrm>
          <a:prstGeom prst="rect">
            <a:avLst/>
          </a:prstGeom>
          <a:solidFill>
            <a:srgbClr val="00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spcBef>
                <a:spcPct val="50000"/>
              </a:spcBef>
            </a:pPr>
            <a:r>
              <a:rPr lang="en-GB" sz="1800" b="1">
                <a:solidFill>
                  <a:schemeClr val="bg1"/>
                </a:solidFill>
                <a:latin typeface="Arial" pitchFamily="34" charset="0"/>
              </a:rPr>
              <a:t>Maths4Scotland                                                                                     Higher</a:t>
            </a:r>
          </a:p>
        </p:txBody>
      </p:sp>
      <p:grpSp>
        <p:nvGrpSpPr>
          <p:cNvPr id="55299" name="Group 3"/>
          <p:cNvGrpSpPr>
            <a:grpSpLocks/>
          </p:cNvGrpSpPr>
          <p:nvPr/>
        </p:nvGrpSpPr>
        <p:grpSpPr bwMode="auto">
          <a:xfrm>
            <a:off x="8153400" y="4953000"/>
            <a:ext cx="552450" cy="847725"/>
            <a:chOff x="4992" y="3120"/>
            <a:chExt cx="348" cy="534"/>
          </a:xfrm>
        </p:grpSpPr>
        <p:pic>
          <p:nvPicPr>
            <p:cNvPr id="55327" name="Picture 4" descr="Round-button-yell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2" y="3120"/>
              <a:ext cx="330"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28" name="Text Box 5"/>
            <p:cNvSpPr txBox="1">
              <a:spLocks noChangeArrowheads="1"/>
            </p:cNvSpPr>
            <p:nvPr/>
          </p:nvSpPr>
          <p:spPr bwMode="auto">
            <a:xfrm>
              <a:off x="4997" y="3442"/>
              <a:ext cx="34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itchFamily="34" charset="0"/>
                  <a:cs typeface="Arial" pitchFamily="34" charset="0"/>
                </a:defRPr>
              </a:lvl1pPr>
              <a:lvl2pPr marL="742950" indent="-285750" eaLnBrk="0" hangingPunct="0">
                <a:defRPr sz="2400">
                  <a:solidFill>
                    <a:schemeClr val="tx1"/>
                  </a:solidFill>
                  <a:latin typeface="Arial Narrow" pitchFamily="34" charset="0"/>
                  <a:cs typeface="Arial" pitchFamily="34" charset="0"/>
                </a:defRPr>
              </a:lvl2pPr>
              <a:lvl3pPr marL="1143000" indent="-228600" eaLnBrk="0" hangingPunct="0">
                <a:defRPr sz="2400">
                  <a:solidFill>
                    <a:schemeClr val="tx1"/>
                  </a:solidFill>
                  <a:latin typeface="Arial Narrow" pitchFamily="34" charset="0"/>
                  <a:cs typeface="Arial" pitchFamily="34" charset="0"/>
                </a:defRPr>
              </a:lvl3pPr>
              <a:lvl4pPr marL="1600200" indent="-228600" eaLnBrk="0" hangingPunct="0">
                <a:defRPr sz="2400">
                  <a:solidFill>
                    <a:schemeClr val="tx1"/>
                  </a:solidFill>
                  <a:latin typeface="Arial Narrow" pitchFamily="34" charset="0"/>
                  <a:cs typeface="Arial" pitchFamily="34" charset="0"/>
                </a:defRPr>
              </a:lvl4pPr>
              <a:lvl5pPr marL="2057400" indent="-228600" eaLnBrk="0" hangingPunct="0">
                <a:defRPr sz="2400">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Narrow" pitchFamily="34" charset="0"/>
                  <a:cs typeface="Arial" pitchFamily="34" charset="0"/>
                </a:defRPr>
              </a:lvl9pPr>
            </a:lstStyle>
            <a:p>
              <a:pPr algn="ctr" eaLnBrk="1" hangingPunct="1">
                <a:spcBef>
                  <a:spcPct val="50000"/>
                </a:spcBef>
              </a:pPr>
              <a:r>
                <a:rPr lang="en-GB" sz="1600">
                  <a:latin typeface="Arial" pitchFamily="34" charset="0"/>
                </a:rPr>
                <a:t>Hint</a:t>
              </a:r>
            </a:p>
          </p:txBody>
        </p:sp>
      </p:grpSp>
      <p:sp>
        <p:nvSpPr>
          <p:cNvPr id="19462" name="Text Box 6"/>
          <p:cNvSpPr txBox="1">
            <a:spLocks noChangeArrowheads="1"/>
          </p:cNvSpPr>
          <p:nvPr/>
        </p:nvSpPr>
        <p:spPr bwMode="auto">
          <a:xfrm>
            <a:off x="492125" y="2192338"/>
            <a:ext cx="2717800" cy="366712"/>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itchFamily="34" charset="0"/>
                <a:cs typeface="Arial" pitchFamily="34" charset="0"/>
              </a:defRPr>
            </a:lvl1pPr>
            <a:lvl2pPr marL="742950" indent="-285750" eaLnBrk="0" hangingPunct="0">
              <a:defRPr sz="2400">
                <a:solidFill>
                  <a:schemeClr val="tx1"/>
                </a:solidFill>
                <a:latin typeface="Arial Narrow" pitchFamily="34" charset="0"/>
                <a:cs typeface="Arial" pitchFamily="34" charset="0"/>
              </a:defRPr>
            </a:lvl2pPr>
            <a:lvl3pPr marL="1143000" indent="-228600" eaLnBrk="0" hangingPunct="0">
              <a:defRPr sz="2400">
                <a:solidFill>
                  <a:schemeClr val="tx1"/>
                </a:solidFill>
                <a:latin typeface="Arial Narrow" pitchFamily="34" charset="0"/>
                <a:cs typeface="Arial" pitchFamily="34" charset="0"/>
              </a:defRPr>
            </a:lvl3pPr>
            <a:lvl4pPr marL="1600200" indent="-228600" eaLnBrk="0" hangingPunct="0">
              <a:defRPr sz="2400">
                <a:solidFill>
                  <a:schemeClr val="tx1"/>
                </a:solidFill>
                <a:latin typeface="Arial Narrow" pitchFamily="34" charset="0"/>
                <a:cs typeface="Arial" pitchFamily="34" charset="0"/>
              </a:defRPr>
            </a:lvl4pPr>
            <a:lvl5pPr marL="2057400" indent="-228600" eaLnBrk="0" hangingPunct="0">
              <a:defRPr sz="2400">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Narrow" pitchFamily="34" charset="0"/>
                <a:cs typeface="Arial" pitchFamily="34" charset="0"/>
              </a:defRPr>
            </a:lvl9pPr>
          </a:lstStyle>
          <a:p>
            <a:pPr algn="ctr" eaLnBrk="1" hangingPunct="1">
              <a:spcBef>
                <a:spcPct val="50000"/>
              </a:spcBef>
            </a:pPr>
            <a:r>
              <a:rPr lang="en-GB" sz="1800">
                <a:latin typeface="Arial" pitchFamily="34" charset="0"/>
              </a:rPr>
              <a:t>Use tan A = sin A / cos A</a:t>
            </a:r>
            <a:endParaRPr lang="en-GB" sz="1800"/>
          </a:p>
        </p:txBody>
      </p:sp>
      <p:graphicFrame>
        <p:nvGraphicFramePr>
          <p:cNvPr id="19463" name="Object 7"/>
          <p:cNvGraphicFramePr>
            <a:graphicFrameLocks noChangeAspect="1"/>
          </p:cNvGraphicFramePr>
          <p:nvPr/>
        </p:nvGraphicFramePr>
        <p:xfrm>
          <a:off x="1636713" y="2660650"/>
          <a:ext cx="1006475" cy="552450"/>
        </p:xfrm>
        <a:graphic>
          <a:graphicData uri="http://schemas.openxmlformats.org/presentationml/2006/ole">
            <mc:AlternateContent xmlns:mc="http://schemas.openxmlformats.org/markup-compatibility/2006">
              <mc:Choice xmlns:v="urn:schemas-microsoft-com:vml" Requires="v">
                <p:oleObj spid="_x0000_s55329" name="Equation" r:id="rId4" imgW="571252" imgH="317362" progId="Equation.DSMT4">
                  <p:embed/>
                </p:oleObj>
              </mc:Choice>
              <mc:Fallback>
                <p:oleObj name="Equation" r:id="rId4" imgW="571252" imgH="317362" progId="Equation.DSMT4">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6713" y="2660650"/>
                        <a:ext cx="100647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9464" name="Picture 8" descr="tic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4788" y="5834063"/>
            <a:ext cx="61912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3" name="AutoShape 9">
            <a:hlinkClick r:id="" action="ppaction://hlinkshowjump?jump=nextslide">
              <a:snd r:embed="rId7" name="beep.wav"/>
            </a:hlinkClick>
          </p:cNvPr>
          <p:cNvSpPr>
            <a:spLocks noChangeArrowheads="1"/>
          </p:cNvSpPr>
          <p:nvPr/>
        </p:nvSpPr>
        <p:spPr bwMode="auto">
          <a:xfrm>
            <a:off x="8229600" y="6096000"/>
            <a:ext cx="609600" cy="457200"/>
          </a:xfrm>
          <a:prstGeom prst="rightArrow">
            <a:avLst>
              <a:gd name="adj1" fmla="val 50000"/>
              <a:gd name="adj2" fmla="val 33333"/>
            </a:avLst>
          </a:prstGeom>
          <a:solidFill>
            <a:srgbClr val="0099FF"/>
          </a:solidFill>
          <a:ln w="9525">
            <a:solidFill>
              <a:schemeClr val="tx1"/>
            </a:solidFill>
            <a:miter lim="800000"/>
            <a:headEnd/>
            <a:tailEnd/>
          </a:ln>
        </p:spPr>
        <p:txBody>
          <a:bodyPr wrap="none" anchor="ctr"/>
          <a:lstStyle/>
          <a:p>
            <a:pPr algn="ctr">
              <a:spcBef>
                <a:spcPct val="50000"/>
              </a:spcBef>
            </a:pPr>
            <a:endParaRPr lang="en-US"/>
          </a:p>
        </p:txBody>
      </p:sp>
      <p:sp>
        <p:nvSpPr>
          <p:cNvPr id="55304" name="AutoShape 10">
            <a:hlinkClick r:id="" action="ppaction://hlinkshowjump?jump=previousslide">
              <a:snd r:embed="rId7" name="beep.wav"/>
            </a:hlinkClick>
          </p:cNvPr>
          <p:cNvSpPr>
            <a:spLocks noChangeArrowheads="1"/>
          </p:cNvSpPr>
          <p:nvPr/>
        </p:nvSpPr>
        <p:spPr bwMode="auto">
          <a:xfrm rot="10800000">
            <a:off x="304800" y="6096000"/>
            <a:ext cx="609600" cy="457200"/>
          </a:xfrm>
          <a:prstGeom prst="rightArrow">
            <a:avLst>
              <a:gd name="adj1" fmla="val 50000"/>
              <a:gd name="adj2" fmla="val 33333"/>
            </a:avLst>
          </a:prstGeom>
          <a:solidFill>
            <a:srgbClr val="0099FF"/>
          </a:solidFill>
          <a:ln w="9525">
            <a:solidFill>
              <a:schemeClr val="tx1"/>
            </a:solidFill>
            <a:miter lim="800000"/>
            <a:headEnd/>
            <a:tailEnd/>
          </a:ln>
        </p:spPr>
        <p:txBody>
          <a:bodyPr wrap="none" anchor="ctr"/>
          <a:lstStyle/>
          <a:p>
            <a:pPr algn="ctr">
              <a:spcBef>
                <a:spcPct val="50000"/>
              </a:spcBef>
            </a:pPr>
            <a:endParaRPr lang="en-US"/>
          </a:p>
        </p:txBody>
      </p:sp>
      <p:sp>
        <p:nvSpPr>
          <p:cNvPr id="55305" name="Text Box 11"/>
          <p:cNvSpPr txBox="1">
            <a:spLocks noChangeArrowheads="1"/>
          </p:cNvSpPr>
          <p:nvPr/>
        </p:nvSpPr>
        <p:spPr bwMode="auto">
          <a:xfrm>
            <a:off x="919163" y="6157913"/>
            <a:ext cx="9731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itchFamily="34" charset="0"/>
                <a:cs typeface="Arial" pitchFamily="34" charset="0"/>
              </a:defRPr>
            </a:lvl1pPr>
            <a:lvl2pPr marL="742950" indent="-285750" eaLnBrk="0" hangingPunct="0">
              <a:defRPr sz="2400">
                <a:solidFill>
                  <a:schemeClr val="tx1"/>
                </a:solidFill>
                <a:latin typeface="Arial Narrow" pitchFamily="34" charset="0"/>
                <a:cs typeface="Arial" pitchFamily="34" charset="0"/>
              </a:defRPr>
            </a:lvl2pPr>
            <a:lvl3pPr marL="1143000" indent="-228600" eaLnBrk="0" hangingPunct="0">
              <a:defRPr sz="2400">
                <a:solidFill>
                  <a:schemeClr val="tx1"/>
                </a:solidFill>
                <a:latin typeface="Arial Narrow" pitchFamily="34" charset="0"/>
                <a:cs typeface="Arial" pitchFamily="34" charset="0"/>
              </a:defRPr>
            </a:lvl3pPr>
            <a:lvl4pPr marL="1600200" indent="-228600" eaLnBrk="0" hangingPunct="0">
              <a:defRPr sz="2400">
                <a:solidFill>
                  <a:schemeClr val="tx1"/>
                </a:solidFill>
                <a:latin typeface="Arial Narrow" pitchFamily="34" charset="0"/>
                <a:cs typeface="Arial" pitchFamily="34" charset="0"/>
              </a:defRPr>
            </a:lvl4pPr>
            <a:lvl5pPr marL="2057400" indent="-228600" eaLnBrk="0" hangingPunct="0">
              <a:defRPr sz="2400">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Narrow" pitchFamily="34" charset="0"/>
                <a:cs typeface="Arial" pitchFamily="34" charset="0"/>
              </a:defRPr>
            </a:lvl9pPr>
          </a:lstStyle>
          <a:p>
            <a:pPr algn="ctr" eaLnBrk="1" hangingPunct="1">
              <a:spcBef>
                <a:spcPct val="50000"/>
              </a:spcBef>
            </a:pPr>
            <a:r>
              <a:rPr lang="en-GB" sz="1600">
                <a:solidFill>
                  <a:srgbClr val="0099FF"/>
                </a:solidFill>
                <a:latin typeface="Arial" pitchFamily="34" charset="0"/>
              </a:rPr>
              <a:t>Previous</a:t>
            </a:r>
          </a:p>
        </p:txBody>
      </p:sp>
      <p:sp>
        <p:nvSpPr>
          <p:cNvPr id="55306" name="Text Box 12"/>
          <p:cNvSpPr txBox="1">
            <a:spLocks noChangeArrowheads="1"/>
          </p:cNvSpPr>
          <p:nvPr/>
        </p:nvSpPr>
        <p:spPr bwMode="auto">
          <a:xfrm>
            <a:off x="7548563" y="6157913"/>
            <a:ext cx="6016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itchFamily="34" charset="0"/>
                <a:cs typeface="Arial" pitchFamily="34" charset="0"/>
              </a:defRPr>
            </a:lvl1pPr>
            <a:lvl2pPr marL="742950" indent="-285750" eaLnBrk="0" hangingPunct="0">
              <a:defRPr sz="2400">
                <a:solidFill>
                  <a:schemeClr val="tx1"/>
                </a:solidFill>
                <a:latin typeface="Arial Narrow" pitchFamily="34" charset="0"/>
                <a:cs typeface="Arial" pitchFamily="34" charset="0"/>
              </a:defRPr>
            </a:lvl2pPr>
            <a:lvl3pPr marL="1143000" indent="-228600" eaLnBrk="0" hangingPunct="0">
              <a:defRPr sz="2400">
                <a:solidFill>
                  <a:schemeClr val="tx1"/>
                </a:solidFill>
                <a:latin typeface="Arial Narrow" pitchFamily="34" charset="0"/>
                <a:cs typeface="Arial" pitchFamily="34" charset="0"/>
              </a:defRPr>
            </a:lvl3pPr>
            <a:lvl4pPr marL="1600200" indent="-228600" eaLnBrk="0" hangingPunct="0">
              <a:defRPr sz="2400">
                <a:solidFill>
                  <a:schemeClr val="tx1"/>
                </a:solidFill>
                <a:latin typeface="Arial Narrow" pitchFamily="34" charset="0"/>
                <a:cs typeface="Arial" pitchFamily="34" charset="0"/>
              </a:defRPr>
            </a:lvl4pPr>
            <a:lvl5pPr marL="2057400" indent="-228600" eaLnBrk="0" hangingPunct="0">
              <a:defRPr sz="2400">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Narrow" pitchFamily="34" charset="0"/>
                <a:cs typeface="Arial" pitchFamily="34" charset="0"/>
              </a:defRPr>
            </a:lvl9pPr>
          </a:lstStyle>
          <a:p>
            <a:pPr algn="ctr" eaLnBrk="1" hangingPunct="1">
              <a:spcBef>
                <a:spcPct val="50000"/>
              </a:spcBef>
            </a:pPr>
            <a:r>
              <a:rPr lang="en-GB" sz="1600">
                <a:solidFill>
                  <a:srgbClr val="0099FF"/>
                </a:solidFill>
                <a:latin typeface="Arial" pitchFamily="34" charset="0"/>
              </a:rPr>
              <a:t>Next</a:t>
            </a:r>
          </a:p>
        </p:txBody>
      </p:sp>
      <p:sp>
        <p:nvSpPr>
          <p:cNvPr id="55307" name="AutoShape 13">
            <a:hlinkClick r:id="" action="ppaction://hlinkshowjump?jump=endshow"/>
          </p:cNvPr>
          <p:cNvSpPr>
            <a:spLocks noChangeArrowheads="1"/>
          </p:cNvSpPr>
          <p:nvPr/>
        </p:nvSpPr>
        <p:spPr bwMode="auto">
          <a:xfrm>
            <a:off x="4325938" y="6056313"/>
            <a:ext cx="531812" cy="531812"/>
          </a:xfrm>
          <a:prstGeom prst="sun">
            <a:avLst>
              <a:gd name="adj" fmla="val 25000"/>
            </a:avLst>
          </a:prstGeom>
          <a:solidFill>
            <a:srgbClr val="FF0000"/>
          </a:solidFill>
          <a:ln w="9525">
            <a:solidFill>
              <a:schemeClr val="tx1"/>
            </a:solidFill>
            <a:miter lim="800000"/>
            <a:headEnd/>
            <a:tailEnd/>
          </a:ln>
        </p:spPr>
        <p:txBody>
          <a:bodyPr wrap="none" anchor="ctr"/>
          <a:lstStyle/>
          <a:p>
            <a:pPr algn="ctr">
              <a:spcBef>
                <a:spcPct val="50000"/>
              </a:spcBef>
            </a:pPr>
            <a:endParaRPr lang="en-US"/>
          </a:p>
        </p:txBody>
      </p:sp>
      <p:sp>
        <p:nvSpPr>
          <p:cNvPr id="55308" name="Text Box 14"/>
          <p:cNvSpPr txBox="1">
            <a:spLocks noChangeArrowheads="1"/>
          </p:cNvSpPr>
          <p:nvPr/>
        </p:nvSpPr>
        <p:spPr bwMode="auto">
          <a:xfrm>
            <a:off x="4868863" y="6170613"/>
            <a:ext cx="5572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itchFamily="34" charset="0"/>
                <a:cs typeface="Arial" pitchFamily="34" charset="0"/>
              </a:defRPr>
            </a:lvl1pPr>
            <a:lvl2pPr marL="742950" indent="-285750" eaLnBrk="0" hangingPunct="0">
              <a:defRPr sz="2400">
                <a:solidFill>
                  <a:schemeClr val="tx1"/>
                </a:solidFill>
                <a:latin typeface="Arial Narrow" pitchFamily="34" charset="0"/>
                <a:cs typeface="Arial" pitchFamily="34" charset="0"/>
              </a:defRPr>
            </a:lvl2pPr>
            <a:lvl3pPr marL="1143000" indent="-228600" eaLnBrk="0" hangingPunct="0">
              <a:defRPr sz="2400">
                <a:solidFill>
                  <a:schemeClr val="tx1"/>
                </a:solidFill>
                <a:latin typeface="Arial Narrow" pitchFamily="34" charset="0"/>
                <a:cs typeface="Arial" pitchFamily="34" charset="0"/>
              </a:defRPr>
            </a:lvl3pPr>
            <a:lvl4pPr marL="1600200" indent="-228600" eaLnBrk="0" hangingPunct="0">
              <a:defRPr sz="2400">
                <a:solidFill>
                  <a:schemeClr val="tx1"/>
                </a:solidFill>
                <a:latin typeface="Arial Narrow" pitchFamily="34" charset="0"/>
                <a:cs typeface="Arial" pitchFamily="34" charset="0"/>
              </a:defRPr>
            </a:lvl4pPr>
            <a:lvl5pPr marL="2057400" indent="-228600" eaLnBrk="0" hangingPunct="0">
              <a:defRPr sz="2400">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Narrow" pitchFamily="34" charset="0"/>
                <a:cs typeface="Arial" pitchFamily="34" charset="0"/>
              </a:defRPr>
            </a:lvl9pPr>
          </a:lstStyle>
          <a:p>
            <a:pPr algn="ctr" eaLnBrk="1" hangingPunct="1">
              <a:spcBef>
                <a:spcPct val="50000"/>
              </a:spcBef>
            </a:pPr>
            <a:r>
              <a:rPr lang="en-GB" sz="1600">
                <a:solidFill>
                  <a:srgbClr val="0099FF"/>
                </a:solidFill>
                <a:latin typeface="Arial" pitchFamily="34" charset="0"/>
              </a:rPr>
              <a:t>Quit</a:t>
            </a:r>
          </a:p>
        </p:txBody>
      </p:sp>
      <p:sp>
        <p:nvSpPr>
          <p:cNvPr id="55309" name="Text Box 15"/>
          <p:cNvSpPr txBox="1">
            <a:spLocks noChangeArrowheads="1"/>
          </p:cNvSpPr>
          <p:nvPr/>
        </p:nvSpPr>
        <p:spPr bwMode="auto">
          <a:xfrm>
            <a:off x="3733800" y="6170613"/>
            <a:ext cx="5572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itchFamily="34" charset="0"/>
                <a:cs typeface="Arial" pitchFamily="34" charset="0"/>
              </a:defRPr>
            </a:lvl1pPr>
            <a:lvl2pPr marL="742950" indent="-285750" eaLnBrk="0" hangingPunct="0">
              <a:defRPr sz="2400">
                <a:solidFill>
                  <a:schemeClr val="tx1"/>
                </a:solidFill>
                <a:latin typeface="Arial Narrow" pitchFamily="34" charset="0"/>
                <a:cs typeface="Arial" pitchFamily="34" charset="0"/>
              </a:defRPr>
            </a:lvl2pPr>
            <a:lvl3pPr marL="1143000" indent="-228600" eaLnBrk="0" hangingPunct="0">
              <a:defRPr sz="2400">
                <a:solidFill>
                  <a:schemeClr val="tx1"/>
                </a:solidFill>
                <a:latin typeface="Arial Narrow" pitchFamily="34" charset="0"/>
                <a:cs typeface="Arial" pitchFamily="34" charset="0"/>
              </a:defRPr>
            </a:lvl3pPr>
            <a:lvl4pPr marL="1600200" indent="-228600" eaLnBrk="0" hangingPunct="0">
              <a:defRPr sz="2400">
                <a:solidFill>
                  <a:schemeClr val="tx1"/>
                </a:solidFill>
                <a:latin typeface="Arial Narrow" pitchFamily="34" charset="0"/>
                <a:cs typeface="Arial" pitchFamily="34" charset="0"/>
              </a:defRPr>
            </a:lvl4pPr>
            <a:lvl5pPr marL="2057400" indent="-228600" eaLnBrk="0" hangingPunct="0">
              <a:defRPr sz="2400">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Narrow" pitchFamily="34" charset="0"/>
                <a:cs typeface="Arial" pitchFamily="34" charset="0"/>
              </a:defRPr>
            </a:lvl9pPr>
          </a:lstStyle>
          <a:p>
            <a:pPr algn="ctr" eaLnBrk="1" hangingPunct="1">
              <a:spcBef>
                <a:spcPct val="50000"/>
              </a:spcBef>
            </a:pPr>
            <a:r>
              <a:rPr lang="en-GB" sz="1600">
                <a:solidFill>
                  <a:srgbClr val="0099FF"/>
                </a:solidFill>
                <a:latin typeface="Arial" pitchFamily="34" charset="0"/>
              </a:rPr>
              <a:t>Quit</a:t>
            </a:r>
          </a:p>
        </p:txBody>
      </p:sp>
      <p:sp>
        <p:nvSpPr>
          <p:cNvPr id="19472" name="Text Box 16"/>
          <p:cNvSpPr txBox="1">
            <a:spLocks noChangeArrowheads="1"/>
          </p:cNvSpPr>
          <p:nvPr/>
        </p:nvSpPr>
        <p:spPr bwMode="auto">
          <a:xfrm>
            <a:off x="490538" y="2757488"/>
            <a:ext cx="819150" cy="366712"/>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itchFamily="34" charset="0"/>
                <a:cs typeface="Arial" pitchFamily="34" charset="0"/>
              </a:defRPr>
            </a:lvl1pPr>
            <a:lvl2pPr marL="742950" indent="-285750" eaLnBrk="0" hangingPunct="0">
              <a:defRPr sz="2400">
                <a:solidFill>
                  <a:schemeClr val="tx1"/>
                </a:solidFill>
                <a:latin typeface="Arial Narrow" pitchFamily="34" charset="0"/>
                <a:cs typeface="Arial" pitchFamily="34" charset="0"/>
              </a:defRPr>
            </a:lvl2pPr>
            <a:lvl3pPr marL="1143000" indent="-228600" eaLnBrk="0" hangingPunct="0">
              <a:defRPr sz="2400">
                <a:solidFill>
                  <a:schemeClr val="tx1"/>
                </a:solidFill>
                <a:latin typeface="Arial Narrow" pitchFamily="34" charset="0"/>
                <a:cs typeface="Arial" pitchFamily="34" charset="0"/>
              </a:defRPr>
            </a:lvl3pPr>
            <a:lvl4pPr marL="1600200" indent="-228600" eaLnBrk="0" hangingPunct="0">
              <a:defRPr sz="2400">
                <a:solidFill>
                  <a:schemeClr val="tx1"/>
                </a:solidFill>
                <a:latin typeface="Arial Narrow" pitchFamily="34" charset="0"/>
                <a:cs typeface="Arial" pitchFamily="34" charset="0"/>
              </a:defRPr>
            </a:lvl4pPr>
            <a:lvl5pPr marL="2057400" indent="-228600" eaLnBrk="0" hangingPunct="0">
              <a:defRPr sz="2400">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Narrow" pitchFamily="34" charset="0"/>
                <a:cs typeface="Arial" pitchFamily="34" charset="0"/>
              </a:defRPr>
            </a:lvl9pPr>
          </a:lstStyle>
          <a:p>
            <a:pPr algn="ctr" eaLnBrk="1" hangingPunct="1">
              <a:spcBef>
                <a:spcPct val="50000"/>
              </a:spcBef>
            </a:pPr>
            <a:r>
              <a:rPr lang="en-GB" sz="1800">
                <a:latin typeface="Arial" pitchFamily="34" charset="0"/>
              </a:rPr>
              <a:t>Divide</a:t>
            </a:r>
            <a:endParaRPr lang="en-GB" sz="1800"/>
          </a:p>
        </p:txBody>
      </p:sp>
      <p:graphicFrame>
        <p:nvGraphicFramePr>
          <p:cNvPr id="19480" name="Object 24"/>
          <p:cNvGraphicFramePr>
            <a:graphicFrameLocks noChangeAspect="1"/>
          </p:cNvGraphicFramePr>
          <p:nvPr/>
        </p:nvGraphicFramePr>
        <p:xfrm>
          <a:off x="2757488" y="3363913"/>
          <a:ext cx="1458912" cy="376237"/>
        </p:xfrm>
        <a:graphic>
          <a:graphicData uri="http://schemas.openxmlformats.org/presentationml/2006/ole">
            <mc:AlternateContent xmlns:mc="http://schemas.openxmlformats.org/markup-compatibility/2006">
              <mc:Choice xmlns:v="urn:schemas-microsoft-com:vml" Requires="v">
                <p:oleObj spid="_x0000_s55330" name="Equation" r:id="rId8" imgW="774364" imgH="203112" progId="Equation.DSMT4">
                  <p:embed/>
                </p:oleObj>
              </mc:Choice>
              <mc:Fallback>
                <p:oleObj name="Equation" r:id="rId8" imgW="774364" imgH="203112" progId="Equation.DSMT4">
                  <p:embed/>
                  <p:pic>
                    <p:nvPicPr>
                      <p:cNvPr id="0" name="Object 2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57488" y="3363913"/>
                        <a:ext cx="1458912"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481" name="Text Box 25"/>
          <p:cNvSpPr txBox="1">
            <a:spLocks noChangeArrowheads="1"/>
          </p:cNvSpPr>
          <p:nvPr/>
        </p:nvSpPr>
        <p:spPr bwMode="auto">
          <a:xfrm>
            <a:off x="3227388" y="4029075"/>
            <a:ext cx="41989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itchFamily="34" charset="0"/>
                <a:cs typeface="Arial" pitchFamily="34" charset="0"/>
              </a:defRPr>
            </a:lvl1pPr>
            <a:lvl2pPr marL="742950" indent="-285750" eaLnBrk="0" hangingPunct="0">
              <a:defRPr sz="2400">
                <a:solidFill>
                  <a:schemeClr val="tx1"/>
                </a:solidFill>
                <a:latin typeface="Arial Narrow" pitchFamily="34" charset="0"/>
                <a:cs typeface="Arial" pitchFamily="34" charset="0"/>
              </a:defRPr>
            </a:lvl2pPr>
            <a:lvl3pPr marL="1143000" indent="-228600" eaLnBrk="0" hangingPunct="0">
              <a:defRPr sz="2400">
                <a:solidFill>
                  <a:schemeClr val="tx1"/>
                </a:solidFill>
                <a:latin typeface="Arial Narrow" pitchFamily="34" charset="0"/>
                <a:cs typeface="Arial" pitchFamily="34" charset="0"/>
              </a:defRPr>
            </a:lvl3pPr>
            <a:lvl4pPr marL="1600200" indent="-228600" eaLnBrk="0" hangingPunct="0">
              <a:defRPr sz="2400">
                <a:solidFill>
                  <a:schemeClr val="tx1"/>
                </a:solidFill>
                <a:latin typeface="Arial Narrow" pitchFamily="34" charset="0"/>
                <a:cs typeface="Arial" pitchFamily="34" charset="0"/>
              </a:defRPr>
            </a:lvl4pPr>
            <a:lvl5pPr marL="2057400" indent="-228600" eaLnBrk="0" hangingPunct="0">
              <a:defRPr sz="2400">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Narrow" pitchFamily="34" charset="0"/>
                <a:cs typeface="Arial" pitchFamily="34" charset="0"/>
              </a:defRPr>
            </a:lvl9pPr>
          </a:lstStyle>
          <a:p>
            <a:pPr algn="ctr" eaLnBrk="1" hangingPunct="1">
              <a:spcBef>
                <a:spcPct val="50000"/>
              </a:spcBef>
            </a:pPr>
            <a:r>
              <a:rPr lang="en-GB" sz="1800"/>
              <a:t>Sine and cosine are both + in original equations</a:t>
            </a:r>
            <a:endParaRPr lang="en-GB" sz="1600"/>
          </a:p>
        </p:txBody>
      </p:sp>
      <p:grpSp>
        <p:nvGrpSpPr>
          <p:cNvPr id="3" name="Group 26"/>
          <p:cNvGrpSpPr>
            <a:grpSpLocks/>
          </p:cNvGrpSpPr>
          <p:nvPr/>
        </p:nvGrpSpPr>
        <p:grpSpPr bwMode="auto">
          <a:xfrm>
            <a:off x="7507288" y="3562350"/>
            <a:ext cx="1096962" cy="969963"/>
            <a:chOff x="4643" y="1716"/>
            <a:chExt cx="691" cy="611"/>
          </a:xfrm>
        </p:grpSpPr>
        <p:sp>
          <p:nvSpPr>
            <p:cNvPr id="55321" name="Line 27"/>
            <p:cNvSpPr>
              <a:spLocks noChangeShapeType="1"/>
            </p:cNvSpPr>
            <p:nvPr/>
          </p:nvSpPr>
          <p:spPr bwMode="auto">
            <a:xfrm>
              <a:off x="4922" y="1716"/>
              <a:ext cx="0" cy="61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22" name="Line 28"/>
            <p:cNvSpPr>
              <a:spLocks noChangeShapeType="1"/>
            </p:cNvSpPr>
            <p:nvPr/>
          </p:nvSpPr>
          <p:spPr bwMode="auto">
            <a:xfrm>
              <a:off x="4690" y="2035"/>
              <a:ext cx="53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55323" name="Picture 29" descr="Blue-tick"/>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68" y="2039"/>
              <a:ext cx="245"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24" name="Picture 30" descr="Blue-tick"/>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43" y="1769"/>
              <a:ext cx="245"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25" name="Picture 31" descr="Blue-tick"/>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69" y="1748"/>
              <a:ext cx="245"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26" name="Picture 32" descr="Blue-tick"/>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89" y="1755"/>
              <a:ext cx="245"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19489" name="Object 33"/>
          <p:cNvGraphicFramePr>
            <a:graphicFrameLocks noChangeAspect="1"/>
          </p:cNvGraphicFramePr>
          <p:nvPr/>
        </p:nvGraphicFramePr>
        <p:xfrm>
          <a:off x="3389313" y="5106988"/>
          <a:ext cx="908050" cy="330200"/>
        </p:xfrm>
        <a:graphic>
          <a:graphicData uri="http://schemas.openxmlformats.org/presentationml/2006/ole">
            <mc:AlternateContent xmlns:mc="http://schemas.openxmlformats.org/markup-compatibility/2006">
              <mc:Choice xmlns:v="urn:schemas-microsoft-com:vml" Requires="v">
                <p:oleObj spid="_x0000_s55331" name="Equation" r:id="rId11" imgW="482181" imgH="177646" progId="Equation.DSMT4">
                  <p:embed/>
                </p:oleObj>
              </mc:Choice>
              <mc:Fallback>
                <p:oleObj name="Equation" r:id="rId11" imgW="482181" imgH="177646" progId="Equation.DSMT4">
                  <p:embed/>
                  <p:pic>
                    <p:nvPicPr>
                      <p:cNvPr id="0" name="Object 3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89313" y="5106988"/>
                        <a:ext cx="90805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5315" name="Text Box 49"/>
          <p:cNvSpPr txBox="1">
            <a:spLocks noChangeArrowheads="1"/>
          </p:cNvSpPr>
          <p:nvPr/>
        </p:nvSpPr>
        <p:spPr bwMode="auto">
          <a:xfrm>
            <a:off x="463550" y="857250"/>
            <a:ext cx="8158163"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itchFamily="34" charset="0"/>
                <a:cs typeface="Arial" pitchFamily="34" charset="0"/>
              </a:defRPr>
            </a:lvl1pPr>
            <a:lvl2pPr marL="742950" indent="-285750" eaLnBrk="0" hangingPunct="0">
              <a:defRPr sz="2400">
                <a:solidFill>
                  <a:schemeClr val="tx1"/>
                </a:solidFill>
                <a:latin typeface="Arial Narrow" pitchFamily="34" charset="0"/>
                <a:cs typeface="Arial" pitchFamily="34" charset="0"/>
              </a:defRPr>
            </a:lvl2pPr>
            <a:lvl3pPr marL="1143000" indent="-228600" eaLnBrk="0" hangingPunct="0">
              <a:defRPr sz="2400">
                <a:solidFill>
                  <a:schemeClr val="tx1"/>
                </a:solidFill>
                <a:latin typeface="Arial Narrow" pitchFamily="34" charset="0"/>
                <a:cs typeface="Arial" pitchFamily="34" charset="0"/>
              </a:defRPr>
            </a:lvl3pPr>
            <a:lvl4pPr marL="1600200" indent="-228600" eaLnBrk="0" hangingPunct="0">
              <a:defRPr sz="2400">
                <a:solidFill>
                  <a:schemeClr val="tx1"/>
                </a:solidFill>
                <a:latin typeface="Arial Narrow" pitchFamily="34" charset="0"/>
                <a:cs typeface="Arial" pitchFamily="34" charset="0"/>
              </a:defRPr>
            </a:lvl4pPr>
            <a:lvl5pPr marL="2057400" indent="-228600" eaLnBrk="0" hangingPunct="0">
              <a:defRPr sz="2400">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Narrow" pitchFamily="34" charset="0"/>
                <a:cs typeface="Arial" pitchFamily="34" charset="0"/>
              </a:defRPr>
            </a:lvl9pPr>
          </a:lstStyle>
          <a:p>
            <a:pPr eaLnBrk="1" hangingPunct="1">
              <a:spcBef>
                <a:spcPct val="50000"/>
              </a:spcBef>
            </a:pPr>
            <a:r>
              <a:rPr lang="en-GB" sz="2000">
                <a:cs typeface="Times New Roman" pitchFamily="18" charset="0"/>
              </a:rPr>
              <a:t>Solve the simultaneous equations</a:t>
            </a:r>
          </a:p>
          <a:p>
            <a:pPr eaLnBrk="1" hangingPunct="1">
              <a:spcBef>
                <a:spcPct val="50000"/>
              </a:spcBef>
            </a:pPr>
            <a:r>
              <a:rPr lang="en-GB" sz="2000">
                <a:cs typeface="Times New Roman" pitchFamily="18" charset="0"/>
              </a:rPr>
              <a:t>where  k &gt; 0  and   0 </a:t>
            </a:r>
            <a:r>
              <a:rPr lang="en-GB" sz="2000">
                <a:cs typeface="Times New Roman" pitchFamily="18" charset="0"/>
                <a:sym typeface="Symbol" pitchFamily="18" charset="2"/>
              </a:rPr>
              <a:t></a:t>
            </a:r>
            <a:r>
              <a:rPr lang="en-GB" sz="2000">
                <a:cs typeface="Times New Roman" pitchFamily="18" charset="0"/>
              </a:rPr>
              <a:t>  </a:t>
            </a:r>
            <a:r>
              <a:rPr lang="en-GB" sz="2000" i="1">
                <a:cs typeface="Times New Roman" pitchFamily="18" charset="0"/>
              </a:rPr>
              <a:t>x</a:t>
            </a:r>
            <a:r>
              <a:rPr lang="en-GB" sz="2000">
                <a:cs typeface="Times New Roman" pitchFamily="18" charset="0"/>
              </a:rPr>
              <a:t>  </a:t>
            </a:r>
            <a:r>
              <a:rPr lang="en-GB" sz="2000">
                <a:cs typeface="Times New Roman" pitchFamily="18" charset="0"/>
                <a:sym typeface="Symbol" pitchFamily="18" charset="2"/>
              </a:rPr>
              <a:t></a:t>
            </a:r>
            <a:r>
              <a:rPr lang="en-GB" sz="2000">
                <a:cs typeface="Times New Roman" pitchFamily="18" charset="0"/>
              </a:rPr>
              <a:t>  360</a:t>
            </a:r>
            <a:endParaRPr lang="en-GB" sz="2000"/>
          </a:p>
        </p:txBody>
      </p:sp>
      <p:graphicFrame>
        <p:nvGraphicFramePr>
          <p:cNvPr id="55316" name="Object 50"/>
          <p:cNvGraphicFramePr>
            <a:graphicFrameLocks noChangeAspect="1"/>
          </p:cNvGraphicFramePr>
          <p:nvPr/>
        </p:nvGraphicFramePr>
        <p:xfrm>
          <a:off x="4479925" y="952500"/>
          <a:ext cx="1296988" cy="715963"/>
        </p:xfrm>
        <a:graphic>
          <a:graphicData uri="http://schemas.openxmlformats.org/presentationml/2006/ole">
            <mc:AlternateContent xmlns:mc="http://schemas.openxmlformats.org/markup-compatibility/2006">
              <mc:Choice xmlns:v="urn:schemas-microsoft-com:vml" Requires="v">
                <p:oleObj spid="_x0000_s55332" name="Equation" r:id="rId13" imgW="736280" imgH="406224" progId="Equation.DSMT4">
                  <p:embed/>
                </p:oleObj>
              </mc:Choice>
              <mc:Fallback>
                <p:oleObj name="Equation" r:id="rId13" imgW="736280" imgH="406224" progId="Equation.DSMT4">
                  <p:embed/>
                  <p:pic>
                    <p:nvPicPr>
                      <p:cNvPr id="0" name="Object 5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479925" y="952500"/>
                        <a:ext cx="1296988"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507" name="Text Box 51"/>
          <p:cNvSpPr txBox="1">
            <a:spLocks noChangeArrowheads="1"/>
          </p:cNvSpPr>
          <p:nvPr/>
        </p:nvSpPr>
        <p:spPr bwMode="auto">
          <a:xfrm>
            <a:off x="490538" y="3352800"/>
            <a:ext cx="1873250" cy="366713"/>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itchFamily="34" charset="0"/>
                <a:cs typeface="Arial" pitchFamily="34" charset="0"/>
              </a:defRPr>
            </a:lvl1pPr>
            <a:lvl2pPr marL="742950" indent="-285750" eaLnBrk="0" hangingPunct="0">
              <a:defRPr sz="2400">
                <a:solidFill>
                  <a:schemeClr val="tx1"/>
                </a:solidFill>
                <a:latin typeface="Arial Narrow" pitchFamily="34" charset="0"/>
                <a:cs typeface="Arial" pitchFamily="34" charset="0"/>
              </a:defRPr>
            </a:lvl2pPr>
            <a:lvl3pPr marL="1143000" indent="-228600" eaLnBrk="0" hangingPunct="0">
              <a:defRPr sz="2400">
                <a:solidFill>
                  <a:schemeClr val="tx1"/>
                </a:solidFill>
                <a:latin typeface="Arial Narrow" pitchFamily="34" charset="0"/>
                <a:cs typeface="Arial" pitchFamily="34" charset="0"/>
              </a:defRPr>
            </a:lvl3pPr>
            <a:lvl4pPr marL="1600200" indent="-228600" eaLnBrk="0" hangingPunct="0">
              <a:defRPr sz="2400">
                <a:solidFill>
                  <a:schemeClr val="tx1"/>
                </a:solidFill>
                <a:latin typeface="Arial Narrow" pitchFamily="34" charset="0"/>
                <a:cs typeface="Arial" pitchFamily="34" charset="0"/>
              </a:defRPr>
            </a:lvl4pPr>
            <a:lvl5pPr marL="2057400" indent="-228600" eaLnBrk="0" hangingPunct="0">
              <a:defRPr sz="2400">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Narrow" pitchFamily="34" charset="0"/>
                <a:cs typeface="Arial" pitchFamily="34" charset="0"/>
              </a:defRPr>
            </a:lvl9pPr>
          </a:lstStyle>
          <a:p>
            <a:pPr algn="ctr" eaLnBrk="1" hangingPunct="1">
              <a:spcBef>
                <a:spcPct val="50000"/>
              </a:spcBef>
            </a:pPr>
            <a:r>
              <a:rPr lang="en-GB" sz="1800">
                <a:latin typeface="Arial" pitchFamily="34" charset="0"/>
              </a:rPr>
              <a:t>Find acute angle</a:t>
            </a:r>
            <a:endParaRPr lang="en-GB" sz="1800"/>
          </a:p>
        </p:txBody>
      </p:sp>
      <p:sp>
        <p:nvSpPr>
          <p:cNvPr id="19508" name="Text Box 52"/>
          <p:cNvSpPr txBox="1">
            <a:spLocks noChangeArrowheads="1"/>
          </p:cNvSpPr>
          <p:nvPr/>
        </p:nvSpPr>
        <p:spPr bwMode="auto">
          <a:xfrm>
            <a:off x="490538" y="4038600"/>
            <a:ext cx="2470150" cy="366713"/>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itchFamily="34" charset="0"/>
                <a:cs typeface="Arial" pitchFamily="34" charset="0"/>
              </a:defRPr>
            </a:lvl1pPr>
            <a:lvl2pPr marL="742950" indent="-285750" eaLnBrk="0" hangingPunct="0">
              <a:defRPr sz="2400">
                <a:solidFill>
                  <a:schemeClr val="tx1"/>
                </a:solidFill>
                <a:latin typeface="Arial Narrow" pitchFamily="34" charset="0"/>
                <a:cs typeface="Arial" pitchFamily="34" charset="0"/>
              </a:defRPr>
            </a:lvl2pPr>
            <a:lvl3pPr marL="1143000" indent="-228600" eaLnBrk="0" hangingPunct="0">
              <a:defRPr sz="2400">
                <a:solidFill>
                  <a:schemeClr val="tx1"/>
                </a:solidFill>
                <a:latin typeface="Arial Narrow" pitchFamily="34" charset="0"/>
                <a:cs typeface="Arial" pitchFamily="34" charset="0"/>
              </a:defRPr>
            </a:lvl3pPr>
            <a:lvl4pPr marL="1600200" indent="-228600" eaLnBrk="0" hangingPunct="0">
              <a:defRPr sz="2400">
                <a:solidFill>
                  <a:schemeClr val="tx1"/>
                </a:solidFill>
                <a:latin typeface="Arial Narrow" pitchFamily="34" charset="0"/>
                <a:cs typeface="Arial" pitchFamily="34" charset="0"/>
              </a:defRPr>
            </a:lvl4pPr>
            <a:lvl5pPr marL="2057400" indent="-228600" eaLnBrk="0" hangingPunct="0">
              <a:defRPr sz="2400">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Narrow" pitchFamily="34" charset="0"/>
                <a:cs typeface="Arial" pitchFamily="34" charset="0"/>
              </a:defRPr>
            </a:lvl9pPr>
          </a:lstStyle>
          <a:p>
            <a:pPr algn="ctr" eaLnBrk="1" hangingPunct="1">
              <a:spcBef>
                <a:spcPct val="50000"/>
              </a:spcBef>
            </a:pPr>
            <a:r>
              <a:rPr lang="en-GB" sz="1800">
                <a:latin typeface="Arial" pitchFamily="34" charset="0"/>
              </a:rPr>
              <a:t>Determine quadrant(s)</a:t>
            </a:r>
            <a:endParaRPr lang="en-GB" sz="1800"/>
          </a:p>
        </p:txBody>
      </p:sp>
      <p:sp>
        <p:nvSpPr>
          <p:cNvPr id="19509" name="Text Box 53"/>
          <p:cNvSpPr txBox="1">
            <a:spLocks noChangeArrowheads="1"/>
          </p:cNvSpPr>
          <p:nvPr/>
        </p:nvSpPr>
        <p:spPr bwMode="auto">
          <a:xfrm>
            <a:off x="3254375" y="4576763"/>
            <a:ext cx="41989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itchFamily="34" charset="0"/>
                <a:cs typeface="Arial" pitchFamily="34" charset="0"/>
              </a:defRPr>
            </a:lvl1pPr>
            <a:lvl2pPr marL="742950" indent="-285750" eaLnBrk="0" hangingPunct="0">
              <a:defRPr sz="2400">
                <a:solidFill>
                  <a:schemeClr val="tx1"/>
                </a:solidFill>
                <a:latin typeface="Arial Narrow" pitchFamily="34" charset="0"/>
                <a:cs typeface="Arial" pitchFamily="34" charset="0"/>
              </a:defRPr>
            </a:lvl2pPr>
            <a:lvl3pPr marL="1143000" indent="-228600" eaLnBrk="0" hangingPunct="0">
              <a:defRPr sz="2400">
                <a:solidFill>
                  <a:schemeClr val="tx1"/>
                </a:solidFill>
                <a:latin typeface="Arial Narrow" pitchFamily="34" charset="0"/>
                <a:cs typeface="Arial" pitchFamily="34" charset="0"/>
              </a:defRPr>
            </a:lvl3pPr>
            <a:lvl4pPr marL="1600200" indent="-228600" eaLnBrk="0" hangingPunct="0">
              <a:defRPr sz="2400">
                <a:solidFill>
                  <a:schemeClr val="tx1"/>
                </a:solidFill>
                <a:latin typeface="Arial Narrow" pitchFamily="34" charset="0"/>
                <a:cs typeface="Arial" pitchFamily="34" charset="0"/>
              </a:defRPr>
            </a:lvl4pPr>
            <a:lvl5pPr marL="2057400" indent="-228600" eaLnBrk="0" hangingPunct="0">
              <a:defRPr sz="2400">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Narrow" pitchFamily="34" charset="0"/>
                <a:cs typeface="Arial" pitchFamily="34" charset="0"/>
              </a:defRPr>
            </a:lvl9pPr>
          </a:lstStyle>
          <a:p>
            <a:pPr algn="ctr" eaLnBrk="1" hangingPunct="1">
              <a:spcBef>
                <a:spcPct val="50000"/>
              </a:spcBef>
            </a:pPr>
            <a:r>
              <a:rPr lang="en-GB" sz="1800"/>
              <a:t>Solution must be in 1</a:t>
            </a:r>
            <a:r>
              <a:rPr lang="en-GB" sz="1800" baseline="30000"/>
              <a:t>st</a:t>
            </a:r>
            <a:r>
              <a:rPr lang="en-GB" sz="1800"/>
              <a:t> quadrant</a:t>
            </a:r>
            <a:endParaRPr lang="en-GB" sz="1600"/>
          </a:p>
        </p:txBody>
      </p:sp>
      <p:sp>
        <p:nvSpPr>
          <p:cNvPr id="19510" name="Text Box 54"/>
          <p:cNvSpPr txBox="1">
            <a:spLocks noChangeArrowheads="1"/>
          </p:cNvSpPr>
          <p:nvPr/>
        </p:nvSpPr>
        <p:spPr bwMode="auto">
          <a:xfrm>
            <a:off x="490538" y="5105400"/>
            <a:ext cx="1568450" cy="366713"/>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itchFamily="34" charset="0"/>
                <a:cs typeface="Arial" pitchFamily="34" charset="0"/>
              </a:defRPr>
            </a:lvl1pPr>
            <a:lvl2pPr marL="742950" indent="-285750" eaLnBrk="0" hangingPunct="0">
              <a:defRPr sz="2400">
                <a:solidFill>
                  <a:schemeClr val="tx1"/>
                </a:solidFill>
                <a:latin typeface="Arial Narrow" pitchFamily="34" charset="0"/>
                <a:cs typeface="Arial" pitchFamily="34" charset="0"/>
              </a:defRPr>
            </a:lvl2pPr>
            <a:lvl3pPr marL="1143000" indent="-228600" eaLnBrk="0" hangingPunct="0">
              <a:defRPr sz="2400">
                <a:solidFill>
                  <a:schemeClr val="tx1"/>
                </a:solidFill>
                <a:latin typeface="Arial Narrow" pitchFamily="34" charset="0"/>
                <a:cs typeface="Arial" pitchFamily="34" charset="0"/>
              </a:defRPr>
            </a:lvl3pPr>
            <a:lvl4pPr marL="1600200" indent="-228600" eaLnBrk="0" hangingPunct="0">
              <a:defRPr sz="2400">
                <a:solidFill>
                  <a:schemeClr val="tx1"/>
                </a:solidFill>
                <a:latin typeface="Arial Narrow" pitchFamily="34" charset="0"/>
                <a:cs typeface="Arial" pitchFamily="34" charset="0"/>
              </a:defRPr>
            </a:lvl4pPr>
            <a:lvl5pPr marL="2057400" indent="-228600" eaLnBrk="0" hangingPunct="0">
              <a:defRPr sz="2400">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Narrow" pitchFamily="34" charset="0"/>
                <a:cs typeface="Arial" pitchFamily="34" charset="0"/>
              </a:defRPr>
            </a:lvl9pPr>
          </a:lstStyle>
          <a:p>
            <a:pPr algn="ctr" eaLnBrk="1" hangingPunct="1">
              <a:spcBef>
                <a:spcPct val="50000"/>
              </a:spcBef>
            </a:pPr>
            <a:r>
              <a:rPr lang="en-GB" sz="1800">
                <a:latin typeface="Arial" pitchFamily="34" charset="0"/>
              </a:rPr>
              <a:t>State solution</a:t>
            </a:r>
            <a:endParaRPr lang="en-GB"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462"/>
                                        </p:tgtEl>
                                        <p:attrNameLst>
                                          <p:attrName>style.visibility</p:attrName>
                                        </p:attrNameLst>
                                      </p:cBhvr>
                                      <p:to>
                                        <p:strVal val="visible"/>
                                      </p:to>
                                    </p:set>
                                    <p:animEffect transition="in" filter="dissolve">
                                      <p:cBhvr>
                                        <p:cTn id="7" dur="500"/>
                                        <p:tgtEl>
                                          <p:spTgt spid="194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9472"/>
                                        </p:tgtEl>
                                        <p:attrNameLst>
                                          <p:attrName>style.visibility</p:attrName>
                                        </p:attrNameLst>
                                      </p:cBhvr>
                                      <p:to>
                                        <p:strVal val="visible"/>
                                      </p:to>
                                    </p:set>
                                    <p:animEffect transition="in" filter="dissolve">
                                      <p:cBhvr>
                                        <p:cTn id="12" dur="500"/>
                                        <p:tgtEl>
                                          <p:spTgt spid="1947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9463"/>
                                        </p:tgtEl>
                                        <p:attrNameLst>
                                          <p:attrName>style.visibility</p:attrName>
                                        </p:attrNameLst>
                                      </p:cBhvr>
                                      <p:to>
                                        <p:strVal val="visible"/>
                                      </p:to>
                                    </p:set>
                                    <p:animEffect transition="in" filter="dissolve">
                                      <p:cBhvr>
                                        <p:cTn id="17" dur="500"/>
                                        <p:tgtEl>
                                          <p:spTgt spid="1946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9507"/>
                                        </p:tgtEl>
                                        <p:attrNameLst>
                                          <p:attrName>style.visibility</p:attrName>
                                        </p:attrNameLst>
                                      </p:cBhvr>
                                      <p:to>
                                        <p:strVal val="visible"/>
                                      </p:to>
                                    </p:set>
                                    <p:animEffect transition="in" filter="dissolve">
                                      <p:cBhvr>
                                        <p:cTn id="22" dur="500"/>
                                        <p:tgtEl>
                                          <p:spTgt spid="1950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19480"/>
                                        </p:tgtEl>
                                        <p:attrNameLst>
                                          <p:attrName>style.visibility</p:attrName>
                                        </p:attrNameLst>
                                      </p:cBhvr>
                                      <p:to>
                                        <p:strVal val="visible"/>
                                      </p:to>
                                    </p:set>
                                    <p:animEffect transition="in" filter="dissolve">
                                      <p:cBhvr>
                                        <p:cTn id="27" dur="500"/>
                                        <p:tgtEl>
                                          <p:spTgt spid="1948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9508"/>
                                        </p:tgtEl>
                                        <p:attrNameLst>
                                          <p:attrName>style.visibility</p:attrName>
                                        </p:attrNameLst>
                                      </p:cBhvr>
                                      <p:to>
                                        <p:strVal val="visible"/>
                                      </p:to>
                                    </p:set>
                                    <p:animEffect transition="in" filter="dissolve">
                                      <p:cBhvr>
                                        <p:cTn id="32" dur="500"/>
                                        <p:tgtEl>
                                          <p:spTgt spid="1950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9481"/>
                                        </p:tgtEl>
                                        <p:attrNameLst>
                                          <p:attrName>style.visibility</p:attrName>
                                        </p:attrNameLst>
                                      </p:cBhvr>
                                      <p:to>
                                        <p:strVal val="visible"/>
                                      </p:to>
                                    </p:set>
                                    <p:animEffect transition="in" filter="dissolve">
                                      <p:cBhvr>
                                        <p:cTn id="37" dur="500"/>
                                        <p:tgtEl>
                                          <p:spTgt spid="1948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dissolve">
                                      <p:cBhvr>
                                        <p:cTn id="42" dur="500"/>
                                        <p:tgtEl>
                                          <p:spTgt spid="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9509"/>
                                        </p:tgtEl>
                                        <p:attrNameLst>
                                          <p:attrName>style.visibility</p:attrName>
                                        </p:attrNameLst>
                                      </p:cBhvr>
                                      <p:to>
                                        <p:strVal val="visible"/>
                                      </p:to>
                                    </p:set>
                                    <p:animEffect transition="in" filter="dissolve">
                                      <p:cBhvr>
                                        <p:cTn id="47" dur="500"/>
                                        <p:tgtEl>
                                          <p:spTgt spid="19509"/>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9510"/>
                                        </p:tgtEl>
                                        <p:attrNameLst>
                                          <p:attrName>style.visibility</p:attrName>
                                        </p:attrNameLst>
                                      </p:cBhvr>
                                      <p:to>
                                        <p:strVal val="visible"/>
                                      </p:to>
                                    </p:set>
                                    <p:animEffect transition="in" filter="dissolve">
                                      <p:cBhvr>
                                        <p:cTn id="52" dur="500"/>
                                        <p:tgtEl>
                                          <p:spTgt spid="19510"/>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9" presetClass="entr" presetSubtype="0" fill="hold" nodeType="clickEffect">
                                  <p:stCondLst>
                                    <p:cond delay="0"/>
                                  </p:stCondLst>
                                  <p:childTnLst>
                                    <p:set>
                                      <p:cBhvr>
                                        <p:cTn id="56" dur="1" fill="hold">
                                          <p:stCondLst>
                                            <p:cond delay="0"/>
                                          </p:stCondLst>
                                        </p:cTn>
                                        <p:tgtEl>
                                          <p:spTgt spid="19489"/>
                                        </p:tgtEl>
                                        <p:attrNameLst>
                                          <p:attrName>style.visibility</p:attrName>
                                        </p:attrNameLst>
                                      </p:cBhvr>
                                      <p:to>
                                        <p:strVal val="visible"/>
                                      </p:to>
                                    </p:set>
                                    <p:animEffect transition="in" filter="dissolve">
                                      <p:cBhvr>
                                        <p:cTn id="57" dur="500"/>
                                        <p:tgtEl>
                                          <p:spTgt spid="19489"/>
                                        </p:tgtEl>
                                      </p:cBhvr>
                                    </p:animEffect>
                                  </p:childTnLst>
                                </p:cTn>
                              </p:par>
                            </p:childTnLst>
                          </p:cTn>
                        </p:par>
                        <p:par>
                          <p:cTn id="58" fill="hold" nodeType="afterGroup">
                            <p:stCondLst>
                              <p:cond delay="500"/>
                            </p:stCondLst>
                            <p:childTnLst>
                              <p:par>
                                <p:cTn id="59" presetID="9" presetClass="entr" presetSubtype="0" fill="hold" nodeType="afterEffect">
                                  <p:stCondLst>
                                    <p:cond delay="0"/>
                                  </p:stCondLst>
                                  <p:childTnLst>
                                    <p:set>
                                      <p:cBhvr>
                                        <p:cTn id="60" dur="1" fill="hold">
                                          <p:stCondLst>
                                            <p:cond delay="0"/>
                                          </p:stCondLst>
                                        </p:cTn>
                                        <p:tgtEl>
                                          <p:spTgt spid="19464"/>
                                        </p:tgtEl>
                                        <p:attrNameLst>
                                          <p:attrName>style.visibility</p:attrName>
                                        </p:attrNameLst>
                                      </p:cBhvr>
                                      <p:to>
                                        <p:strVal val="visible"/>
                                      </p:to>
                                    </p:set>
                                    <p:animEffect transition="in" filter="dissolve">
                                      <p:cBhvr>
                                        <p:cTn id="61" dur="500"/>
                                        <p:tgtEl>
                                          <p:spTgt spid="194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animBg="1" autoUpdateAnimBg="0"/>
      <p:bldP spid="19472" grpId="0" animBg="1" autoUpdateAnimBg="0"/>
      <p:bldP spid="19481" grpId="0" autoUpdateAnimBg="0"/>
      <p:bldP spid="19507" grpId="0" animBg="1" autoUpdateAnimBg="0"/>
      <p:bldP spid="19508" grpId="0" animBg="1" autoUpdateAnimBg="0"/>
      <p:bldP spid="19509" grpId="0" autoUpdateAnimBg="0"/>
      <p:bldP spid="19510"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7" name="Text Box 4"/>
          <p:cNvSpPr txBox="1">
            <a:spLocks noChangeArrowheads="1"/>
          </p:cNvSpPr>
          <p:nvPr/>
        </p:nvSpPr>
        <p:spPr bwMode="auto">
          <a:xfrm>
            <a:off x="782638" y="1900238"/>
            <a:ext cx="8361362" cy="1201737"/>
          </a:xfrm>
          <a:prstGeom prst="rect">
            <a:avLst/>
          </a:prstGeom>
          <a:noFill/>
          <a:ln w="9525">
            <a:noFill/>
            <a:miter lim="800000"/>
            <a:headEnd/>
            <a:tailEnd/>
          </a:ln>
        </p:spPr>
        <p:txBody>
          <a:bodyPr>
            <a:spAutoFit/>
          </a:bodyPr>
          <a:lstStyle/>
          <a:p>
            <a:pPr algn="ctr">
              <a:spcBef>
                <a:spcPct val="50000"/>
              </a:spcBef>
              <a:defRPr/>
            </a:pPr>
            <a:r>
              <a:rPr lang="en-GB" dirty="0">
                <a:solidFill>
                  <a:srgbClr val="FFFF00"/>
                </a:solidFill>
                <a:latin typeface="+mj-lt"/>
                <a:cs typeface="Arial" charset="0"/>
              </a:rPr>
              <a:t>Whenever a function is formed by adding cosine and sine functions the result can be expressed as a related cosine or sine function.  In general:</a:t>
            </a:r>
          </a:p>
        </p:txBody>
      </p:sp>
      <p:grpSp>
        <p:nvGrpSpPr>
          <p:cNvPr id="2" name="Group 7"/>
          <p:cNvGrpSpPr>
            <a:grpSpLocks/>
          </p:cNvGrpSpPr>
          <p:nvPr/>
        </p:nvGrpSpPr>
        <p:grpSpPr bwMode="auto">
          <a:xfrm>
            <a:off x="941388" y="3151188"/>
            <a:ext cx="3524250" cy="1481137"/>
            <a:chOff x="756" y="1332"/>
            <a:chExt cx="2103" cy="854"/>
          </a:xfrm>
        </p:grpSpPr>
        <p:graphicFrame>
          <p:nvGraphicFramePr>
            <p:cNvPr id="19464" name="Object 4"/>
            <p:cNvGraphicFramePr>
              <a:graphicFrameLocks noChangeAspect="1"/>
            </p:cNvGraphicFramePr>
            <p:nvPr/>
          </p:nvGraphicFramePr>
          <p:xfrm>
            <a:off x="815" y="1421"/>
            <a:ext cx="1992" cy="672"/>
          </p:xfrm>
          <a:graphic>
            <a:graphicData uri="http://schemas.openxmlformats.org/presentationml/2006/ole">
              <mc:AlternateContent xmlns:mc="http://schemas.openxmlformats.org/markup-compatibility/2006">
                <mc:Choice xmlns:v="urn:schemas-microsoft-com:vml" Requires="v">
                  <p:oleObj spid="_x0000_s19466" name="Equation" r:id="rId3" imgW="3162300" imgH="1066800" progId="Equation.DSMT4">
                    <p:embed/>
                  </p:oleObj>
                </mc:Choice>
                <mc:Fallback>
                  <p:oleObj name="Equation" r:id="rId3" imgW="3162300" imgH="10668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 y="1421"/>
                          <a:ext cx="1992" cy="672"/>
                        </a:xfrm>
                        <a:prstGeom prst="rect">
                          <a:avLst/>
                        </a:prstGeom>
                        <a:solidFill>
                          <a:schemeClr val="tx1"/>
                        </a:solidFill>
                        <a:ln w="38100">
                          <a:solidFill>
                            <a:srgbClr val="808080"/>
                          </a:solidFill>
                          <a:miter lim="800000"/>
                          <a:headEnd/>
                          <a:tailEnd/>
                        </a:ln>
                      </p:spPr>
                    </p:pic>
                  </p:oleObj>
                </mc:Fallback>
              </mc:AlternateContent>
            </a:graphicData>
          </a:graphic>
        </p:graphicFrame>
        <p:sp>
          <p:nvSpPr>
            <p:cNvPr id="3080" name="Rectangle 6"/>
            <p:cNvSpPr>
              <a:spLocks noChangeArrowheads="1"/>
            </p:cNvSpPr>
            <p:nvPr/>
          </p:nvSpPr>
          <p:spPr bwMode="auto">
            <a:xfrm>
              <a:off x="756" y="1332"/>
              <a:ext cx="2103" cy="854"/>
            </a:xfrm>
            <a:prstGeom prst="rect">
              <a:avLst/>
            </a:prstGeom>
            <a:noFill/>
            <a:ln w="9525">
              <a:solidFill>
                <a:srgbClr val="FF0000"/>
              </a:solidFill>
              <a:miter lim="800000"/>
              <a:headEnd/>
              <a:tailEnd/>
            </a:ln>
          </p:spPr>
          <p:txBody>
            <a:bodyPr wrap="none" anchor="ctr"/>
            <a:lstStyle/>
            <a:p>
              <a:pPr algn="ctr">
                <a:spcBef>
                  <a:spcPct val="50000"/>
                </a:spcBef>
                <a:defRPr/>
              </a:pPr>
              <a:endParaRPr lang="en-US">
                <a:solidFill>
                  <a:srgbClr val="FFFF00"/>
                </a:solidFill>
                <a:latin typeface="+mj-lt"/>
                <a:cs typeface="Arial" charset="0"/>
              </a:endParaRPr>
            </a:p>
          </p:txBody>
        </p:sp>
      </p:grpSp>
      <p:graphicFrame>
        <p:nvGraphicFramePr>
          <p:cNvPr id="4104" name="Object 2"/>
          <p:cNvGraphicFramePr>
            <a:graphicFrameLocks noChangeAspect="1"/>
          </p:cNvGraphicFramePr>
          <p:nvPr/>
        </p:nvGraphicFramePr>
        <p:xfrm>
          <a:off x="4995863" y="3644900"/>
          <a:ext cx="3149600" cy="292100"/>
        </p:xfrm>
        <a:graphic>
          <a:graphicData uri="http://schemas.openxmlformats.org/presentationml/2006/ole">
            <mc:AlternateContent xmlns:mc="http://schemas.openxmlformats.org/markup-compatibility/2006">
              <mc:Choice xmlns:v="urn:schemas-microsoft-com:vml" Requires="v">
                <p:oleObj spid="_x0000_s19467" name="Equation" r:id="rId5" imgW="3149600" imgH="292100" progId="Equation.DSMT4">
                  <p:embed/>
                </p:oleObj>
              </mc:Choice>
              <mc:Fallback>
                <p:oleObj name="Equation" r:id="rId5" imgW="3149600" imgH="292100" progId="Equation.DSMT4">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95863" y="3644900"/>
                        <a:ext cx="3149600" cy="292100"/>
                      </a:xfrm>
                      <a:prstGeom prst="rect">
                        <a:avLst/>
                      </a:prstGeom>
                      <a:solidFill>
                        <a:schemeClr val="tx1"/>
                      </a:solidFill>
                      <a:ln w="38100">
                        <a:solidFill>
                          <a:srgbClr val="808080"/>
                        </a:solidFill>
                        <a:miter lim="800000"/>
                        <a:headEnd/>
                        <a:tailEnd/>
                      </a:ln>
                    </p:spPr>
                  </p:pic>
                </p:oleObj>
              </mc:Fallback>
            </mc:AlternateContent>
          </a:graphicData>
        </a:graphic>
      </p:graphicFrame>
      <p:graphicFrame>
        <p:nvGraphicFramePr>
          <p:cNvPr id="4105" name="Object 3"/>
          <p:cNvGraphicFramePr>
            <a:graphicFrameLocks noChangeAspect="1"/>
          </p:cNvGraphicFramePr>
          <p:nvPr/>
        </p:nvGraphicFramePr>
        <p:xfrm>
          <a:off x="4505325" y="4405313"/>
          <a:ext cx="4597400" cy="254000"/>
        </p:xfrm>
        <a:graphic>
          <a:graphicData uri="http://schemas.openxmlformats.org/presentationml/2006/ole">
            <mc:AlternateContent xmlns:mc="http://schemas.openxmlformats.org/markup-compatibility/2006">
              <mc:Choice xmlns:v="urn:schemas-microsoft-com:vml" Requires="v">
                <p:oleObj spid="_x0000_s19468" name="Equation" r:id="rId7" imgW="4597400" imgH="254000" progId="Equation.DSMT4">
                  <p:embed/>
                </p:oleObj>
              </mc:Choice>
              <mc:Fallback>
                <p:oleObj name="Equation" r:id="rId7" imgW="4597400" imgH="254000" progId="Equation.DSMT4">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05325" y="4405313"/>
                        <a:ext cx="4597400" cy="254000"/>
                      </a:xfrm>
                      <a:prstGeom prst="rect">
                        <a:avLst/>
                      </a:prstGeom>
                      <a:solidFill>
                        <a:schemeClr val="tx1"/>
                      </a:solidFill>
                      <a:ln w="38100">
                        <a:solidFill>
                          <a:srgbClr val="808080"/>
                        </a:solidFill>
                        <a:miter lim="800000"/>
                        <a:headEnd/>
                        <a:tailEnd/>
                      </a:ln>
                    </p:spPr>
                  </p:pic>
                </p:oleObj>
              </mc:Fallback>
            </mc:AlternateContent>
          </a:graphicData>
        </a:graphic>
      </p:graphicFrame>
      <p:sp>
        <p:nvSpPr>
          <p:cNvPr id="4106" name="Text Box 10"/>
          <p:cNvSpPr txBox="1">
            <a:spLocks noChangeArrowheads="1"/>
          </p:cNvSpPr>
          <p:nvPr/>
        </p:nvSpPr>
        <p:spPr bwMode="auto">
          <a:xfrm>
            <a:off x="758825" y="5037138"/>
            <a:ext cx="8385175" cy="1754187"/>
          </a:xfrm>
          <a:prstGeom prst="rect">
            <a:avLst/>
          </a:prstGeom>
          <a:noFill/>
          <a:ln w="9525">
            <a:noFill/>
            <a:miter lim="800000"/>
            <a:headEnd/>
            <a:tailEnd/>
          </a:ln>
        </p:spPr>
        <p:txBody>
          <a:bodyPr>
            <a:spAutoFit/>
          </a:bodyPr>
          <a:lstStyle/>
          <a:p>
            <a:pPr algn="ctr">
              <a:spcBef>
                <a:spcPct val="50000"/>
              </a:spcBef>
              <a:defRPr/>
            </a:pPr>
            <a:r>
              <a:rPr lang="en-GB" dirty="0">
                <a:latin typeface="+mj-lt"/>
                <a:cs typeface="Arial" charset="0"/>
              </a:rPr>
              <a:t>With these constants the expressions on                       </a:t>
            </a:r>
            <a:r>
              <a:rPr lang="en-GB" dirty="0">
                <a:solidFill>
                  <a:srgbClr val="FFFF00"/>
                </a:solidFill>
                <a:latin typeface="+mj-lt"/>
                <a:cs typeface="Arial" charset="0"/>
              </a:rPr>
              <a:t>the right hand sides     </a:t>
            </a:r>
            <a:r>
              <a:rPr lang="en-GB" sz="4800" dirty="0">
                <a:latin typeface="+mj-lt"/>
                <a:cs typeface="Arial" charset="0"/>
              </a:rPr>
              <a:t>=</a:t>
            </a:r>
            <a:r>
              <a:rPr lang="en-GB" sz="3600" dirty="0">
                <a:solidFill>
                  <a:srgbClr val="FFFF00"/>
                </a:solidFill>
                <a:latin typeface="+mj-lt"/>
                <a:cs typeface="Arial" charset="0"/>
              </a:rPr>
              <a:t>   </a:t>
            </a:r>
            <a:r>
              <a:rPr lang="en-GB" dirty="0">
                <a:solidFill>
                  <a:srgbClr val="FFFF00"/>
                </a:solidFill>
                <a:latin typeface="+mj-lt"/>
                <a:cs typeface="Arial" charset="0"/>
              </a:rPr>
              <a:t> those on the left hand side </a:t>
            </a:r>
          </a:p>
          <a:p>
            <a:pPr algn="ctr">
              <a:spcBef>
                <a:spcPct val="50000"/>
              </a:spcBef>
              <a:defRPr/>
            </a:pPr>
            <a:r>
              <a:rPr lang="en-GB" dirty="0">
                <a:latin typeface="+mj-lt"/>
                <a:cs typeface="Arial" charset="0"/>
              </a:rPr>
              <a:t>FOR ALL VALUES OF x</a:t>
            </a:r>
          </a:p>
        </p:txBody>
      </p:sp>
      <p:sp>
        <p:nvSpPr>
          <p:cNvPr id="9" name="Text Box 4"/>
          <p:cNvSpPr txBox="1">
            <a:spLocks noChangeArrowheads="1"/>
          </p:cNvSpPr>
          <p:nvPr/>
        </p:nvSpPr>
        <p:spPr bwMode="auto">
          <a:xfrm>
            <a:off x="1966913" y="706438"/>
            <a:ext cx="4689475" cy="579437"/>
          </a:xfrm>
          <a:prstGeom prst="rect">
            <a:avLst/>
          </a:prstGeom>
          <a:noFill/>
          <a:ln w="9525">
            <a:noFill/>
            <a:miter lim="800000"/>
            <a:headEnd/>
            <a:tailEnd/>
          </a:ln>
          <a:effectLst/>
        </p:spPr>
        <p:txBody>
          <a:bodyPr>
            <a:spAutoFit/>
          </a:bodyPr>
          <a:lstStyle/>
          <a:p>
            <a:pPr algn="ctr">
              <a:spcBef>
                <a:spcPct val="50000"/>
              </a:spcBef>
              <a:defRPr/>
            </a:pPr>
            <a:r>
              <a:rPr lang="en-GB" sz="3200" dirty="0">
                <a:solidFill>
                  <a:srgbClr val="FFFF00"/>
                </a:solidFill>
                <a:latin typeface="+mj-lt"/>
                <a:cs typeface="+mn-cs"/>
              </a:rPr>
              <a:t>The Wave Function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4104"/>
                                        </p:tgtEl>
                                        <p:attrNameLst>
                                          <p:attrName>style.visibility</p:attrName>
                                        </p:attrNameLst>
                                      </p:cBhvr>
                                      <p:to>
                                        <p:strVal val="visible"/>
                                      </p:to>
                                    </p:set>
                                    <p:animEffect transition="in" filter="wipe(left)">
                                      <p:cBhvr>
                                        <p:cTn id="17" dur="500"/>
                                        <p:tgtEl>
                                          <p:spTgt spid="410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4105"/>
                                        </p:tgtEl>
                                        <p:attrNameLst>
                                          <p:attrName>style.visibility</p:attrName>
                                        </p:attrNameLst>
                                      </p:cBhvr>
                                      <p:to>
                                        <p:strVal val="visible"/>
                                      </p:to>
                                    </p:set>
                                    <p:animEffect transition="in" filter="wipe(left)">
                                      <p:cBhvr>
                                        <p:cTn id="22" dur="500"/>
                                        <p:tgtEl>
                                          <p:spTgt spid="410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7" presetClass="entr" presetSubtype="0" fill="hold" grpId="0" nodeType="clickEffect">
                                  <p:stCondLst>
                                    <p:cond delay="0"/>
                                  </p:stCondLst>
                                  <p:iterate type="lt">
                                    <p:tmPct val="50000"/>
                                  </p:iterate>
                                  <p:childTnLst>
                                    <p:set>
                                      <p:cBhvr>
                                        <p:cTn id="26" dur="1" fill="hold">
                                          <p:stCondLst>
                                            <p:cond delay="0"/>
                                          </p:stCondLst>
                                        </p:cTn>
                                        <p:tgtEl>
                                          <p:spTgt spid="4106"/>
                                        </p:tgtEl>
                                        <p:attrNameLst>
                                          <p:attrName>style.visibility</p:attrName>
                                        </p:attrNameLst>
                                      </p:cBhvr>
                                      <p:to>
                                        <p:strVal val="visible"/>
                                      </p:to>
                                    </p:set>
                                    <p:anim calcmode="discrete" valueType="clr">
                                      <p:cBhvr override="childStyle">
                                        <p:cTn id="27" dur="80"/>
                                        <p:tgtEl>
                                          <p:spTgt spid="4106"/>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4106"/>
                                        </p:tgtEl>
                                        <p:attrNameLst>
                                          <p:attrName>fillcolor</p:attrName>
                                        </p:attrNameLst>
                                      </p:cBhvr>
                                      <p:tavLst>
                                        <p:tav tm="0">
                                          <p:val>
                                            <p:clrVal>
                                              <a:schemeClr val="accent2"/>
                                            </p:clrVal>
                                          </p:val>
                                        </p:tav>
                                        <p:tav tm="50000">
                                          <p:val>
                                            <p:clrVal>
                                              <a:schemeClr val="hlink"/>
                                            </p:clrVal>
                                          </p:val>
                                        </p:tav>
                                      </p:tavLst>
                                    </p:anim>
                                    <p:set>
                                      <p:cBhvr>
                                        <p:cTn id="29" dur="80"/>
                                        <p:tgtEl>
                                          <p:spTgt spid="410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6" grpId="0"/>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457200" y="274638"/>
            <a:ext cx="8229600" cy="346075"/>
          </a:xfrm>
          <a:prstGeom prst="rect">
            <a:avLst/>
          </a:prstGeom>
          <a:solidFill>
            <a:srgbClr val="00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spcBef>
                <a:spcPct val="50000"/>
              </a:spcBef>
            </a:pPr>
            <a:r>
              <a:rPr lang="en-GB" sz="1800" b="1">
                <a:solidFill>
                  <a:schemeClr val="bg1"/>
                </a:solidFill>
                <a:latin typeface="Arial" pitchFamily="34" charset="0"/>
              </a:rPr>
              <a:t>Maths4Scotland                                                                                     Higher</a:t>
            </a:r>
          </a:p>
        </p:txBody>
      </p:sp>
      <p:grpSp>
        <p:nvGrpSpPr>
          <p:cNvPr id="56323" name="Group 3"/>
          <p:cNvGrpSpPr>
            <a:grpSpLocks/>
          </p:cNvGrpSpPr>
          <p:nvPr/>
        </p:nvGrpSpPr>
        <p:grpSpPr bwMode="auto">
          <a:xfrm>
            <a:off x="8153400" y="4953000"/>
            <a:ext cx="552450" cy="847725"/>
            <a:chOff x="4992" y="3120"/>
            <a:chExt cx="348" cy="534"/>
          </a:xfrm>
        </p:grpSpPr>
        <p:pic>
          <p:nvPicPr>
            <p:cNvPr id="56361" name="Picture 4" descr="Round-button-yell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2" y="3120"/>
              <a:ext cx="330"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62" name="Text Box 5"/>
            <p:cNvSpPr txBox="1">
              <a:spLocks noChangeArrowheads="1"/>
            </p:cNvSpPr>
            <p:nvPr/>
          </p:nvSpPr>
          <p:spPr bwMode="auto">
            <a:xfrm>
              <a:off x="4997" y="3442"/>
              <a:ext cx="34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itchFamily="34" charset="0"/>
                  <a:cs typeface="Arial" pitchFamily="34" charset="0"/>
                </a:defRPr>
              </a:lvl1pPr>
              <a:lvl2pPr marL="742950" indent="-285750" eaLnBrk="0" hangingPunct="0">
                <a:defRPr sz="2400">
                  <a:solidFill>
                    <a:schemeClr val="tx1"/>
                  </a:solidFill>
                  <a:latin typeface="Arial Narrow" pitchFamily="34" charset="0"/>
                  <a:cs typeface="Arial" pitchFamily="34" charset="0"/>
                </a:defRPr>
              </a:lvl2pPr>
              <a:lvl3pPr marL="1143000" indent="-228600" eaLnBrk="0" hangingPunct="0">
                <a:defRPr sz="2400">
                  <a:solidFill>
                    <a:schemeClr val="tx1"/>
                  </a:solidFill>
                  <a:latin typeface="Arial Narrow" pitchFamily="34" charset="0"/>
                  <a:cs typeface="Arial" pitchFamily="34" charset="0"/>
                </a:defRPr>
              </a:lvl3pPr>
              <a:lvl4pPr marL="1600200" indent="-228600" eaLnBrk="0" hangingPunct="0">
                <a:defRPr sz="2400">
                  <a:solidFill>
                    <a:schemeClr val="tx1"/>
                  </a:solidFill>
                  <a:latin typeface="Arial Narrow" pitchFamily="34" charset="0"/>
                  <a:cs typeface="Arial" pitchFamily="34" charset="0"/>
                </a:defRPr>
              </a:lvl4pPr>
              <a:lvl5pPr marL="2057400" indent="-228600" eaLnBrk="0" hangingPunct="0">
                <a:defRPr sz="2400">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Narrow" pitchFamily="34" charset="0"/>
                  <a:cs typeface="Arial" pitchFamily="34" charset="0"/>
                </a:defRPr>
              </a:lvl9pPr>
            </a:lstStyle>
            <a:p>
              <a:pPr algn="ctr" eaLnBrk="1" hangingPunct="1">
                <a:spcBef>
                  <a:spcPct val="50000"/>
                </a:spcBef>
              </a:pPr>
              <a:r>
                <a:rPr lang="en-GB" sz="1600">
                  <a:latin typeface="Arial" pitchFamily="34" charset="0"/>
                </a:rPr>
                <a:t>Hint</a:t>
              </a:r>
            </a:p>
          </p:txBody>
        </p:sp>
      </p:grpSp>
      <p:sp>
        <p:nvSpPr>
          <p:cNvPr id="20486" name="Text Box 6"/>
          <p:cNvSpPr txBox="1">
            <a:spLocks noChangeArrowheads="1"/>
          </p:cNvSpPr>
          <p:nvPr/>
        </p:nvSpPr>
        <p:spPr bwMode="auto">
          <a:xfrm>
            <a:off x="492125" y="1689100"/>
            <a:ext cx="1784350" cy="366713"/>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itchFamily="34" charset="0"/>
                <a:cs typeface="Arial" pitchFamily="34" charset="0"/>
              </a:defRPr>
            </a:lvl1pPr>
            <a:lvl2pPr marL="742950" indent="-285750" eaLnBrk="0" hangingPunct="0">
              <a:defRPr sz="2400">
                <a:solidFill>
                  <a:schemeClr val="tx1"/>
                </a:solidFill>
                <a:latin typeface="Arial Narrow" pitchFamily="34" charset="0"/>
                <a:cs typeface="Arial" pitchFamily="34" charset="0"/>
              </a:defRPr>
            </a:lvl2pPr>
            <a:lvl3pPr marL="1143000" indent="-228600" eaLnBrk="0" hangingPunct="0">
              <a:defRPr sz="2400">
                <a:solidFill>
                  <a:schemeClr val="tx1"/>
                </a:solidFill>
                <a:latin typeface="Arial Narrow" pitchFamily="34" charset="0"/>
                <a:cs typeface="Arial" pitchFamily="34" charset="0"/>
              </a:defRPr>
            </a:lvl3pPr>
            <a:lvl4pPr marL="1600200" indent="-228600" eaLnBrk="0" hangingPunct="0">
              <a:defRPr sz="2400">
                <a:solidFill>
                  <a:schemeClr val="tx1"/>
                </a:solidFill>
                <a:latin typeface="Arial Narrow" pitchFamily="34" charset="0"/>
                <a:cs typeface="Arial" pitchFamily="34" charset="0"/>
              </a:defRPr>
            </a:lvl4pPr>
            <a:lvl5pPr marL="2057400" indent="-228600" eaLnBrk="0" hangingPunct="0">
              <a:defRPr sz="2400">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Narrow" pitchFamily="34" charset="0"/>
                <a:cs typeface="Arial" pitchFamily="34" charset="0"/>
              </a:defRPr>
            </a:lvl9pPr>
          </a:lstStyle>
          <a:p>
            <a:pPr algn="ctr" eaLnBrk="1" hangingPunct="1">
              <a:spcBef>
                <a:spcPct val="50000"/>
              </a:spcBef>
            </a:pPr>
            <a:r>
              <a:rPr lang="en-GB" sz="1800">
                <a:latin typeface="Arial" pitchFamily="34" charset="0"/>
              </a:rPr>
              <a:t>Use  </a:t>
            </a:r>
            <a:r>
              <a:rPr lang="en-GB" sz="1800" i="1"/>
              <a:t>R </a:t>
            </a:r>
            <a:r>
              <a:rPr lang="en-GB" sz="1800"/>
              <a:t>cos(</a:t>
            </a:r>
            <a:r>
              <a:rPr lang="en-GB" sz="1800" i="1"/>
              <a:t>x</a:t>
            </a:r>
            <a:r>
              <a:rPr lang="en-GB" sz="1800"/>
              <a:t> - </a:t>
            </a:r>
            <a:r>
              <a:rPr lang="en-GB" sz="1800" i="1"/>
              <a:t>a</a:t>
            </a:r>
            <a:r>
              <a:rPr lang="en-GB" sz="1800"/>
              <a:t>):</a:t>
            </a:r>
          </a:p>
        </p:txBody>
      </p:sp>
      <p:graphicFrame>
        <p:nvGraphicFramePr>
          <p:cNvPr id="20487" name="Object 7"/>
          <p:cNvGraphicFramePr>
            <a:graphicFrameLocks noChangeAspect="1"/>
          </p:cNvGraphicFramePr>
          <p:nvPr/>
        </p:nvGraphicFramePr>
        <p:xfrm>
          <a:off x="2546350" y="1685925"/>
          <a:ext cx="4700588" cy="377825"/>
        </p:xfrm>
        <a:graphic>
          <a:graphicData uri="http://schemas.openxmlformats.org/presentationml/2006/ole">
            <mc:AlternateContent xmlns:mc="http://schemas.openxmlformats.org/markup-compatibility/2006">
              <mc:Choice xmlns:v="urn:schemas-microsoft-com:vml" Requires="v">
                <p:oleObj spid="_x0000_s56363" name="Equation" r:id="rId4" imgW="2501900" imgH="203200" progId="Equation.DSMT4">
                  <p:embed/>
                </p:oleObj>
              </mc:Choice>
              <mc:Fallback>
                <p:oleObj name="Equation" r:id="rId4" imgW="2501900" imgH="203200" progId="Equation.DSMT4">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6350" y="1685925"/>
                        <a:ext cx="4700588"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0488" name="Picture 8" descr="tic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83475" y="5270500"/>
            <a:ext cx="61912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7" name="AutoShape 9">
            <a:hlinkClick r:id="" action="ppaction://hlinkshowjump?jump=nextslide">
              <a:snd r:embed="rId7" name="beep.wav"/>
            </a:hlinkClick>
          </p:cNvPr>
          <p:cNvSpPr>
            <a:spLocks noChangeArrowheads="1"/>
          </p:cNvSpPr>
          <p:nvPr/>
        </p:nvSpPr>
        <p:spPr bwMode="auto">
          <a:xfrm>
            <a:off x="8229600" y="6096000"/>
            <a:ext cx="609600" cy="457200"/>
          </a:xfrm>
          <a:prstGeom prst="rightArrow">
            <a:avLst>
              <a:gd name="adj1" fmla="val 50000"/>
              <a:gd name="adj2" fmla="val 33333"/>
            </a:avLst>
          </a:prstGeom>
          <a:solidFill>
            <a:srgbClr val="0099FF"/>
          </a:solidFill>
          <a:ln w="9525">
            <a:solidFill>
              <a:schemeClr val="tx1"/>
            </a:solidFill>
            <a:miter lim="800000"/>
            <a:headEnd/>
            <a:tailEnd/>
          </a:ln>
        </p:spPr>
        <p:txBody>
          <a:bodyPr wrap="none" anchor="ctr"/>
          <a:lstStyle/>
          <a:p>
            <a:pPr algn="ctr">
              <a:spcBef>
                <a:spcPct val="50000"/>
              </a:spcBef>
            </a:pPr>
            <a:endParaRPr lang="en-US"/>
          </a:p>
        </p:txBody>
      </p:sp>
      <p:sp>
        <p:nvSpPr>
          <p:cNvPr id="56328" name="AutoShape 10">
            <a:hlinkClick r:id="" action="ppaction://hlinkshowjump?jump=previousslide">
              <a:snd r:embed="rId7" name="beep.wav"/>
            </a:hlinkClick>
          </p:cNvPr>
          <p:cNvSpPr>
            <a:spLocks noChangeArrowheads="1"/>
          </p:cNvSpPr>
          <p:nvPr/>
        </p:nvSpPr>
        <p:spPr bwMode="auto">
          <a:xfrm rot="10800000">
            <a:off x="304800" y="6096000"/>
            <a:ext cx="609600" cy="457200"/>
          </a:xfrm>
          <a:prstGeom prst="rightArrow">
            <a:avLst>
              <a:gd name="adj1" fmla="val 50000"/>
              <a:gd name="adj2" fmla="val 33333"/>
            </a:avLst>
          </a:prstGeom>
          <a:solidFill>
            <a:srgbClr val="0099FF"/>
          </a:solidFill>
          <a:ln w="9525">
            <a:solidFill>
              <a:schemeClr val="tx1"/>
            </a:solidFill>
            <a:miter lim="800000"/>
            <a:headEnd/>
            <a:tailEnd/>
          </a:ln>
        </p:spPr>
        <p:txBody>
          <a:bodyPr wrap="none" anchor="ctr"/>
          <a:lstStyle/>
          <a:p>
            <a:pPr algn="ctr">
              <a:spcBef>
                <a:spcPct val="50000"/>
              </a:spcBef>
            </a:pPr>
            <a:endParaRPr lang="en-US"/>
          </a:p>
        </p:txBody>
      </p:sp>
      <p:sp>
        <p:nvSpPr>
          <p:cNvPr id="56329" name="Text Box 11"/>
          <p:cNvSpPr txBox="1">
            <a:spLocks noChangeArrowheads="1"/>
          </p:cNvSpPr>
          <p:nvPr/>
        </p:nvSpPr>
        <p:spPr bwMode="auto">
          <a:xfrm>
            <a:off x="919163" y="6157913"/>
            <a:ext cx="9731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itchFamily="34" charset="0"/>
                <a:cs typeface="Arial" pitchFamily="34" charset="0"/>
              </a:defRPr>
            </a:lvl1pPr>
            <a:lvl2pPr marL="742950" indent="-285750" eaLnBrk="0" hangingPunct="0">
              <a:defRPr sz="2400">
                <a:solidFill>
                  <a:schemeClr val="tx1"/>
                </a:solidFill>
                <a:latin typeface="Arial Narrow" pitchFamily="34" charset="0"/>
                <a:cs typeface="Arial" pitchFamily="34" charset="0"/>
              </a:defRPr>
            </a:lvl2pPr>
            <a:lvl3pPr marL="1143000" indent="-228600" eaLnBrk="0" hangingPunct="0">
              <a:defRPr sz="2400">
                <a:solidFill>
                  <a:schemeClr val="tx1"/>
                </a:solidFill>
                <a:latin typeface="Arial Narrow" pitchFamily="34" charset="0"/>
                <a:cs typeface="Arial" pitchFamily="34" charset="0"/>
              </a:defRPr>
            </a:lvl3pPr>
            <a:lvl4pPr marL="1600200" indent="-228600" eaLnBrk="0" hangingPunct="0">
              <a:defRPr sz="2400">
                <a:solidFill>
                  <a:schemeClr val="tx1"/>
                </a:solidFill>
                <a:latin typeface="Arial Narrow" pitchFamily="34" charset="0"/>
                <a:cs typeface="Arial" pitchFamily="34" charset="0"/>
              </a:defRPr>
            </a:lvl4pPr>
            <a:lvl5pPr marL="2057400" indent="-228600" eaLnBrk="0" hangingPunct="0">
              <a:defRPr sz="2400">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Narrow" pitchFamily="34" charset="0"/>
                <a:cs typeface="Arial" pitchFamily="34" charset="0"/>
              </a:defRPr>
            </a:lvl9pPr>
          </a:lstStyle>
          <a:p>
            <a:pPr algn="ctr" eaLnBrk="1" hangingPunct="1">
              <a:spcBef>
                <a:spcPct val="50000"/>
              </a:spcBef>
            </a:pPr>
            <a:r>
              <a:rPr lang="en-GB" sz="1600">
                <a:solidFill>
                  <a:srgbClr val="0099FF"/>
                </a:solidFill>
                <a:latin typeface="Arial" pitchFamily="34" charset="0"/>
              </a:rPr>
              <a:t>Previous</a:t>
            </a:r>
          </a:p>
        </p:txBody>
      </p:sp>
      <p:sp>
        <p:nvSpPr>
          <p:cNvPr id="56330" name="Text Box 12"/>
          <p:cNvSpPr txBox="1">
            <a:spLocks noChangeArrowheads="1"/>
          </p:cNvSpPr>
          <p:nvPr/>
        </p:nvSpPr>
        <p:spPr bwMode="auto">
          <a:xfrm>
            <a:off x="7548563" y="6157913"/>
            <a:ext cx="6016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itchFamily="34" charset="0"/>
                <a:cs typeface="Arial" pitchFamily="34" charset="0"/>
              </a:defRPr>
            </a:lvl1pPr>
            <a:lvl2pPr marL="742950" indent="-285750" eaLnBrk="0" hangingPunct="0">
              <a:defRPr sz="2400">
                <a:solidFill>
                  <a:schemeClr val="tx1"/>
                </a:solidFill>
                <a:latin typeface="Arial Narrow" pitchFamily="34" charset="0"/>
                <a:cs typeface="Arial" pitchFamily="34" charset="0"/>
              </a:defRPr>
            </a:lvl2pPr>
            <a:lvl3pPr marL="1143000" indent="-228600" eaLnBrk="0" hangingPunct="0">
              <a:defRPr sz="2400">
                <a:solidFill>
                  <a:schemeClr val="tx1"/>
                </a:solidFill>
                <a:latin typeface="Arial Narrow" pitchFamily="34" charset="0"/>
                <a:cs typeface="Arial" pitchFamily="34" charset="0"/>
              </a:defRPr>
            </a:lvl3pPr>
            <a:lvl4pPr marL="1600200" indent="-228600" eaLnBrk="0" hangingPunct="0">
              <a:defRPr sz="2400">
                <a:solidFill>
                  <a:schemeClr val="tx1"/>
                </a:solidFill>
                <a:latin typeface="Arial Narrow" pitchFamily="34" charset="0"/>
                <a:cs typeface="Arial" pitchFamily="34" charset="0"/>
              </a:defRPr>
            </a:lvl4pPr>
            <a:lvl5pPr marL="2057400" indent="-228600" eaLnBrk="0" hangingPunct="0">
              <a:defRPr sz="2400">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Narrow" pitchFamily="34" charset="0"/>
                <a:cs typeface="Arial" pitchFamily="34" charset="0"/>
              </a:defRPr>
            </a:lvl9pPr>
          </a:lstStyle>
          <a:p>
            <a:pPr algn="ctr" eaLnBrk="1" hangingPunct="1">
              <a:spcBef>
                <a:spcPct val="50000"/>
              </a:spcBef>
            </a:pPr>
            <a:r>
              <a:rPr lang="en-GB" sz="1600">
                <a:solidFill>
                  <a:srgbClr val="0099FF"/>
                </a:solidFill>
                <a:latin typeface="Arial" pitchFamily="34" charset="0"/>
              </a:rPr>
              <a:t>Next</a:t>
            </a:r>
          </a:p>
        </p:txBody>
      </p:sp>
      <p:sp>
        <p:nvSpPr>
          <p:cNvPr id="56331" name="AutoShape 13">
            <a:hlinkClick r:id="" action="ppaction://hlinkshowjump?jump=endshow"/>
          </p:cNvPr>
          <p:cNvSpPr>
            <a:spLocks noChangeArrowheads="1"/>
          </p:cNvSpPr>
          <p:nvPr/>
        </p:nvSpPr>
        <p:spPr bwMode="auto">
          <a:xfrm>
            <a:off x="4325938" y="6056313"/>
            <a:ext cx="531812" cy="531812"/>
          </a:xfrm>
          <a:prstGeom prst="sun">
            <a:avLst>
              <a:gd name="adj" fmla="val 25000"/>
            </a:avLst>
          </a:prstGeom>
          <a:solidFill>
            <a:srgbClr val="FF0000"/>
          </a:solidFill>
          <a:ln w="9525">
            <a:solidFill>
              <a:schemeClr val="tx1"/>
            </a:solidFill>
            <a:miter lim="800000"/>
            <a:headEnd/>
            <a:tailEnd/>
          </a:ln>
        </p:spPr>
        <p:txBody>
          <a:bodyPr wrap="none" anchor="ctr"/>
          <a:lstStyle/>
          <a:p>
            <a:pPr algn="ctr">
              <a:spcBef>
                <a:spcPct val="50000"/>
              </a:spcBef>
            </a:pPr>
            <a:endParaRPr lang="en-US"/>
          </a:p>
        </p:txBody>
      </p:sp>
      <p:sp>
        <p:nvSpPr>
          <p:cNvPr id="56332" name="Text Box 14"/>
          <p:cNvSpPr txBox="1">
            <a:spLocks noChangeArrowheads="1"/>
          </p:cNvSpPr>
          <p:nvPr/>
        </p:nvSpPr>
        <p:spPr bwMode="auto">
          <a:xfrm>
            <a:off x="4868863" y="6170613"/>
            <a:ext cx="5572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itchFamily="34" charset="0"/>
                <a:cs typeface="Arial" pitchFamily="34" charset="0"/>
              </a:defRPr>
            </a:lvl1pPr>
            <a:lvl2pPr marL="742950" indent="-285750" eaLnBrk="0" hangingPunct="0">
              <a:defRPr sz="2400">
                <a:solidFill>
                  <a:schemeClr val="tx1"/>
                </a:solidFill>
                <a:latin typeface="Arial Narrow" pitchFamily="34" charset="0"/>
                <a:cs typeface="Arial" pitchFamily="34" charset="0"/>
              </a:defRPr>
            </a:lvl2pPr>
            <a:lvl3pPr marL="1143000" indent="-228600" eaLnBrk="0" hangingPunct="0">
              <a:defRPr sz="2400">
                <a:solidFill>
                  <a:schemeClr val="tx1"/>
                </a:solidFill>
                <a:latin typeface="Arial Narrow" pitchFamily="34" charset="0"/>
                <a:cs typeface="Arial" pitchFamily="34" charset="0"/>
              </a:defRPr>
            </a:lvl3pPr>
            <a:lvl4pPr marL="1600200" indent="-228600" eaLnBrk="0" hangingPunct="0">
              <a:defRPr sz="2400">
                <a:solidFill>
                  <a:schemeClr val="tx1"/>
                </a:solidFill>
                <a:latin typeface="Arial Narrow" pitchFamily="34" charset="0"/>
                <a:cs typeface="Arial" pitchFamily="34" charset="0"/>
              </a:defRPr>
            </a:lvl4pPr>
            <a:lvl5pPr marL="2057400" indent="-228600" eaLnBrk="0" hangingPunct="0">
              <a:defRPr sz="2400">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Narrow" pitchFamily="34" charset="0"/>
                <a:cs typeface="Arial" pitchFamily="34" charset="0"/>
              </a:defRPr>
            </a:lvl9pPr>
          </a:lstStyle>
          <a:p>
            <a:pPr algn="ctr" eaLnBrk="1" hangingPunct="1">
              <a:spcBef>
                <a:spcPct val="50000"/>
              </a:spcBef>
            </a:pPr>
            <a:r>
              <a:rPr lang="en-GB" sz="1600">
                <a:solidFill>
                  <a:srgbClr val="0099FF"/>
                </a:solidFill>
                <a:latin typeface="Arial" pitchFamily="34" charset="0"/>
              </a:rPr>
              <a:t>Quit</a:t>
            </a:r>
          </a:p>
        </p:txBody>
      </p:sp>
      <p:sp>
        <p:nvSpPr>
          <p:cNvPr id="56333" name="Text Box 15"/>
          <p:cNvSpPr txBox="1">
            <a:spLocks noChangeArrowheads="1"/>
          </p:cNvSpPr>
          <p:nvPr/>
        </p:nvSpPr>
        <p:spPr bwMode="auto">
          <a:xfrm>
            <a:off x="3733800" y="6170613"/>
            <a:ext cx="5572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itchFamily="34" charset="0"/>
                <a:cs typeface="Arial" pitchFamily="34" charset="0"/>
              </a:defRPr>
            </a:lvl1pPr>
            <a:lvl2pPr marL="742950" indent="-285750" eaLnBrk="0" hangingPunct="0">
              <a:defRPr sz="2400">
                <a:solidFill>
                  <a:schemeClr val="tx1"/>
                </a:solidFill>
                <a:latin typeface="Arial Narrow" pitchFamily="34" charset="0"/>
                <a:cs typeface="Arial" pitchFamily="34" charset="0"/>
              </a:defRPr>
            </a:lvl2pPr>
            <a:lvl3pPr marL="1143000" indent="-228600" eaLnBrk="0" hangingPunct="0">
              <a:defRPr sz="2400">
                <a:solidFill>
                  <a:schemeClr val="tx1"/>
                </a:solidFill>
                <a:latin typeface="Arial Narrow" pitchFamily="34" charset="0"/>
                <a:cs typeface="Arial" pitchFamily="34" charset="0"/>
              </a:defRPr>
            </a:lvl3pPr>
            <a:lvl4pPr marL="1600200" indent="-228600" eaLnBrk="0" hangingPunct="0">
              <a:defRPr sz="2400">
                <a:solidFill>
                  <a:schemeClr val="tx1"/>
                </a:solidFill>
                <a:latin typeface="Arial Narrow" pitchFamily="34" charset="0"/>
                <a:cs typeface="Arial" pitchFamily="34" charset="0"/>
              </a:defRPr>
            </a:lvl4pPr>
            <a:lvl5pPr marL="2057400" indent="-228600" eaLnBrk="0" hangingPunct="0">
              <a:defRPr sz="2400">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Narrow" pitchFamily="34" charset="0"/>
                <a:cs typeface="Arial" pitchFamily="34" charset="0"/>
              </a:defRPr>
            </a:lvl9pPr>
          </a:lstStyle>
          <a:p>
            <a:pPr algn="ctr" eaLnBrk="1" hangingPunct="1">
              <a:spcBef>
                <a:spcPct val="50000"/>
              </a:spcBef>
            </a:pPr>
            <a:r>
              <a:rPr lang="en-GB" sz="1600">
                <a:solidFill>
                  <a:srgbClr val="0099FF"/>
                </a:solidFill>
                <a:latin typeface="Arial" pitchFamily="34" charset="0"/>
              </a:rPr>
              <a:t>Quit</a:t>
            </a:r>
          </a:p>
        </p:txBody>
      </p:sp>
      <p:sp>
        <p:nvSpPr>
          <p:cNvPr id="20496" name="Text Box 16"/>
          <p:cNvSpPr txBox="1">
            <a:spLocks noChangeArrowheads="1"/>
          </p:cNvSpPr>
          <p:nvPr/>
        </p:nvSpPr>
        <p:spPr bwMode="auto">
          <a:xfrm>
            <a:off x="476250" y="2227263"/>
            <a:ext cx="2178050" cy="366712"/>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itchFamily="34" charset="0"/>
                <a:cs typeface="Arial" pitchFamily="34" charset="0"/>
              </a:defRPr>
            </a:lvl1pPr>
            <a:lvl2pPr marL="742950" indent="-285750" eaLnBrk="0" hangingPunct="0">
              <a:defRPr sz="2400">
                <a:solidFill>
                  <a:schemeClr val="tx1"/>
                </a:solidFill>
                <a:latin typeface="Arial Narrow" pitchFamily="34" charset="0"/>
                <a:cs typeface="Arial" pitchFamily="34" charset="0"/>
              </a:defRPr>
            </a:lvl2pPr>
            <a:lvl3pPr marL="1143000" indent="-228600" eaLnBrk="0" hangingPunct="0">
              <a:defRPr sz="2400">
                <a:solidFill>
                  <a:schemeClr val="tx1"/>
                </a:solidFill>
                <a:latin typeface="Arial Narrow" pitchFamily="34" charset="0"/>
                <a:cs typeface="Arial" pitchFamily="34" charset="0"/>
              </a:defRPr>
            </a:lvl3pPr>
            <a:lvl4pPr marL="1600200" indent="-228600" eaLnBrk="0" hangingPunct="0">
              <a:defRPr sz="2400">
                <a:solidFill>
                  <a:schemeClr val="tx1"/>
                </a:solidFill>
                <a:latin typeface="Arial Narrow" pitchFamily="34" charset="0"/>
                <a:cs typeface="Arial" pitchFamily="34" charset="0"/>
              </a:defRPr>
            </a:lvl4pPr>
            <a:lvl5pPr marL="2057400" indent="-228600" eaLnBrk="0" hangingPunct="0">
              <a:defRPr sz="2400">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Narrow" pitchFamily="34" charset="0"/>
                <a:cs typeface="Arial" pitchFamily="34" charset="0"/>
              </a:defRPr>
            </a:lvl9pPr>
          </a:lstStyle>
          <a:p>
            <a:pPr algn="ctr" eaLnBrk="1" hangingPunct="1">
              <a:spcBef>
                <a:spcPct val="50000"/>
              </a:spcBef>
            </a:pPr>
            <a:r>
              <a:rPr lang="en-GB" sz="1800">
                <a:latin typeface="Arial" pitchFamily="34" charset="0"/>
              </a:rPr>
              <a:t>Equate coefficients:</a:t>
            </a:r>
            <a:endParaRPr lang="en-GB" sz="1800"/>
          </a:p>
        </p:txBody>
      </p:sp>
      <p:graphicFrame>
        <p:nvGraphicFramePr>
          <p:cNvPr id="20497" name="Object 17"/>
          <p:cNvGraphicFramePr>
            <a:graphicFrameLocks noChangeAspect="1"/>
          </p:cNvGraphicFramePr>
          <p:nvPr/>
        </p:nvGraphicFramePr>
        <p:xfrm>
          <a:off x="2862263" y="2211388"/>
          <a:ext cx="3105150" cy="363537"/>
        </p:xfrm>
        <a:graphic>
          <a:graphicData uri="http://schemas.openxmlformats.org/presentationml/2006/ole">
            <mc:AlternateContent xmlns:mc="http://schemas.openxmlformats.org/markup-compatibility/2006">
              <mc:Choice xmlns:v="urn:schemas-microsoft-com:vml" Requires="v">
                <p:oleObj spid="_x0000_s56364" name="Equation" r:id="rId8" imgW="1714500" imgH="203200" progId="Equation.DSMT4">
                  <p:embed/>
                </p:oleObj>
              </mc:Choice>
              <mc:Fallback>
                <p:oleObj name="Equation" r:id="rId8" imgW="1714500" imgH="203200" progId="Equation.DSMT4">
                  <p:embed/>
                  <p:pic>
                    <p:nvPicPr>
                      <p:cNvPr id="0" name="Object 1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62263" y="2211388"/>
                        <a:ext cx="310515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498" name="Text Box 18"/>
          <p:cNvSpPr txBox="1">
            <a:spLocks noChangeArrowheads="1"/>
          </p:cNvSpPr>
          <p:nvPr/>
        </p:nvSpPr>
        <p:spPr bwMode="auto">
          <a:xfrm>
            <a:off x="488950" y="2797175"/>
            <a:ext cx="1809750" cy="366713"/>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itchFamily="34" charset="0"/>
                <a:cs typeface="Arial" pitchFamily="34" charset="0"/>
              </a:defRPr>
            </a:lvl1pPr>
            <a:lvl2pPr marL="742950" indent="-285750" eaLnBrk="0" hangingPunct="0">
              <a:defRPr sz="2400">
                <a:solidFill>
                  <a:schemeClr val="tx1"/>
                </a:solidFill>
                <a:latin typeface="Arial Narrow" pitchFamily="34" charset="0"/>
                <a:cs typeface="Arial" pitchFamily="34" charset="0"/>
              </a:defRPr>
            </a:lvl2pPr>
            <a:lvl3pPr marL="1143000" indent="-228600" eaLnBrk="0" hangingPunct="0">
              <a:defRPr sz="2400">
                <a:solidFill>
                  <a:schemeClr val="tx1"/>
                </a:solidFill>
                <a:latin typeface="Arial Narrow" pitchFamily="34" charset="0"/>
                <a:cs typeface="Arial" pitchFamily="34" charset="0"/>
              </a:defRPr>
            </a:lvl3pPr>
            <a:lvl4pPr marL="1600200" indent="-228600" eaLnBrk="0" hangingPunct="0">
              <a:defRPr sz="2400">
                <a:solidFill>
                  <a:schemeClr val="tx1"/>
                </a:solidFill>
                <a:latin typeface="Arial Narrow" pitchFamily="34" charset="0"/>
                <a:cs typeface="Arial" pitchFamily="34" charset="0"/>
              </a:defRPr>
            </a:lvl4pPr>
            <a:lvl5pPr marL="2057400" indent="-228600" eaLnBrk="0" hangingPunct="0">
              <a:defRPr sz="2400">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Narrow" pitchFamily="34" charset="0"/>
                <a:cs typeface="Arial" pitchFamily="34" charset="0"/>
              </a:defRPr>
            </a:lvl9pPr>
          </a:lstStyle>
          <a:p>
            <a:pPr algn="ctr" eaLnBrk="1" hangingPunct="1">
              <a:spcBef>
                <a:spcPct val="50000"/>
              </a:spcBef>
            </a:pPr>
            <a:r>
              <a:rPr lang="en-GB" sz="1800">
                <a:latin typeface="Arial" pitchFamily="34" charset="0"/>
              </a:rPr>
              <a:t>Square and add</a:t>
            </a:r>
            <a:endParaRPr lang="en-GB" sz="1800"/>
          </a:p>
        </p:txBody>
      </p:sp>
      <p:graphicFrame>
        <p:nvGraphicFramePr>
          <p:cNvPr id="20499" name="Object 19"/>
          <p:cNvGraphicFramePr>
            <a:graphicFrameLocks noChangeAspect="1"/>
          </p:cNvGraphicFramePr>
          <p:nvPr/>
        </p:nvGraphicFramePr>
        <p:xfrm>
          <a:off x="2609850" y="2701925"/>
          <a:ext cx="2967038" cy="501650"/>
        </p:xfrm>
        <a:graphic>
          <a:graphicData uri="http://schemas.openxmlformats.org/presentationml/2006/ole">
            <mc:AlternateContent xmlns:mc="http://schemas.openxmlformats.org/markup-compatibility/2006">
              <mc:Choice xmlns:v="urn:schemas-microsoft-com:vml" Requires="v">
                <p:oleObj spid="_x0000_s56365" name="Equation" r:id="rId10" imgW="1638300" imgH="279400" progId="Equation.DSMT4">
                  <p:embed/>
                </p:oleObj>
              </mc:Choice>
              <mc:Fallback>
                <p:oleObj name="Equation" r:id="rId10" imgW="1638300" imgH="279400" progId="Equation.DSMT4">
                  <p:embed/>
                  <p:pic>
                    <p:nvPicPr>
                      <p:cNvPr id="0" name="Object 1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09850" y="2701925"/>
                        <a:ext cx="2967038"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500" name="Text Box 20"/>
          <p:cNvSpPr txBox="1">
            <a:spLocks noChangeArrowheads="1"/>
          </p:cNvSpPr>
          <p:nvPr/>
        </p:nvSpPr>
        <p:spPr bwMode="auto">
          <a:xfrm>
            <a:off x="519113" y="3363913"/>
            <a:ext cx="1060450" cy="366712"/>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itchFamily="34" charset="0"/>
                <a:cs typeface="Arial" pitchFamily="34" charset="0"/>
              </a:defRPr>
            </a:lvl1pPr>
            <a:lvl2pPr marL="742950" indent="-285750" eaLnBrk="0" hangingPunct="0">
              <a:defRPr sz="2400">
                <a:solidFill>
                  <a:schemeClr val="tx1"/>
                </a:solidFill>
                <a:latin typeface="Arial Narrow" pitchFamily="34" charset="0"/>
                <a:cs typeface="Arial" pitchFamily="34" charset="0"/>
              </a:defRPr>
            </a:lvl2pPr>
            <a:lvl3pPr marL="1143000" indent="-228600" eaLnBrk="0" hangingPunct="0">
              <a:defRPr sz="2400">
                <a:solidFill>
                  <a:schemeClr val="tx1"/>
                </a:solidFill>
                <a:latin typeface="Arial Narrow" pitchFamily="34" charset="0"/>
                <a:cs typeface="Arial" pitchFamily="34" charset="0"/>
              </a:defRPr>
            </a:lvl3pPr>
            <a:lvl4pPr marL="1600200" indent="-228600" eaLnBrk="0" hangingPunct="0">
              <a:defRPr sz="2400">
                <a:solidFill>
                  <a:schemeClr val="tx1"/>
                </a:solidFill>
                <a:latin typeface="Arial Narrow" pitchFamily="34" charset="0"/>
                <a:cs typeface="Arial" pitchFamily="34" charset="0"/>
              </a:defRPr>
            </a:lvl4pPr>
            <a:lvl5pPr marL="2057400" indent="-228600" eaLnBrk="0" hangingPunct="0">
              <a:defRPr sz="2400">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Narrow" pitchFamily="34" charset="0"/>
                <a:cs typeface="Arial" pitchFamily="34" charset="0"/>
              </a:defRPr>
            </a:lvl9pPr>
          </a:lstStyle>
          <a:p>
            <a:pPr algn="ctr" eaLnBrk="1" hangingPunct="1">
              <a:spcBef>
                <a:spcPct val="50000"/>
              </a:spcBef>
            </a:pPr>
            <a:r>
              <a:rPr lang="en-GB" sz="1800">
                <a:latin typeface="Arial" pitchFamily="34" charset="0"/>
              </a:rPr>
              <a:t>Dividing:</a:t>
            </a:r>
            <a:endParaRPr lang="en-GB" sz="1800"/>
          </a:p>
        </p:txBody>
      </p:sp>
      <p:sp>
        <p:nvSpPr>
          <p:cNvPr id="20501" name="Text Box 21"/>
          <p:cNvSpPr txBox="1">
            <a:spLocks noChangeArrowheads="1"/>
          </p:cNvSpPr>
          <p:nvPr/>
        </p:nvSpPr>
        <p:spPr bwMode="auto">
          <a:xfrm>
            <a:off x="490538" y="3968750"/>
            <a:ext cx="1492250" cy="366713"/>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itchFamily="34" charset="0"/>
                <a:cs typeface="Arial" pitchFamily="34" charset="0"/>
              </a:defRPr>
            </a:lvl1pPr>
            <a:lvl2pPr marL="742950" indent="-285750" eaLnBrk="0" hangingPunct="0">
              <a:defRPr sz="2400">
                <a:solidFill>
                  <a:schemeClr val="tx1"/>
                </a:solidFill>
                <a:latin typeface="Arial Narrow" pitchFamily="34" charset="0"/>
                <a:cs typeface="Arial" pitchFamily="34" charset="0"/>
              </a:defRPr>
            </a:lvl2pPr>
            <a:lvl3pPr marL="1143000" indent="-228600" eaLnBrk="0" hangingPunct="0">
              <a:defRPr sz="2400">
                <a:solidFill>
                  <a:schemeClr val="tx1"/>
                </a:solidFill>
                <a:latin typeface="Arial Narrow" pitchFamily="34" charset="0"/>
                <a:cs typeface="Arial" pitchFamily="34" charset="0"/>
              </a:defRPr>
            </a:lvl3pPr>
            <a:lvl4pPr marL="1600200" indent="-228600" eaLnBrk="0" hangingPunct="0">
              <a:defRPr sz="2400">
                <a:solidFill>
                  <a:schemeClr val="tx1"/>
                </a:solidFill>
                <a:latin typeface="Arial Narrow" pitchFamily="34" charset="0"/>
                <a:cs typeface="Arial" pitchFamily="34" charset="0"/>
              </a:defRPr>
            </a:lvl4pPr>
            <a:lvl5pPr marL="2057400" indent="-228600" eaLnBrk="0" hangingPunct="0">
              <a:defRPr sz="2400">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Narrow" pitchFamily="34" charset="0"/>
                <a:cs typeface="Arial" pitchFamily="34" charset="0"/>
              </a:defRPr>
            </a:lvl9pPr>
          </a:lstStyle>
          <a:p>
            <a:pPr algn="ctr" eaLnBrk="1" hangingPunct="1">
              <a:spcBef>
                <a:spcPct val="50000"/>
              </a:spcBef>
            </a:pPr>
            <a:r>
              <a:rPr lang="en-GB" sz="1800">
                <a:latin typeface="Arial" pitchFamily="34" charset="0"/>
              </a:rPr>
              <a:t>Put together:</a:t>
            </a:r>
            <a:endParaRPr lang="en-GB" sz="1800"/>
          </a:p>
        </p:txBody>
      </p:sp>
      <p:graphicFrame>
        <p:nvGraphicFramePr>
          <p:cNvPr id="20502" name="Object 22"/>
          <p:cNvGraphicFramePr>
            <a:graphicFrameLocks noChangeAspect="1"/>
          </p:cNvGraphicFramePr>
          <p:nvPr/>
        </p:nvGraphicFramePr>
        <p:xfrm>
          <a:off x="2300288" y="3968750"/>
          <a:ext cx="3527425" cy="425450"/>
        </p:xfrm>
        <a:graphic>
          <a:graphicData uri="http://schemas.openxmlformats.org/presentationml/2006/ole">
            <mc:AlternateContent xmlns:mc="http://schemas.openxmlformats.org/markup-compatibility/2006">
              <mc:Choice xmlns:v="urn:schemas-microsoft-com:vml" Requires="v">
                <p:oleObj spid="_x0000_s56366" name="Equation" r:id="rId12" imgW="2183452" imgH="266584" progId="Equation.DSMT4">
                  <p:embed/>
                </p:oleObj>
              </mc:Choice>
              <mc:Fallback>
                <p:oleObj name="Equation" r:id="rId12" imgW="2183452" imgH="266584" progId="Equation.DSMT4">
                  <p:embed/>
                  <p:pic>
                    <p:nvPicPr>
                      <p:cNvPr id="0" name="Object 2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300288" y="3968750"/>
                        <a:ext cx="352742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503" name="Object 23"/>
          <p:cNvGraphicFramePr>
            <a:graphicFrameLocks noChangeAspect="1"/>
          </p:cNvGraphicFramePr>
          <p:nvPr/>
        </p:nvGraphicFramePr>
        <p:xfrm>
          <a:off x="1766888" y="3246438"/>
          <a:ext cx="1209675" cy="552450"/>
        </p:xfrm>
        <a:graphic>
          <a:graphicData uri="http://schemas.openxmlformats.org/presentationml/2006/ole">
            <mc:AlternateContent xmlns:mc="http://schemas.openxmlformats.org/markup-compatibility/2006">
              <mc:Choice xmlns:v="urn:schemas-microsoft-com:vml" Requires="v">
                <p:oleObj spid="_x0000_s56367" name="Equation" r:id="rId14" imgW="685502" imgH="317362" progId="Equation.DSMT4">
                  <p:embed/>
                </p:oleObj>
              </mc:Choice>
              <mc:Fallback>
                <p:oleObj name="Equation" r:id="rId14" imgW="685502" imgH="317362" progId="Equation.DSMT4">
                  <p:embed/>
                  <p:pic>
                    <p:nvPicPr>
                      <p:cNvPr id="0" name="Object 2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766888" y="3246438"/>
                        <a:ext cx="120967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504" name="Object 24"/>
          <p:cNvGraphicFramePr>
            <a:graphicFrameLocks noChangeAspect="1"/>
          </p:cNvGraphicFramePr>
          <p:nvPr/>
        </p:nvGraphicFramePr>
        <p:xfrm>
          <a:off x="3276600" y="3354388"/>
          <a:ext cx="1458913" cy="376237"/>
        </p:xfrm>
        <a:graphic>
          <a:graphicData uri="http://schemas.openxmlformats.org/presentationml/2006/ole">
            <mc:AlternateContent xmlns:mc="http://schemas.openxmlformats.org/markup-compatibility/2006">
              <mc:Choice xmlns:v="urn:schemas-microsoft-com:vml" Requires="v">
                <p:oleObj spid="_x0000_s56368" name="Equation" r:id="rId16" imgW="774364" imgH="203112" progId="Equation.DSMT4">
                  <p:embed/>
                </p:oleObj>
              </mc:Choice>
              <mc:Fallback>
                <p:oleObj name="Equation" r:id="rId16" imgW="774364" imgH="203112" progId="Equation.DSMT4">
                  <p:embed/>
                  <p:pic>
                    <p:nvPicPr>
                      <p:cNvPr id="0" name="Object 2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276600" y="3354388"/>
                        <a:ext cx="1458913"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505" name="Text Box 25"/>
          <p:cNvSpPr txBox="1">
            <a:spLocks noChangeArrowheads="1"/>
          </p:cNvSpPr>
          <p:nvPr/>
        </p:nvSpPr>
        <p:spPr bwMode="auto">
          <a:xfrm>
            <a:off x="4894263" y="3213100"/>
            <a:ext cx="2192337"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itchFamily="34" charset="0"/>
                <a:cs typeface="Arial" pitchFamily="34" charset="0"/>
              </a:defRPr>
            </a:lvl1pPr>
            <a:lvl2pPr marL="742950" indent="-285750" eaLnBrk="0" hangingPunct="0">
              <a:defRPr sz="2400">
                <a:solidFill>
                  <a:schemeClr val="tx1"/>
                </a:solidFill>
                <a:latin typeface="Arial Narrow" pitchFamily="34" charset="0"/>
                <a:cs typeface="Arial" pitchFamily="34" charset="0"/>
              </a:defRPr>
            </a:lvl2pPr>
            <a:lvl3pPr marL="1143000" indent="-228600" eaLnBrk="0" hangingPunct="0">
              <a:defRPr sz="2400">
                <a:solidFill>
                  <a:schemeClr val="tx1"/>
                </a:solidFill>
                <a:latin typeface="Arial Narrow" pitchFamily="34" charset="0"/>
                <a:cs typeface="Arial" pitchFamily="34" charset="0"/>
              </a:defRPr>
            </a:lvl3pPr>
            <a:lvl4pPr marL="1600200" indent="-228600" eaLnBrk="0" hangingPunct="0">
              <a:defRPr sz="2400">
                <a:solidFill>
                  <a:schemeClr val="tx1"/>
                </a:solidFill>
                <a:latin typeface="Arial Narrow" pitchFamily="34" charset="0"/>
                <a:cs typeface="Arial" pitchFamily="34" charset="0"/>
              </a:defRPr>
            </a:lvl4pPr>
            <a:lvl5pPr marL="2057400" indent="-228600" eaLnBrk="0" hangingPunct="0">
              <a:defRPr sz="2400">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Narrow" pitchFamily="34" charset="0"/>
                <a:cs typeface="Arial" pitchFamily="34" charset="0"/>
              </a:defRPr>
            </a:lvl9pPr>
          </a:lstStyle>
          <a:p>
            <a:pPr algn="ctr" eaLnBrk="1" hangingPunct="1">
              <a:spcBef>
                <a:spcPct val="50000"/>
              </a:spcBef>
            </a:pPr>
            <a:r>
              <a:rPr lang="en-GB" sz="1800" i="1"/>
              <a:t>a</a:t>
            </a:r>
            <a:r>
              <a:rPr lang="en-GB" sz="1600"/>
              <a:t> is in 2</a:t>
            </a:r>
            <a:r>
              <a:rPr lang="en-GB" sz="1600" baseline="30000"/>
              <a:t>nd</a:t>
            </a:r>
            <a:r>
              <a:rPr lang="en-GB" sz="1600"/>
              <a:t> quadrant</a:t>
            </a:r>
          </a:p>
          <a:p>
            <a:pPr algn="ctr" eaLnBrk="1" hangingPunct="1">
              <a:spcBef>
                <a:spcPct val="50000"/>
              </a:spcBef>
            </a:pPr>
            <a:r>
              <a:rPr lang="en-GB" sz="1600"/>
              <a:t>(sin + and  cos - )</a:t>
            </a:r>
          </a:p>
        </p:txBody>
      </p:sp>
      <p:grpSp>
        <p:nvGrpSpPr>
          <p:cNvPr id="3" name="Group 52"/>
          <p:cNvGrpSpPr>
            <a:grpSpLocks/>
          </p:cNvGrpSpPr>
          <p:nvPr/>
        </p:nvGrpSpPr>
        <p:grpSpPr bwMode="auto">
          <a:xfrm>
            <a:off x="7397750" y="2217738"/>
            <a:ext cx="1068388" cy="973137"/>
            <a:chOff x="4553" y="1716"/>
            <a:chExt cx="673" cy="613"/>
          </a:xfrm>
        </p:grpSpPr>
        <p:sp>
          <p:nvSpPr>
            <p:cNvPr id="56355" name="Line 27"/>
            <p:cNvSpPr>
              <a:spLocks noChangeShapeType="1"/>
            </p:cNvSpPr>
            <p:nvPr/>
          </p:nvSpPr>
          <p:spPr bwMode="auto">
            <a:xfrm>
              <a:off x="4922" y="1716"/>
              <a:ext cx="0" cy="61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56" name="Line 28"/>
            <p:cNvSpPr>
              <a:spLocks noChangeShapeType="1"/>
            </p:cNvSpPr>
            <p:nvPr/>
          </p:nvSpPr>
          <p:spPr bwMode="auto">
            <a:xfrm>
              <a:off x="4690" y="2035"/>
              <a:ext cx="53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56357" name="Picture 29" descr="Blue-tick"/>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596" y="2084"/>
              <a:ext cx="245"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58" name="Picture 30" descr="Blue-tick"/>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688" y="1769"/>
              <a:ext cx="245"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59" name="Picture 31" descr="Blue-tick"/>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553" y="1766"/>
              <a:ext cx="245"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60" name="Picture 32" descr="Blue-tick"/>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981" y="1755"/>
              <a:ext cx="245"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20513" name="Object 33"/>
          <p:cNvGraphicFramePr>
            <a:graphicFrameLocks noChangeAspect="1"/>
          </p:cNvGraphicFramePr>
          <p:nvPr/>
        </p:nvGraphicFramePr>
        <p:xfrm>
          <a:off x="7392988" y="3422650"/>
          <a:ext cx="1028700" cy="330200"/>
        </p:xfrm>
        <a:graphic>
          <a:graphicData uri="http://schemas.openxmlformats.org/presentationml/2006/ole">
            <mc:AlternateContent xmlns:mc="http://schemas.openxmlformats.org/markup-compatibility/2006">
              <mc:Choice xmlns:v="urn:schemas-microsoft-com:vml" Requires="v">
                <p:oleObj spid="_x0000_s56369" name="Equation" r:id="rId19" imgW="545626" imgH="177646" progId="Equation.DSMT4">
                  <p:embed/>
                </p:oleObj>
              </mc:Choice>
              <mc:Fallback>
                <p:oleObj name="Equation" r:id="rId19" imgW="545626" imgH="177646" progId="Equation.DSMT4">
                  <p:embed/>
                  <p:pic>
                    <p:nvPicPr>
                      <p:cNvPr id="0" name="Object 33"/>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392988" y="3422650"/>
                        <a:ext cx="10287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523" name="Text Box 43"/>
          <p:cNvSpPr txBox="1">
            <a:spLocks noChangeArrowheads="1"/>
          </p:cNvSpPr>
          <p:nvPr/>
        </p:nvSpPr>
        <p:spPr bwMode="auto">
          <a:xfrm>
            <a:off x="476250" y="4521200"/>
            <a:ext cx="1758950" cy="366713"/>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itchFamily="34" charset="0"/>
                <a:cs typeface="Arial" pitchFamily="34" charset="0"/>
              </a:defRPr>
            </a:lvl1pPr>
            <a:lvl2pPr marL="742950" indent="-285750" eaLnBrk="0" hangingPunct="0">
              <a:defRPr sz="2400">
                <a:solidFill>
                  <a:schemeClr val="tx1"/>
                </a:solidFill>
                <a:latin typeface="Arial Narrow" pitchFamily="34" charset="0"/>
                <a:cs typeface="Arial" pitchFamily="34" charset="0"/>
              </a:defRPr>
            </a:lvl2pPr>
            <a:lvl3pPr marL="1143000" indent="-228600" eaLnBrk="0" hangingPunct="0">
              <a:defRPr sz="2400">
                <a:solidFill>
                  <a:schemeClr val="tx1"/>
                </a:solidFill>
                <a:latin typeface="Arial Narrow" pitchFamily="34" charset="0"/>
                <a:cs typeface="Arial" pitchFamily="34" charset="0"/>
              </a:defRPr>
            </a:lvl3pPr>
            <a:lvl4pPr marL="1600200" indent="-228600" eaLnBrk="0" hangingPunct="0">
              <a:defRPr sz="2400">
                <a:solidFill>
                  <a:schemeClr val="tx1"/>
                </a:solidFill>
                <a:latin typeface="Arial Narrow" pitchFamily="34" charset="0"/>
                <a:cs typeface="Arial" pitchFamily="34" charset="0"/>
              </a:defRPr>
            </a:lvl4pPr>
            <a:lvl5pPr marL="2057400" indent="-228600" eaLnBrk="0" hangingPunct="0">
              <a:defRPr sz="2400">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Narrow" pitchFamily="34" charset="0"/>
                <a:cs typeface="Arial" pitchFamily="34" charset="0"/>
              </a:defRPr>
            </a:lvl9pPr>
          </a:lstStyle>
          <a:p>
            <a:pPr algn="ctr" eaLnBrk="1" hangingPunct="1">
              <a:spcBef>
                <a:spcPct val="50000"/>
              </a:spcBef>
            </a:pPr>
            <a:r>
              <a:rPr lang="en-GB" sz="1800">
                <a:latin typeface="Arial" pitchFamily="34" charset="0"/>
              </a:rPr>
              <a:t>Solve equation.</a:t>
            </a:r>
            <a:endParaRPr lang="en-GB" sz="1800"/>
          </a:p>
        </p:txBody>
      </p:sp>
      <p:graphicFrame>
        <p:nvGraphicFramePr>
          <p:cNvPr id="20524" name="Object 44"/>
          <p:cNvGraphicFramePr>
            <a:graphicFrameLocks noChangeAspect="1"/>
          </p:cNvGraphicFramePr>
          <p:nvPr/>
        </p:nvGraphicFramePr>
        <p:xfrm>
          <a:off x="2495550" y="4497388"/>
          <a:ext cx="2354263" cy="420687"/>
        </p:xfrm>
        <a:graphic>
          <a:graphicData uri="http://schemas.openxmlformats.org/presentationml/2006/ole">
            <mc:AlternateContent xmlns:mc="http://schemas.openxmlformats.org/markup-compatibility/2006">
              <mc:Choice xmlns:v="urn:schemas-microsoft-com:vml" Requires="v">
                <p:oleObj spid="_x0000_s56370" name="Equation" r:id="rId21" imgW="1472561" imgH="266584" progId="Equation.DSMT4">
                  <p:embed/>
                </p:oleObj>
              </mc:Choice>
              <mc:Fallback>
                <p:oleObj name="Equation" r:id="rId21" imgW="1472561" imgH="266584" progId="Equation.DSMT4">
                  <p:embed/>
                  <p:pic>
                    <p:nvPicPr>
                      <p:cNvPr id="0" name="Object 44"/>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495550" y="4497388"/>
                        <a:ext cx="2354263"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525" name="Object 45"/>
          <p:cNvGraphicFramePr>
            <a:graphicFrameLocks noChangeAspect="1"/>
          </p:cNvGraphicFramePr>
          <p:nvPr/>
        </p:nvGraphicFramePr>
        <p:xfrm>
          <a:off x="5402263" y="4418013"/>
          <a:ext cx="1966912" cy="520700"/>
        </p:xfrm>
        <a:graphic>
          <a:graphicData uri="http://schemas.openxmlformats.org/presentationml/2006/ole">
            <mc:AlternateContent xmlns:mc="http://schemas.openxmlformats.org/markup-compatibility/2006">
              <mc:Choice xmlns:v="urn:schemas-microsoft-com:vml" Requires="v">
                <p:oleObj spid="_x0000_s56371" name="Equation" r:id="rId23" imgW="1231366" imgH="330057" progId="Equation.DSMT4">
                  <p:embed/>
                </p:oleObj>
              </mc:Choice>
              <mc:Fallback>
                <p:oleObj name="Equation" r:id="rId23" imgW="1231366" imgH="330057" progId="Equation.DSMT4">
                  <p:embed/>
                  <p:pic>
                    <p:nvPicPr>
                      <p:cNvPr id="0" name="Object 45"/>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402263" y="4418013"/>
                        <a:ext cx="1966912"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526" name="Object 46"/>
          <p:cNvGraphicFramePr>
            <a:graphicFrameLocks noChangeAspect="1"/>
          </p:cNvGraphicFramePr>
          <p:nvPr/>
        </p:nvGraphicFramePr>
        <p:xfrm>
          <a:off x="569913" y="5032375"/>
          <a:ext cx="1981200" cy="385763"/>
        </p:xfrm>
        <a:graphic>
          <a:graphicData uri="http://schemas.openxmlformats.org/presentationml/2006/ole">
            <mc:AlternateContent xmlns:mc="http://schemas.openxmlformats.org/markup-compatibility/2006">
              <mc:Choice xmlns:v="urn:schemas-microsoft-com:vml" Requires="v">
                <p:oleObj spid="_x0000_s56372" name="Equation" r:id="rId25" imgW="1282700" imgH="254000" progId="Equation.DSMT4">
                  <p:embed/>
                </p:oleObj>
              </mc:Choice>
              <mc:Fallback>
                <p:oleObj name="Equation" r:id="rId25" imgW="1282700" imgH="254000" progId="Equation.DSMT4">
                  <p:embed/>
                  <p:pic>
                    <p:nvPicPr>
                      <p:cNvPr id="0" name="Object 46"/>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69913" y="5032375"/>
                        <a:ext cx="1981200"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527" name="Text Box 47"/>
          <p:cNvSpPr txBox="1">
            <a:spLocks noChangeArrowheads="1"/>
          </p:cNvSpPr>
          <p:nvPr/>
        </p:nvSpPr>
        <p:spPr bwMode="auto">
          <a:xfrm>
            <a:off x="2717800" y="5021263"/>
            <a:ext cx="28400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itchFamily="34" charset="0"/>
                <a:cs typeface="Arial" pitchFamily="34" charset="0"/>
              </a:defRPr>
            </a:lvl1pPr>
            <a:lvl2pPr marL="742950" indent="-285750" eaLnBrk="0" hangingPunct="0">
              <a:defRPr sz="2400">
                <a:solidFill>
                  <a:schemeClr val="tx1"/>
                </a:solidFill>
                <a:latin typeface="Arial Narrow" pitchFamily="34" charset="0"/>
                <a:cs typeface="Arial" pitchFamily="34" charset="0"/>
              </a:defRPr>
            </a:lvl2pPr>
            <a:lvl3pPr marL="1143000" indent="-228600" eaLnBrk="0" hangingPunct="0">
              <a:defRPr sz="2400">
                <a:solidFill>
                  <a:schemeClr val="tx1"/>
                </a:solidFill>
                <a:latin typeface="Arial Narrow" pitchFamily="34" charset="0"/>
                <a:cs typeface="Arial" pitchFamily="34" charset="0"/>
              </a:defRPr>
            </a:lvl3pPr>
            <a:lvl4pPr marL="1600200" indent="-228600" eaLnBrk="0" hangingPunct="0">
              <a:defRPr sz="2400">
                <a:solidFill>
                  <a:schemeClr val="tx1"/>
                </a:solidFill>
                <a:latin typeface="Arial Narrow" pitchFamily="34" charset="0"/>
                <a:cs typeface="Arial" pitchFamily="34" charset="0"/>
              </a:defRPr>
            </a:lvl4pPr>
            <a:lvl5pPr marL="2057400" indent="-228600" eaLnBrk="0" hangingPunct="0">
              <a:defRPr sz="2400">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Narrow" pitchFamily="34" charset="0"/>
                <a:cs typeface="Arial" pitchFamily="34" charset="0"/>
              </a:defRPr>
            </a:lvl9pPr>
          </a:lstStyle>
          <a:p>
            <a:pPr algn="ctr" eaLnBrk="1" hangingPunct="1">
              <a:spcBef>
                <a:spcPct val="50000"/>
              </a:spcBef>
            </a:pPr>
            <a:r>
              <a:rPr lang="en-GB" sz="1800"/>
              <a:t>Cosine +, so 1</a:t>
            </a:r>
            <a:r>
              <a:rPr lang="en-GB" sz="1800" baseline="30000"/>
              <a:t>st</a:t>
            </a:r>
            <a:r>
              <a:rPr lang="en-GB" sz="1800"/>
              <a:t> &amp; 4</a:t>
            </a:r>
            <a:r>
              <a:rPr lang="en-GB" sz="1800" baseline="30000"/>
              <a:t>th</a:t>
            </a:r>
            <a:r>
              <a:rPr lang="en-GB" sz="1800"/>
              <a:t> quadrants</a:t>
            </a:r>
          </a:p>
        </p:txBody>
      </p:sp>
      <p:graphicFrame>
        <p:nvGraphicFramePr>
          <p:cNvPr id="20528" name="Object 48"/>
          <p:cNvGraphicFramePr>
            <a:graphicFrameLocks noChangeAspect="1"/>
          </p:cNvGraphicFramePr>
          <p:nvPr/>
        </p:nvGraphicFramePr>
        <p:xfrm>
          <a:off x="593725" y="5578475"/>
          <a:ext cx="4292600" cy="307975"/>
        </p:xfrm>
        <a:graphic>
          <a:graphicData uri="http://schemas.openxmlformats.org/presentationml/2006/ole">
            <mc:AlternateContent xmlns:mc="http://schemas.openxmlformats.org/markup-compatibility/2006">
              <mc:Choice xmlns:v="urn:schemas-microsoft-com:vml" Requires="v">
                <p:oleObj spid="_x0000_s56373" name="Equation" r:id="rId27" imgW="2781300" imgH="203200" progId="Equation.DSMT4">
                  <p:embed/>
                </p:oleObj>
              </mc:Choice>
              <mc:Fallback>
                <p:oleObj name="Equation" r:id="rId27" imgW="2781300" imgH="203200" progId="Equation.DSMT4">
                  <p:embed/>
                  <p:pic>
                    <p:nvPicPr>
                      <p:cNvPr id="0" name="Object 48"/>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93725" y="5578475"/>
                        <a:ext cx="429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6352" name="Text Box 49"/>
          <p:cNvSpPr txBox="1">
            <a:spLocks noChangeArrowheads="1"/>
          </p:cNvSpPr>
          <p:nvPr/>
        </p:nvSpPr>
        <p:spPr bwMode="auto">
          <a:xfrm>
            <a:off x="463550" y="914400"/>
            <a:ext cx="79613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itchFamily="34" charset="0"/>
                <a:cs typeface="Arial" pitchFamily="34" charset="0"/>
              </a:defRPr>
            </a:lvl1pPr>
            <a:lvl2pPr marL="742950" indent="-285750" eaLnBrk="0" hangingPunct="0">
              <a:defRPr sz="2400">
                <a:solidFill>
                  <a:schemeClr val="tx1"/>
                </a:solidFill>
                <a:latin typeface="Arial Narrow" pitchFamily="34" charset="0"/>
                <a:cs typeface="Arial" pitchFamily="34" charset="0"/>
              </a:defRPr>
            </a:lvl2pPr>
            <a:lvl3pPr marL="1143000" indent="-228600" eaLnBrk="0" hangingPunct="0">
              <a:defRPr sz="2400">
                <a:solidFill>
                  <a:schemeClr val="tx1"/>
                </a:solidFill>
                <a:latin typeface="Arial Narrow" pitchFamily="34" charset="0"/>
                <a:cs typeface="Arial" pitchFamily="34" charset="0"/>
              </a:defRPr>
            </a:lvl3pPr>
            <a:lvl4pPr marL="1600200" indent="-228600" eaLnBrk="0" hangingPunct="0">
              <a:defRPr sz="2400">
                <a:solidFill>
                  <a:schemeClr val="tx1"/>
                </a:solidFill>
                <a:latin typeface="Arial Narrow" pitchFamily="34" charset="0"/>
                <a:cs typeface="Arial" pitchFamily="34" charset="0"/>
              </a:defRPr>
            </a:lvl4pPr>
            <a:lvl5pPr marL="2057400" indent="-228600" eaLnBrk="0" hangingPunct="0">
              <a:defRPr sz="2400">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Narrow" pitchFamily="34" charset="0"/>
                <a:cs typeface="Arial" pitchFamily="34" charset="0"/>
              </a:defRPr>
            </a:lvl9pPr>
          </a:lstStyle>
          <a:p>
            <a:pPr eaLnBrk="1" hangingPunct="1">
              <a:spcBef>
                <a:spcPct val="50000"/>
              </a:spcBef>
            </a:pPr>
            <a:r>
              <a:rPr lang="en-GB" sz="1800">
                <a:latin typeface="Arial" pitchFamily="34" charset="0"/>
                <a:cs typeface="Times New Roman" pitchFamily="18" charset="0"/>
              </a:rPr>
              <a:t>Solve the equation                                           in the interval  0 </a:t>
            </a:r>
            <a:r>
              <a:rPr lang="en-GB" sz="1800">
                <a:latin typeface="Arial" pitchFamily="34" charset="0"/>
                <a:cs typeface="Times New Roman" pitchFamily="18" charset="0"/>
                <a:sym typeface="Symbol" pitchFamily="18" charset="2"/>
              </a:rPr>
              <a:t></a:t>
            </a:r>
            <a:r>
              <a:rPr lang="en-GB" sz="1800">
                <a:latin typeface="Arial" pitchFamily="34" charset="0"/>
                <a:cs typeface="Times New Roman" pitchFamily="18" charset="0"/>
              </a:rPr>
              <a:t> </a:t>
            </a:r>
            <a:r>
              <a:rPr lang="en-GB" sz="1800" i="1">
                <a:latin typeface="Arial" pitchFamily="34" charset="0"/>
                <a:cs typeface="Times New Roman" pitchFamily="18" charset="0"/>
              </a:rPr>
              <a:t>x</a:t>
            </a:r>
            <a:r>
              <a:rPr lang="en-GB" sz="1800">
                <a:latin typeface="Arial" pitchFamily="34" charset="0"/>
                <a:cs typeface="Times New Roman" pitchFamily="18" charset="0"/>
              </a:rPr>
              <a:t> </a:t>
            </a:r>
            <a:r>
              <a:rPr lang="en-GB" sz="1800">
                <a:latin typeface="Arial" pitchFamily="34" charset="0"/>
                <a:cs typeface="Times New Roman" pitchFamily="18" charset="0"/>
                <a:sym typeface="Symbol" pitchFamily="18" charset="2"/>
              </a:rPr>
              <a:t></a:t>
            </a:r>
            <a:r>
              <a:rPr lang="en-GB" sz="1800">
                <a:latin typeface="Arial" pitchFamily="34" charset="0"/>
                <a:cs typeface="Times New Roman" pitchFamily="18" charset="0"/>
              </a:rPr>
              <a:t> 360.</a:t>
            </a:r>
            <a:r>
              <a:rPr lang="en-GB" sz="1800">
                <a:latin typeface="Arial" pitchFamily="34" charset="0"/>
              </a:rPr>
              <a:t> </a:t>
            </a:r>
          </a:p>
        </p:txBody>
      </p:sp>
      <p:graphicFrame>
        <p:nvGraphicFramePr>
          <p:cNvPr id="56353" name="Object 50"/>
          <p:cNvGraphicFramePr>
            <a:graphicFrameLocks noChangeAspect="1"/>
          </p:cNvGraphicFramePr>
          <p:nvPr/>
        </p:nvGraphicFramePr>
        <p:xfrm>
          <a:off x="2557463" y="931863"/>
          <a:ext cx="2436812" cy="312737"/>
        </p:xfrm>
        <a:graphic>
          <a:graphicData uri="http://schemas.openxmlformats.org/presentationml/2006/ole">
            <mc:AlternateContent xmlns:mc="http://schemas.openxmlformats.org/markup-compatibility/2006">
              <mc:Choice xmlns:v="urn:schemas-microsoft-com:vml" Requires="v">
                <p:oleObj spid="_x0000_s56374" r:id="rId29" imgW="1409088" imgH="177723" progId="Equation.DSMT4">
                  <p:embed/>
                </p:oleObj>
              </mc:Choice>
              <mc:Fallback>
                <p:oleObj r:id="rId29" imgW="1409088" imgH="177723" progId="Equation.DSMT4">
                  <p:embed/>
                  <p:pic>
                    <p:nvPicPr>
                      <p:cNvPr id="0" name="Object 50"/>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557463" y="931863"/>
                        <a:ext cx="2436812"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533" name="Object 53"/>
          <p:cNvGraphicFramePr>
            <a:graphicFrameLocks noChangeAspect="1"/>
          </p:cNvGraphicFramePr>
          <p:nvPr/>
        </p:nvGraphicFramePr>
        <p:xfrm>
          <a:off x="5089525" y="5532438"/>
          <a:ext cx="2392363" cy="365125"/>
        </p:xfrm>
        <a:graphic>
          <a:graphicData uri="http://schemas.openxmlformats.org/presentationml/2006/ole">
            <mc:AlternateContent xmlns:mc="http://schemas.openxmlformats.org/markup-compatibility/2006">
              <mc:Choice xmlns:v="urn:schemas-microsoft-com:vml" Requires="v">
                <p:oleObj spid="_x0000_s56375" name="Equation" r:id="rId31" imgW="1307532" imgH="203112" progId="Equation.DSMT4">
                  <p:embed/>
                </p:oleObj>
              </mc:Choice>
              <mc:Fallback>
                <p:oleObj name="Equation" r:id="rId31" imgW="1307532" imgH="203112" progId="Equation.DSMT4">
                  <p:embed/>
                  <p:pic>
                    <p:nvPicPr>
                      <p:cNvPr id="0" name="Object 53"/>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5089525" y="5532438"/>
                        <a:ext cx="23923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486"/>
                                        </p:tgtEl>
                                        <p:attrNameLst>
                                          <p:attrName>style.visibility</p:attrName>
                                        </p:attrNameLst>
                                      </p:cBhvr>
                                      <p:to>
                                        <p:strVal val="visible"/>
                                      </p:to>
                                    </p:set>
                                    <p:animEffect transition="in" filter="dissolve">
                                      <p:cBhvr>
                                        <p:cTn id="7" dur="500"/>
                                        <p:tgtEl>
                                          <p:spTgt spid="204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0487"/>
                                        </p:tgtEl>
                                        <p:attrNameLst>
                                          <p:attrName>style.visibility</p:attrName>
                                        </p:attrNameLst>
                                      </p:cBhvr>
                                      <p:to>
                                        <p:strVal val="visible"/>
                                      </p:to>
                                    </p:set>
                                    <p:animEffect transition="in" filter="dissolve">
                                      <p:cBhvr>
                                        <p:cTn id="12" dur="500"/>
                                        <p:tgtEl>
                                          <p:spTgt spid="2048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0496"/>
                                        </p:tgtEl>
                                        <p:attrNameLst>
                                          <p:attrName>style.visibility</p:attrName>
                                        </p:attrNameLst>
                                      </p:cBhvr>
                                      <p:to>
                                        <p:strVal val="visible"/>
                                      </p:to>
                                    </p:set>
                                    <p:animEffect transition="in" filter="dissolve">
                                      <p:cBhvr>
                                        <p:cTn id="17" dur="500"/>
                                        <p:tgtEl>
                                          <p:spTgt spid="2049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20497"/>
                                        </p:tgtEl>
                                        <p:attrNameLst>
                                          <p:attrName>style.visibility</p:attrName>
                                        </p:attrNameLst>
                                      </p:cBhvr>
                                      <p:to>
                                        <p:strVal val="visible"/>
                                      </p:to>
                                    </p:set>
                                    <p:animEffect transition="in" filter="dissolve">
                                      <p:cBhvr>
                                        <p:cTn id="22" dur="500"/>
                                        <p:tgtEl>
                                          <p:spTgt spid="2049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0498"/>
                                        </p:tgtEl>
                                        <p:attrNameLst>
                                          <p:attrName>style.visibility</p:attrName>
                                        </p:attrNameLst>
                                      </p:cBhvr>
                                      <p:to>
                                        <p:strVal val="visible"/>
                                      </p:to>
                                    </p:set>
                                    <p:animEffect transition="in" filter="dissolve">
                                      <p:cBhvr>
                                        <p:cTn id="27" dur="500"/>
                                        <p:tgtEl>
                                          <p:spTgt spid="2049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20499"/>
                                        </p:tgtEl>
                                        <p:attrNameLst>
                                          <p:attrName>style.visibility</p:attrName>
                                        </p:attrNameLst>
                                      </p:cBhvr>
                                      <p:to>
                                        <p:strVal val="visible"/>
                                      </p:to>
                                    </p:set>
                                    <p:animEffect transition="in" filter="dissolve">
                                      <p:cBhvr>
                                        <p:cTn id="32" dur="500"/>
                                        <p:tgtEl>
                                          <p:spTgt spid="2049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0500"/>
                                        </p:tgtEl>
                                        <p:attrNameLst>
                                          <p:attrName>style.visibility</p:attrName>
                                        </p:attrNameLst>
                                      </p:cBhvr>
                                      <p:to>
                                        <p:strVal val="visible"/>
                                      </p:to>
                                    </p:set>
                                    <p:animEffect transition="in" filter="dissolve">
                                      <p:cBhvr>
                                        <p:cTn id="37" dur="500"/>
                                        <p:tgtEl>
                                          <p:spTgt spid="2050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nodeType="clickEffect">
                                  <p:stCondLst>
                                    <p:cond delay="0"/>
                                  </p:stCondLst>
                                  <p:childTnLst>
                                    <p:set>
                                      <p:cBhvr>
                                        <p:cTn id="41" dur="1" fill="hold">
                                          <p:stCondLst>
                                            <p:cond delay="0"/>
                                          </p:stCondLst>
                                        </p:cTn>
                                        <p:tgtEl>
                                          <p:spTgt spid="20503"/>
                                        </p:tgtEl>
                                        <p:attrNameLst>
                                          <p:attrName>style.visibility</p:attrName>
                                        </p:attrNameLst>
                                      </p:cBhvr>
                                      <p:to>
                                        <p:strVal val="visible"/>
                                      </p:to>
                                    </p:set>
                                    <p:animEffect transition="in" filter="dissolve">
                                      <p:cBhvr>
                                        <p:cTn id="42" dur="500"/>
                                        <p:tgtEl>
                                          <p:spTgt spid="2050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nodeType="clickEffect">
                                  <p:stCondLst>
                                    <p:cond delay="0"/>
                                  </p:stCondLst>
                                  <p:childTnLst>
                                    <p:set>
                                      <p:cBhvr>
                                        <p:cTn id="46" dur="1" fill="hold">
                                          <p:stCondLst>
                                            <p:cond delay="0"/>
                                          </p:stCondLst>
                                        </p:cTn>
                                        <p:tgtEl>
                                          <p:spTgt spid="20504"/>
                                        </p:tgtEl>
                                        <p:attrNameLst>
                                          <p:attrName>style.visibility</p:attrName>
                                        </p:attrNameLst>
                                      </p:cBhvr>
                                      <p:to>
                                        <p:strVal val="visible"/>
                                      </p:to>
                                    </p:set>
                                    <p:animEffect transition="in" filter="dissolve">
                                      <p:cBhvr>
                                        <p:cTn id="47" dur="500"/>
                                        <p:tgtEl>
                                          <p:spTgt spid="20504"/>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20505"/>
                                        </p:tgtEl>
                                        <p:attrNameLst>
                                          <p:attrName>style.visibility</p:attrName>
                                        </p:attrNameLst>
                                      </p:cBhvr>
                                      <p:to>
                                        <p:strVal val="visible"/>
                                      </p:to>
                                    </p:set>
                                    <p:animEffect transition="in" filter="dissolve">
                                      <p:cBhvr>
                                        <p:cTn id="52" dur="500"/>
                                        <p:tgtEl>
                                          <p:spTgt spid="20505"/>
                                        </p:tgtEl>
                                      </p:cBhvr>
                                    </p:animEffect>
                                  </p:childTnLst>
                                </p:cTn>
                              </p:par>
                            </p:childTnLst>
                          </p:cTn>
                        </p:par>
                        <p:par>
                          <p:cTn id="53" fill="hold" nodeType="afterGroup">
                            <p:stCondLst>
                              <p:cond delay="500"/>
                            </p:stCondLst>
                            <p:childTnLst>
                              <p:par>
                                <p:cTn id="54" presetID="9" presetClass="entr" presetSubtype="0" fill="hold" nodeType="afterEffect">
                                  <p:stCondLst>
                                    <p:cond delay="0"/>
                                  </p:stCondLst>
                                  <p:childTnLst>
                                    <p:set>
                                      <p:cBhvr>
                                        <p:cTn id="55" dur="1" fill="hold">
                                          <p:stCondLst>
                                            <p:cond delay="0"/>
                                          </p:stCondLst>
                                        </p:cTn>
                                        <p:tgtEl>
                                          <p:spTgt spid="3"/>
                                        </p:tgtEl>
                                        <p:attrNameLst>
                                          <p:attrName>style.visibility</p:attrName>
                                        </p:attrNameLst>
                                      </p:cBhvr>
                                      <p:to>
                                        <p:strVal val="visible"/>
                                      </p:to>
                                    </p:set>
                                    <p:animEffect transition="in" filter="dissolve">
                                      <p:cBhvr>
                                        <p:cTn id="56" dur="500"/>
                                        <p:tgtEl>
                                          <p:spTgt spid="3"/>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9" presetClass="entr" presetSubtype="0" fill="hold" nodeType="clickEffect">
                                  <p:stCondLst>
                                    <p:cond delay="0"/>
                                  </p:stCondLst>
                                  <p:childTnLst>
                                    <p:set>
                                      <p:cBhvr>
                                        <p:cTn id="60" dur="1" fill="hold">
                                          <p:stCondLst>
                                            <p:cond delay="0"/>
                                          </p:stCondLst>
                                        </p:cTn>
                                        <p:tgtEl>
                                          <p:spTgt spid="20513"/>
                                        </p:tgtEl>
                                        <p:attrNameLst>
                                          <p:attrName>style.visibility</p:attrName>
                                        </p:attrNameLst>
                                      </p:cBhvr>
                                      <p:to>
                                        <p:strVal val="visible"/>
                                      </p:to>
                                    </p:set>
                                    <p:animEffect transition="in" filter="dissolve">
                                      <p:cBhvr>
                                        <p:cTn id="61" dur="500"/>
                                        <p:tgtEl>
                                          <p:spTgt spid="20513"/>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9" presetClass="entr" presetSubtype="0" fill="hold" grpId="0" nodeType="clickEffect">
                                  <p:stCondLst>
                                    <p:cond delay="0"/>
                                  </p:stCondLst>
                                  <p:childTnLst>
                                    <p:set>
                                      <p:cBhvr>
                                        <p:cTn id="65" dur="1" fill="hold">
                                          <p:stCondLst>
                                            <p:cond delay="0"/>
                                          </p:stCondLst>
                                        </p:cTn>
                                        <p:tgtEl>
                                          <p:spTgt spid="20501"/>
                                        </p:tgtEl>
                                        <p:attrNameLst>
                                          <p:attrName>style.visibility</p:attrName>
                                        </p:attrNameLst>
                                      </p:cBhvr>
                                      <p:to>
                                        <p:strVal val="visible"/>
                                      </p:to>
                                    </p:set>
                                    <p:animEffect transition="in" filter="dissolve">
                                      <p:cBhvr>
                                        <p:cTn id="66" dur="500"/>
                                        <p:tgtEl>
                                          <p:spTgt spid="20501"/>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9" presetClass="entr" presetSubtype="0" fill="hold" nodeType="clickEffect">
                                  <p:stCondLst>
                                    <p:cond delay="0"/>
                                  </p:stCondLst>
                                  <p:childTnLst>
                                    <p:set>
                                      <p:cBhvr>
                                        <p:cTn id="70" dur="1" fill="hold">
                                          <p:stCondLst>
                                            <p:cond delay="0"/>
                                          </p:stCondLst>
                                        </p:cTn>
                                        <p:tgtEl>
                                          <p:spTgt spid="20502"/>
                                        </p:tgtEl>
                                        <p:attrNameLst>
                                          <p:attrName>style.visibility</p:attrName>
                                        </p:attrNameLst>
                                      </p:cBhvr>
                                      <p:to>
                                        <p:strVal val="visible"/>
                                      </p:to>
                                    </p:set>
                                    <p:animEffect transition="in" filter="dissolve">
                                      <p:cBhvr>
                                        <p:cTn id="71" dur="500"/>
                                        <p:tgtEl>
                                          <p:spTgt spid="20502"/>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9" presetClass="entr" presetSubtype="0" fill="hold" grpId="0" nodeType="clickEffect">
                                  <p:stCondLst>
                                    <p:cond delay="0"/>
                                  </p:stCondLst>
                                  <p:childTnLst>
                                    <p:set>
                                      <p:cBhvr>
                                        <p:cTn id="75" dur="1" fill="hold">
                                          <p:stCondLst>
                                            <p:cond delay="0"/>
                                          </p:stCondLst>
                                        </p:cTn>
                                        <p:tgtEl>
                                          <p:spTgt spid="20523"/>
                                        </p:tgtEl>
                                        <p:attrNameLst>
                                          <p:attrName>style.visibility</p:attrName>
                                        </p:attrNameLst>
                                      </p:cBhvr>
                                      <p:to>
                                        <p:strVal val="visible"/>
                                      </p:to>
                                    </p:set>
                                    <p:animEffect transition="in" filter="dissolve">
                                      <p:cBhvr>
                                        <p:cTn id="76" dur="500"/>
                                        <p:tgtEl>
                                          <p:spTgt spid="20523"/>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9" presetClass="entr" presetSubtype="0" fill="hold" nodeType="clickEffect">
                                  <p:stCondLst>
                                    <p:cond delay="0"/>
                                  </p:stCondLst>
                                  <p:childTnLst>
                                    <p:set>
                                      <p:cBhvr>
                                        <p:cTn id="80" dur="1" fill="hold">
                                          <p:stCondLst>
                                            <p:cond delay="0"/>
                                          </p:stCondLst>
                                        </p:cTn>
                                        <p:tgtEl>
                                          <p:spTgt spid="20524"/>
                                        </p:tgtEl>
                                        <p:attrNameLst>
                                          <p:attrName>style.visibility</p:attrName>
                                        </p:attrNameLst>
                                      </p:cBhvr>
                                      <p:to>
                                        <p:strVal val="visible"/>
                                      </p:to>
                                    </p:set>
                                    <p:animEffect transition="in" filter="dissolve">
                                      <p:cBhvr>
                                        <p:cTn id="81" dur="500"/>
                                        <p:tgtEl>
                                          <p:spTgt spid="20524"/>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9" presetClass="entr" presetSubtype="0" fill="hold" nodeType="clickEffect">
                                  <p:stCondLst>
                                    <p:cond delay="0"/>
                                  </p:stCondLst>
                                  <p:childTnLst>
                                    <p:set>
                                      <p:cBhvr>
                                        <p:cTn id="85" dur="1" fill="hold">
                                          <p:stCondLst>
                                            <p:cond delay="0"/>
                                          </p:stCondLst>
                                        </p:cTn>
                                        <p:tgtEl>
                                          <p:spTgt spid="20525"/>
                                        </p:tgtEl>
                                        <p:attrNameLst>
                                          <p:attrName>style.visibility</p:attrName>
                                        </p:attrNameLst>
                                      </p:cBhvr>
                                      <p:to>
                                        <p:strVal val="visible"/>
                                      </p:to>
                                    </p:set>
                                    <p:animEffect transition="in" filter="dissolve">
                                      <p:cBhvr>
                                        <p:cTn id="86" dur="500"/>
                                        <p:tgtEl>
                                          <p:spTgt spid="20525"/>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9" presetClass="entr" presetSubtype="0" fill="hold" nodeType="clickEffect">
                                  <p:stCondLst>
                                    <p:cond delay="0"/>
                                  </p:stCondLst>
                                  <p:childTnLst>
                                    <p:set>
                                      <p:cBhvr>
                                        <p:cTn id="90" dur="1" fill="hold">
                                          <p:stCondLst>
                                            <p:cond delay="0"/>
                                          </p:stCondLst>
                                        </p:cTn>
                                        <p:tgtEl>
                                          <p:spTgt spid="20526"/>
                                        </p:tgtEl>
                                        <p:attrNameLst>
                                          <p:attrName>style.visibility</p:attrName>
                                        </p:attrNameLst>
                                      </p:cBhvr>
                                      <p:to>
                                        <p:strVal val="visible"/>
                                      </p:to>
                                    </p:set>
                                    <p:animEffect transition="in" filter="dissolve">
                                      <p:cBhvr>
                                        <p:cTn id="91" dur="500"/>
                                        <p:tgtEl>
                                          <p:spTgt spid="20526"/>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9" presetClass="entr" presetSubtype="0" fill="hold" grpId="0" nodeType="clickEffect">
                                  <p:stCondLst>
                                    <p:cond delay="0"/>
                                  </p:stCondLst>
                                  <p:childTnLst>
                                    <p:set>
                                      <p:cBhvr>
                                        <p:cTn id="95" dur="1" fill="hold">
                                          <p:stCondLst>
                                            <p:cond delay="0"/>
                                          </p:stCondLst>
                                        </p:cTn>
                                        <p:tgtEl>
                                          <p:spTgt spid="20527"/>
                                        </p:tgtEl>
                                        <p:attrNameLst>
                                          <p:attrName>style.visibility</p:attrName>
                                        </p:attrNameLst>
                                      </p:cBhvr>
                                      <p:to>
                                        <p:strVal val="visible"/>
                                      </p:to>
                                    </p:set>
                                    <p:animEffect transition="in" filter="dissolve">
                                      <p:cBhvr>
                                        <p:cTn id="96" dur="500"/>
                                        <p:tgtEl>
                                          <p:spTgt spid="20527"/>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9" presetClass="entr" presetSubtype="0" fill="hold" nodeType="clickEffect">
                                  <p:stCondLst>
                                    <p:cond delay="0"/>
                                  </p:stCondLst>
                                  <p:childTnLst>
                                    <p:set>
                                      <p:cBhvr>
                                        <p:cTn id="100" dur="1" fill="hold">
                                          <p:stCondLst>
                                            <p:cond delay="0"/>
                                          </p:stCondLst>
                                        </p:cTn>
                                        <p:tgtEl>
                                          <p:spTgt spid="20528"/>
                                        </p:tgtEl>
                                        <p:attrNameLst>
                                          <p:attrName>style.visibility</p:attrName>
                                        </p:attrNameLst>
                                      </p:cBhvr>
                                      <p:to>
                                        <p:strVal val="visible"/>
                                      </p:to>
                                    </p:set>
                                    <p:animEffect transition="in" filter="dissolve">
                                      <p:cBhvr>
                                        <p:cTn id="101" dur="500"/>
                                        <p:tgtEl>
                                          <p:spTgt spid="20528"/>
                                        </p:tgtEl>
                                      </p:cBhvr>
                                    </p:animEffec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9" presetClass="entr" presetSubtype="0" fill="hold" nodeType="clickEffect">
                                  <p:stCondLst>
                                    <p:cond delay="0"/>
                                  </p:stCondLst>
                                  <p:childTnLst>
                                    <p:set>
                                      <p:cBhvr>
                                        <p:cTn id="105" dur="1" fill="hold">
                                          <p:stCondLst>
                                            <p:cond delay="0"/>
                                          </p:stCondLst>
                                        </p:cTn>
                                        <p:tgtEl>
                                          <p:spTgt spid="20533"/>
                                        </p:tgtEl>
                                        <p:attrNameLst>
                                          <p:attrName>style.visibility</p:attrName>
                                        </p:attrNameLst>
                                      </p:cBhvr>
                                      <p:to>
                                        <p:strVal val="visible"/>
                                      </p:to>
                                    </p:set>
                                    <p:animEffect transition="in" filter="dissolve">
                                      <p:cBhvr>
                                        <p:cTn id="106" dur="500"/>
                                        <p:tgtEl>
                                          <p:spTgt spid="20533"/>
                                        </p:tgtEl>
                                      </p:cBhvr>
                                    </p:animEffect>
                                  </p:childTnLst>
                                </p:cTn>
                              </p:par>
                            </p:childTnLst>
                          </p:cTn>
                        </p:par>
                        <p:par>
                          <p:cTn id="107" fill="hold" nodeType="afterGroup">
                            <p:stCondLst>
                              <p:cond delay="500"/>
                            </p:stCondLst>
                            <p:childTnLst>
                              <p:par>
                                <p:cTn id="108" presetID="9" presetClass="entr" presetSubtype="0" fill="hold" nodeType="afterEffect">
                                  <p:stCondLst>
                                    <p:cond delay="0"/>
                                  </p:stCondLst>
                                  <p:childTnLst>
                                    <p:set>
                                      <p:cBhvr>
                                        <p:cTn id="109" dur="1" fill="hold">
                                          <p:stCondLst>
                                            <p:cond delay="0"/>
                                          </p:stCondLst>
                                        </p:cTn>
                                        <p:tgtEl>
                                          <p:spTgt spid="20488"/>
                                        </p:tgtEl>
                                        <p:attrNameLst>
                                          <p:attrName>style.visibility</p:attrName>
                                        </p:attrNameLst>
                                      </p:cBhvr>
                                      <p:to>
                                        <p:strVal val="visible"/>
                                      </p:to>
                                    </p:set>
                                    <p:animEffect transition="in" filter="dissolve">
                                      <p:cBhvr>
                                        <p:cTn id="110" dur="500"/>
                                        <p:tgtEl>
                                          <p:spTgt spid="204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6" grpId="0" animBg="1" autoUpdateAnimBg="0"/>
      <p:bldP spid="20496" grpId="0" animBg="1" autoUpdateAnimBg="0"/>
      <p:bldP spid="20498" grpId="0" animBg="1" autoUpdateAnimBg="0"/>
      <p:bldP spid="20500" grpId="0" animBg="1" autoUpdateAnimBg="0"/>
      <p:bldP spid="20501" grpId="0" animBg="1" autoUpdateAnimBg="0"/>
      <p:bldP spid="20505" grpId="0" autoUpdateAnimBg="0"/>
      <p:bldP spid="20523" grpId="0" animBg="1" autoUpdateAnimBg="0"/>
      <p:bldP spid="20527"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457200" y="274638"/>
            <a:ext cx="8229600" cy="346075"/>
          </a:xfrm>
          <a:prstGeom prst="rect">
            <a:avLst/>
          </a:prstGeom>
          <a:solidFill>
            <a:srgbClr val="00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spcBef>
                <a:spcPct val="50000"/>
              </a:spcBef>
            </a:pPr>
            <a:r>
              <a:rPr lang="en-GB" sz="1800" b="1">
                <a:solidFill>
                  <a:schemeClr val="bg1"/>
                </a:solidFill>
                <a:latin typeface="Arial" pitchFamily="34" charset="0"/>
              </a:rPr>
              <a:t>Maths4Scotland                                                                                     Higher</a:t>
            </a:r>
          </a:p>
        </p:txBody>
      </p:sp>
      <p:sp>
        <p:nvSpPr>
          <p:cNvPr id="57347" name="AutoShape 7">
            <a:hlinkClick r:id="" action="ppaction://hlinkshowjump?jump=previousslide">
              <a:snd r:embed="rId2" name="beep.wav"/>
            </a:hlinkClick>
          </p:cNvPr>
          <p:cNvSpPr>
            <a:spLocks noChangeArrowheads="1"/>
          </p:cNvSpPr>
          <p:nvPr/>
        </p:nvSpPr>
        <p:spPr bwMode="auto">
          <a:xfrm rot="10800000">
            <a:off x="304800" y="6096000"/>
            <a:ext cx="609600" cy="457200"/>
          </a:xfrm>
          <a:prstGeom prst="rightArrow">
            <a:avLst>
              <a:gd name="adj1" fmla="val 50000"/>
              <a:gd name="adj2" fmla="val 33333"/>
            </a:avLst>
          </a:prstGeom>
          <a:solidFill>
            <a:srgbClr val="0099FF"/>
          </a:solidFill>
          <a:ln w="9525">
            <a:solidFill>
              <a:schemeClr val="tx1"/>
            </a:solidFill>
            <a:miter lim="800000"/>
            <a:headEnd/>
            <a:tailEnd/>
          </a:ln>
        </p:spPr>
        <p:txBody>
          <a:bodyPr wrap="none" anchor="ctr"/>
          <a:lstStyle/>
          <a:p>
            <a:pPr algn="ctr">
              <a:spcBef>
                <a:spcPct val="50000"/>
              </a:spcBef>
            </a:pPr>
            <a:endParaRPr lang="en-US"/>
          </a:p>
        </p:txBody>
      </p:sp>
      <p:sp>
        <p:nvSpPr>
          <p:cNvPr id="57348" name="Text Box 8"/>
          <p:cNvSpPr txBox="1">
            <a:spLocks noChangeArrowheads="1"/>
          </p:cNvSpPr>
          <p:nvPr/>
        </p:nvSpPr>
        <p:spPr bwMode="auto">
          <a:xfrm>
            <a:off x="919163" y="6157913"/>
            <a:ext cx="9731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itchFamily="34" charset="0"/>
                <a:cs typeface="Arial" pitchFamily="34" charset="0"/>
              </a:defRPr>
            </a:lvl1pPr>
            <a:lvl2pPr marL="742950" indent="-285750" eaLnBrk="0" hangingPunct="0">
              <a:defRPr sz="2400">
                <a:solidFill>
                  <a:schemeClr val="tx1"/>
                </a:solidFill>
                <a:latin typeface="Arial Narrow" pitchFamily="34" charset="0"/>
                <a:cs typeface="Arial" pitchFamily="34" charset="0"/>
              </a:defRPr>
            </a:lvl2pPr>
            <a:lvl3pPr marL="1143000" indent="-228600" eaLnBrk="0" hangingPunct="0">
              <a:defRPr sz="2400">
                <a:solidFill>
                  <a:schemeClr val="tx1"/>
                </a:solidFill>
                <a:latin typeface="Arial Narrow" pitchFamily="34" charset="0"/>
                <a:cs typeface="Arial" pitchFamily="34" charset="0"/>
              </a:defRPr>
            </a:lvl3pPr>
            <a:lvl4pPr marL="1600200" indent="-228600" eaLnBrk="0" hangingPunct="0">
              <a:defRPr sz="2400">
                <a:solidFill>
                  <a:schemeClr val="tx1"/>
                </a:solidFill>
                <a:latin typeface="Arial Narrow" pitchFamily="34" charset="0"/>
                <a:cs typeface="Arial" pitchFamily="34" charset="0"/>
              </a:defRPr>
            </a:lvl4pPr>
            <a:lvl5pPr marL="2057400" indent="-228600" eaLnBrk="0" hangingPunct="0">
              <a:defRPr sz="2400">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Narrow" pitchFamily="34" charset="0"/>
                <a:cs typeface="Arial" pitchFamily="34" charset="0"/>
              </a:defRPr>
            </a:lvl9pPr>
          </a:lstStyle>
          <a:p>
            <a:pPr algn="ctr" eaLnBrk="1" hangingPunct="1">
              <a:spcBef>
                <a:spcPct val="50000"/>
              </a:spcBef>
            </a:pPr>
            <a:r>
              <a:rPr lang="en-GB" sz="1600">
                <a:solidFill>
                  <a:srgbClr val="0099FF"/>
                </a:solidFill>
                <a:latin typeface="Arial" pitchFamily="34" charset="0"/>
              </a:rPr>
              <a:t>Previous</a:t>
            </a:r>
          </a:p>
        </p:txBody>
      </p:sp>
      <p:sp>
        <p:nvSpPr>
          <p:cNvPr id="57349" name="AutoShape 10">
            <a:hlinkClick r:id="" action="ppaction://hlinkshowjump?jump=endshow"/>
          </p:cNvPr>
          <p:cNvSpPr>
            <a:spLocks noChangeArrowheads="1"/>
          </p:cNvSpPr>
          <p:nvPr/>
        </p:nvSpPr>
        <p:spPr bwMode="auto">
          <a:xfrm>
            <a:off x="4325938" y="6056313"/>
            <a:ext cx="531812" cy="531812"/>
          </a:xfrm>
          <a:prstGeom prst="sun">
            <a:avLst>
              <a:gd name="adj" fmla="val 25000"/>
            </a:avLst>
          </a:prstGeom>
          <a:solidFill>
            <a:srgbClr val="FF0000"/>
          </a:solidFill>
          <a:ln w="9525">
            <a:solidFill>
              <a:schemeClr val="tx1"/>
            </a:solidFill>
            <a:miter lim="800000"/>
            <a:headEnd/>
            <a:tailEnd/>
          </a:ln>
        </p:spPr>
        <p:txBody>
          <a:bodyPr wrap="none" anchor="ctr"/>
          <a:lstStyle/>
          <a:p>
            <a:pPr algn="ctr">
              <a:spcBef>
                <a:spcPct val="50000"/>
              </a:spcBef>
            </a:pPr>
            <a:endParaRPr lang="en-US"/>
          </a:p>
        </p:txBody>
      </p:sp>
      <p:sp>
        <p:nvSpPr>
          <p:cNvPr id="57350" name="Text Box 11"/>
          <p:cNvSpPr txBox="1">
            <a:spLocks noChangeArrowheads="1"/>
          </p:cNvSpPr>
          <p:nvPr/>
        </p:nvSpPr>
        <p:spPr bwMode="auto">
          <a:xfrm>
            <a:off x="4868863" y="6170613"/>
            <a:ext cx="5572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itchFamily="34" charset="0"/>
                <a:cs typeface="Arial" pitchFamily="34" charset="0"/>
              </a:defRPr>
            </a:lvl1pPr>
            <a:lvl2pPr marL="742950" indent="-285750" eaLnBrk="0" hangingPunct="0">
              <a:defRPr sz="2400">
                <a:solidFill>
                  <a:schemeClr val="tx1"/>
                </a:solidFill>
                <a:latin typeface="Arial Narrow" pitchFamily="34" charset="0"/>
                <a:cs typeface="Arial" pitchFamily="34" charset="0"/>
              </a:defRPr>
            </a:lvl2pPr>
            <a:lvl3pPr marL="1143000" indent="-228600" eaLnBrk="0" hangingPunct="0">
              <a:defRPr sz="2400">
                <a:solidFill>
                  <a:schemeClr val="tx1"/>
                </a:solidFill>
                <a:latin typeface="Arial Narrow" pitchFamily="34" charset="0"/>
                <a:cs typeface="Arial" pitchFamily="34" charset="0"/>
              </a:defRPr>
            </a:lvl3pPr>
            <a:lvl4pPr marL="1600200" indent="-228600" eaLnBrk="0" hangingPunct="0">
              <a:defRPr sz="2400">
                <a:solidFill>
                  <a:schemeClr val="tx1"/>
                </a:solidFill>
                <a:latin typeface="Arial Narrow" pitchFamily="34" charset="0"/>
                <a:cs typeface="Arial" pitchFamily="34" charset="0"/>
              </a:defRPr>
            </a:lvl4pPr>
            <a:lvl5pPr marL="2057400" indent="-228600" eaLnBrk="0" hangingPunct="0">
              <a:defRPr sz="2400">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Narrow" pitchFamily="34" charset="0"/>
                <a:cs typeface="Arial" pitchFamily="34" charset="0"/>
              </a:defRPr>
            </a:lvl9pPr>
          </a:lstStyle>
          <a:p>
            <a:pPr algn="ctr" eaLnBrk="1" hangingPunct="1">
              <a:spcBef>
                <a:spcPct val="50000"/>
              </a:spcBef>
            </a:pPr>
            <a:r>
              <a:rPr lang="en-GB" sz="1600">
                <a:solidFill>
                  <a:srgbClr val="0099FF"/>
                </a:solidFill>
                <a:latin typeface="Arial" pitchFamily="34" charset="0"/>
              </a:rPr>
              <a:t>Quit</a:t>
            </a:r>
          </a:p>
        </p:txBody>
      </p:sp>
      <p:sp>
        <p:nvSpPr>
          <p:cNvPr id="57351" name="Text Box 13"/>
          <p:cNvSpPr txBox="1">
            <a:spLocks noChangeArrowheads="1"/>
          </p:cNvSpPr>
          <p:nvPr/>
        </p:nvSpPr>
        <p:spPr bwMode="auto">
          <a:xfrm>
            <a:off x="3733800" y="6170613"/>
            <a:ext cx="5572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itchFamily="34" charset="0"/>
                <a:cs typeface="Arial" pitchFamily="34" charset="0"/>
              </a:defRPr>
            </a:lvl1pPr>
            <a:lvl2pPr marL="742950" indent="-285750" eaLnBrk="0" hangingPunct="0">
              <a:defRPr sz="2400">
                <a:solidFill>
                  <a:schemeClr val="tx1"/>
                </a:solidFill>
                <a:latin typeface="Arial Narrow" pitchFamily="34" charset="0"/>
                <a:cs typeface="Arial" pitchFamily="34" charset="0"/>
              </a:defRPr>
            </a:lvl2pPr>
            <a:lvl3pPr marL="1143000" indent="-228600" eaLnBrk="0" hangingPunct="0">
              <a:defRPr sz="2400">
                <a:solidFill>
                  <a:schemeClr val="tx1"/>
                </a:solidFill>
                <a:latin typeface="Arial Narrow" pitchFamily="34" charset="0"/>
                <a:cs typeface="Arial" pitchFamily="34" charset="0"/>
              </a:defRPr>
            </a:lvl3pPr>
            <a:lvl4pPr marL="1600200" indent="-228600" eaLnBrk="0" hangingPunct="0">
              <a:defRPr sz="2400">
                <a:solidFill>
                  <a:schemeClr val="tx1"/>
                </a:solidFill>
                <a:latin typeface="Arial Narrow" pitchFamily="34" charset="0"/>
                <a:cs typeface="Arial" pitchFamily="34" charset="0"/>
              </a:defRPr>
            </a:lvl4pPr>
            <a:lvl5pPr marL="2057400" indent="-228600" eaLnBrk="0" hangingPunct="0">
              <a:defRPr sz="2400">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Narrow" pitchFamily="34" charset="0"/>
                <a:cs typeface="Arial" pitchFamily="34" charset="0"/>
              </a:defRPr>
            </a:lvl9pPr>
          </a:lstStyle>
          <a:p>
            <a:pPr algn="ctr" eaLnBrk="1" hangingPunct="1">
              <a:spcBef>
                <a:spcPct val="50000"/>
              </a:spcBef>
            </a:pPr>
            <a:r>
              <a:rPr lang="en-GB" sz="1600">
                <a:solidFill>
                  <a:srgbClr val="0099FF"/>
                </a:solidFill>
                <a:latin typeface="Arial" pitchFamily="34" charset="0"/>
              </a:rPr>
              <a:t>Quit</a:t>
            </a:r>
          </a:p>
        </p:txBody>
      </p:sp>
      <p:sp>
        <p:nvSpPr>
          <p:cNvPr id="57352" name="Text Box 28"/>
          <p:cNvSpPr txBox="1">
            <a:spLocks noChangeArrowheads="1"/>
          </p:cNvSpPr>
          <p:nvPr/>
        </p:nvSpPr>
        <p:spPr bwMode="auto">
          <a:xfrm>
            <a:off x="0" y="3084513"/>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itchFamily="34" charset="0"/>
                <a:cs typeface="Arial" pitchFamily="34" charset="0"/>
              </a:defRPr>
            </a:lvl1pPr>
            <a:lvl2pPr marL="742950" indent="-285750" eaLnBrk="0" hangingPunct="0">
              <a:defRPr sz="2400">
                <a:solidFill>
                  <a:schemeClr val="tx1"/>
                </a:solidFill>
                <a:latin typeface="Arial Narrow" pitchFamily="34" charset="0"/>
                <a:cs typeface="Arial" pitchFamily="34" charset="0"/>
              </a:defRPr>
            </a:lvl2pPr>
            <a:lvl3pPr marL="1143000" indent="-228600" eaLnBrk="0" hangingPunct="0">
              <a:defRPr sz="2400">
                <a:solidFill>
                  <a:schemeClr val="tx1"/>
                </a:solidFill>
                <a:latin typeface="Arial Narrow" pitchFamily="34" charset="0"/>
                <a:cs typeface="Arial" pitchFamily="34" charset="0"/>
              </a:defRPr>
            </a:lvl3pPr>
            <a:lvl4pPr marL="1600200" indent="-228600" eaLnBrk="0" hangingPunct="0">
              <a:defRPr sz="2400">
                <a:solidFill>
                  <a:schemeClr val="tx1"/>
                </a:solidFill>
                <a:latin typeface="Arial Narrow" pitchFamily="34" charset="0"/>
                <a:cs typeface="Arial" pitchFamily="34" charset="0"/>
              </a:defRPr>
            </a:lvl4pPr>
            <a:lvl5pPr marL="2057400" indent="-228600" eaLnBrk="0" hangingPunct="0">
              <a:defRPr sz="2400">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Narrow" pitchFamily="34" charset="0"/>
                <a:cs typeface="Arial" pitchFamily="34" charset="0"/>
              </a:defRPr>
            </a:lvl9pPr>
          </a:lstStyle>
          <a:p>
            <a:pPr algn="ctr" eaLnBrk="1" hangingPunct="1">
              <a:spcBef>
                <a:spcPct val="50000"/>
              </a:spcBef>
            </a:pPr>
            <a:r>
              <a:rPr lang="en-GB" sz="2000">
                <a:latin typeface="Arial" pitchFamily="34" charset="0"/>
              </a:rPr>
              <a:t>You have completed all  </a:t>
            </a:r>
            <a:r>
              <a:rPr lang="en-GB">
                <a:latin typeface="Arial" pitchFamily="34" charset="0"/>
              </a:rPr>
              <a:t>9</a:t>
            </a:r>
            <a:r>
              <a:rPr lang="en-GB" sz="2000">
                <a:latin typeface="Arial" pitchFamily="34" charset="0"/>
              </a:rPr>
              <a:t>  questions in this presentation</a:t>
            </a:r>
          </a:p>
        </p:txBody>
      </p:sp>
      <p:sp>
        <p:nvSpPr>
          <p:cNvPr id="57353" name="AutoShape 29">
            <a:hlinkClick r:id="rId3" action="ppaction://hlinksldjump">
              <a:snd r:embed="rId4" name="MagicStars.wav"/>
            </a:hlinkClick>
          </p:cNvPr>
          <p:cNvSpPr>
            <a:spLocks noChangeArrowheads="1"/>
          </p:cNvSpPr>
          <p:nvPr/>
        </p:nvSpPr>
        <p:spPr bwMode="auto">
          <a:xfrm>
            <a:off x="7450138" y="5770563"/>
            <a:ext cx="1160462" cy="341312"/>
          </a:xfrm>
          <a:prstGeom prst="curvedUpArrow">
            <a:avLst>
              <a:gd name="adj1" fmla="val 68000"/>
              <a:gd name="adj2" fmla="val 136000"/>
              <a:gd name="adj3" fmla="val 33333"/>
            </a:avLst>
          </a:prstGeom>
          <a:solidFill>
            <a:srgbClr val="0099FF"/>
          </a:solidFill>
          <a:ln w="9525">
            <a:solidFill>
              <a:schemeClr val="tx1"/>
            </a:solidFill>
            <a:miter lim="800000"/>
            <a:headEnd/>
            <a:tailEnd/>
          </a:ln>
        </p:spPr>
        <p:txBody>
          <a:bodyPr wrap="none" anchor="ctr"/>
          <a:lstStyle/>
          <a:p>
            <a:pPr algn="ctr">
              <a:spcBef>
                <a:spcPct val="50000"/>
              </a:spcBef>
            </a:pPr>
            <a:endParaRPr lang="en-US"/>
          </a:p>
        </p:txBody>
      </p:sp>
      <p:sp>
        <p:nvSpPr>
          <p:cNvPr id="57354" name="Text Box 30"/>
          <p:cNvSpPr txBox="1">
            <a:spLocks noChangeArrowheads="1"/>
          </p:cNvSpPr>
          <p:nvPr/>
        </p:nvSpPr>
        <p:spPr bwMode="auto">
          <a:xfrm>
            <a:off x="7383463" y="6242050"/>
            <a:ext cx="13160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itchFamily="34" charset="0"/>
                <a:cs typeface="Arial" pitchFamily="34" charset="0"/>
              </a:defRPr>
            </a:lvl1pPr>
            <a:lvl2pPr marL="742950" indent="-285750" eaLnBrk="0" hangingPunct="0">
              <a:defRPr sz="2400">
                <a:solidFill>
                  <a:schemeClr val="tx1"/>
                </a:solidFill>
                <a:latin typeface="Arial Narrow" pitchFamily="34" charset="0"/>
                <a:cs typeface="Arial" pitchFamily="34" charset="0"/>
              </a:defRPr>
            </a:lvl2pPr>
            <a:lvl3pPr marL="1143000" indent="-228600" eaLnBrk="0" hangingPunct="0">
              <a:defRPr sz="2400">
                <a:solidFill>
                  <a:schemeClr val="tx1"/>
                </a:solidFill>
                <a:latin typeface="Arial Narrow" pitchFamily="34" charset="0"/>
                <a:cs typeface="Arial" pitchFamily="34" charset="0"/>
              </a:defRPr>
            </a:lvl3pPr>
            <a:lvl4pPr marL="1600200" indent="-228600" eaLnBrk="0" hangingPunct="0">
              <a:defRPr sz="2400">
                <a:solidFill>
                  <a:schemeClr val="tx1"/>
                </a:solidFill>
                <a:latin typeface="Arial Narrow" pitchFamily="34" charset="0"/>
                <a:cs typeface="Arial" pitchFamily="34" charset="0"/>
              </a:defRPr>
            </a:lvl4pPr>
            <a:lvl5pPr marL="2057400" indent="-228600" eaLnBrk="0" hangingPunct="0">
              <a:defRPr sz="2400">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Narrow" pitchFamily="34" charset="0"/>
                <a:cs typeface="Arial" pitchFamily="34" charset="0"/>
              </a:defRPr>
            </a:lvl9pPr>
          </a:lstStyle>
          <a:p>
            <a:pPr algn="ctr" eaLnBrk="1" hangingPunct="1">
              <a:spcBef>
                <a:spcPct val="50000"/>
              </a:spcBef>
            </a:pPr>
            <a:r>
              <a:rPr lang="en-GB" sz="1600">
                <a:solidFill>
                  <a:srgbClr val="0099FF"/>
                </a:solidFill>
                <a:latin typeface="Arial" pitchFamily="34" charset="0"/>
              </a:rPr>
              <a:t>Back to start</a:t>
            </a:r>
          </a:p>
        </p:txBody>
      </p:sp>
    </p:spTree>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04" name="Text Box 4"/>
          <p:cNvSpPr txBox="1">
            <a:spLocks noChangeArrowheads="1"/>
          </p:cNvSpPr>
          <p:nvPr/>
        </p:nvSpPr>
        <p:spPr bwMode="auto">
          <a:xfrm>
            <a:off x="588963" y="1420813"/>
            <a:ext cx="2811462" cy="400050"/>
          </a:xfrm>
          <a:prstGeom prst="rect">
            <a:avLst/>
          </a:prstGeom>
          <a:noFill/>
          <a:ln w="9525">
            <a:noFill/>
            <a:miter lim="800000"/>
            <a:headEnd/>
            <a:tailEnd/>
          </a:ln>
        </p:spPr>
        <p:txBody>
          <a:bodyPr>
            <a:spAutoFit/>
          </a:bodyPr>
          <a:lstStyle/>
          <a:p>
            <a:pPr algn="ctr">
              <a:spcBef>
                <a:spcPct val="50000"/>
              </a:spcBef>
              <a:defRPr/>
            </a:pPr>
            <a:r>
              <a:rPr lang="en-GB" sz="2000">
                <a:solidFill>
                  <a:srgbClr val="FFFF00"/>
                </a:solidFill>
                <a:latin typeface="+mj-lt"/>
                <a:cs typeface="Arial" charset="0"/>
              </a:rPr>
              <a:t>Worked Example:</a:t>
            </a:r>
          </a:p>
        </p:txBody>
      </p:sp>
      <p:graphicFrame>
        <p:nvGraphicFramePr>
          <p:cNvPr id="20483" name="Object 2"/>
          <p:cNvGraphicFramePr>
            <a:graphicFrameLocks noChangeAspect="1"/>
          </p:cNvGraphicFramePr>
          <p:nvPr/>
        </p:nvGraphicFramePr>
        <p:xfrm>
          <a:off x="944563" y="2025650"/>
          <a:ext cx="8142287" cy="366713"/>
        </p:xfrm>
        <a:graphic>
          <a:graphicData uri="http://schemas.openxmlformats.org/presentationml/2006/ole">
            <mc:AlternateContent xmlns:mc="http://schemas.openxmlformats.org/markup-compatibility/2006">
              <mc:Choice xmlns:v="urn:schemas-microsoft-com:vml" Requires="v">
                <p:oleObj spid="_x0000_s20494" name="Equation" r:id="rId3" imgW="7607300" imgH="342900" progId="Equation.DSMT4">
                  <p:embed/>
                </p:oleObj>
              </mc:Choice>
              <mc:Fallback>
                <p:oleObj name="Equation" r:id="rId3" imgW="7607300" imgH="34290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4563" y="2025650"/>
                        <a:ext cx="8142287" cy="366713"/>
                      </a:xfrm>
                      <a:prstGeom prst="rect">
                        <a:avLst/>
                      </a:prstGeom>
                      <a:solidFill>
                        <a:schemeClr val="tx1"/>
                      </a:solidFill>
                      <a:ln w="38100">
                        <a:solidFill>
                          <a:srgbClr val="808080"/>
                        </a:solidFill>
                        <a:miter lim="800000"/>
                        <a:headEnd/>
                        <a:tailEnd/>
                      </a:ln>
                    </p:spPr>
                  </p:pic>
                </p:oleObj>
              </mc:Fallback>
            </mc:AlternateContent>
          </a:graphicData>
        </a:graphic>
      </p:graphicFrame>
      <p:graphicFrame>
        <p:nvGraphicFramePr>
          <p:cNvPr id="5126" name="Object 3"/>
          <p:cNvGraphicFramePr>
            <a:graphicFrameLocks noChangeAspect="1"/>
          </p:cNvGraphicFramePr>
          <p:nvPr/>
        </p:nvGraphicFramePr>
        <p:xfrm>
          <a:off x="996950" y="2749550"/>
          <a:ext cx="3775075" cy="374650"/>
        </p:xfrm>
        <a:graphic>
          <a:graphicData uri="http://schemas.openxmlformats.org/presentationml/2006/ole">
            <mc:AlternateContent xmlns:mc="http://schemas.openxmlformats.org/markup-compatibility/2006">
              <mc:Choice xmlns:v="urn:schemas-microsoft-com:vml" Requires="v">
                <p:oleObj spid="_x0000_s20495" name="Equation" r:id="rId5" imgW="3454400" imgH="342900" progId="Equation.DSMT4">
                  <p:embed/>
                </p:oleObj>
              </mc:Choice>
              <mc:Fallback>
                <p:oleObj name="Equation" r:id="rId5" imgW="3454400" imgH="3429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6950" y="2749550"/>
                        <a:ext cx="3775075" cy="374650"/>
                      </a:xfrm>
                      <a:prstGeom prst="rect">
                        <a:avLst/>
                      </a:prstGeom>
                      <a:solidFill>
                        <a:schemeClr val="tx1"/>
                      </a:solidFill>
                      <a:ln w="38100">
                        <a:solidFill>
                          <a:srgbClr val="808080"/>
                        </a:solidFill>
                        <a:miter lim="800000"/>
                        <a:headEnd/>
                        <a:tailEnd/>
                      </a:ln>
                    </p:spPr>
                  </p:pic>
                </p:oleObj>
              </mc:Fallback>
            </mc:AlternateContent>
          </a:graphicData>
        </a:graphic>
      </p:graphicFrame>
      <p:graphicFrame>
        <p:nvGraphicFramePr>
          <p:cNvPr id="4103" name="Object 7"/>
          <p:cNvGraphicFramePr>
            <a:graphicFrameLocks noChangeAspect="1"/>
          </p:cNvGraphicFramePr>
          <p:nvPr/>
        </p:nvGraphicFramePr>
        <p:xfrm>
          <a:off x="5018088" y="2625725"/>
          <a:ext cx="4000500" cy="711200"/>
        </p:xfrm>
        <a:graphic>
          <a:graphicData uri="http://schemas.openxmlformats.org/presentationml/2006/ole">
            <mc:AlternateContent xmlns:mc="http://schemas.openxmlformats.org/markup-compatibility/2006">
              <mc:Choice xmlns:v="urn:schemas-microsoft-com:vml" Requires="v">
                <p:oleObj spid="_x0000_s20496" name="Equation" r:id="rId7" imgW="4000500" imgH="711200" progId="Equation.DSMT4">
                  <p:embed/>
                </p:oleObj>
              </mc:Choice>
              <mc:Fallback>
                <p:oleObj name="Equation" r:id="rId7" imgW="4000500" imgH="711200" progId="Equation.DSMT4">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18088" y="2625725"/>
                        <a:ext cx="4000500" cy="711200"/>
                      </a:xfrm>
                      <a:prstGeom prst="rect">
                        <a:avLst/>
                      </a:prstGeom>
                      <a:solidFill>
                        <a:schemeClr val="tx1"/>
                      </a:solidFill>
                      <a:ln w="38100">
                        <a:solidFill>
                          <a:srgbClr val="808080"/>
                        </a:solidFill>
                        <a:miter lim="800000"/>
                        <a:headEnd/>
                        <a:tailEnd/>
                      </a:ln>
                    </p:spPr>
                  </p:pic>
                </p:oleObj>
              </mc:Fallback>
            </mc:AlternateContent>
          </a:graphicData>
        </a:graphic>
      </p:graphicFrame>
      <p:graphicFrame>
        <p:nvGraphicFramePr>
          <p:cNvPr id="5131" name="Object 4"/>
          <p:cNvGraphicFramePr>
            <a:graphicFrameLocks noChangeAspect="1"/>
          </p:cNvGraphicFramePr>
          <p:nvPr/>
        </p:nvGraphicFramePr>
        <p:xfrm>
          <a:off x="996950" y="3386138"/>
          <a:ext cx="3448050" cy="420687"/>
        </p:xfrm>
        <a:graphic>
          <a:graphicData uri="http://schemas.openxmlformats.org/presentationml/2006/ole">
            <mc:AlternateContent xmlns:mc="http://schemas.openxmlformats.org/markup-compatibility/2006">
              <mc:Choice xmlns:v="urn:schemas-microsoft-com:vml" Requires="v">
                <p:oleObj spid="_x0000_s20497" name="Equation" r:id="rId9" imgW="3124200" imgH="381000" progId="Equation.DSMT4">
                  <p:embed/>
                </p:oleObj>
              </mc:Choice>
              <mc:Fallback>
                <p:oleObj name="Equation" r:id="rId9" imgW="3124200" imgH="381000" progId="Equation.DSMT4">
                  <p:embed/>
                  <p:pic>
                    <p:nvPicPr>
                      <p:cNvPr id="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96950" y="3386138"/>
                        <a:ext cx="3448050" cy="420687"/>
                      </a:xfrm>
                      <a:prstGeom prst="rect">
                        <a:avLst/>
                      </a:prstGeom>
                      <a:solidFill>
                        <a:schemeClr val="tx1"/>
                      </a:solidFill>
                      <a:ln w="38100">
                        <a:solidFill>
                          <a:srgbClr val="808080"/>
                        </a:solidFill>
                        <a:miter lim="800000"/>
                        <a:headEnd/>
                        <a:tailEnd/>
                      </a:ln>
                    </p:spPr>
                  </p:pic>
                </p:oleObj>
              </mc:Fallback>
            </mc:AlternateContent>
          </a:graphicData>
        </a:graphic>
      </p:graphicFrame>
      <p:sp>
        <p:nvSpPr>
          <p:cNvPr id="5132" name="Text Box 12"/>
          <p:cNvSpPr txBox="1">
            <a:spLocks noChangeArrowheads="1"/>
          </p:cNvSpPr>
          <p:nvPr/>
        </p:nvSpPr>
        <p:spPr bwMode="auto">
          <a:xfrm>
            <a:off x="4308475" y="3368675"/>
            <a:ext cx="2184400" cy="461963"/>
          </a:xfrm>
          <a:prstGeom prst="rect">
            <a:avLst/>
          </a:prstGeom>
          <a:noFill/>
          <a:ln w="9525">
            <a:noFill/>
            <a:miter lim="800000"/>
            <a:headEnd/>
            <a:tailEnd/>
          </a:ln>
        </p:spPr>
        <p:txBody>
          <a:bodyPr>
            <a:spAutoFit/>
          </a:bodyPr>
          <a:lstStyle/>
          <a:p>
            <a:pPr algn="ctr">
              <a:spcBef>
                <a:spcPct val="50000"/>
              </a:spcBef>
              <a:defRPr/>
            </a:pPr>
            <a:r>
              <a:rPr lang="en-GB" dirty="0">
                <a:solidFill>
                  <a:srgbClr val="FFFF00"/>
                </a:solidFill>
                <a:latin typeface="+mj-lt"/>
                <a:cs typeface="Arial" charset="0"/>
              </a:rPr>
              <a:t>Re-arrange</a:t>
            </a:r>
          </a:p>
        </p:txBody>
      </p:sp>
      <p:graphicFrame>
        <p:nvGraphicFramePr>
          <p:cNvPr id="5133" name="Object 5"/>
          <p:cNvGraphicFramePr>
            <a:graphicFrameLocks noChangeAspect="1"/>
          </p:cNvGraphicFramePr>
          <p:nvPr/>
        </p:nvGraphicFramePr>
        <p:xfrm>
          <a:off x="996950" y="4067175"/>
          <a:ext cx="5376863" cy="336550"/>
        </p:xfrm>
        <a:graphic>
          <a:graphicData uri="http://schemas.openxmlformats.org/presentationml/2006/ole">
            <mc:AlternateContent xmlns:mc="http://schemas.openxmlformats.org/markup-compatibility/2006">
              <mc:Choice xmlns:v="urn:schemas-microsoft-com:vml" Requires="v">
                <p:oleObj spid="_x0000_s20498" name="Equation" r:id="rId11" imgW="4864100" imgH="304800" progId="Equation.DSMT4">
                  <p:embed/>
                </p:oleObj>
              </mc:Choice>
              <mc:Fallback>
                <p:oleObj name="Equation" r:id="rId11" imgW="4864100" imgH="304800" progId="Equation.DSMT4">
                  <p:embed/>
                  <p:pic>
                    <p:nvPicPr>
                      <p:cNvPr id="0" name="Object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96950" y="4067175"/>
                        <a:ext cx="5376863" cy="336550"/>
                      </a:xfrm>
                      <a:prstGeom prst="rect">
                        <a:avLst/>
                      </a:prstGeom>
                      <a:solidFill>
                        <a:schemeClr val="tx1"/>
                      </a:solidFill>
                      <a:ln w="38100">
                        <a:solidFill>
                          <a:srgbClr val="808080"/>
                        </a:solidFill>
                        <a:miter lim="800000"/>
                        <a:headEnd/>
                        <a:tailEnd/>
                      </a:ln>
                    </p:spPr>
                  </p:pic>
                </p:oleObj>
              </mc:Fallback>
            </mc:AlternateContent>
          </a:graphicData>
        </a:graphic>
      </p:graphicFrame>
      <p:sp>
        <p:nvSpPr>
          <p:cNvPr id="5134" name="Text Box 14"/>
          <p:cNvSpPr txBox="1">
            <a:spLocks noChangeArrowheads="1"/>
          </p:cNvSpPr>
          <p:nvPr/>
        </p:nvSpPr>
        <p:spPr bwMode="auto">
          <a:xfrm>
            <a:off x="757238" y="4486275"/>
            <a:ext cx="8386762" cy="830263"/>
          </a:xfrm>
          <a:prstGeom prst="rect">
            <a:avLst/>
          </a:prstGeom>
          <a:noFill/>
          <a:ln w="9525">
            <a:noFill/>
            <a:miter lim="800000"/>
            <a:headEnd/>
            <a:tailEnd/>
          </a:ln>
        </p:spPr>
        <p:txBody>
          <a:bodyPr>
            <a:spAutoFit/>
          </a:bodyPr>
          <a:lstStyle/>
          <a:p>
            <a:pPr algn="ctr">
              <a:spcBef>
                <a:spcPct val="50000"/>
              </a:spcBef>
              <a:defRPr/>
            </a:pPr>
            <a:r>
              <a:rPr lang="en-GB" dirty="0">
                <a:latin typeface="+mj-lt"/>
                <a:cs typeface="Arial" charset="0"/>
              </a:rPr>
              <a:t>The left and right hand sides must be equal                   for all values of x.</a:t>
            </a:r>
          </a:p>
        </p:txBody>
      </p:sp>
      <p:sp>
        <p:nvSpPr>
          <p:cNvPr id="5135" name="Text Box 15"/>
          <p:cNvSpPr txBox="1">
            <a:spLocks noChangeArrowheads="1"/>
          </p:cNvSpPr>
          <p:nvPr/>
        </p:nvSpPr>
        <p:spPr bwMode="auto">
          <a:xfrm>
            <a:off x="1279525" y="5346700"/>
            <a:ext cx="7864475" cy="460375"/>
          </a:xfrm>
          <a:prstGeom prst="rect">
            <a:avLst/>
          </a:prstGeom>
          <a:noFill/>
          <a:ln w="9525">
            <a:noFill/>
            <a:miter lim="800000"/>
            <a:headEnd/>
            <a:tailEnd/>
          </a:ln>
        </p:spPr>
        <p:txBody>
          <a:bodyPr>
            <a:spAutoFit/>
          </a:bodyPr>
          <a:lstStyle/>
          <a:p>
            <a:pPr algn="r">
              <a:spcBef>
                <a:spcPct val="50000"/>
              </a:spcBef>
              <a:defRPr/>
            </a:pPr>
            <a:r>
              <a:rPr lang="en-GB" dirty="0">
                <a:solidFill>
                  <a:srgbClr val="FFFF00"/>
                </a:solidFill>
                <a:latin typeface="+mj-lt"/>
                <a:cs typeface="Arial" charset="0"/>
              </a:rPr>
              <a:t>So, the </a:t>
            </a:r>
            <a:r>
              <a:rPr lang="en-GB" dirty="0">
                <a:latin typeface="+mj-lt"/>
                <a:cs typeface="Arial" charset="0"/>
              </a:rPr>
              <a:t>coefficients</a:t>
            </a:r>
            <a:r>
              <a:rPr lang="en-GB" dirty="0">
                <a:solidFill>
                  <a:srgbClr val="FFFF00"/>
                </a:solidFill>
                <a:latin typeface="+mj-lt"/>
                <a:cs typeface="Arial" charset="0"/>
              </a:rPr>
              <a:t> of </a:t>
            </a:r>
            <a:r>
              <a:rPr lang="en-GB" dirty="0">
                <a:latin typeface="+mj-lt"/>
                <a:cs typeface="Arial" charset="0"/>
              </a:rPr>
              <a:t>cos x </a:t>
            </a:r>
            <a:r>
              <a:rPr lang="en-GB" dirty="0">
                <a:solidFill>
                  <a:srgbClr val="FFFF00"/>
                </a:solidFill>
                <a:latin typeface="+mj-lt"/>
                <a:cs typeface="Arial" charset="0"/>
              </a:rPr>
              <a:t>and </a:t>
            </a:r>
            <a:r>
              <a:rPr lang="en-GB" dirty="0">
                <a:latin typeface="+mj-lt"/>
                <a:cs typeface="Arial" charset="0"/>
              </a:rPr>
              <a:t>sin x</a:t>
            </a:r>
            <a:r>
              <a:rPr lang="en-GB" dirty="0">
                <a:solidFill>
                  <a:srgbClr val="FFFF00"/>
                </a:solidFill>
                <a:latin typeface="+mj-lt"/>
                <a:cs typeface="Arial" charset="0"/>
              </a:rPr>
              <a:t> must be </a:t>
            </a:r>
            <a:r>
              <a:rPr lang="en-GB" dirty="0">
                <a:latin typeface="+mj-lt"/>
                <a:cs typeface="Arial" charset="0"/>
              </a:rPr>
              <a:t>equal</a:t>
            </a:r>
            <a:r>
              <a:rPr lang="en-GB" dirty="0">
                <a:solidFill>
                  <a:srgbClr val="FFFF00"/>
                </a:solidFill>
                <a:latin typeface="+mj-lt"/>
                <a:cs typeface="Arial" charset="0"/>
              </a:rPr>
              <a:t>:</a:t>
            </a:r>
          </a:p>
        </p:txBody>
      </p:sp>
      <p:graphicFrame>
        <p:nvGraphicFramePr>
          <p:cNvPr id="5136" name="Object 6"/>
          <p:cNvGraphicFramePr>
            <a:graphicFrameLocks noChangeAspect="1"/>
          </p:cNvGraphicFramePr>
          <p:nvPr/>
        </p:nvGraphicFramePr>
        <p:xfrm>
          <a:off x="1216025" y="6000750"/>
          <a:ext cx="1282700" cy="635000"/>
        </p:xfrm>
        <a:graphic>
          <a:graphicData uri="http://schemas.openxmlformats.org/presentationml/2006/ole">
            <mc:AlternateContent xmlns:mc="http://schemas.openxmlformats.org/markup-compatibility/2006">
              <mc:Choice xmlns:v="urn:schemas-microsoft-com:vml" Requires="v">
                <p:oleObj spid="_x0000_s20499" name="Equation" r:id="rId13" imgW="1282700" imgH="635000" progId="Equation.DSMT4">
                  <p:embed/>
                </p:oleObj>
              </mc:Choice>
              <mc:Fallback>
                <p:oleObj name="Equation" r:id="rId13" imgW="1282700" imgH="635000" progId="Equation.DSMT4">
                  <p:embed/>
                  <p:pic>
                    <p:nvPicPr>
                      <p:cNvPr id="0" name="Object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16025" y="6000750"/>
                        <a:ext cx="1282700" cy="635000"/>
                      </a:xfrm>
                      <a:prstGeom prst="rect">
                        <a:avLst/>
                      </a:prstGeom>
                      <a:solidFill>
                        <a:schemeClr val="tx1"/>
                      </a:solidFill>
                      <a:ln w="38100">
                        <a:solidFill>
                          <a:srgbClr val="808080"/>
                        </a:solidFill>
                        <a:miter lim="800000"/>
                        <a:headEnd/>
                        <a:tailEnd/>
                      </a:ln>
                    </p:spPr>
                  </p:pic>
                </p:oleObj>
              </mc:Fallback>
            </mc:AlternateContent>
          </a:graphicData>
        </a:graphic>
      </p:graphicFrame>
      <p:sp>
        <p:nvSpPr>
          <p:cNvPr id="5137" name="Text Box 17"/>
          <p:cNvSpPr txBox="1">
            <a:spLocks noChangeArrowheads="1"/>
          </p:cNvSpPr>
          <p:nvPr/>
        </p:nvSpPr>
        <p:spPr bwMode="auto">
          <a:xfrm>
            <a:off x="2332038" y="6086475"/>
            <a:ext cx="6827837" cy="461963"/>
          </a:xfrm>
          <a:prstGeom prst="rect">
            <a:avLst/>
          </a:prstGeom>
          <a:noFill/>
          <a:ln w="9525">
            <a:noFill/>
            <a:miter lim="800000"/>
            <a:headEnd/>
            <a:tailEnd/>
          </a:ln>
        </p:spPr>
        <p:txBody>
          <a:bodyPr>
            <a:spAutoFit/>
          </a:bodyPr>
          <a:lstStyle/>
          <a:p>
            <a:pPr algn="r">
              <a:spcBef>
                <a:spcPct val="50000"/>
              </a:spcBef>
              <a:defRPr/>
            </a:pPr>
            <a:r>
              <a:rPr lang="en-GB" dirty="0">
                <a:solidFill>
                  <a:srgbClr val="FFFF00"/>
                </a:solidFill>
                <a:latin typeface="+mj-lt"/>
                <a:cs typeface="Arial" charset="0"/>
              </a:rPr>
              <a:t>A pair of simultaneous equations to be solved</a:t>
            </a:r>
          </a:p>
        </p:txBody>
      </p:sp>
      <p:sp>
        <p:nvSpPr>
          <p:cNvPr id="15" name="Text Box 4"/>
          <p:cNvSpPr txBox="1">
            <a:spLocks noChangeArrowheads="1"/>
          </p:cNvSpPr>
          <p:nvPr/>
        </p:nvSpPr>
        <p:spPr bwMode="auto">
          <a:xfrm>
            <a:off x="1966913" y="706438"/>
            <a:ext cx="4689475" cy="579437"/>
          </a:xfrm>
          <a:prstGeom prst="rect">
            <a:avLst/>
          </a:prstGeom>
          <a:noFill/>
          <a:ln w="9525">
            <a:noFill/>
            <a:miter lim="800000"/>
            <a:headEnd/>
            <a:tailEnd/>
          </a:ln>
          <a:effectLst/>
        </p:spPr>
        <p:txBody>
          <a:bodyPr>
            <a:spAutoFit/>
          </a:bodyPr>
          <a:lstStyle/>
          <a:p>
            <a:pPr algn="ctr">
              <a:spcBef>
                <a:spcPct val="50000"/>
              </a:spcBef>
              <a:defRPr/>
            </a:pPr>
            <a:r>
              <a:rPr lang="en-GB" sz="3200" dirty="0">
                <a:solidFill>
                  <a:srgbClr val="FFFF00"/>
                </a:solidFill>
                <a:latin typeface="+mj-lt"/>
                <a:cs typeface="+mn-cs"/>
              </a:rPr>
              <a:t>The Wave Function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126"/>
                                        </p:tgtEl>
                                        <p:attrNameLst>
                                          <p:attrName>style.visibility</p:attrName>
                                        </p:attrNameLst>
                                      </p:cBhvr>
                                      <p:to>
                                        <p:strVal val="visible"/>
                                      </p:to>
                                    </p:set>
                                    <p:animEffect transition="in" filter="wipe(left)">
                                      <p:cBhvr>
                                        <p:cTn id="7" dur="500"/>
                                        <p:tgtEl>
                                          <p:spTgt spid="51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4103"/>
                                        </p:tgtEl>
                                        <p:attrNameLst>
                                          <p:attrName>style.visibility</p:attrName>
                                        </p:attrNameLst>
                                      </p:cBhvr>
                                      <p:to>
                                        <p:strVal val="visible"/>
                                      </p:to>
                                    </p:set>
                                    <p:animEffect transition="in" filter="wipe(left)">
                                      <p:cBhvr>
                                        <p:cTn id="12" dur="500"/>
                                        <p:tgtEl>
                                          <p:spTgt spid="410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5131"/>
                                        </p:tgtEl>
                                        <p:attrNameLst>
                                          <p:attrName>style.visibility</p:attrName>
                                        </p:attrNameLst>
                                      </p:cBhvr>
                                      <p:to>
                                        <p:strVal val="visible"/>
                                      </p:to>
                                    </p:set>
                                    <p:animEffect transition="in" filter="wipe(left)">
                                      <p:cBhvr>
                                        <p:cTn id="17" dur="500"/>
                                        <p:tgtEl>
                                          <p:spTgt spid="513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7" presetClass="entr" presetSubtype="0" fill="hold" grpId="0" nodeType="clickEffect">
                                  <p:stCondLst>
                                    <p:cond delay="0"/>
                                  </p:stCondLst>
                                  <p:iterate type="lt">
                                    <p:tmPct val="50000"/>
                                  </p:iterate>
                                  <p:childTnLst>
                                    <p:set>
                                      <p:cBhvr>
                                        <p:cTn id="21" dur="1" fill="hold">
                                          <p:stCondLst>
                                            <p:cond delay="0"/>
                                          </p:stCondLst>
                                        </p:cTn>
                                        <p:tgtEl>
                                          <p:spTgt spid="5132"/>
                                        </p:tgtEl>
                                        <p:attrNameLst>
                                          <p:attrName>style.visibility</p:attrName>
                                        </p:attrNameLst>
                                      </p:cBhvr>
                                      <p:to>
                                        <p:strVal val="visible"/>
                                      </p:to>
                                    </p:set>
                                    <p:anim calcmode="discrete" valueType="clr">
                                      <p:cBhvr override="childStyle">
                                        <p:cTn id="22" dur="80"/>
                                        <p:tgtEl>
                                          <p:spTgt spid="5132"/>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5132"/>
                                        </p:tgtEl>
                                        <p:attrNameLst>
                                          <p:attrName>fillcolor</p:attrName>
                                        </p:attrNameLst>
                                      </p:cBhvr>
                                      <p:tavLst>
                                        <p:tav tm="0">
                                          <p:val>
                                            <p:clrVal>
                                              <a:schemeClr val="accent2"/>
                                            </p:clrVal>
                                          </p:val>
                                        </p:tav>
                                        <p:tav tm="50000">
                                          <p:val>
                                            <p:clrVal>
                                              <a:schemeClr val="hlink"/>
                                            </p:clrVal>
                                          </p:val>
                                        </p:tav>
                                      </p:tavLst>
                                    </p:anim>
                                    <p:set>
                                      <p:cBhvr>
                                        <p:cTn id="24" dur="80"/>
                                        <p:tgtEl>
                                          <p:spTgt spid="5132"/>
                                        </p:tgtEl>
                                        <p:attrNameLst>
                                          <p:attrName>fill.type</p:attrName>
                                        </p:attrNameLst>
                                      </p:cBhvr>
                                      <p:to>
                                        <p:strVal val="solid"/>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nodeType="clickEffect">
                                  <p:stCondLst>
                                    <p:cond delay="0"/>
                                  </p:stCondLst>
                                  <p:childTnLst>
                                    <p:set>
                                      <p:cBhvr>
                                        <p:cTn id="28" dur="1" fill="hold">
                                          <p:stCondLst>
                                            <p:cond delay="0"/>
                                          </p:stCondLst>
                                        </p:cTn>
                                        <p:tgtEl>
                                          <p:spTgt spid="5133"/>
                                        </p:tgtEl>
                                        <p:attrNameLst>
                                          <p:attrName>style.visibility</p:attrName>
                                        </p:attrNameLst>
                                      </p:cBhvr>
                                      <p:to>
                                        <p:strVal val="visible"/>
                                      </p:to>
                                    </p:set>
                                    <p:animEffect transition="in" filter="wipe(left)">
                                      <p:cBhvr>
                                        <p:cTn id="29" dur="500"/>
                                        <p:tgtEl>
                                          <p:spTgt spid="5133"/>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7" presetClass="entr" presetSubtype="0" fill="hold" grpId="0" nodeType="clickEffect">
                                  <p:stCondLst>
                                    <p:cond delay="0"/>
                                  </p:stCondLst>
                                  <p:iterate type="lt">
                                    <p:tmPct val="50000"/>
                                  </p:iterate>
                                  <p:childTnLst>
                                    <p:set>
                                      <p:cBhvr>
                                        <p:cTn id="33" dur="1" fill="hold">
                                          <p:stCondLst>
                                            <p:cond delay="0"/>
                                          </p:stCondLst>
                                        </p:cTn>
                                        <p:tgtEl>
                                          <p:spTgt spid="5134"/>
                                        </p:tgtEl>
                                        <p:attrNameLst>
                                          <p:attrName>style.visibility</p:attrName>
                                        </p:attrNameLst>
                                      </p:cBhvr>
                                      <p:to>
                                        <p:strVal val="visible"/>
                                      </p:to>
                                    </p:set>
                                    <p:anim calcmode="discrete" valueType="clr">
                                      <p:cBhvr override="childStyle">
                                        <p:cTn id="34" dur="80"/>
                                        <p:tgtEl>
                                          <p:spTgt spid="5134"/>
                                        </p:tgtEl>
                                        <p:attrNameLst>
                                          <p:attrName>style.color</p:attrName>
                                        </p:attrNameLst>
                                      </p:cBhvr>
                                      <p:tavLst>
                                        <p:tav tm="0">
                                          <p:val>
                                            <p:clrVal>
                                              <a:schemeClr val="accent2"/>
                                            </p:clrVal>
                                          </p:val>
                                        </p:tav>
                                        <p:tav tm="50000">
                                          <p:val>
                                            <p:clrVal>
                                              <a:schemeClr val="hlink"/>
                                            </p:clrVal>
                                          </p:val>
                                        </p:tav>
                                      </p:tavLst>
                                    </p:anim>
                                    <p:anim calcmode="discrete" valueType="clr">
                                      <p:cBhvr>
                                        <p:cTn id="35" dur="80"/>
                                        <p:tgtEl>
                                          <p:spTgt spid="5134"/>
                                        </p:tgtEl>
                                        <p:attrNameLst>
                                          <p:attrName>fillcolor</p:attrName>
                                        </p:attrNameLst>
                                      </p:cBhvr>
                                      <p:tavLst>
                                        <p:tav tm="0">
                                          <p:val>
                                            <p:clrVal>
                                              <a:schemeClr val="accent2"/>
                                            </p:clrVal>
                                          </p:val>
                                        </p:tav>
                                        <p:tav tm="50000">
                                          <p:val>
                                            <p:clrVal>
                                              <a:schemeClr val="hlink"/>
                                            </p:clrVal>
                                          </p:val>
                                        </p:tav>
                                      </p:tavLst>
                                    </p:anim>
                                    <p:set>
                                      <p:cBhvr>
                                        <p:cTn id="36" dur="80"/>
                                        <p:tgtEl>
                                          <p:spTgt spid="5134"/>
                                        </p:tgtEl>
                                        <p:attrNameLst>
                                          <p:attrName>fill.type</p:attrName>
                                        </p:attrNameLst>
                                      </p:cBhvr>
                                      <p:to>
                                        <p:strVal val="solid"/>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27" presetClass="entr" presetSubtype="0" fill="hold" grpId="0" nodeType="clickEffect">
                                  <p:stCondLst>
                                    <p:cond delay="0"/>
                                  </p:stCondLst>
                                  <p:iterate type="lt">
                                    <p:tmPct val="50000"/>
                                  </p:iterate>
                                  <p:childTnLst>
                                    <p:set>
                                      <p:cBhvr>
                                        <p:cTn id="40" dur="1" fill="hold">
                                          <p:stCondLst>
                                            <p:cond delay="0"/>
                                          </p:stCondLst>
                                        </p:cTn>
                                        <p:tgtEl>
                                          <p:spTgt spid="5135"/>
                                        </p:tgtEl>
                                        <p:attrNameLst>
                                          <p:attrName>style.visibility</p:attrName>
                                        </p:attrNameLst>
                                      </p:cBhvr>
                                      <p:to>
                                        <p:strVal val="visible"/>
                                      </p:to>
                                    </p:set>
                                    <p:anim calcmode="discrete" valueType="clr">
                                      <p:cBhvr override="childStyle">
                                        <p:cTn id="41" dur="80"/>
                                        <p:tgtEl>
                                          <p:spTgt spid="5135"/>
                                        </p:tgtEl>
                                        <p:attrNameLst>
                                          <p:attrName>style.color</p:attrName>
                                        </p:attrNameLst>
                                      </p:cBhvr>
                                      <p:tavLst>
                                        <p:tav tm="0">
                                          <p:val>
                                            <p:clrVal>
                                              <a:schemeClr val="accent2"/>
                                            </p:clrVal>
                                          </p:val>
                                        </p:tav>
                                        <p:tav tm="50000">
                                          <p:val>
                                            <p:clrVal>
                                              <a:schemeClr val="hlink"/>
                                            </p:clrVal>
                                          </p:val>
                                        </p:tav>
                                      </p:tavLst>
                                    </p:anim>
                                    <p:anim calcmode="discrete" valueType="clr">
                                      <p:cBhvr>
                                        <p:cTn id="42" dur="80"/>
                                        <p:tgtEl>
                                          <p:spTgt spid="5135"/>
                                        </p:tgtEl>
                                        <p:attrNameLst>
                                          <p:attrName>fillcolor</p:attrName>
                                        </p:attrNameLst>
                                      </p:cBhvr>
                                      <p:tavLst>
                                        <p:tav tm="0">
                                          <p:val>
                                            <p:clrVal>
                                              <a:schemeClr val="accent2"/>
                                            </p:clrVal>
                                          </p:val>
                                        </p:tav>
                                        <p:tav tm="50000">
                                          <p:val>
                                            <p:clrVal>
                                              <a:schemeClr val="hlink"/>
                                            </p:clrVal>
                                          </p:val>
                                        </p:tav>
                                      </p:tavLst>
                                    </p:anim>
                                    <p:set>
                                      <p:cBhvr>
                                        <p:cTn id="43" dur="80"/>
                                        <p:tgtEl>
                                          <p:spTgt spid="5135"/>
                                        </p:tgtEl>
                                        <p:attrNameLst>
                                          <p:attrName>fill.type</p:attrName>
                                        </p:attrNameLst>
                                      </p:cBhvr>
                                      <p:to>
                                        <p:strVal val="solid"/>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8" fill="hold" nodeType="clickEffect">
                                  <p:stCondLst>
                                    <p:cond delay="0"/>
                                  </p:stCondLst>
                                  <p:childTnLst>
                                    <p:set>
                                      <p:cBhvr>
                                        <p:cTn id="47" dur="1" fill="hold">
                                          <p:stCondLst>
                                            <p:cond delay="0"/>
                                          </p:stCondLst>
                                        </p:cTn>
                                        <p:tgtEl>
                                          <p:spTgt spid="5136"/>
                                        </p:tgtEl>
                                        <p:attrNameLst>
                                          <p:attrName>style.visibility</p:attrName>
                                        </p:attrNameLst>
                                      </p:cBhvr>
                                      <p:to>
                                        <p:strVal val="visible"/>
                                      </p:to>
                                    </p:set>
                                    <p:animEffect transition="in" filter="wipe(left)">
                                      <p:cBhvr>
                                        <p:cTn id="48" dur="500"/>
                                        <p:tgtEl>
                                          <p:spTgt spid="5136"/>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7" presetClass="entr" presetSubtype="0" fill="hold" grpId="0" nodeType="clickEffect">
                                  <p:stCondLst>
                                    <p:cond delay="0"/>
                                  </p:stCondLst>
                                  <p:iterate type="lt">
                                    <p:tmPct val="50000"/>
                                  </p:iterate>
                                  <p:childTnLst>
                                    <p:set>
                                      <p:cBhvr>
                                        <p:cTn id="52" dur="1" fill="hold">
                                          <p:stCondLst>
                                            <p:cond delay="0"/>
                                          </p:stCondLst>
                                        </p:cTn>
                                        <p:tgtEl>
                                          <p:spTgt spid="5137"/>
                                        </p:tgtEl>
                                        <p:attrNameLst>
                                          <p:attrName>style.visibility</p:attrName>
                                        </p:attrNameLst>
                                      </p:cBhvr>
                                      <p:to>
                                        <p:strVal val="visible"/>
                                      </p:to>
                                    </p:set>
                                    <p:anim calcmode="discrete" valueType="clr">
                                      <p:cBhvr override="childStyle">
                                        <p:cTn id="53" dur="80"/>
                                        <p:tgtEl>
                                          <p:spTgt spid="5137"/>
                                        </p:tgtEl>
                                        <p:attrNameLst>
                                          <p:attrName>style.color</p:attrName>
                                        </p:attrNameLst>
                                      </p:cBhvr>
                                      <p:tavLst>
                                        <p:tav tm="0">
                                          <p:val>
                                            <p:clrVal>
                                              <a:schemeClr val="accent2"/>
                                            </p:clrVal>
                                          </p:val>
                                        </p:tav>
                                        <p:tav tm="50000">
                                          <p:val>
                                            <p:clrVal>
                                              <a:schemeClr val="hlink"/>
                                            </p:clrVal>
                                          </p:val>
                                        </p:tav>
                                      </p:tavLst>
                                    </p:anim>
                                    <p:anim calcmode="discrete" valueType="clr">
                                      <p:cBhvr>
                                        <p:cTn id="54" dur="80"/>
                                        <p:tgtEl>
                                          <p:spTgt spid="5137"/>
                                        </p:tgtEl>
                                        <p:attrNameLst>
                                          <p:attrName>fillcolor</p:attrName>
                                        </p:attrNameLst>
                                      </p:cBhvr>
                                      <p:tavLst>
                                        <p:tav tm="0">
                                          <p:val>
                                            <p:clrVal>
                                              <a:schemeClr val="accent2"/>
                                            </p:clrVal>
                                          </p:val>
                                        </p:tav>
                                        <p:tav tm="50000">
                                          <p:val>
                                            <p:clrVal>
                                              <a:schemeClr val="hlink"/>
                                            </p:clrVal>
                                          </p:val>
                                        </p:tav>
                                      </p:tavLst>
                                    </p:anim>
                                    <p:set>
                                      <p:cBhvr>
                                        <p:cTn id="55" dur="80"/>
                                        <p:tgtEl>
                                          <p:spTgt spid="513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2" grpId="0"/>
      <p:bldP spid="5134" grpId="0"/>
      <p:bldP spid="5135" grpId="0"/>
      <p:bldP spid="5137"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1506" name="Object 2"/>
          <p:cNvGraphicFramePr>
            <a:graphicFrameLocks noChangeAspect="1"/>
          </p:cNvGraphicFramePr>
          <p:nvPr/>
        </p:nvGraphicFramePr>
        <p:xfrm>
          <a:off x="1157288" y="2076450"/>
          <a:ext cx="1282700" cy="635000"/>
        </p:xfrm>
        <a:graphic>
          <a:graphicData uri="http://schemas.openxmlformats.org/presentationml/2006/ole">
            <mc:AlternateContent xmlns:mc="http://schemas.openxmlformats.org/markup-compatibility/2006">
              <mc:Choice xmlns:v="urn:schemas-microsoft-com:vml" Requires="v">
                <p:oleObj spid="_x0000_s21515" name="Equation" r:id="rId3" imgW="1282700" imgH="635000" progId="Equation.DSMT4">
                  <p:embed/>
                </p:oleObj>
              </mc:Choice>
              <mc:Fallback>
                <p:oleObj name="Equation" r:id="rId3" imgW="1282700" imgH="63500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7288" y="2076450"/>
                        <a:ext cx="1282700" cy="635000"/>
                      </a:xfrm>
                      <a:prstGeom prst="rect">
                        <a:avLst/>
                      </a:prstGeom>
                      <a:solidFill>
                        <a:schemeClr val="tx1"/>
                      </a:solidFill>
                      <a:ln w="38100">
                        <a:solidFill>
                          <a:srgbClr val="808080"/>
                        </a:solidFill>
                        <a:miter lim="800000"/>
                        <a:headEnd/>
                        <a:tailEnd/>
                      </a:ln>
                    </p:spPr>
                  </p:pic>
                </p:oleObj>
              </mc:Fallback>
            </mc:AlternateContent>
          </a:graphicData>
        </a:graphic>
      </p:graphicFrame>
      <p:graphicFrame>
        <p:nvGraphicFramePr>
          <p:cNvPr id="6154" name="Object 3"/>
          <p:cNvGraphicFramePr>
            <a:graphicFrameLocks noChangeAspect="1"/>
          </p:cNvGraphicFramePr>
          <p:nvPr/>
        </p:nvGraphicFramePr>
        <p:xfrm>
          <a:off x="1157288" y="3489325"/>
          <a:ext cx="3557587" cy="328613"/>
        </p:xfrm>
        <a:graphic>
          <a:graphicData uri="http://schemas.openxmlformats.org/presentationml/2006/ole">
            <mc:AlternateContent xmlns:mc="http://schemas.openxmlformats.org/markup-compatibility/2006">
              <mc:Choice xmlns:v="urn:schemas-microsoft-com:vml" Requires="v">
                <p:oleObj spid="_x0000_s21516" name="Equation" r:id="rId5" imgW="3175000" imgH="292100" progId="Equation.DSMT4">
                  <p:embed/>
                </p:oleObj>
              </mc:Choice>
              <mc:Fallback>
                <p:oleObj name="Equation" r:id="rId5" imgW="3175000" imgH="2921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57288" y="3489325"/>
                        <a:ext cx="3557587" cy="328613"/>
                      </a:xfrm>
                      <a:prstGeom prst="rect">
                        <a:avLst/>
                      </a:prstGeom>
                      <a:solidFill>
                        <a:schemeClr val="tx1"/>
                      </a:solidFill>
                      <a:ln w="38100">
                        <a:solidFill>
                          <a:srgbClr val="808080"/>
                        </a:solidFill>
                        <a:miter lim="800000"/>
                        <a:headEnd/>
                        <a:tailEnd/>
                      </a:ln>
                    </p:spPr>
                  </p:pic>
                </p:oleObj>
              </mc:Fallback>
            </mc:AlternateContent>
          </a:graphicData>
        </a:graphic>
      </p:graphicFrame>
      <p:graphicFrame>
        <p:nvGraphicFramePr>
          <p:cNvPr id="6155" name="Object 4"/>
          <p:cNvGraphicFramePr>
            <a:graphicFrameLocks noChangeAspect="1"/>
          </p:cNvGraphicFramePr>
          <p:nvPr/>
        </p:nvGraphicFramePr>
        <p:xfrm>
          <a:off x="1157288" y="4090988"/>
          <a:ext cx="3262312" cy="471487"/>
        </p:xfrm>
        <a:graphic>
          <a:graphicData uri="http://schemas.openxmlformats.org/presentationml/2006/ole">
            <mc:AlternateContent xmlns:mc="http://schemas.openxmlformats.org/markup-compatibility/2006">
              <mc:Choice xmlns:v="urn:schemas-microsoft-com:vml" Requires="v">
                <p:oleObj spid="_x0000_s21517" name="Equation" r:id="rId7" imgW="2984500" imgH="431800" progId="Equation.DSMT4">
                  <p:embed/>
                </p:oleObj>
              </mc:Choice>
              <mc:Fallback>
                <p:oleObj name="Equation" r:id="rId7" imgW="2984500" imgH="431800" progId="Equation.DSMT4">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57288" y="4090988"/>
                        <a:ext cx="3262312" cy="471487"/>
                      </a:xfrm>
                      <a:prstGeom prst="rect">
                        <a:avLst/>
                      </a:prstGeom>
                      <a:solidFill>
                        <a:schemeClr val="tx1"/>
                      </a:solidFill>
                      <a:ln w="38100">
                        <a:solidFill>
                          <a:srgbClr val="808080"/>
                        </a:solidFill>
                        <a:miter lim="800000"/>
                        <a:headEnd/>
                        <a:tailEnd/>
                      </a:ln>
                    </p:spPr>
                  </p:pic>
                </p:oleObj>
              </mc:Fallback>
            </mc:AlternateContent>
          </a:graphicData>
        </a:graphic>
      </p:graphicFrame>
      <p:graphicFrame>
        <p:nvGraphicFramePr>
          <p:cNvPr id="6156" name="Object 5"/>
          <p:cNvGraphicFramePr>
            <a:graphicFrameLocks noChangeAspect="1"/>
          </p:cNvGraphicFramePr>
          <p:nvPr/>
        </p:nvGraphicFramePr>
        <p:xfrm>
          <a:off x="1157288" y="4837113"/>
          <a:ext cx="1343025" cy="411162"/>
        </p:xfrm>
        <a:graphic>
          <a:graphicData uri="http://schemas.openxmlformats.org/presentationml/2006/ole">
            <mc:AlternateContent xmlns:mc="http://schemas.openxmlformats.org/markup-compatibility/2006">
              <mc:Choice xmlns:v="urn:schemas-microsoft-com:vml" Requires="v">
                <p:oleObj spid="_x0000_s21518" name="Equation" r:id="rId9" imgW="952087" imgH="291973" progId="Equation.DSMT4">
                  <p:embed/>
                </p:oleObj>
              </mc:Choice>
              <mc:Fallback>
                <p:oleObj name="Equation" r:id="rId9" imgW="952087" imgH="291973" progId="Equation.DSMT4">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57288" y="4837113"/>
                        <a:ext cx="1343025" cy="411162"/>
                      </a:xfrm>
                      <a:prstGeom prst="rect">
                        <a:avLst/>
                      </a:prstGeom>
                      <a:solidFill>
                        <a:schemeClr val="tx1"/>
                      </a:solidFill>
                      <a:ln w="38100">
                        <a:solidFill>
                          <a:srgbClr val="808080"/>
                        </a:solidFill>
                        <a:miter lim="800000"/>
                        <a:headEnd/>
                        <a:tailEnd/>
                      </a:ln>
                    </p:spPr>
                  </p:pic>
                </p:oleObj>
              </mc:Fallback>
            </mc:AlternateContent>
          </a:graphicData>
        </a:graphic>
      </p:graphicFrame>
      <p:graphicFrame>
        <p:nvGraphicFramePr>
          <p:cNvPr id="6157" name="Object 6"/>
          <p:cNvGraphicFramePr>
            <a:graphicFrameLocks noChangeAspect="1"/>
          </p:cNvGraphicFramePr>
          <p:nvPr/>
        </p:nvGraphicFramePr>
        <p:xfrm>
          <a:off x="2919413" y="4818063"/>
          <a:ext cx="1208087" cy="430212"/>
        </p:xfrm>
        <a:graphic>
          <a:graphicData uri="http://schemas.openxmlformats.org/presentationml/2006/ole">
            <mc:AlternateContent xmlns:mc="http://schemas.openxmlformats.org/markup-compatibility/2006">
              <mc:Choice xmlns:v="urn:schemas-microsoft-com:vml" Requires="v">
                <p:oleObj spid="_x0000_s21519" name="Equation" r:id="rId11" imgW="710891" imgH="253890" progId="Equation.DSMT4">
                  <p:embed/>
                </p:oleObj>
              </mc:Choice>
              <mc:Fallback>
                <p:oleObj name="Equation" r:id="rId11" imgW="710891" imgH="253890" progId="Equation.DSMT4">
                  <p:embed/>
                  <p:pic>
                    <p:nvPicPr>
                      <p:cNvPr id="0"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19413" y="4818063"/>
                        <a:ext cx="1208087" cy="430212"/>
                      </a:xfrm>
                      <a:prstGeom prst="rect">
                        <a:avLst/>
                      </a:prstGeom>
                      <a:solidFill>
                        <a:schemeClr val="tx1"/>
                      </a:solidFill>
                      <a:ln w="38100">
                        <a:solidFill>
                          <a:srgbClr val="808080"/>
                        </a:solidFill>
                        <a:miter lim="800000"/>
                        <a:headEnd/>
                        <a:tailEnd/>
                      </a:ln>
                    </p:spPr>
                  </p:pic>
                </p:oleObj>
              </mc:Fallback>
            </mc:AlternateContent>
          </a:graphicData>
        </a:graphic>
      </p:graphicFrame>
      <p:graphicFrame>
        <p:nvGraphicFramePr>
          <p:cNvPr id="6161" name="Object 9"/>
          <p:cNvGraphicFramePr>
            <a:graphicFrameLocks noChangeAspect="1"/>
          </p:cNvGraphicFramePr>
          <p:nvPr/>
        </p:nvGraphicFramePr>
        <p:xfrm>
          <a:off x="1111250" y="5721350"/>
          <a:ext cx="3543300" cy="685800"/>
        </p:xfrm>
        <a:graphic>
          <a:graphicData uri="http://schemas.openxmlformats.org/presentationml/2006/ole">
            <mc:AlternateContent xmlns:mc="http://schemas.openxmlformats.org/markup-compatibility/2006">
              <mc:Choice xmlns:v="urn:schemas-microsoft-com:vml" Requires="v">
                <p:oleObj spid="_x0000_s21520" name="Equation" r:id="rId13" imgW="3543300" imgH="685800" progId="Equation.DSMT4">
                  <p:embed/>
                </p:oleObj>
              </mc:Choice>
              <mc:Fallback>
                <p:oleObj name="Equation" r:id="rId13" imgW="3543300" imgH="685800" progId="Equation.DSMT4">
                  <p:embed/>
                  <p:pic>
                    <p:nvPicPr>
                      <p:cNvPr id="0" name="Object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11250" y="5721350"/>
                        <a:ext cx="3543300" cy="685800"/>
                      </a:xfrm>
                      <a:prstGeom prst="rect">
                        <a:avLst/>
                      </a:prstGeom>
                      <a:solidFill>
                        <a:schemeClr val="tx1"/>
                      </a:solidFill>
                      <a:ln w="38100">
                        <a:solidFill>
                          <a:srgbClr val="808080"/>
                        </a:solidFill>
                        <a:miter lim="800000"/>
                        <a:headEnd/>
                        <a:tailEnd/>
                      </a:ln>
                    </p:spPr>
                  </p:pic>
                </p:oleObj>
              </mc:Fallback>
            </mc:AlternateContent>
          </a:graphicData>
        </a:graphic>
      </p:graphicFrame>
      <p:sp>
        <p:nvSpPr>
          <p:cNvPr id="14" name="Text Box 4"/>
          <p:cNvSpPr txBox="1">
            <a:spLocks noChangeArrowheads="1"/>
          </p:cNvSpPr>
          <p:nvPr/>
        </p:nvSpPr>
        <p:spPr bwMode="auto">
          <a:xfrm>
            <a:off x="1966913" y="722313"/>
            <a:ext cx="4689475" cy="579437"/>
          </a:xfrm>
          <a:prstGeom prst="rect">
            <a:avLst/>
          </a:prstGeom>
          <a:noFill/>
          <a:ln w="9525">
            <a:noFill/>
            <a:miter lim="800000"/>
            <a:headEnd/>
            <a:tailEnd/>
          </a:ln>
          <a:effectLst/>
        </p:spPr>
        <p:txBody>
          <a:bodyPr>
            <a:spAutoFit/>
          </a:bodyPr>
          <a:lstStyle/>
          <a:p>
            <a:pPr algn="ctr">
              <a:spcBef>
                <a:spcPct val="50000"/>
              </a:spcBef>
              <a:defRPr/>
            </a:pPr>
            <a:r>
              <a:rPr lang="en-GB" sz="3200" dirty="0">
                <a:solidFill>
                  <a:srgbClr val="FFFF00"/>
                </a:solidFill>
                <a:latin typeface="+mj-lt"/>
                <a:cs typeface="+mn-cs"/>
              </a:rPr>
              <a:t>The Wave Function</a:t>
            </a:r>
          </a:p>
        </p:txBody>
      </p:sp>
      <p:sp>
        <p:nvSpPr>
          <p:cNvPr id="13" name="Cloud Callout 12"/>
          <p:cNvSpPr/>
          <p:nvPr/>
        </p:nvSpPr>
        <p:spPr bwMode="auto">
          <a:xfrm>
            <a:off x="5426075" y="1616075"/>
            <a:ext cx="3717925" cy="1685925"/>
          </a:xfrm>
          <a:prstGeom prst="cloudCallout">
            <a:avLst>
              <a:gd name="adj1" fmla="val -125440"/>
              <a:gd name="adj2" fmla="val -2273"/>
            </a:avLst>
          </a:prstGeom>
          <a:solidFill>
            <a:srgbClr val="4D4D4D"/>
          </a:solidFill>
          <a:ln w="28575" cap="flat" cmpd="sng" algn="ctr">
            <a:solidFill>
              <a:schemeClr val="tx1"/>
            </a:solidFill>
            <a:prstDash val="solid"/>
            <a:round/>
            <a:headEnd type="none" w="med" len="med"/>
            <a:tailEnd type="none" w="med" len="med"/>
          </a:ln>
          <a:effectLst/>
        </p:spPr>
        <p:txBody>
          <a:bodyPr>
            <a:spAutoFit/>
          </a:bodyPr>
          <a:lstStyle/>
          <a:p>
            <a:pPr algn="ctr">
              <a:spcBef>
                <a:spcPct val="50000"/>
              </a:spcBef>
              <a:defRPr/>
            </a:pPr>
            <a:r>
              <a:rPr lang="en-GB" sz="2200" dirty="0">
                <a:solidFill>
                  <a:srgbClr val="FFFF00"/>
                </a:solidFill>
                <a:latin typeface="+mj-lt"/>
                <a:cs typeface="Arial" charset="0"/>
              </a:rPr>
              <a:t>Find tan ratio note:           sin(+) and cos(+)</a:t>
            </a:r>
          </a:p>
        </p:txBody>
      </p:sp>
      <p:sp>
        <p:nvSpPr>
          <p:cNvPr id="15" name="Cloud Callout 14"/>
          <p:cNvSpPr/>
          <p:nvPr/>
        </p:nvSpPr>
        <p:spPr bwMode="auto">
          <a:xfrm>
            <a:off x="4830763" y="2012950"/>
            <a:ext cx="3689350" cy="655638"/>
          </a:xfrm>
          <a:prstGeom prst="cloudCallout">
            <a:avLst>
              <a:gd name="adj1" fmla="val -109292"/>
              <a:gd name="adj2" fmla="val 3244"/>
            </a:avLst>
          </a:prstGeom>
          <a:solidFill>
            <a:srgbClr val="4D4D4D"/>
          </a:solidFill>
          <a:ln w="28575" cap="flat" cmpd="sng" algn="ctr">
            <a:solidFill>
              <a:schemeClr val="tx1"/>
            </a:solidFill>
            <a:prstDash val="solid"/>
            <a:round/>
            <a:headEnd type="none" w="med" len="med"/>
            <a:tailEnd type="none" w="med" len="med"/>
          </a:ln>
          <a:effectLst/>
        </p:spPr>
        <p:txBody>
          <a:bodyPr>
            <a:spAutoFit/>
          </a:bodyPr>
          <a:lstStyle/>
          <a:p>
            <a:pPr algn="ctr">
              <a:spcBef>
                <a:spcPct val="50000"/>
              </a:spcBef>
              <a:defRPr/>
            </a:pPr>
            <a:r>
              <a:rPr lang="en-GB" sz="2200" dirty="0">
                <a:solidFill>
                  <a:srgbClr val="FFFF00"/>
                </a:solidFill>
                <a:latin typeface="+mj-lt"/>
                <a:cs typeface="Arial" charset="0"/>
              </a:rPr>
              <a:t>Square and add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5"/>
                                        </p:tgtEl>
                                        <p:attrNameLst>
                                          <p:attrName>style.visibility</p:attrName>
                                        </p:attrNameLst>
                                      </p:cBhvr>
                                      <p:to>
                                        <p:strVal val="visible"/>
                                      </p:to>
                                    </p:set>
                                    <p:anim calcmode="discrete" valueType="clr">
                                      <p:cBhvr override="childStyle">
                                        <p:cTn id="7"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5"/>
                                        </p:tgtEl>
                                        <p:attrNameLst>
                                          <p:attrName>fillcolor</p:attrName>
                                        </p:attrNameLst>
                                      </p:cBhvr>
                                      <p:tavLst>
                                        <p:tav tm="0">
                                          <p:val>
                                            <p:clrVal>
                                              <a:schemeClr val="accent2"/>
                                            </p:clrVal>
                                          </p:val>
                                        </p:tav>
                                        <p:tav tm="50000">
                                          <p:val>
                                            <p:clrVal>
                                              <a:schemeClr val="hlink"/>
                                            </p:clrVal>
                                          </p:val>
                                        </p:tav>
                                      </p:tavLst>
                                    </p:anim>
                                    <p:set>
                                      <p:cBhvr>
                                        <p:cTn id="9" dur="80"/>
                                        <p:tgtEl>
                                          <p:spTgt spid="15"/>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8" fill="hold" nodeType="clickEffect">
                                  <p:stCondLst>
                                    <p:cond delay="0"/>
                                  </p:stCondLst>
                                  <p:childTnLst>
                                    <p:set>
                                      <p:cBhvr>
                                        <p:cTn id="13" dur="1" fill="hold">
                                          <p:stCondLst>
                                            <p:cond delay="0"/>
                                          </p:stCondLst>
                                        </p:cTn>
                                        <p:tgtEl>
                                          <p:spTgt spid="6154"/>
                                        </p:tgtEl>
                                        <p:attrNameLst>
                                          <p:attrName>style.visibility</p:attrName>
                                        </p:attrNameLst>
                                      </p:cBhvr>
                                      <p:to>
                                        <p:strVal val="visible"/>
                                      </p:to>
                                    </p:set>
                                    <p:animEffect transition="in" filter="wipe(left)">
                                      <p:cBhvr>
                                        <p:cTn id="14" dur="500"/>
                                        <p:tgtEl>
                                          <p:spTgt spid="615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nodeType="clickEffect">
                                  <p:stCondLst>
                                    <p:cond delay="0"/>
                                  </p:stCondLst>
                                  <p:childTnLst>
                                    <p:set>
                                      <p:cBhvr>
                                        <p:cTn id="18" dur="1" fill="hold">
                                          <p:stCondLst>
                                            <p:cond delay="0"/>
                                          </p:stCondLst>
                                        </p:cTn>
                                        <p:tgtEl>
                                          <p:spTgt spid="6155"/>
                                        </p:tgtEl>
                                        <p:attrNameLst>
                                          <p:attrName>style.visibility</p:attrName>
                                        </p:attrNameLst>
                                      </p:cBhvr>
                                      <p:to>
                                        <p:strVal val="visible"/>
                                      </p:to>
                                    </p:set>
                                    <p:animEffect transition="in" filter="wipe(left)">
                                      <p:cBhvr>
                                        <p:cTn id="19" dur="500"/>
                                        <p:tgtEl>
                                          <p:spTgt spid="615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nodeType="clickEffect">
                                  <p:stCondLst>
                                    <p:cond delay="0"/>
                                  </p:stCondLst>
                                  <p:childTnLst>
                                    <p:set>
                                      <p:cBhvr>
                                        <p:cTn id="23" dur="1" fill="hold">
                                          <p:stCondLst>
                                            <p:cond delay="0"/>
                                          </p:stCondLst>
                                        </p:cTn>
                                        <p:tgtEl>
                                          <p:spTgt spid="6156"/>
                                        </p:tgtEl>
                                        <p:attrNameLst>
                                          <p:attrName>style.visibility</p:attrName>
                                        </p:attrNameLst>
                                      </p:cBhvr>
                                      <p:to>
                                        <p:strVal val="visible"/>
                                      </p:to>
                                    </p:set>
                                    <p:animEffect transition="in" filter="wipe(left)">
                                      <p:cBhvr>
                                        <p:cTn id="24" dur="500"/>
                                        <p:tgtEl>
                                          <p:spTgt spid="6156"/>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nodeType="clickEffect">
                                  <p:stCondLst>
                                    <p:cond delay="0"/>
                                  </p:stCondLst>
                                  <p:childTnLst>
                                    <p:set>
                                      <p:cBhvr>
                                        <p:cTn id="28" dur="1" fill="hold">
                                          <p:stCondLst>
                                            <p:cond delay="0"/>
                                          </p:stCondLst>
                                        </p:cTn>
                                        <p:tgtEl>
                                          <p:spTgt spid="6157"/>
                                        </p:tgtEl>
                                        <p:attrNameLst>
                                          <p:attrName>style.visibility</p:attrName>
                                        </p:attrNameLst>
                                      </p:cBhvr>
                                      <p:to>
                                        <p:strVal val="visible"/>
                                      </p:to>
                                    </p:set>
                                    <p:animEffect transition="in" filter="wipe(left)">
                                      <p:cBhvr>
                                        <p:cTn id="29" dur="500"/>
                                        <p:tgtEl>
                                          <p:spTgt spid="6157"/>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xit" presetSubtype="0" fill="hold" grpId="1" nodeType="clickEffect">
                                  <p:stCondLst>
                                    <p:cond delay="0"/>
                                  </p:stCondLst>
                                  <p:iterate type="lt">
                                    <p:tmAbs val="0"/>
                                  </p:iterate>
                                  <p:childTnLst>
                                    <p:set>
                                      <p:cBhvr>
                                        <p:cTn id="33" dur="1" fill="hold">
                                          <p:stCondLst>
                                            <p:cond delay="0"/>
                                          </p:stCondLst>
                                        </p:cTn>
                                        <p:tgtEl>
                                          <p:spTgt spid="15"/>
                                        </p:tgtEl>
                                        <p:attrNameLst>
                                          <p:attrName>style.visibility</p:attrName>
                                        </p:attrNameLst>
                                      </p:cBhvr>
                                      <p:to>
                                        <p:strVal val="hidden"/>
                                      </p:to>
                                    </p:set>
                                  </p:childTnLst>
                                </p:cTn>
                              </p:par>
                            </p:childTnLst>
                          </p:cTn>
                        </p:par>
                        <p:par>
                          <p:cTn id="34" fill="hold" nodeType="afterGroup">
                            <p:stCondLst>
                              <p:cond delay="0"/>
                            </p:stCondLst>
                            <p:childTnLst>
                              <p:par>
                                <p:cTn id="35" presetID="27" presetClass="entr" presetSubtype="0" fill="hold" grpId="0" nodeType="afterEffect">
                                  <p:stCondLst>
                                    <p:cond delay="0"/>
                                  </p:stCondLst>
                                  <p:iterate type="lt">
                                    <p:tmPct val="50000"/>
                                  </p:iterate>
                                  <p:childTnLst>
                                    <p:set>
                                      <p:cBhvr>
                                        <p:cTn id="36" dur="1" fill="hold">
                                          <p:stCondLst>
                                            <p:cond delay="0"/>
                                          </p:stCondLst>
                                        </p:cTn>
                                        <p:tgtEl>
                                          <p:spTgt spid="13"/>
                                        </p:tgtEl>
                                        <p:attrNameLst>
                                          <p:attrName>style.visibility</p:attrName>
                                        </p:attrNameLst>
                                      </p:cBhvr>
                                      <p:to>
                                        <p:strVal val="visible"/>
                                      </p:to>
                                    </p:set>
                                    <p:anim calcmode="discrete" valueType="clr">
                                      <p:cBhvr override="childStyle">
                                        <p:cTn id="37"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38" dur="80"/>
                                        <p:tgtEl>
                                          <p:spTgt spid="13"/>
                                        </p:tgtEl>
                                        <p:attrNameLst>
                                          <p:attrName>fillcolor</p:attrName>
                                        </p:attrNameLst>
                                      </p:cBhvr>
                                      <p:tavLst>
                                        <p:tav tm="0">
                                          <p:val>
                                            <p:clrVal>
                                              <a:schemeClr val="accent2"/>
                                            </p:clrVal>
                                          </p:val>
                                        </p:tav>
                                        <p:tav tm="50000">
                                          <p:val>
                                            <p:clrVal>
                                              <a:schemeClr val="hlink"/>
                                            </p:clrVal>
                                          </p:val>
                                        </p:tav>
                                      </p:tavLst>
                                    </p:anim>
                                    <p:set>
                                      <p:cBhvr>
                                        <p:cTn id="39" dur="80"/>
                                        <p:tgtEl>
                                          <p:spTgt spid="13"/>
                                        </p:tgtEl>
                                        <p:attrNameLst>
                                          <p:attrName>fill.type</p:attrName>
                                        </p:attrNameLst>
                                      </p:cBhvr>
                                      <p:to>
                                        <p:strVal val="solid"/>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nodeType="clickEffect">
                                  <p:stCondLst>
                                    <p:cond delay="0"/>
                                  </p:stCondLst>
                                  <p:childTnLst>
                                    <p:set>
                                      <p:cBhvr>
                                        <p:cTn id="43" dur="1" fill="hold">
                                          <p:stCondLst>
                                            <p:cond delay="0"/>
                                          </p:stCondLst>
                                        </p:cTn>
                                        <p:tgtEl>
                                          <p:spTgt spid="6161"/>
                                        </p:tgtEl>
                                        <p:attrNameLst>
                                          <p:attrName>style.visibility</p:attrName>
                                        </p:attrNameLst>
                                      </p:cBhvr>
                                      <p:to>
                                        <p:strVal val="visible"/>
                                      </p:to>
                                    </p:set>
                                    <p:animEffect transition="in" filter="wipe(left)">
                                      <p:cBhvr>
                                        <p:cTn id="44" dur="500"/>
                                        <p:tgtEl>
                                          <p:spTgt spid="6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5" grpId="1"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2530" name="Object 2"/>
          <p:cNvGraphicFramePr>
            <a:graphicFrameLocks noChangeAspect="1"/>
          </p:cNvGraphicFramePr>
          <p:nvPr/>
        </p:nvGraphicFramePr>
        <p:xfrm>
          <a:off x="965200" y="2033588"/>
          <a:ext cx="1282700" cy="635000"/>
        </p:xfrm>
        <a:graphic>
          <a:graphicData uri="http://schemas.openxmlformats.org/presentationml/2006/ole">
            <mc:AlternateContent xmlns:mc="http://schemas.openxmlformats.org/markup-compatibility/2006">
              <mc:Choice xmlns:v="urn:schemas-microsoft-com:vml" Requires="v">
                <p:oleObj spid="_x0000_s22552" name="Equation" r:id="rId3" imgW="1282700" imgH="635000" progId="Equation.DSMT4">
                  <p:embed/>
                </p:oleObj>
              </mc:Choice>
              <mc:Fallback>
                <p:oleObj name="Equation" r:id="rId3" imgW="1282700" imgH="63500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5200" y="2033588"/>
                        <a:ext cx="1282700" cy="635000"/>
                      </a:xfrm>
                      <a:prstGeom prst="rect">
                        <a:avLst/>
                      </a:prstGeom>
                      <a:solidFill>
                        <a:schemeClr val="tx1"/>
                      </a:solidFill>
                      <a:ln w="38100">
                        <a:solidFill>
                          <a:srgbClr val="808080"/>
                        </a:solidFill>
                        <a:miter lim="800000"/>
                        <a:headEnd/>
                        <a:tailEnd/>
                      </a:ln>
                    </p:spPr>
                  </p:pic>
                </p:oleObj>
              </mc:Fallback>
            </mc:AlternateContent>
          </a:graphicData>
        </a:graphic>
      </p:graphicFrame>
      <p:graphicFrame>
        <p:nvGraphicFramePr>
          <p:cNvPr id="22531" name="Object 3"/>
          <p:cNvGraphicFramePr>
            <a:graphicFrameLocks noChangeAspect="1"/>
          </p:cNvGraphicFramePr>
          <p:nvPr/>
        </p:nvGraphicFramePr>
        <p:xfrm>
          <a:off x="2825750" y="2132013"/>
          <a:ext cx="1223963" cy="438150"/>
        </p:xfrm>
        <a:graphic>
          <a:graphicData uri="http://schemas.openxmlformats.org/presentationml/2006/ole">
            <mc:AlternateContent xmlns:mc="http://schemas.openxmlformats.org/markup-compatibility/2006">
              <mc:Choice xmlns:v="urn:schemas-microsoft-com:vml" Requires="v">
                <p:oleObj spid="_x0000_s22553" name="Equation" r:id="rId5" imgW="710891" imgH="253890" progId="Equation.DSMT4">
                  <p:embed/>
                </p:oleObj>
              </mc:Choice>
              <mc:Fallback>
                <p:oleObj name="Equation" r:id="rId5" imgW="710891" imgH="25389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25750" y="2132013"/>
                        <a:ext cx="1223963" cy="438150"/>
                      </a:xfrm>
                      <a:prstGeom prst="rect">
                        <a:avLst/>
                      </a:prstGeom>
                      <a:solidFill>
                        <a:schemeClr val="tx1"/>
                      </a:solidFill>
                      <a:ln w="38100">
                        <a:solidFill>
                          <a:srgbClr val="808080"/>
                        </a:solidFill>
                        <a:miter lim="800000"/>
                        <a:headEnd/>
                        <a:tailEnd/>
                      </a:ln>
                    </p:spPr>
                  </p:pic>
                </p:oleObj>
              </mc:Fallback>
            </mc:AlternateContent>
          </a:graphicData>
        </a:graphic>
      </p:graphicFrame>
      <p:graphicFrame>
        <p:nvGraphicFramePr>
          <p:cNvPr id="22532" name="Object 4"/>
          <p:cNvGraphicFramePr>
            <a:graphicFrameLocks noChangeAspect="1"/>
          </p:cNvGraphicFramePr>
          <p:nvPr/>
        </p:nvGraphicFramePr>
        <p:xfrm>
          <a:off x="4627563" y="2143125"/>
          <a:ext cx="1538287" cy="415925"/>
        </p:xfrm>
        <a:graphic>
          <a:graphicData uri="http://schemas.openxmlformats.org/presentationml/2006/ole">
            <mc:AlternateContent xmlns:mc="http://schemas.openxmlformats.org/markup-compatibility/2006">
              <mc:Choice xmlns:v="urn:schemas-microsoft-com:vml" Requires="v">
                <p:oleObj spid="_x0000_s22554" name="Equation" r:id="rId7" imgW="1079032" imgH="291973" progId="Equation.DSMT4">
                  <p:embed/>
                </p:oleObj>
              </mc:Choice>
              <mc:Fallback>
                <p:oleObj name="Equation" r:id="rId7" imgW="1079032" imgH="291973" progId="Equation.DSMT4">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27563" y="2143125"/>
                        <a:ext cx="1538287" cy="415925"/>
                      </a:xfrm>
                      <a:prstGeom prst="rect">
                        <a:avLst/>
                      </a:prstGeom>
                      <a:solidFill>
                        <a:schemeClr val="tx1"/>
                      </a:solidFill>
                      <a:ln w="38100">
                        <a:solidFill>
                          <a:srgbClr val="808080"/>
                        </a:solidFill>
                        <a:miter lim="800000"/>
                        <a:headEnd/>
                        <a:tailEnd/>
                      </a:ln>
                    </p:spPr>
                  </p:pic>
                </p:oleObj>
              </mc:Fallback>
            </mc:AlternateContent>
          </a:graphicData>
        </a:graphic>
      </p:graphicFrame>
      <p:graphicFrame>
        <p:nvGraphicFramePr>
          <p:cNvPr id="7181" name="Object 5"/>
          <p:cNvGraphicFramePr>
            <a:graphicFrameLocks noChangeAspect="1"/>
          </p:cNvGraphicFramePr>
          <p:nvPr/>
        </p:nvGraphicFramePr>
        <p:xfrm>
          <a:off x="965200" y="4095750"/>
          <a:ext cx="3916363" cy="376238"/>
        </p:xfrm>
        <a:graphic>
          <a:graphicData uri="http://schemas.openxmlformats.org/presentationml/2006/ole">
            <mc:AlternateContent xmlns:mc="http://schemas.openxmlformats.org/markup-compatibility/2006">
              <mc:Choice xmlns:v="urn:schemas-microsoft-com:vml" Requires="v">
                <p:oleObj spid="_x0000_s22555" name="Equation" r:id="rId9" imgW="3187700" imgH="304800" progId="Equation.DSMT4">
                  <p:embed/>
                </p:oleObj>
              </mc:Choice>
              <mc:Fallback>
                <p:oleObj name="Equation" r:id="rId9" imgW="3187700" imgH="304800" progId="Equation.DSMT4">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65200" y="4095750"/>
                        <a:ext cx="3916363" cy="376238"/>
                      </a:xfrm>
                      <a:prstGeom prst="rect">
                        <a:avLst/>
                      </a:prstGeom>
                      <a:solidFill>
                        <a:schemeClr val="tx1"/>
                      </a:solidFill>
                      <a:ln w="38100">
                        <a:solidFill>
                          <a:srgbClr val="808080"/>
                        </a:solidFill>
                        <a:miter lim="800000"/>
                        <a:headEnd/>
                        <a:tailEnd/>
                      </a:ln>
                    </p:spPr>
                  </p:pic>
                </p:oleObj>
              </mc:Fallback>
            </mc:AlternateContent>
          </a:graphicData>
        </a:graphic>
      </p:graphicFrame>
      <p:graphicFrame>
        <p:nvGraphicFramePr>
          <p:cNvPr id="7183" name="Object 7"/>
          <p:cNvGraphicFramePr>
            <a:graphicFrameLocks noChangeAspect="1"/>
          </p:cNvGraphicFramePr>
          <p:nvPr/>
        </p:nvGraphicFramePr>
        <p:xfrm>
          <a:off x="965200" y="5062538"/>
          <a:ext cx="4005263" cy="396875"/>
        </p:xfrm>
        <a:graphic>
          <a:graphicData uri="http://schemas.openxmlformats.org/presentationml/2006/ole">
            <mc:AlternateContent xmlns:mc="http://schemas.openxmlformats.org/markup-compatibility/2006">
              <mc:Choice xmlns:v="urn:schemas-microsoft-com:vml" Requires="v">
                <p:oleObj spid="_x0000_s22556" name="Equation" r:id="rId11" imgW="3454400" imgH="342900" progId="Equation.DSMT4">
                  <p:embed/>
                </p:oleObj>
              </mc:Choice>
              <mc:Fallback>
                <p:oleObj name="Equation" r:id="rId11" imgW="3454400" imgH="342900" progId="Equation.DSMT4">
                  <p:embed/>
                  <p:pic>
                    <p:nvPicPr>
                      <p:cNvPr id="0" name="Object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65200" y="5062538"/>
                        <a:ext cx="4005263" cy="396875"/>
                      </a:xfrm>
                      <a:prstGeom prst="rect">
                        <a:avLst/>
                      </a:prstGeom>
                      <a:solidFill>
                        <a:schemeClr val="tx1"/>
                      </a:solidFill>
                      <a:ln w="38100">
                        <a:solidFill>
                          <a:srgbClr val="808080"/>
                        </a:solidFill>
                        <a:miter lim="800000"/>
                        <a:headEnd/>
                        <a:tailEnd/>
                      </a:ln>
                    </p:spPr>
                  </p:pic>
                </p:oleObj>
              </mc:Fallback>
            </mc:AlternateContent>
          </a:graphicData>
        </a:graphic>
      </p:graphicFrame>
      <p:graphicFrame>
        <p:nvGraphicFramePr>
          <p:cNvPr id="7184" name="Object 8"/>
          <p:cNvGraphicFramePr>
            <a:graphicFrameLocks noChangeAspect="1"/>
          </p:cNvGraphicFramePr>
          <p:nvPr/>
        </p:nvGraphicFramePr>
        <p:xfrm>
          <a:off x="965200" y="6049963"/>
          <a:ext cx="4443413" cy="411162"/>
        </p:xfrm>
        <a:graphic>
          <a:graphicData uri="http://schemas.openxmlformats.org/presentationml/2006/ole">
            <mc:AlternateContent xmlns:mc="http://schemas.openxmlformats.org/markup-compatibility/2006">
              <mc:Choice xmlns:v="urn:schemas-microsoft-com:vml" Requires="v">
                <p:oleObj spid="_x0000_s22557" name="Equation" r:id="rId13" imgW="3695700" imgH="342900" progId="Equation.DSMT4">
                  <p:embed/>
                </p:oleObj>
              </mc:Choice>
              <mc:Fallback>
                <p:oleObj name="Equation" r:id="rId13" imgW="3695700" imgH="342900" progId="Equation.DSMT4">
                  <p:embed/>
                  <p:pic>
                    <p:nvPicPr>
                      <p:cNvPr id="0" name="Object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65200" y="6049963"/>
                        <a:ext cx="4443413" cy="411162"/>
                      </a:xfrm>
                      <a:prstGeom prst="rect">
                        <a:avLst/>
                      </a:prstGeom>
                      <a:solidFill>
                        <a:schemeClr val="tx1"/>
                      </a:solidFill>
                      <a:ln w="38100">
                        <a:solidFill>
                          <a:srgbClr val="808080"/>
                        </a:solidFill>
                        <a:miter lim="800000"/>
                        <a:headEnd/>
                        <a:tailEnd/>
                      </a:ln>
                    </p:spPr>
                  </p:pic>
                </p:oleObj>
              </mc:Fallback>
            </mc:AlternateContent>
          </a:graphicData>
        </a:graphic>
      </p:graphicFrame>
      <p:sp>
        <p:nvSpPr>
          <p:cNvPr id="17" name="Text Box 4"/>
          <p:cNvSpPr txBox="1">
            <a:spLocks noChangeArrowheads="1"/>
          </p:cNvSpPr>
          <p:nvPr/>
        </p:nvSpPr>
        <p:spPr bwMode="auto">
          <a:xfrm>
            <a:off x="1966913" y="706438"/>
            <a:ext cx="4689475" cy="579437"/>
          </a:xfrm>
          <a:prstGeom prst="rect">
            <a:avLst/>
          </a:prstGeom>
          <a:noFill/>
          <a:ln w="9525">
            <a:noFill/>
            <a:miter lim="800000"/>
            <a:headEnd/>
            <a:tailEnd/>
          </a:ln>
          <a:effectLst/>
        </p:spPr>
        <p:txBody>
          <a:bodyPr>
            <a:spAutoFit/>
          </a:bodyPr>
          <a:lstStyle/>
          <a:p>
            <a:pPr algn="ctr">
              <a:spcBef>
                <a:spcPct val="50000"/>
              </a:spcBef>
              <a:defRPr/>
            </a:pPr>
            <a:r>
              <a:rPr lang="en-GB" sz="3200" dirty="0">
                <a:solidFill>
                  <a:srgbClr val="FFFF00"/>
                </a:solidFill>
                <a:latin typeface="+mj-lt"/>
                <a:cs typeface="+mn-cs"/>
              </a:rPr>
              <a:t>The Wave Function</a:t>
            </a:r>
          </a:p>
        </p:txBody>
      </p:sp>
      <p:grpSp>
        <p:nvGrpSpPr>
          <p:cNvPr id="2" name="Group 23"/>
          <p:cNvGrpSpPr>
            <a:grpSpLocks/>
          </p:cNvGrpSpPr>
          <p:nvPr/>
        </p:nvGrpSpPr>
        <p:grpSpPr bwMode="auto">
          <a:xfrm>
            <a:off x="5943600" y="3368675"/>
            <a:ext cx="3062288" cy="3317875"/>
            <a:chOff x="463" y="2010"/>
            <a:chExt cx="1995" cy="2206"/>
          </a:xfrm>
        </p:grpSpPr>
        <p:sp>
          <p:nvSpPr>
            <p:cNvPr id="20" name="AutoShape 10"/>
            <p:cNvSpPr>
              <a:spLocks noChangeArrowheads="1"/>
            </p:cNvSpPr>
            <p:nvPr/>
          </p:nvSpPr>
          <p:spPr bwMode="auto">
            <a:xfrm>
              <a:off x="1174" y="2672"/>
              <a:ext cx="942" cy="899"/>
            </a:xfrm>
            <a:prstGeom prst="flowChartOr">
              <a:avLst/>
            </a:prstGeom>
            <a:noFill/>
            <a:ln w="38100">
              <a:solidFill>
                <a:schemeClr val="tx1"/>
              </a:solidFill>
              <a:round/>
              <a:headEnd/>
              <a:tailEnd/>
            </a:ln>
          </p:spPr>
          <p:txBody>
            <a:bodyPr wrap="none" anchor="ctr"/>
            <a:lstStyle/>
            <a:p>
              <a:pPr>
                <a:defRPr/>
              </a:pPr>
              <a:endParaRPr lang="en-US">
                <a:latin typeface="+mj-lt"/>
                <a:cs typeface="Arial" charset="0"/>
              </a:endParaRPr>
            </a:p>
          </p:txBody>
        </p:sp>
        <p:sp>
          <p:nvSpPr>
            <p:cNvPr id="21" name="Text Box 11"/>
            <p:cNvSpPr txBox="1">
              <a:spLocks noChangeArrowheads="1"/>
            </p:cNvSpPr>
            <p:nvPr/>
          </p:nvSpPr>
          <p:spPr bwMode="auto">
            <a:xfrm>
              <a:off x="1711" y="3166"/>
              <a:ext cx="291" cy="291"/>
            </a:xfrm>
            <a:prstGeom prst="rect">
              <a:avLst/>
            </a:prstGeom>
            <a:noFill/>
            <a:ln w="9525">
              <a:noFill/>
              <a:miter lim="800000"/>
              <a:headEnd/>
              <a:tailEnd/>
            </a:ln>
          </p:spPr>
          <p:txBody>
            <a:bodyPr>
              <a:spAutoFit/>
            </a:bodyPr>
            <a:lstStyle/>
            <a:p>
              <a:pPr>
                <a:defRPr/>
              </a:pPr>
              <a:r>
                <a:rPr lang="en-GB" dirty="0">
                  <a:latin typeface="+mj-lt"/>
                  <a:cs typeface="Arial" charset="0"/>
                </a:rPr>
                <a:t>C</a:t>
              </a:r>
            </a:p>
          </p:txBody>
        </p:sp>
        <p:sp>
          <p:nvSpPr>
            <p:cNvPr id="22" name="Text Box 12"/>
            <p:cNvSpPr txBox="1">
              <a:spLocks noChangeArrowheads="1"/>
            </p:cNvSpPr>
            <p:nvPr/>
          </p:nvSpPr>
          <p:spPr bwMode="auto">
            <a:xfrm>
              <a:off x="1708" y="2819"/>
              <a:ext cx="291" cy="291"/>
            </a:xfrm>
            <a:prstGeom prst="rect">
              <a:avLst/>
            </a:prstGeom>
            <a:noFill/>
            <a:ln w="9525">
              <a:noFill/>
              <a:miter lim="800000"/>
              <a:headEnd/>
              <a:tailEnd/>
            </a:ln>
          </p:spPr>
          <p:txBody>
            <a:bodyPr>
              <a:spAutoFit/>
            </a:bodyPr>
            <a:lstStyle/>
            <a:p>
              <a:pPr>
                <a:defRPr/>
              </a:pPr>
              <a:r>
                <a:rPr lang="en-GB" dirty="0">
                  <a:latin typeface="+mj-lt"/>
                  <a:cs typeface="Arial" charset="0"/>
                </a:rPr>
                <a:t>A</a:t>
              </a:r>
            </a:p>
          </p:txBody>
        </p:sp>
        <p:sp>
          <p:nvSpPr>
            <p:cNvPr id="23" name="Text Box 13"/>
            <p:cNvSpPr txBox="1">
              <a:spLocks noChangeArrowheads="1"/>
            </p:cNvSpPr>
            <p:nvPr/>
          </p:nvSpPr>
          <p:spPr bwMode="auto">
            <a:xfrm>
              <a:off x="1318" y="2824"/>
              <a:ext cx="291" cy="291"/>
            </a:xfrm>
            <a:prstGeom prst="rect">
              <a:avLst/>
            </a:prstGeom>
            <a:noFill/>
            <a:ln w="9525">
              <a:noFill/>
              <a:miter lim="800000"/>
              <a:headEnd/>
              <a:tailEnd/>
            </a:ln>
          </p:spPr>
          <p:txBody>
            <a:bodyPr>
              <a:spAutoFit/>
            </a:bodyPr>
            <a:lstStyle/>
            <a:p>
              <a:pPr>
                <a:defRPr/>
              </a:pPr>
              <a:r>
                <a:rPr lang="en-GB" dirty="0">
                  <a:latin typeface="+mj-lt"/>
                  <a:cs typeface="Arial" charset="0"/>
                </a:rPr>
                <a:t>S</a:t>
              </a:r>
            </a:p>
          </p:txBody>
        </p:sp>
        <p:sp>
          <p:nvSpPr>
            <p:cNvPr id="24" name="Text Box 14"/>
            <p:cNvSpPr txBox="1">
              <a:spLocks noChangeArrowheads="1"/>
            </p:cNvSpPr>
            <p:nvPr/>
          </p:nvSpPr>
          <p:spPr bwMode="auto">
            <a:xfrm>
              <a:off x="1318" y="3172"/>
              <a:ext cx="291" cy="291"/>
            </a:xfrm>
            <a:prstGeom prst="rect">
              <a:avLst/>
            </a:prstGeom>
            <a:noFill/>
            <a:ln w="9525">
              <a:noFill/>
              <a:miter lim="800000"/>
              <a:headEnd/>
              <a:tailEnd/>
            </a:ln>
          </p:spPr>
          <p:txBody>
            <a:bodyPr>
              <a:spAutoFit/>
            </a:bodyPr>
            <a:lstStyle/>
            <a:p>
              <a:pPr>
                <a:defRPr/>
              </a:pPr>
              <a:r>
                <a:rPr lang="en-GB" dirty="0">
                  <a:latin typeface="+mj-lt"/>
                  <a:cs typeface="Arial" charset="0"/>
                </a:rPr>
                <a:t>T</a:t>
              </a:r>
            </a:p>
          </p:txBody>
        </p:sp>
        <p:sp>
          <p:nvSpPr>
            <p:cNvPr id="25" name="Text Box 15"/>
            <p:cNvSpPr txBox="1">
              <a:spLocks noChangeArrowheads="1"/>
            </p:cNvSpPr>
            <p:nvPr/>
          </p:nvSpPr>
          <p:spPr bwMode="auto">
            <a:xfrm>
              <a:off x="2089" y="2995"/>
              <a:ext cx="369" cy="291"/>
            </a:xfrm>
            <a:prstGeom prst="rect">
              <a:avLst/>
            </a:prstGeom>
            <a:noFill/>
            <a:ln w="9525">
              <a:noFill/>
              <a:miter lim="800000"/>
              <a:headEnd/>
              <a:tailEnd/>
            </a:ln>
          </p:spPr>
          <p:txBody>
            <a:bodyPr>
              <a:spAutoFit/>
            </a:bodyPr>
            <a:lstStyle/>
            <a:p>
              <a:pPr>
                <a:defRPr/>
              </a:pPr>
              <a:r>
                <a:rPr lang="en-GB" dirty="0">
                  <a:solidFill>
                    <a:srgbClr val="FFFF00"/>
                  </a:solidFill>
                  <a:latin typeface="+mj-lt"/>
                  <a:cs typeface="Arial" charset="0"/>
                </a:rPr>
                <a:t>0</a:t>
              </a:r>
              <a:r>
                <a:rPr lang="en-GB" b="1" i="1" baseline="40000" dirty="0">
                  <a:solidFill>
                    <a:srgbClr val="FFFF00"/>
                  </a:solidFill>
                  <a:latin typeface="+mj-lt"/>
                  <a:cs typeface="Arial" charset="0"/>
                </a:rPr>
                <a:t>o</a:t>
              </a:r>
            </a:p>
          </p:txBody>
        </p:sp>
        <p:sp>
          <p:nvSpPr>
            <p:cNvPr id="26" name="Text Box 16"/>
            <p:cNvSpPr txBox="1">
              <a:spLocks noChangeArrowheads="1"/>
            </p:cNvSpPr>
            <p:nvPr/>
          </p:nvSpPr>
          <p:spPr bwMode="auto">
            <a:xfrm>
              <a:off x="691" y="2944"/>
              <a:ext cx="547" cy="291"/>
            </a:xfrm>
            <a:prstGeom prst="rect">
              <a:avLst/>
            </a:prstGeom>
            <a:noFill/>
            <a:ln w="9525">
              <a:noFill/>
              <a:miter lim="800000"/>
              <a:headEnd/>
              <a:tailEnd/>
            </a:ln>
          </p:spPr>
          <p:txBody>
            <a:bodyPr>
              <a:spAutoFit/>
            </a:bodyPr>
            <a:lstStyle/>
            <a:p>
              <a:pPr>
                <a:defRPr/>
              </a:pPr>
              <a:r>
                <a:rPr lang="en-GB" dirty="0">
                  <a:solidFill>
                    <a:srgbClr val="FFFF00"/>
                  </a:solidFill>
                  <a:latin typeface="+mj-lt"/>
                  <a:cs typeface="Arial" charset="0"/>
                </a:rPr>
                <a:t>180</a:t>
              </a:r>
              <a:r>
                <a:rPr lang="en-GB" b="1" i="1" baseline="40000" dirty="0">
                  <a:solidFill>
                    <a:srgbClr val="FFFF00"/>
                  </a:solidFill>
                  <a:latin typeface="+mj-lt"/>
                  <a:cs typeface="Arial" charset="0"/>
                </a:rPr>
                <a:t>o</a:t>
              </a:r>
            </a:p>
          </p:txBody>
        </p:sp>
        <p:sp>
          <p:nvSpPr>
            <p:cNvPr id="27" name="Text Box 17"/>
            <p:cNvSpPr txBox="1">
              <a:spLocks noChangeArrowheads="1"/>
            </p:cNvSpPr>
            <p:nvPr/>
          </p:nvSpPr>
          <p:spPr bwMode="auto">
            <a:xfrm>
              <a:off x="1375" y="3571"/>
              <a:ext cx="583" cy="291"/>
            </a:xfrm>
            <a:prstGeom prst="rect">
              <a:avLst/>
            </a:prstGeom>
            <a:noFill/>
            <a:ln w="9525">
              <a:noFill/>
              <a:miter lim="800000"/>
              <a:headEnd/>
              <a:tailEnd/>
            </a:ln>
          </p:spPr>
          <p:txBody>
            <a:bodyPr>
              <a:spAutoFit/>
            </a:bodyPr>
            <a:lstStyle/>
            <a:p>
              <a:pPr>
                <a:defRPr/>
              </a:pPr>
              <a:r>
                <a:rPr lang="en-GB" dirty="0">
                  <a:solidFill>
                    <a:srgbClr val="FFFF00"/>
                  </a:solidFill>
                  <a:latin typeface="+mj-lt"/>
                  <a:cs typeface="Arial" charset="0"/>
                </a:rPr>
                <a:t>270</a:t>
              </a:r>
              <a:r>
                <a:rPr lang="en-GB" b="1" i="1" baseline="40000" dirty="0">
                  <a:solidFill>
                    <a:srgbClr val="FFFF00"/>
                  </a:solidFill>
                  <a:latin typeface="+mj-lt"/>
                  <a:cs typeface="Arial" charset="0"/>
                </a:rPr>
                <a:t>o</a:t>
              </a:r>
            </a:p>
          </p:txBody>
        </p:sp>
        <p:sp>
          <p:nvSpPr>
            <p:cNvPr id="28" name="Text Box 18"/>
            <p:cNvSpPr txBox="1">
              <a:spLocks noChangeArrowheads="1"/>
            </p:cNvSpPr>
            <p:nvPr/>
          </p:nvSpPr>
          <p:spPr bwMode="auto">
            <a:xfrm>
              <a:off x="1432" y="2384"/>
              <a:ext cx="462" cy="291"/>
            </a:xfrm>
            <a:prstGeom prst="rect">
              <a:avLst/>
            </a:prstGeom>
            <a:noFill/>
            <a:ln w="9525">
              <a:noFill/>
              <a:miter lim="800000"/>
              <a:headEnd/>
              <a:tailEnd/>
            </a:ln>
          </p:spPr>
          <p:txBody>
            <a:bodyPr>
              <a:spAutoFit/>
            </a:bodyPr>
            <a:lstStyle/>
            <a:p>
              <a:pPr>
                <a:defRPr/>
              </a:pPr>
              <a:r>
                <a:rPr lang="en-GB" dirty="0">
                  <a:solidFill>
                    <a:srgbClr val="FFFF00"/>
                  </a:solidFill>
                  <a:latin typeface="+mj-lt"/>
                  <a:cs typeface="Arial" charset="0"/>
                </a:rPr>
                <a:t>90</a:t>
              </a:r>
              <a:r>
                <a:rPr lang="en-GB" b="1" i="1" baseline="40000" dirty="0">
                  <a:solidFill>
                    <a:srgbClr val="FFFF00"/>
                  </a:solidFill>
                  <a:latin typeface="+mj-lt"/>
                  <a:cs typeface="Arial" charset="0"/>
                </a:rPr>
                <a:t>o</a:t>
              </a:r>
            </a:p>
          </p:txBody>
        </p:sp>
        <p:graphicFrame>
          <p:nvGraphicFramePr>
            <p:cNvPr id="22549" name="Object 9"/>
            <p:cNvGraphicFramePr>
              <a:graphicFrameLocks noChangeAspect="1"/>
            </p:cNvGraphicFramePr>
            <p:nvPr/>
          </p:nvGraphicFramePr>
          <p:xfrm>
            <a:off x="1566" y="3856"/>
            <a:ext cx="208" cy="360"/>
          </p:xfrm>
          <a:graphic>
            <a:graphicData uri="http://schemas.openxmlformats.org/presentationml/2006/ole">
              <mc:AlternateContent xmlns:mc="http://schemas.openxmlformats.org/markup-compatibility/2006">
                <mc:Choice xmlns:v="urn:schemas-microsoft-com:vml" Requires="v">
                  <p:oleObj spid="_x0000_s22558" name="Equation" r:id="rId15" imgW="330057" imgH="571252" progId="Equation.DSMT4">
                    <p:embed/>
                  </p:oleObj>
                </mc:Choice>
                <mc:Fallback>
                  <p:oleObj name="Equation" r:id="rId15" imgW="330057" imgH="571252" progId="Equation.DSMT4">
                    <p:embed/>
                    <p:pic>
                      <p:nvPicPr>
                        <p:cNvPr id="0" name="Object 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566" y="3856"/>
                          <a:ext cx="208" cy="360"/>
                        </a:xfrm>
                        <a:prstGeom prst="rect">
                          <a:avLst/>
                        </a:prstGeom>
                        <a:solidFill>
                          <a:schemeClr val="tx1"/>
                        </a:solidFill>
                        <a:ln w="28575">
                          <a:solidFill>
                            <a:srgbClr val="808080"/>
                          </a:solidFill>
                          <a:miter lim="800000"/>
                          <a:headEnd/>
                          <a:tailEnd/>
                        </a:ln>
                      </p:spPr>
                    </p:pic>
                  </p:oleObj>
                </mc:Fallback>
              </mc:AlternateContent>
            </a:graphicData>
          </a:graphic>
        </p:graphicFrame>
        <p:graphicFrame>
          <p:nvGraphicFramePr>
            <p:cNvPr id="22550" name="Object 10"/>
            <p:cNvGraphicFramePr>
              <a:graphicFrameLocks noChangeAspect="1"/>
            </p:cNvGraphicFramePr>
            <p:nvPr/>
          </p:nvGraphicFramePr>
          <p:xfrm>
            <a:off x="1603" y="2010"/>
            <a:ext cx="136" cy="360"/>
          </p:xfrm>
          <a:graphic>
            <a:graphicData uri="http://schemas.openxmlformats.org/presentationml/2006/ole">
              <mc:AlternateContent xmlns:mc="http://schemas.openxmlformats.org/markup-compatibility/2006">
                <mc:Choice xmlns:v="urn:schemas-microsoft-com:vml" Requires="v">
                  <p:oleObj spid="_x0000_s22559" name="Equation" r:id="rId17" imgW="215806" imgH="571252" progId="Equation.DSMT4">
                    <p:embed/>
                  </p:oleObj>
                </mc:Choice>
                <mc:Fallback>
                  <p:oleObj name="Equation" r:id="rId17" imgW="215806" imgH="571252" progId="Equation.DSMT4">
                    <p:embed/>
                    <p:pic>
                      <p:nvPicPr>
                        <p:cNvPr id="0" name="Object 1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603" y="2010"/>
                          <a:ext cx="136" cy="360"/>
                        </a:xfrm>
                        <a:prstGeom prst="rect">
                          <a:avLst/>
                        </a:prstGeom>
                        <a:solidFill>
                          <a:schemeClr val="tx1"/>
                        </a:solidFill>
                        <a:ln w="28575">
                          <a:solidFill>
                            <a:srgbClr val="808080"/>
                          </a:solidFill>
                          <a:miter lim="800000"/>
                          <a:headEnd/>
                          <a:tailEnd/>
                        </a:ln>
                      </p:spPr>
                    </p:pic>
                  </p:oleObj>
                </mc:Fallback>
              </mc:AlternateContent>
            </a:graphicData>
          </a:graphic>
        </p:graphicFrame>
        <p:graphicFrame>
          <p:nvGraphicFramePr>
            <p:cNvPr id="22551" name="Object 6"/>
            <p:cNvGraphicFramePr>
              <a:graphicFrameLocks noChangeAspect="1"/>
            </p:cNvGraphicFramePr>
            <p:nvPr/>
          </p:nvGraphicFramePr>
          <p:xfrm>
            <a:off x="463" y="3001"/>
            <a:ext cx="231" cy="216"/>
          </p:xfrm>
          <a:graphic>
            <a:graphicData uri="http://schemas.openxmlformats.org/presentationml/2006/ole">
              <mc:AlternateContent xmlns:mc="http://schemas.openxmlformats.org/markup-compatibility/2006">
                <mc:Choice xmlns:v="urn:schemas-microsoft-com:vml" Requires="v">
                  <p:oleObj spid="_x0000_s22560" name="Equation" r:id="rId19" imgW="190335" imgH="177646" progId="Equation.DSMT4">
                    <p:embed/>
                  </p:oleObj>
                </mc:Choice>
                <mc:Fallback>
                  <p:oleObj name="Equation" r:id="rId19" imgW="190335" imgH="177646" progId="Equation.DSMT4">
                    <p:embed/>
                    <p:pic>
                      <p:nvPicPr>
                        <p:cNvPr id="0" name="Object 6"/>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63" y="3001"/>
                          <a:ext cx="231" cy="216"/>
                        </a:xfrm>
                        <a:prstGeom prst="rect">
                          <a:avLst/>
                        </a:prstGeom>
                        <a:solidFill>
                          <a:schemeClr val="tx1"/>
                        </a:solidFill>
                        <a:ln w="28575">
                          <a:solidFill>
                            <a:srgbClr val="808080"/>
                          </a:solidFill>
                          <a:miter lim="800000"/>
                          <a:headEnd/>
                          <a:tailEnd/>
                        </a:ln>
                      </p:spPr>
                    </p:pic>
                  </p:oleObj>
                </mc:Fallback>
              </mc:AlternateContent>
            </a:graphicData>
          </a:graphic>
        </p:graphicFrame>
      </p:grpSp>
      <p:pic>
        <p:nvPicPr>
          <p:cNvPr id="29" name="Picture 28" descr="TICK.jpg"/>
          <p:cNvPicPr>
            <a:picLocks noChangeAspect="1"/>
          </p:cNvPicPr>
          <p:nvPr/>
        </p:nvPicPr>
        <p:blipFill>
          <a:blip r:embed="rId21" cstate="print"/>
          <a:stretch>
            <a:fillRect/>
          </a:stretch>
        </p:blipFill>
        <p:spPr>
          <a:xfrm>
            <a:off x="7940040" y="4038600"/>
            <a:ext cx="868680" cy="868680"/>
          </a:xfrm>
          <a:prstGeom prst="ellipse">
            <a:avLst/>
          </a:prstGeom>
          <a:ln>
            <a:noFill/>
          </a:ln>
          <a:effectLst>
            <a:softEdge rad="112500"/>
          </a:effectLst>
        </p:spPr>
      </p:pic>
      <p:sp>
        <p:nvSpPr>
          <p:cNvPr id="30" name="Cloud Callout 29"/>
          <p:cNvSpPr/>
          <p:nvPr/>
        </p:nvSpPr>
        <p:spPr bwMode="auto">
          <a:xfrm>
            <a:off x="5426075" y="1006475"/>
            <a:ext cx="3717925" cy="1169988"/>
          </a:xfrm>
          <a:prstGeom prst="cloudCallout">
            <a:avLst>
              <a:gd name="adj1" fmla="val 22946"/>
              <a:gd name="adj2" fmla="val 154920"/>
            </a:avLst>
          </a:prstGeom>
          <a:solidFill>
            <a:srgbClr val="4D4D4D"/>
          </a:solidFill>
          <a:ln w="28575" cap="flat" cmpd="sng" algn="ctr">
            <a:solidFill>
              <a:schemeClr val="tx1"/>
            </a:solidFill>
            <a:prstDash val="solid"/>
            <a:round/>
            <a:headEnd type="none" w="med" len="med"/>
            <a:tailEnd type="none" w="med" len="med"/>
          </a:ln>
          <a:effectLst/>
        </p:spPr>
        <p:txBody>
          <a:bodyPr>
            <a:spAutoFit/>
          </a:bodyPr>
          <a:lstStyle/>
          <a:p>
            <a:pPr algn="ctr">
              <a:spcBef>
                <a:spcPct val="50000"/>
              </a:spcBef>
              <a:defRPr/>
            </a:pPr>
            <a:r>
              <a:rPr lang="en-GB" sz="2200" dirty="0">
                <a:solidFill>
                  <a:srgbClr val="FFFF00"/>
                </a:solidFill>
                <a:latin typeface="+mj-lt"/>
                <a:cs typeface="Arial" charset="0"/>
              </a:rPr>
              <a:t>Note:           sin(+) and cos(+)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30"/>
                                        </p:tgtEl>
                                        <p:attrNameLst>
                                          <p:attrName>style.visibility</p:attrName>
                                        </p:attrNameLst>
                                      </p:cBhvr>
                                      <p:to>
                                        <p:strVal val="visible"/>
                                      </p:to>
                                    </p:set>
                                    <p:anim calcmode="discrete" valueType="clr">
                                      <p:cBhvr override="childStyle">
                                        <p:cTn id="13" dur="80"/>
                                        <p:tgtEl>
                                          <p:spTgt spid="30"/>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30"/>
                                        </p:tgtEl>
                                        <p:attrNameLst>
                                          <p:attrName>fillcolor</p:attrName>
                                        </p:attrNameLst>
                                      </p:cBhvr>
                                      <p:tavLst>
                                        <p:tav tm="0">
                                          <p:val>
                                            <p:clrVal>
                                              <a:schemeClr val="accent2"/>
                                            </p:clrVal>
                                          </p:val>
                                        </p:tav>
                                        <p:tav tm="50000">
                                          <p:val>
                                            <p:clrVal>
                                              <a:schemeClr val="hlink"/>
                                            </p:clrVal>
                                          </p:val>
                                        </p:tav>
                                      </p:tavLst>
                                    </p:anim>
                                    <p:set>
                                      <p:cBhvr>
                                        <p:cTn id="15" dur="80"/>
                                        <p:tgtEl>
                                          <p:spTgt spid="30"/>
                                        </p:tgtEl>
                                        <p:attrNameLst>
                                          <p:attrName>fill.type</p:attrName>
                                        </p:attrNameLst>
                                      </p:cBhvr>
                                      <p:to>
                                        <p:strVal val="solid"/>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39" presetClass="entr" presetSubtype="0" accel="100000" fill="hold" nodeType="clickEffect">
                                  <p:stCondLst>
                                    <p:cond delay="0"/>
                                  </p:stCondLst>
                                  <p:childTnLst>
                                    <p:set>
                                      <p:cBhvr>
                                        <p:cTn id="19" dur="1" fill="hold">
                                          <p:stCondLst>
                                            <p:cond delay="0"/>
                                          </p:stCondLst>
                                        </p:cTn>
                                        <p:tgtEl>
                                          <p:spTgt spid="29"/>
                                        </p:tgtEl>
                                        <p:attrNameLst>
                                          <p:attrName>style.visibility</p:attrName>
                                        </p:attrNameLst>
                                      </p:cBhvr>
                                      <p:to>
                                        <p:strVal val="visible"/>
                                      </p:to>
                                    </p:set>
                                    <p:anim calcmode="lin" valueType="num">
                                      <p:cBhvr>
                                        <p:cTn id="20" dur="500" fill="hold"/>
                                        <p:tgtEl>
                                          <p:spTgt spid="29"/>
                                        </p:tgtEl>
                                        <p:attrNameLst>
                                          <p:attrName>ppt_h</p:attrName>
                                        </p:attrNameLst>
                                      </p:cBhvr>
                                      <p:tavLst>
                                        <p:tav tm="0">
                                          <p:val>
                                            <p:strVal val="#ppt_h/20"/>
                                          </p:val>
                                        </p:tav>
                                        <p:tav tm="50000">
                                          <p:val>
                                            <p:strVal val="#ppt_h/20"/>
                                          </p:val>
                                        </p:tav>
                                        <p:tav tm="100000">
                                          <p:val>
                                            <p:strVal val="#ppt_h"/>
                                          </p:val>
                                        </p:tav>
                                      </p:tavLst>
                                    </p:anim>
                                    <p:anim calcmode="lin" valueType="num">
                                      <p:cBhvr>
                                        <p:cTn id="21" dur="500" fill="hold"/>
                                        <p:tgtEl>
                                          <p:spTgt spid="29"/>
                                        </p:tgtEl>
                                        <p:attrNameLst>
                                          <p:attrName>ppt_w</p:attrName>
                                        </p:attrNameLst>
                                      </p:cBhvr>
                                      <p:tavLst>
                                        <p:tav tm="0">
                                          <p:val>
                                            <p:strVal val="#ppt_w+.3"/>
                                          </p:val>
                                        </p:tav>
                                        <p:tav tm="50000">
                                          <p:val>
                                            <p:strVal val="#ppt_w+.3"/>
                                          </p:val>
                                        </p:tav>
                                        <p:tav tm="100000">
                                          <p:val>
                                            <p:strVal val="#ppt_w"/>
                                          </p:val>
                                        </p:tav>
                                      </p:tavLst>
                                    </p:anim>
                                    <p:anim calcmode="lin" valueType="num">
                                      <p:cBhvr>
                                        <p:cTn id="22" dur="500" fill="hold"/>
                                        <p:tgtEl>
                                          <p:spTgt spid="29"/>
                                        </p:tgtEl>
                                        <p:attrNameLst>
                                          <p:attrName>ppt_x</p:attrName>
                                        </p:attrNameLst>
                                      </p:cBhvr>
                                      <p:tavLst>
                                        <p:tav tm="0">
                                          <p:val>
                                            <p:strVal val="#ppt_x-.3"/>
                                          </p:val>
                                        </p:tav>
                                        <p:tav tm="50000">
                                          <p:val>
                                            <p:strVal val="#ppt_x"/>
                                          </p:val>
                                        </p:tav>
                                        <p:tav tm="100000">
                                          <p:val>
                                            <p:strVal val="#ppt_x"/>
                                          </p:val>
                                        </p:tav>
                                      </p:tavLst>
                                    </p:anim>
                                    <p:anim calcmode="lin" valueType="num">
                                      <p:cBhvr>
                                        <p:cTn id="23"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nodeType="clickEffect">
                                  <p:stCondLst>
                                    <p:cond delay="0"/>
                                  </p:stCondLst>
                                  <p:childTnLst>
                                    <p:set>
                                      <p:cBhvr>
                                        <p:cTn id="27" dur="1" fill="hold">
                                          <p:stCondLst>
                                            <p:cond delay="0"/>
                                          </p:stCondLst>
                                        </p:cTn>
                                        <p:tgtEl>
                                          <p:spTgt spid="7181"/>
                                        </p:tgtEl>
                                        <p:attrNameLst>
                                          <p:attrName>style.visibility</p:attrName>
                                        </p:attrNameLst>
                                      </p:cBhvr>
                                      <p:to>
                                        <p:strVal val="visible"/>
                                      </p:to>
                                    </p:set>
                                    <p:animEffect transition="in" filter="wipe(left)">
                                      <p:cBhvr>
                                        <p:cTn id="28" dur="500"/>
                                        <p:tgtEl>
                                          <p:spTgt spid="7181"/>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nodeType="clickEffect">
                                  <p:stCondLst>
                                    <p:cond delay="0"/>
                                  </p:stCondLst>
                                  <p:childTnLst>
                                    <p:set>
                                      <p:cBhvr>
                                        <p:cTn id="32" dur="1" fill="hold">
                                          <p:stCondLst>
                                            <p:cond delay="0"/>
                                          </p:stCondLst>
                                        </p:cTn>
                                        <p:tgtEl>
                                          <p:spTgt spid="7183"/>
                                        </p:tgtEl>
                                        <p:attrNameLst>
                                          <p:attrName>style.visibility</p:attrName>
                                        </p:attrNameLst>
                                      </p:cBhvr>
                                      <p:to>
                                        <p:strVal val="visible"/>
                                      </p:to>
                                    </p:set>
                                    <p:animEffect transition="in" filter="wipe(left)">
                                      <p:cBhvr>
                                        <p:cTn id="33" dur="500"/>
                                        <p:tgtEl>
                                          <p:spTgt spid="7183"/>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nodeType="clickEffect">
                                  <p:stCondLst>
                                    <p:cond delay="0"/>
                                  </p:stCondLst>
                                  <p:childTnLst>
                                    <p:set>
                                      <p:cBhvr>
                                        <p:cTn id="37" dur="1" fill="hold">
                                          <p:stCondLst>
                                            <p:cond delay="0"/>
                                          </p:stCondLst>
                                        </p:cTn>
                                        <p:tgtEl>
                                          <p:spTgt spid="7184"/>
                                        </p:tgtEl>
                                        <p:attrNameLst>
                                          <p:attrName>style.visibility</p:attrName>
                                        </p:attrNameLst>
                                      </p:cBhvr>
                                      <p:to>
                                        <p:strVal val="visible"/>
                                      </p:to>
                                    </p:set>
                                    <p:animEffect transition="in" filter="wipe(left)">
                                      <p:cBhvr>
                                        <p:cTn id="38" dur="500"/>
                                        <p:tgtEl>
                                          <p:spTgt spid="7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9" name="Text Box 4"/>
          <p:cNvSpPr txBox="1">
            <a:spLocks noChangeArrowheads="1"/>
          </p:cNvSpPr>
          <p:nvPr/>
        </p:nvSpPr>
        <p:spPr bwMode="auto">
          <a:xfrm>
            <a:off x="2347913" y="766763"/>
            <a:ext cx="4337050" cy="579437"/>
          </a:xfrm>
          <a:prstGeom prst="rect">
            <a:avLst/>
          </a:prstGeom>
          <a:noFill/>
          <a:ln w="9525">
            <a:noFill/>
            <a:miter lim="800000"/>
            <a:headEnd/>
            <a:tailEnd/>
          </a:ln>
        </p:spPr>
        <p:txBody>
          <a:bodyPr>
            <a:spAutoFit/>
          </a:bodyPr>
          <a:lstStyle/>
          <a:p>
            <a:pPr algn="ctr">
              <a:spcBef>
                <a:spcPct val="50000"/>
              </a:spcBef>
              <a:defRPr/>
            </a:pPr>
            <a:r>
              <a:rPr lang="en-GB" sz="3200" dirty="0">
                <a:solidFill>
                  <a:srgbClr val="FFFF00"/>
                </a:solidFill>
                <a:latin typeface="+mj-lt"/>
                <a:cs typeface="Arial" charset="0"/>
              </a:rPr>
              <a:t>The Wave Function</a:t>
            </a:r>
          </a:p>
        </p:txBody>
      </p:sp>
      <p:sp>
        <p:nvSpPr>
          <p:cNvPr id="7180" name="Text Box 5"/>
          <p:cNvSpPr txBox="1">
            <a:spLocks noChangeArrowheads="1"/>
          </p:cNvSpPr>
          <p:nvPr/>
        </p:nvSpPr>
        <p:spPr bwMode="auto">
          <a:xfrm>
            <a:off x="917575" y="1441450"/>
            <a:ext cx="1414463" cy="457200"/>
          </a:xfrm>
          <a:prstGeom prst="rect">
            <a:avLst/>
          </a:prstGeom>
          <a:noFill/>
          <a:ln w="9525">
            <a:noFill/>
            <a:miter lim="800000"/>
            <a:headEnd/>
            <a:tailEnd/>
          </a:ln>
        </p:spPr>
        <p:txBody>
          <a:bodyPr>
            <a:spAutoFit/>
          </a:bodyPr>
          <a:lstStyle/>
          <a:p>
            <a:pPr>
              <a:spcBef>
                <a:spcPct val="50000"/>
              </a:spcBef>
              <a:defRPr/>
            </a:pPr>
            <a:r>
              <a:rPr lang="en-GB" dirty="0">
                <a:solidFill>
                  <a:srgbClr val="FFFF00"/>
                </a:solidFill>
                <a:latin typeface="+mj-lt"/>
                <a:cs typeface="Arial" charset="0"/>
              </a:rPr>
              <a:t>Example</a:t>
            </a:r>
          </a:p>
        </p:txBody>
      </p:sp>
      <p:graphicFrame>
        <p:nvGraphicFramePr>
          <p:cNvPr id="23556" name="Object 2"/>
          <p:cNvGraphicFramePr>
            <a:graphicFrameLocks noChangeAspect="1"/>
          </p:cNvGraphicFramePr>
          <p:nvPr/>
        </p:nvGraphicFramePr>
        <p:xfrm>
          <a:off x="952500" y="2066925"/>
          <a:ext cx="7327900" cy="368300"/>
        </p:xfrm>
        <a:graphic>
          <a:graphicData uri="http://schemas.openxmlformats.org/presentationml/2006/ole">
            <mc:AlternateContent xmlns:mc="http://schemas.openxmlformats.org/markup-compatibility/2006">
              <mc:Choice xmlns:v="urn:schemas-microsoft-com:vml" Requires="v">
                <p:oleObj spid="_x0000_s23582" name="Equation" r:id="rId3" imgW="7327900" imgH="368300" progId="Equation.DSMT4">
                  <p:embed/>
                </p:oleObj>
              </mc:Choice>
              <mc:Fallback>
                <p:oleObj name="Equation" r:id="rId3" imgW="7327900" imgH="36830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500" y="2066925"/>
                        <a:ext cx="7327900" cy="368300"/>
                      </a:xfrm>
                      <a:prstGeom prst="rect">
                        <a:avLst/>
                      </a:prstGeom>
                      <a:solidFill>
                        <a:schemeClr val="tx1"/>
                      </a:solidFill>
                      <a:ln w="38100">
                        <a:solidFill>
                          <a:srgbClr val="808080"/>
                        </a:solidFill>
                        <a:miter lim="800000"/>
                        <a:headEnd/>
                        <a:tailEnd/>
                      </a:ln>
                    </p:spPr>
                  </p:pic>
                </p:oleObj>
              </mc:Fallback>
            </mc:AlternateContent>
          </a:graphicData>
        </a:graphic>
      </p:graphicFrame>
      <p:sp>
        <p:nvSpPr>
          <p:cNvPr id="23557" name="Text Box 8"/>
          <p:cNvSpPr txBox="1">
            <a:spLocks noChangeArrowheads="1"/>
          </p:cNvSpPr>
          <p:nvPr/>
        </p:nvSpPr>
        <p:spPr bwMode="auto">
          <a:xfrm>
            <a:off x="4310063" y="1927225"/>
            <a:ext cx="15017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pitchFamily="34" charset="0"/>
                <a:cs typeface="Arial" pitchFamily="34" charset="0"/>
              </a:defRPr>
            </a:lvl1pPr>
            <a:lvl2pPr marL="742950" indent="-285750" eaLnBrk="0" hangingPunct="0">
              <a:defRPr sz="2400">
                <a:solidFill>
                  <a:schemeClr val="tx1"/>
                </a:solidFill>
                <a:latin typeface="Arial Narrow" pitchFamily="34" charset="0"/>
                <a:cs typeface="Arial" pitchFamily="34" charset="0"/>
              </a:defRPr>
            </a:lvl2pPr>
            <a:lvl3pPr marL="1143000" indent="-228600" eaLnBrk="0" hangingPunct="0">
              <a:defRPr sz="2400">
                <a:solidFill>
                  <a:schemeClr val="tx1"/>
                </a:solidFill>
                <a:latin typeface="Arial Narrow" pitchFamily="34" charset="0"/>
                <a:cs typeface="Arial" pitchFamily="34" charset="0"/>
              </a:defRPr>
            </a:lvl3pPr>
            <a:lvl4pPr marL="1600200" indent="-228600" eaLnBrk="0" hangingPunct="0">
              <a:defRPr sz="2400">
                <a:solidFill>
                  <a:schemeClr val="tx1"/>
                </a:solidFill>
                <a:latin typeface="Arial Narrow" pitchFamily="34" charset="0"/>
                <a:cs typeface="Arial" pitchFamily="34" charset="0"/>
              </a:defRPr>
            </a:lvl4pPr>
            <a:lvl5pPr marL="2057400" indent="-228600" eaLnBrk="0" hangingPunct="0">
              <a:defRPr sz="2400">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Narrow" pitchFamily="34" charset="0"/>
                <a:cs typeface="Arial" pitchFamily="34" charset="0"/>
              </a:defRPr>
            </a:lvl9pPr>
          </a:lstStyle>
          <a:p>
            <a:pPr eaLnBrk="1" hangingPunct="1">
              <a:spcBef>
                <a:spcPct val="50000"/>
              </a:spcBef>
            </a:pPr>
            <a:endParaRPr lang="en-US"/>
          </a:p>
        </p:txBody>
      </p:sp>
      <p:graphicFrame>
        <p:nvGraphicFramePr>
          <p:cNvPr id="2059" name="Object 3"/>
          <p:cNvGraphicFramePr>
            <a:graphicFrameLocks noChangeAspect="1"/>
          </p:cNvGraphicFramePr>
          <p:nvPr/>
        </p:nvGraphicFramePr>
        <p:xfrm>
          <a:off x="958850" y="2811463"/>
          <a:ext cx="4927600" cy="368300"/>
        </p:xfrm>
        <a:graphic>
          <a:graphicData uri="http://schemas.openxmlformats.org/presentationml/2006/ole">
            <mc:AlternateContent xmlns:mc="http://schemas.openxmlformats.org/markup-compatibility/2006">
              <mc:Choice xmlns:v="urn:schemas-microsoft-com:vml" Requires="v">
                <p:oleObj spid="_x0000_s23583" name="Equation" r:id="rId5" imgW="4927600" imgH="368300" progId="Equation.DSMT4">
                  <p:embed/>
                </p:oleObj>
              </mc:Choice>
              <mc:Fallback>
                <p:oleObj name="Equation" r:id="rId5" imgW="4927600" imgH="3683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8850" y="2811463"/>
                        <a:ext cx="4927600" cy="368300"/>
                      </a:xfrm>
                      <a:prstGeom prst="rect">
                        <a:avLst/>
                      </a:prstGeom>
                      <a:solidFill>
                        <a:schemeClr val="tx1"/>
                      </a:solidFill>
                      <a:ln w="38100">
                        <a:solidFill>
                          <a:srgbClr val="808080"/>
                        </a:solidFill>
                        <a:miter lim="800000"/>
                        <a:headEnd/>
                        <a:tailEnd/>
                      </a:ln>
                    </p:spPr>
                  </p:pic>
                </p:oleObj>
              </mc:Fallback>
            </mc:AlternateContent>
          </a:graphicData>
        </a:graphic>
      </p:graphicFrame>
      <p:graphicFrame>
        <p:nvGraphicFramePr>
          <p:cNvPr id="2061" name="Object 4"/>
          <p:cNvGraphicFramePr>
            <a:graphicFrameLocks noChangeAspect="1"/>
          </p:cNvGraphicFramePr>
          <p:nvPr/>
        </p:nvGraphicFramePr>
        <p:xfrm>
          <a:off x="952500" y="3514725"/>
          <a:ext cx="1460500" cy="698500"/>
        </p:xfrm>
        <a:graphic>
          <a:graphicData uri="http://schemas.openxmlformats.org/presentationml/2006/ole">
            <mc:AlternateContent xmlns:mc="http://schemas.openxmlformats.org/markup-compatibility/2006">
              <mc:Choice xmlns:v="urn:schemas-microsoft-com:vml" Requires="v">
                <p:oleObj spid="_x0000_s23584" name="Equation" r:id="rId7" imgW="1460500" imgH="698500" progId="Equation.DSMT4">
                  <p:embed/>
                </p:oleObj>
              </mc:Choice>
              <mc:Fallback>
                <p:oleObj name="Equation" r:id="rId7" imgW="1460500" imgH="698500" progId="Equation.DSMT4">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52500" y="3514725"/>
                        <a:ext cx="1460500" cy="698500"/>
                      </a:xfrm>
                      <a:prstGeom prst="rect">
                        <a:avLst/>
                      </a:prstGeom>
                      <a:solidFill>
                        <a:schemeClr val="tx1"/>
                      </a:solidFill>
                      <a:ln w="38100">
                        <a:solidFill>
                          <a:srgbClr val="808080"/>
                        </a:solidFill>
                        <a:miter lim="800000"/>
                        <a:headEnd/>
                        <a:tailEnd/>
                      </a:ln>
                    </p:spPr>
                  </p:pic>
                </p:oleObj>
              </mc:Fallback>
            </mc:AlternateContent>
          </a:graphicData>
        </a:graphic>
      </p:graphicFrame>
      <p:graphicFrame>
        <p:nvGraphicFramePr>
          <p:cNvPr id="2063" name="Object 5"/>
          <p:cNvGraphicFramePr>
            <a:graphicFrameLocks noChangeAspect="1"/>
          </p:cNvGraphicFramePr>
          <p:nvPr/>
        </p:nvGraphicFramePr>
        <p:xfrm>
          <a:off x="952500" y="4546600"/>
          <a:ext cx="2971800" cy="292100"/>
        </p:xfrm>
        <a:graphic>
          <a:graphicData uri="http://schemas.openxmlformats.org/presentationml/2006/ole">
            <mc:AlternateContent xmlns:mc="http://schemas.openxmlformats.org/markup-compatibility/2006">
              <mc:Choice xmlns:v="urn:schemas-microsoft-com:vml" Requires="v">
                <p:oleObj spid="_x0000_s23585" name="Equation" r:id="rId9" imgW="2971800" imgH="292100" progId="Equation.DSMT4">
                  <p:embed/>
                </p:oleObj>
              </mc:Choice>
              <mc:Fallback>
                <p:oleObj name="Equation" r:id="rId9" imgW="2971800" imgH="292100" progId="Equation.DSMT4">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52500" y="4546600"/>
                        <a:ext cx="2971800" cy="292100"/>
                      </a:xfrm>
                      <a:prstGeom prst="rect">
                        <a:avLst/>
                      </a:prstGeom>
                      <a:solidFill>
                        <a:schemeClr val="tx1"/>
                      </a:solidFill>
                      <a:ln w="38100">
                        <a:solidFill>
                          <a:srgbClr val="808080"/>
                        </a:solidFill>
                        <a:miter lim="800000"/>
                        <a:headEnd/>
                        <a:tailEnd/>
                      </a:ln>
                    </p:spPr>
                  </p:pic>
                </p:oleObj>
              </mc:Fallback>
            </mc:AlternateContent>
          </a:graphicData>
        </a:graphic>
      </p:graphicFrame>
      <p:graphicFrame>
        <p:nvGraphicFramePr>
          <p:cNvPr id="2064" name="Object 6"/>
          <p:cNvGraphicFramePr>
            <a:graphicFrameLocks noChangeAspect="1"/>
          </p:cNvGraphicFramePr>
          <p:nvPr/>
        </p:nvGraphicFramePr>
        <p:xfrm>
          <a:off x="4032250" y="4552950"/>
          <a:ext cx="863600" cy="279400"/>
        </p:xfrm>
        <a:graphic>
          <a:graphicData uri="http://schemas.openxmlformats.org/presentationml/2006/ole">
            <mc:AlternateContent xmlns:mc="http://schemas.openxmlformats.org/markup-compatibility/2006">
              <mc:Choice xmlns:v="urn:schemas-microsoft-com:vml" Requires="v">
                <p:oleObj spid="_x0000_s23586" name="Equation" r:id="rId11" imgW="863225" imgH="279279" progId="Equation.DSMT4">
                  <p:embed/>
                </p:oleObj>
              </mc:Choice>
              <mc:Fallback>
                <p:oleObj name="Equation" r:id="rId11" imgW="863225" imgH="279279" progId="Equation.DSMT4">
                  <p:embed/>
                  <p:pic>
                    <p:nvPicPr>
                      <p:cNvPr id="0"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032250" y="4552950"/>
                        <a:ext cx="863600" cy="279400"/>
                      </a:xfrm>
                      <a:prstGeom prst="rect">
                        <a:avLst/>
                      </a:prstGeom>
                      <a:solidFill>
                        <a:schemeClr val="tx1"/>
                      </a:solidFill>
                      <a:ln w="38100">
                        <a:solidFill>
                          <a:srgbClr val="808080"/>
                        </a:solidFill>
                        <a:miter lim="800000"/>
                        <a:headEnd/>
                        <a:tailEnd/>
                      </a:ln>
                    </p:spPr>
                  </p:pic>
                </p:oleObj>
              </mc:Fallback>
            </mc:AlternateContent>
          </a:graphicData>
        </a:graphic>
      </p:graphicFrame>
      <p:graphicFrame>
        <p:nvGraphicFramePr>
          <p:cNvPr id="2065" name="Object 7"/>
          <p:cNvGraphicFramePr>
            <a:graphicFrameLocks noChangeAspect="1"/>
          </p:cNvGraphicFramePr>
          <p:nvPr/>
        </p:nvGraphicFramePr>
        <p:xfrm>
          <a:off x="5003800" y="4564063"/>
          <a:ext cx="876300" cy="266700"/>
        </p:xfrm>
        <a:graphic>
          <a:graphicData uri="http://schemas.openxmlformats.org/presentationml/2006/ole">
            <mc:AlternateContent xmlns:mc="http://schemas.openxmlformats.org/markup-compatibility/2006">
              <mc:Choice xmlns:v="urn:schemas-microsoft-com:vml" Requires="v">
                <p:oleObj spid="_x0000_s23587" name="Equation" r:id="rId13" imgW="749300" imgH="228600" progId="Equation.DSMT4">
                  <p:embed/>
                </p:oleObj>
              </mc:Choice>
              <mc:Fallback>
                <p:oleObj name="Equation" r:id="rId13" imgW="749300" imgH="228600" progId="Equation.DSMT4">
                  <p:embed/>
                  <p:pic>
                    <p:nvPicPr>
                      <p:cNvPr id="0"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03800" y="4564063"/>
                        <a:ext cx="876300" cy="266700"/>
                      </a:xfrm>
                      <a:prstGeom prst="rect">
                        <a:avLst/>
                      </a:prstGeom>
                      <a:solidFill>
                        <a:schemeClr val="tx1"/>
                      </a:solidFill>
                      <a:ln w="38100">
                        <a:solidFill>
                          <a:srgbClr val="808080"/>
                        </a:solidFill>
                        <a:miter lim="800000"/>
                        <a:headEnd/>
                        <a:tailEnd/>
                      </a:ln>
                    </p:spPr>
                  </p:pic>
                </p:oleObj>
              </mc:Fallback>
            </mc:AlternateContent>
          </a:graphicData>
        </a:graphic>
      </p:graphicFrame>
      <p:graphicFrame>
        <p:nvGraphicFramePr>
          <p:cNvPr id="2068" name="Object 9"/>
          <p:cNvGraphicFramePr>
            <a:graphicFrameLocks noChangeAspect="1"/>
          </p:cNvGraphicFramePr>
          <p:nvPr/>
        </p:nvGraphicFramePr>
        <p:xfrm>
          <a:off x="847725" y="5122863"/>
          <a:ext cx="4432300" cy="787400"/>
        </p:xfrm>
        <a:graphic>
          <a:graphicData uri="http://schemas.openxmlformats.org/presentationml/2006/ole">
            <mc:AlternateContent xmlns:mc="http://schemas.openxmlformats.org/markup-compatibility/2006">
              <mc:Choice xmlns:v="urn:schemas-microsoft-com:vml" Requires="v">
                <p:oleObj spid="_x0000_s23588" name="Equation" r:id="rId15" imgW="4432300" imgH="787400" progId="Equation.DSMT4">
                  <p:embed/>
                </p:oleObj>
              </mc:Choice>
              <mc:Fallback>
                <p:oleObj name="Equation" r:id="rId15" imgW="4432300" imgH="787400" progId="Equation.DSMT4">
                  <p:embed/>
                  <p:pic>
                    <p:nvPicPr>
                      <p:cNvPr id="0" name="Object 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47725" y="5122863"/>
                        <a:ext cx="4432300" cy="787400"/>
                      </a:xfrm>
                      <a:prstGeom prst="rect">
                        <a:avLst/>
                      </a:prstGeom>
                      <a:solidFill>
                        <a:schemeClr val="tx1"/>
                      </a:solidFill>
                      <a:ln w="38100">
                        <a:solidFill>
                          <a:srgbClr val="808080"/>
                        </a:solidFill>
                        <a:miter lim="800000"/>
                        <a:headEnd/>
                        <a:tailEnd/>
                      </a:ln>
                    </p:spPr>
                  </p:pic>
                </p:oleObj>
              </mc:Fallback>
            </mc:AlternateContent>
          </a:graphicData>
        </a:graphic>
      </p:graphicFrame>
      <p:graphicFrame>
        <p:nvGraphicFramePr>
          <p:cNvPr id="2077" name="Object 10"/>
          <p:cNvGraphicFramePr>
            <a:graphicFrameLocks noChangeAspect="1"/>
          </p:cNvGraphicFramePr>
          <p:nvPr/>
        </p:nvGraphicFramePr>
        <p:xfrm>
          <a:off x="952500" y="6192838"/>
          <a:ext cx="3454400" cy="304800"/>
        </p:xfrm>
        <a:graphic>
          <a:graphicData uri="http://schemas.openxmlformats.org/presentationml/2006/ole">
            <mc:AlternateContent xmlns:mc="http://schemas.openxmlformats.org/markup-compatibility/2006">
              <mc:Choice xmlns:v="urn:schemas-microsoft-com:vml" Requires="v">
                <p:oleObj spid="_x0000_s23589" name="Equation" r:id="rId17" imgW="3454400" imgH="304800" progId="Equation.DSMT4">
                  <p:embed/>
                </p:oleObj>
              </mc:Choice>
              <mc:Fallback>
                <p:oleObj name="Equation" r:id="rId17" imgW="3454400" imgH="304800" progId="Equation.DSMT4">
                  <p:embed/>
                  <p:pic>
                    <p:nvPicPr>
                      <p:cNvPr id="0" name="Object 1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52500" y="6192838"/>
                        <a:ext cx="3454400" cy="304800"/>
                      </a:xfrm>
                      <a:prstGeom prst="rect">
                        <a:avLst/>
                      </a:prstGeom>
                      <a:solidFill>
                        <a:schemeClr val="tx1"/>
                      </a:solidFill>
                      <a:ln w="38100">
                        <a:solidFill>
                          <a:srgbClr val="808080"/>
                        </a:solidFill>
                        <a:miter lim="800000"/>
                        <a:headEnd/>
                        <a:tailEnd/>
                      </a:ln>
                    </p:spPr>
                  </p:pic>
                </p:oleObj>
              </mc:Fallback>
            </mc:AlternateContent>
          </a:graphicData>
        </a:graphic>
      </p:graphicFrame>
      <p:sp>
        <p:nvSpPr>
          <p:cNvPr id="25" name="Cloud Callout 24"/>
          <p:cNvSpPr/>
          <p:nvPr/>
        </p:nvSpPr>
        <p:spPr bwMode="auto">
          <a:xfrm>
            <a:off x="3290888" y="3490913"/>
            <a:ext cx="3687762" cy="655637"/>
          </a:xfrm>
          <a:prstGeom prst="cloudCallout">
            <a:avLst>
              <a:gd name="adj1" fmla="val -71681"/>
              <a:gd name="adj2" fmla="val 781"/>
            </a:avLst>
          </a:prstGeom>
          <a:solidFill>
            <a:srgbClr val="4D4D4D"/>
          </a:solidFill>
          <a:ln w="28575" cap="flat" cmpd="sng" algn="ctr">
            <a:solidFill>
              <a:schemeClr val="tx1"/>
            </a:solidFill>
            <a:prstDash val="solid"/>
            <a:round/>
            <a:headEnd type="none" w="med" len="med"/>
            <a:tailEnd type="none" w="med" len="med"/>
          </a:ln>
          <a:effectLst/>
        </p:spPr>
        <p:txBody>
          <a:bodyPr>
            <a:spAutoFit/>
          </a:bodyPr>
          <a:lstStyle/>
          <a:p>
            <a:pPr algn="ctr">
              <a:spcBef>
                <a:spcPct val="50000"/>
              </a:spcBef>
              <a:defRPr/>
            </a:pPr>
            <a:r>
              <a:rPr lang="en-GB" sz="2200" dirty="0">
                <a:solidFill>
                  <a:srgbClr val="FFFF00"/>
                </a:solidFill>
                <a:latin typeface="+mj-lt"/>
                <a:cs typeface="Arial" charset="0"/>
              </a:rPr>
              <a:t>Square and add</a:t>
            </a:r>
          </a:p>
        </p:txBody>
      </p:sp>
      <p:sp>
        <p:nvSpPr>
          <p:cNvPr id="26" name="Cloud Callout 25"/>
          <p:cNvSpPr/>
          <p:nvPr/>
        </p:nvSpPr>
        <p:spPr bwMode="auto">
          <a:xfrm>
            <a:off x="5562600" y="2514600"/>
            <a:ext cx="3581400" cy="1687513"/>
          </a:xfrm>
          <a:prstGeom prst="cloudCallout">
            <a:avLst>
              <a:gd name="adj1" fmla="val -130454"/>
              <a:gd name="adj2" fmla="val 32893"/>
            </a:avLst>
          </a:prstGeom>
          <a:solidFill>
            <a:srgbClr val="4D4D4D"/>
          </a:solidFill>
          <a:ln w="28575" cap="flat" cmpd="sng" algn="ctr">
            <a:solidFill>
              <a:schemeClr val="tx1"/>
            </a:solidFill>
            <a:prstDash val="solid"/>
            <a:round/>
            <a:headEnd type="none" w="med" len="med"/>
            <a:tailEnd type="none" w="med" len="med"/>
          </a:ln>
          <a:effectLst/>
        </p:spPr>
        <p:txBody>
          <a:bodyPr>
            <a:spAutoFit/>
          </a:bodyPr>
          <a:lstStyle/>
          <a:p>
            <a:pPr algn="ctr">
              <a:spcBef>
                <a:spcPct val="50000"/>
              </a:spcBef>
              <a:defRPr/>
            </a:pPr>
            <a:r>
              <a:rPr lang="en-GB" sz="2200" dirty="0">
                <a:solidFill>
                  <a:srgbClr val="FFFF00"/>
                </a:solidFill>
                <a:latin typeface="+mj-lt"/>
                <a:cs typeface="Arial" charset="0"/>
              </a:rPr>
              <a:t>Find tan ratio note:          sin(+) and cos(+)</a:t>
            </a:r>
          </a:p>
        </p:txBody>
      </p:sp>
      <p:sp>
        <p:nvSpPr>
          <p:cNvPr id="27" name="Cloud Callout 26"/>
          <p:cNvSpPr/>
          <p:nvPr/>
        </p:nvSpPr>
        <p:spPr bwMode="auto">
          <a:xfrm>
            <a:off x="5456238" y="258763"/>
            <a:ext cx="3687762" cy="1687512"/>
          </a:xfrm>
          <a:prstGeom prst="cloudCallout">
            <a:avLst>
              <a:gd name="adj1" fmla="val -74992"/>
              <a:gd name="adj2" fmla="val 54358"/>
            </a:avLst>
          </a:prstGeom>
          <a:solidFill>
            <a:srgbClr val="4D4D4D"/>
          </a:solidFill>
          <a:ln w="28575" cap="flat" cmpd="sng" algn="ctr">
            <a:solidFill>
              <a:schemeClr val="tx1"/>
            </a:solidFill>
            <a:prstDash val="solid"/>
            <a:round/>
            <a:headEnd type="none" w="med" len="med"/>
            <a:tailEnd type="none" w="med" len="med"/>
          </a:ln>
          <a:effectLst/>
        </p:spPr>
        <p:txBody>
          <a:bodyPr>
            <a:spAutoFit/>
          </a:bodyPr>
          <a:lstStyle/>
          <a:p>
            <a:pPr algn="ctr">
              <a:spcBef>
                <a:spcPct val="50000"/>
              </a:spcBef>
              <a:defRPr/>
            </a:pPr>
            <a:r>
              <a:rPr lang="en-GB" sz="2200" dirty="0">
                <a:solidFill>
                  <a:srgbClr val="FFFF00"/>
                </a:solidFill>
                <a:latin typeface="+mj-lt"/>
                <a:cs typeface="Arial" charset="0"/>
              </a:rPr>
              <a:t>Expand and equate coefficients</a:t>
            </a:r>
          </a:p>
        </p:txBody>
      </p:sp>
      <p:grpSp>
        <p:nvGrpSpPr>
          <p:cNvPr id="2" name="Group 23"/>
          <p:cNvGrpSpPr>
            <a:grpSpLocks/>
          </p:cNvGrpSpPr>
          <p:nvPr/>
        </p:nvGrpSpPr>
        <p:grpSpPr bwMode="auto">
          <a:xfrm>
            <a:off x="5943600" y="3368675"/>
            <a:ext cx="3062288" cy="3317875"/>
            <a:chOff x="463" y="2010"/>
            <a:chExt cx="1995" cy="2206"/>
          </a:xfrm>
        </p:grpSpPr>
        <p:sp>
          <p:nvSpPr>
            <p:cNvPr id="29" name="AutoShape 10"/>
            <p:cNvSpPr>
              <a:spLocks noChangeArrowheads="1"/>
            </p:cNvSpPr>
            <p:nvPr/>
          </p:nvSpPr>
          <p:spPr bwMode="auto">
            <a:xfrm>
              <a:off x="1174" y="2672"/>
              <a:ext cx="942" cy="899"/>
            </a:xfrm>
            <a:prstGeom prst="flowChartOr">
              <a:avLst/>
            </a:prstGeom>
            <a:noFill/>
            <a:ln w="38100">
              <a:solidFill>
                <a:schemeClr val="tx1"/>
              </a:solidFill>
              <a:round/>
              <a:headEnd/>
              <a:tailEnd/>
            </a:ln>
          </p:spPr>
          <p:txBody>
            <a:bodyPr wrap="none" anchor="ctr"/>
            <a:lstStyle/>
            <a:p>
              <a:pPr>
                <a:defRPr/>
              </a:pPr>
              <a:endParaRPr lang="en-US">
                <a:latin typeface="+mj-lt"/>
                <a:cs typeface="Arial" charset="0"/>
              </a:endParaRPr>
            </a:p>
          </p:txBody>
        </p:sp>
        <p:sp>
          <p:nvSpPr>
            <p:cNvPr id="30" name="Text Box 11"/>
            <p:cNvSpPr txBox="1">
              <a:spLocks noChangeArrowheads="1"/>
            </p:cNvSpPr>
            <p:nvPr/>
          </p:nvSpPr>
          <p:spPr bwMode="auto">
            <a:xfrm>
              <a:off x="1711" y="3166"/>
              <a:ext cx="291" cy="291"/>
            </a:xfrm>
            <a:prstGeom prst="rect">
              <a:avLst/>
            </a:prstGeom>
            <a:noFill/>
            <a:ln w="9525">
              <a:noFill/>
              <a:miter lim="800000"/>
              <a:headEnd/>
              <a:tailEnd/>
            </a:ln>
          </p:spPr>
          <p:txBody>
            <a:bodyPr>
              <a:spAutoFit/>
            </a:bodyPr>
            <a:lstStyle/>
            <a:p>
              <a:pPr>
                <a:defRPr/>
              </a:pPr>
              <a:r>
                <a:rPr lang="en-GB" dirty="0">
                  <a:latin typeface="+mj-lt"/>
                  <a:cs typeface="Arial" charset="0"/>
                </a:rPr>
                <a:t>C</a:t>
              </a:r>
            </a:p>
          </p:txBody>
        </p:sp>
        <p:sp>
          <p:nvSpPr>
            <p:cNvPr id="31" name="Text Box 12"/>
            <p:cNvSpPr txBox="1">
              <a:spLocks noChangeArrowheads="1"/>
            </p:cNvSpPr>
            <p:nvPr/>
          </p:nvSpPr>
          <p:spPr bwMode="auto">
            <a:xfrm>
              <a:off x="1708" y="2819"/>
              <a:ext cx="291" cy="291"/>
            </a:xfrm>
            <a:prstGeom prst="rect">
              <a:avLst/>
            </a:prstGeom>
            <a:noFill/>
            <a:ln w="9525">
              <a:noFill/>
              <a:miter lim="800000"/>
              <a:headEnd/>
              <a:tailEnd/>
            </a:ln>
          </p:spPr>
          <p:txBody>
            <a:bodyPr>
              <a:spAutoFit/>
            </a:bodyPr>
            <a:lstStyle/>
            <a:p>
              <a:pPr>
                <a:defRPr/>
              </a:pPr>
              <a:r>
                <a:rPr lang="en-GB" dirty="0">
                  <a:latin typeface="+mj-lt"/>
                  <a:cs typeface="Arial" charset="0"/>
                </a:rPr>
                <a:t>A</a:t>
              </a:r>
            </a:p>
          </p:txBody>
        </p:sp>
        <p:sp>
          <p:nvSpPr>
            <p:cNvPr id="32" name="Text Box 13"/>
            <p:cNvSpPr txBox="1">
              <a:spLocks noChangeArrowheads="1"/>
            </p:cNvSpPr>
            <p:nvPr/>
          </p:nvSpPr>
          <p:spPr bwMode="auto">
            <a:xfrm>
              <a:off x="1318" y="2824"/>
              <a:ext cx="291" cy="291"/>
            </a:xfrm>
            <a:prstGeom prst="rect">
              <a:avLst/>
            </a:prstGeom>
            <a:noFill/>
            <a:ln w="9525">
              <a:noFill/>
              <a:miter lim="800000"/>
              <a:headEnd/>
              <a:tailEnd/>
            </a:ln>
          </p:spPr>
          <p:txBody>
            <a:bodyPr>
              <a:spAutoFit/>
            </a:bodyPr>
            <a:lstStyle/>
            <a:p>
              <a:pPr>
                <a:defRPr/>
              </a:pPr>
              <a:r>
                <a:rPr lang="en-GB" dirty="0">
                  <a:latin typeface="+mj-lt"/>
                  <a:cs typeface="Arial" charset="0"/>
                </a:rPr>
                <a:t>S</a:t>
              </a:r>
            </a:p>
          </p:txBody>
        </p:sp>
        <p:sp>
          <p:nvSpPr>
            <p:cNvPr id="33" name="Text Box 14"/>
            <p:cNvSpPr txBox="1">
              <a:spLocks noChangeArrowheads="1"/>
            </p:cNvSpPr>
            <p:nvPr/>
          </p:nvSpPr>
          <p:spPr bwMode="auto">
            <a:xfrm>
              <a:off x="1318" y="3172"/>
              <a:ext cx="291" cy="291"/>
            </a:xfrm>
            <a:prstGeom prst="rect">
              <a:avLst/>
            </a:prstGeom>
            <a:noFill/>
            <a:ln w="9525">
              <a:noFill/>
              <a:miter lim="800000"/>
              <a:headEnd/>
              <a:tailEnd/>
            </a:ln>
          </p:spPr>
          <p:txBody>
            <a:bodyPr>
              <a:spAutoFit/>
            </a:bodyPr>
            <a:lstStyle/>
            <a:p>
              <a:pPr>
                <a:defRPr/>
              </a:pPr>
              <a:r>
                <a:rPr lang="en-GB" dirty="0">
                  <a:latin typeface="+mj-lt"/>
                  <a:cs typeface="Arial" charset="0"/>
                </a:rPr>
                <a:t>T</a:t>
              </a:r>
            </a:p>
          </p:txBody>
        </p:sp>
        <p:sp>
          <p:nvSpPr>
            <p:cNvPr id="34" name="Text Box 15"/>
            <p:cNvSpPr txBox="1">
              <a:spLocks noChangeArrowheads="1"/>
            </p:cNvSpPr>
            <p:nvPr/>
          </p:nvSpPr>
          <p:spPr bwMode="auto">
            <a:xfrm>
              <a:off x="2089" y="2995"/>
              <a:ext cx="369" cy="291"/>
            </a:xfrm>
            <a:prstGeom prst="rect">
              <a:avLst/>
            </a:prstGeom>
            <a:noFill/>
            <a:ln w="9525">
              <a:noFill/>
              <a:miter lim="800000"/>
              <a:headEnd/>
              <a:tailEnd/>
            </a:ln>
          </p:spPr>
          <p:txBody>
            <a:bodyPr>
              <a:spAutoFit/>
            </a:bodyPr>
            <a:lstStyle/>
            <a:p>
              <a:pPr>
                <a:defRPr/>
              </a:pPr>
              <a:r>
                <a:rPr lang="en-GB" dirty="0">
                  <a:solidFill>
                    <a:srgbClr val="FFFF00"/>
                  </a:solidFill>
                  <a:latin typeface="+mj-lt"/>
                  <a:cs typeface="Arial" charset="0"/>
                </a:rPr>
                <a:t>0</a:t>
              </a:r>
              <a:r>
                <a:rPr lang="en-GB" b="1" i="1" baseline="40000" dirty="0">
                  <a:solidFill>
                    <a:srgbClr val="FFFF00"/>
                  </a:solidFill>
                  <a:latin typeface="+mj-lt"/>
                  <a:cs typeface="Arial" charset="0"/>
                </a:rPr>
                <a:t>o</a:t>
              </a:r>
            </a:p>
          </p:txBody>
        </p:sp>
        <p:sp>
          <p:nvSpPr>
            <p:cNvPr id="35" name="Text Box 16"/>
            <p:cNvSpPr txBox="1">
              <a:spLocks noChangeArrowheads="1"/>
            </p:cNvSpPr>
            <p:nvPr/>
          </p:nvSpPr>
          <p:spPr bwMode="auto">
            <a:xfrm>
              <a:off x="691" y="2944"/>
              <a:ext cx="547" cy="291"/>
            </a:xfrm>
            <a:prstGeom prst="rect">
              <a:avLst/>
            </a:prstGeom>
            <a:noFill/>
            <a:ln w="9525">
              <a:noFill/>
              <a:miter lim="800000"/>
              <a:headEnd/>
              <a:tailEnd/>
            </a:ln>
          </p:spPr>
          <p:txBody>
            <a:bodyPr>
              <a:spAutoFit/>
            </a:bodyPr>
            <a:lstStyle/>
            <a:p>
              <a:pPr>
                <a:defRPr/>
              </a:pPr>
              <a:r>
                <a:rPr lang="en-GB" dirty="0">
                  <a:solidFill>
                    <a:srgbClr val="FFFF00"/>
                  </a:solidFill>
                  <a:latin typeface="+mj-lt"/>
                  <a:cs typeface="Arial" charset="0"/>
                </a:rPr>
                <a:t>180</a:t>
              </a:r>
              <a:r>
                <a:rPr lang="en-GB" b="1" i="1" baseline="40000" dirty="0">
                  <a:solidFill>
                    <a:srgbClr val="FFFF00"/>
                  </a:solidFill>
                  <a:latin typeface="+mj-lt"/>
                  <a:cs typeface="Arial" charset="0"/>
                </a:rPr>
                <a:t>o</a:t>
              </a:r>
            </a:p>
          </p:txBody>
        </p:sp>
        <p:sp>
          <p:nvSpPr>
            <p:cNvPr id="36" name="Text Box 17"/>
            <p:cNvSpPr txBox="1">
              <a:spLocks noChangeArrowheads="1"/>
            </p:cNvSpPr>
            <p:nvPr/>
          </p:nvSpPr>
          <p:spPr bwMode="auto">
            <a:xfrm>
              <a:off x="1375" y="3571"/>
              <a:ext cx="583" cy="291"/>
            </a:xfrm>
            <a:prstGeom prst="rect">
              <a:avLst/>
            </a:prstGeom>
            <a:noFill/>
            <a:ln w="9525">
              <a:noFill/>
              <a:miter lim="800000"/>
              <a:headEnd/>
              <a:tailEnd/>
            </a:ln>
          </p:spPr>
          <p:txBody>
            <a:bodyPr>
              <a:spAutoFit/>
            </a:bodyPr>
            <a:lstStyle/>
            <a:p>
              <a:pPr>
                <a:defRPr/>
              </a:pPr>
              <a:r>
                <a:rPr lang="en-GB" dirty="0">
                  <a:solidFill>
                    <a:srgbClr val="FFFF00"/>
                  </a:solidFill>
                  <a:latin typeface="+mj-lt"/>
                  <a:cs typeface="Arial" charset="0"/>
                </a:rPr>
                <a:t>270</a:t>
              </a:r>
              <a:r>
                <a:rPr lang="en-GB" b="1" i="1" baseline="40000" dirty="0">
                  <a:solidFill>
                    <a:srgbClr val="FFFF00"/>
                  </a:solidFill>
                  <a:latin typeface="+mj-lt"/>
                  <a:cs typeface="Arial" charset="0"/>
                </a:rPr>
                <a:t>o</a:t>
              </a:r>
            </a:p>
          </p:txBody>
        </p:sp>
        <p:sp>
          <p:nvSpPr>
            <p:cNvPr id="37" name="Text Box 18"/>
            <p:cNvSpPr txBox="1">
              <a:spLocks noChangeArrowheads="1"/>
            </p:cNvSpPr>
            <p:nvPr/>
          </p:nvSpPr>
          <p:spPr bwMode="auto">
            <a:xfrm>
              <a:off x="1432" y="2384"/>
              <a:ext cx="462" cy="291"/>
            </a:xfrm>
            <a:prstGeom prst="rect">
              <a:avLst/>
            </a:prstGeom>
            <a:noFill/>
            <a:ln w="9525">
              <a:noFill/>
              <a:miter lim="800000"/>
              <a:headEnd/>
              <a:tailEnd/>
            </a:ln>
          </p:spPr>
          <p:txBody>
            <a:bodyPr>
              <a:spAutoFit/>
            </a:bodyPr>
            <a:lstStyle/>
            <a:p>
              <a:pPr>
                <a:defRPr/>
              </a:pPr>
              <a:r>
                <a:rPr lang="en-GB" dirty="0">
                  <a:solidFill>
                    <a:srgbClr val="FFFF00"/>
                  </a:solidFill>
                  <a:latin typeface="+mj-lt"/>
                  <a:cs typeface="Arial" charset="0"/>
                </a:rPr>
                <a:t>90</a:t>
              </a:r>
              <a:r>
                <a:rPr lang="en-GB" b="1" i="1" baseline="40000" dirty="0">
                  <a:solidFill>
                    <a:srgbClr val="FFFF00"/>
                  </a:solidFill>
                  <a:latin typeface="+mj-lt"/>
                  <a:cs typeface="Arial" charset="0"/>
                </a:rPr>
                <a:t>o</a:t>
              </a:r>
            </a:p>
          </p:txBody>
        </p:sp>
        <p:graphicFrame>
          <p:nvGraphicFramePr>
            <p:cNvPr id="23579" name="Object 25"/>
            <p:cNvGraphicFramePr>
              <a:graphicFrameLocks noChangeAspect="1"/>
            </p:cNvGraphicFramePr>
            <p:nvPr/>
          </p:nvGraphicFramePr>
          <p:xfrm>
            <a:off x="1566" y="3856"/>
            <a:ext cx="208" cy="360"/>
          </p:xfrm>
          <a:graphic>
            <a:graphicData uri="http://schemas.openxmlformats.org/presentationml/2006/ole">
              <mc:AlternateContent xmlns:mc="http://schemas.openxmlformats.org/markup-compatibility/2006">
                <mc:Choice xmlns:v="urn:schemas-microsoft-com:vml" Requires="v">
                  <p:oleObj spid="_x0000_s23590" name="Equation" r:id="rId19" imgW="330057" imgH="571252" progId="Equation.DSMT4">
                    <p:embed/>
                  </p:oleObj>
                </mc:Choice>
                <mc:Fallback>
                  <p:oleObj name="Equation" r:id="rId19" imgW="330057" imgH="571252" progId="Equation.DSMT4">
                    <p:embed/>
                    <p:pic>
                      <p:nvPicPr>
                        <p:cNvPr id="0" name="Object 2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566" y="3856"/>
                          <a:ext cx="208" cy="360"/>
                        </a:xfrm>
                        <a:prstGeom prst="rect">
                          <a:avLst/>
                        </a:prstGeom>
                        <a:solidFill>
                          <a:schemeClr val="tx1"/>
                        </a:solidFill>
                        <a:ln w="28575">
                          <a:solidFill>
                            <a:srgbClr val="808080"/>
                          </a:solidFill>
                          <a:miter lim="800000"/>
                          <a:headEnd/>
                          <a:tailEnd/>
                        </a:ln>
                      </p:spPr>
                    </p:pic>
                  </p:oleObj>
                </mc:Fallback>
              </mc:AlternateContent>
            </a:graphicData>
          </a:graphic>
        </p:graphicFrame>
        <p:graphicFrame>
          <p:nvGraphicFramePr>
            <p:cNvPr id="23580" name="Object 26"/>
            <p:cNvGraphicFramePr>
              <a:graphicFrameLocks noChangeAspect="1"/>
            </p:cNvGraphicFramePr>
            <p:nvPr/>
          </p:nvGraphicFramePr>
          <p:xfrm>
            <a:off x="1603" y="2010"/>
            <a:ext cx="136" cy="360"/>
          </p:xfrm>
          <a:graphic>
            <a:graphicData uri="http://schemas.openxmlformats.org/presentationml/2006/ole">
              <mc:AlternateContent xmlns:mc="http://schemas.openxmlformats.org/markup-compatibility/2006">
                <mc:Choice xmlns:v="urn:schemas-microsoft-com:vml" Requires="v">
                  <p:oleObj spid="_x0000_s23591" name="Equation" r:id="rId21" imgW="215806" imgH="571252" progId="Equation.DSMT4">
                    <p:embed/>
                  </p:oleObj>
                </mc:Choice>
                <mc:Fallback>
                  <p:oleObj name="Equation" r:id="rId21" imgW="215806" imgH="571252" progId="Equation.DSMT4">
                    <p:embed/>
                    <p:pic>
                      <p:nvPicPr>
                        <p:cNvPr id="0" name="Object 26"/>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603" y="2010"/>
                          <a:ext cx="136" cy="360"/>
                        </a:xfrm>
                        <a:prstGeom prst="rect">
                          <a:avLst/>
                        </a:prstGeom>
                        <a:solidFill>
                          <a:schemeClr val="tx1"/>
                        </a:solidFill>
                        <a:ln w="28575">
                          <a:solidFill>
                            <a:srgbClr val="808080"/>
                          </a:solidFill>
                          <a:miter lim="800000"/>
                          <a:headEnd/>
                          <a:tailEnd/>
                        </a:ln>
                      </p:spPr>
                    </p:pic>
                  </p:oleObj>
                </mc:Fallback>
              </mc:AlternateContent>
            </a:graphicData>
          </a:graphic>
        </p:graphicFrame>
        <p:graphicFrame>
          <p:nvGraphicFramePr>
            <p:cNvPr id="23581" name="Object 27"/>
            <p:cNvGraphicFramePr>
              <a:graphicFrameLocks noChangeAspect="1"/>
            </p:cNvGraphicFramePr>
            <p:nvPr/>
          </p:nvGraphicFramePr>
          <p:xfrm>
            <a:off x="463" y="3001"/>
            <a:ext cx="231" cy="216"/>
          </p:xfrm>
          <a:graphic>
            <a:graphicData uri="http://schemas.openxmlformats.org/presentationml/2006/ole">
              <mc:AlternateContent xmlns:mc="http://schemas.openxmlformats.org/markup-compatibility/2006">
                <mc:Choice xmlns:v="urn:schemas-microsoft-com:vml" Requires="v">
                  <p:oleObj spid="_x0000_s23592" name="Equation" r:id="rId23" imgW="190335" imgH="177646" progId="Equation.DSMT4">
                    <p:embed/>
                  </p:oleObj>
                </mc:Choice>
                <mc:Fallback>
                  <p:oleObj name="Equation" r:id="rId23" imgW="190335" imgH="177646" progId="Equation.DSMT4">
                    <p:embed/>
                    <p:pic>
                      <p:nvPicPr>
                        <p:cNvPr id="0" name="Object 27"/>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63" y="3001"/>
                          <a:ext cx="231" cy="216"/>
                        </a:xfrm>
                        <a:prstGeom prst="rect">
                          <a:avLst/>
                        </a:prstGeom>
                        <a:solidFill>
                          <a:schemeClr val="tx1"/>
                        </a:solidFill>
                        <a:ln w="28575">
                          <a:solidFill>
                            <a:srgbClr val="808080"/>
                          </a:solidFill>
                          <a:miter lim="800000"/>
                          <a:headEnd/>
                          <a:tailEnd/>
                        </a:ln>
                      </p:spPr>
                    </p:pic>
                  </p:oleObj>
                </mc:Fallback>
              </mc:AlternateContent>
            </a:graphicData>
          </a:graphic>
        </p:graphicFrame>
      </p:grpSp>
      <p:pic>
        <p:nvPicPr>
          <p:cNvPr id="44" name="Picture 43" descr="TICK.jpg"/>
          <p:cNvPicPr>
            <a:picLocks noChangeAspect="1"/>
          </p:cNvPicPr>
          <p:nvPr/>
        </p:nvPicPr>
        <p:blipFill>
          <a:blip r:embed="rId25" cstate="print"/>
          <a:stretch>
            <a:fillRect/>
          </a:stretch>
        </p:blipFill>
        <p:spPr>
          <a:xfrm>
            <a:off x="7909560" y="4023360"/>
            <a:ext cx="868680" cy="868680"/>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7"/>
                                        </p:tgtEl>
                                        <p:attrNameLst>
                                          <p:attrName>style.visibility</p:attrName>
                                        </p:attrNameLst>
                                      </p:cBhvr>
                                      <p:to>
                                        <p:strVal val="visible"/>
                                      </p:to>
                                    </p:set>
                                    <p:anim calcmode="discrete" valueType="clr">
                                      <p:cBhvr override="childStyle">
                                        <p:cTn id="7" dur="80"/>
                                        <p:tgtEl>
                                          <p:spTgt spid="2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7"/>
                                        </p:tgtEl>
                                        <p:attrNameLst>
                                          <p:attrName>fillcolor</p:attrName>
                                        </p:attrNameLst>
                                      </p:cBhvr>
                                      <p:tavLst>
                                        <p:tav tm="0">
                                          <p:val>
                                            <p:clrVal>
                                              <a:schemeClr val="accent2"/>
                                            </p:clrVal>
                                          </p:val>
                                        </p:tav>
                                        <p:tav tm="50000">
                                          <p:val>
                                            <p:clrVal>
                                              <a:schemeClr val="hlink"/>
                                            </p:clrVal>
                                          </p:val>
                                        </p:tav>
                                      </p:tavLst>
                                    </p:anim>
                                    <p:set>
                                      <p:cBhvr>
                                        <p:cTn id="9" dur="80"/>
                                        <p:tgtEl>
                                          <p:spTgt spid="27"/>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8" fill="hold" nodeType="clickEffect">
                                  <p:stCondLst>
                                    <p:cond delay="0"/>
                                  </p:stCondLst>
                                  <p:childTnLst>
                                    <p:set>
                                      <p:cBhvr>
                                        <p:cTn id="13" dur="1" fill="hold">
                                          <p:stCondLst>
                                            <p:cond delay="0"/>
                                          </p:stCondLst>
                                        </p:cTn>
                                        <p:tgtEl>
                                          <p:spTgt spid="2059"/>
                                        </p:tgtEl>
                                        <p:attrNameLst>
                                          <p:attrName>style.visibility</p:attrName>
                                        </p:attrNameLst>
                                      </p:cBhvr>
                                      <p:to>
                                        <p:strVal val="visible"/>
                                      </p:to>
                                    </p:set>
                                    <p:animEffect transition="in" filter="wipe(left)">
                                      <p:cBhvr>
                                        <p:cTn id="14" dur="500"/>
                                        <p:tgtEl>
                                          <p:spTgt spid="2059"/>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nodeType="clickEffect">
                                  <p:stCondLst>
                                    <p:cond delay="0"/>
                                  </p:stCondLst>
                                  <p:childTnLst>
                                    <p:set>
                                      <p:cBhvr>
                                        <p:cTn id="18" dur="1" fill="hold">
                                          <p:stCondLst>
                                            <p:cond delay="0"/>
                                          </p:stCondLst>
                                        </p:cTn>
                                        <p:tgtEl>
                                          <p:spTgt spid="2061"/>
                                        </p:tgtEl>
                                        <p:attrNameLst>
                                          <p:attrName>style.visibility</p:attrName>
                                        </p:attrNameLst>
                                      </p:cBhvr>
                                      <p:to>
                                        <p:strVal val="visible"/>
                                      </p:to>
                                    </p:set>
                                    <p:animEffect transition="in" filter="wipe(left)">
                                      <p:cBhvr>
                                        <p:cTn id="19" dur="500"/>
                                        <p:tgtEl>
                                          <p:spTgt spid="2061"/>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xit" presetSubtype="0" fill="hold" grpId="1" nodeType="clickEffect">
                                  <p:stCondLst>
                                    <p:cond delay="0"/>
                                  </p:stCondLst>
                                  <p:iterate type="lt">
                                    <p:tmAbs val="0"/>
                                  </p:iterate>
                                  <p:childTnLst>
                                    <p:set>
                                      <p:cBhvr>
                                        <p:cTn id="23" dur="1" fill="hold">
                                          <p:stCondLst>
                                            <p:cond delay="0"/>
                                          </p:stCondLst>
                                        </p:cTn>
                                        <p:tgtEl>
                                          <p:spTgt spid="27"/>
                                        </p:tgtEl>
                                        <p:attrNameLst>
                                          <p:attrName>style.visibility</p:attrName>
                                        </p:attrNameLst>
                                      </p:cBhvr>
                                      <p:to>
                                        <p:strVal val="hidden"/>
                                      </p:to>
                                    </p:set>
                                  </p:childTnLst>
                                </p:cTn>
                              </p:par>
                            </p:childTnLst>
                          </p:cTn>
                        </p:par>
                        <p:par>
                          <p:cTn id="24" fill="hold" nodeType="afterGroup">
                            <p:stCondLst>
                              <p:cond delay="0"/>
                            </p:stCondLst>
                            <p:childTnLst>
                              <p:par>
                                <p:cTn id="25" presetID="27" presetClass="entr" presetSubtype="0" fill="hold" grpId="0" nodeType="afterEffect">
                                  <p:stCondLst>
                                    <p:cond delay="0"/>
                                  </p:stCondLst>
                                  <p:iterate type="lt">
                                    <p:tmPct val="50000"/>
                                  </p:iterate>
                                  <p:childTnLst>
                                    <p:set>
                                      <p:cBhvr>
                                        <p:cTn id="26" dur="1" fill="hold">
                                          <p:stCondLst>
                                            <p:cond delay="0"/>
                                          </p:stCondLst>
                                        </p:cTn>
                                        <p:tgtEl>
                                          <p:spTgt spid="25"/>
                                        </p:tgtEl>
                                        <p:attrNameLst>
                                          <p:attrName>style.visibility</p:attrName>
                                        </p:attrNameLst>
                                      </p:cBhvr>
                                      <p:to>
                                        <p:strVal val="visible"/>
                                      </p:to>
                                    </p:set>
                                    <p:anim calcmode="discrete" valueType="clr">
                                      <p:cBhvr override="childStyle">
                                        <p:cTn id="27" dur="80"/>
                                        <p:tgtEl>
                                          <p:spTgt spid="25"/>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25"/>
                                        </p:tgtEl>
                                        <p:attrNameLst>
                                          <p:attrName>fillcolor</p:attrName>
                                        </p:attrNameLst>
                                      </p:cBhvr>
                                      <p:tavLst>
                                        <p:tav tm="0">
                                          <p:val>
                                            <p:clrVal>
                                              <a:schemeClr val="accent2"/>
                                            </p:clrVal>
                                          </p:val>
                                        </p:tav>
                                        <p:tav tm="50000">
                                          <p:val>
                                            <p:clrVal>
                                              <a:schemeClr val="hlink"/>
                                            </p:clrVal>
                                          </p:val>
                                        </p:tav>
                                      </p:tavLst>
                                    </p:anim>
                                    <p:set>
                                      <p:cBhvr>
                                        <p:cTn id="29" dur="80"/>
                                        <p:tgtEl>
                                          <p:spTgt spid="25"/>
                                        </p:tgtEl>
                                        <p:attrNameLst>
                                          <p:attrName>fill.type</p:attrName>
                                        </p:attrNameLst>
                                      </p:cBhvr>
                                      <p:to>
                                        <p:strVal val="solid"/>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nodeType="clickEffect">
                                  <p:stCondLst>
                                    <p:cond delay="0"/>
                                  </p:stCondLst>
                                  <p:childTnLst>
                                    <p:set>
                                      <p:cBhvr>
                                        <p:cTn id="33" dur="1" fill="hold">
                                          <p:stCondLst>
                                            <p:cond delay="0"/>
                                          </p:stCondLst>
                                        </p:cTn>
                                        <p:tgtEl>
                                          <p:spTgt spid="2063"/>
                                        </p:tgtEl>
                                        <p:attrNameLst>
                                          <p:attrName>style.visibility</p:attrName>
                                        </p:attrNameLst>
                                      </p:cBhvr>
                                      <p:to>
                                        <p:strVal val="visible"/>
                                      </p:to>
                                    </p:set>
                                    <p:animEffect transition="in" filter="wipe(left)">
                                      <p:cBhvr>
                                        <p:cTn id="34" dur="500"/>
                                        <p:tgtEl>
                                          <p:spTgt spid="2063"/>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nodeType="clickEffect">
                                  <p:stCondLst>
                                    <p:cond delay="0"/>
                                  </p:stCondLst>
                                  <p:childTnLst>
                                    <p:set>
                                      <p:cBhvr>
                                        <p:cTn id="38" dur="1" fill="hold">
                                          <p:stCondLst>
                                            <p:cond delay="0"/>
                                          </p:stCondLst>
                                        </p:cTn>
                                        <p:tgtEl>
                                          <p:spTgt spid="2064"/>
                                        </p:tgtEl>
                                        <p:attrNameLst>
                                          <p:attrName>style.visibility</p:attrName>
                                        </p:attrNameLst>
                                      </p:cBhvr>
                                      <p:to>
                                        <p:strVal val="visible"/>
                                      </p:to>
                                    </p:set>
                                    <p:animEffect transition="in" filter="wipe(left)">
                                      <p:cBhvr>
                                        <p:cTn id="39" dur="500"/>
                                        <p:tgtEl>
                                          <p:spTgt spid="2064"/>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nodeType="clickEffect">
                                  <p:stCondLst>
                                    <p:cond delay="0"/>
                                  </p:stCondLst>
                                  <p:childTnLst>
                                    <p:set>
                                      <p:cBhvr>
                                        <p:cTn id="43" dur="1" fill="hold">
                                          <p:stCondLst>
                                            <p:cond delay="0"/>
                                          </p:stCondLst>
                                        </p:cTn>
                                        <p:tgtEl>
                                          <p:spTgt spid="2065"/>
                                        </p:tgtEl>
                                        <p:attrNameLst>
                                          <p:attrName>style.visibility</p:attrName>
                                        </p:attrNameLst>
                                      </p:cBhvr>
                                      <p:to>
                                        <p:strVal val="visible"/>
                                      </p:to>
                                    </p:set>
                                    <p:animEffect transition="in" filter="wipe(left)">
                                      <p:cBhvr>
                                        <p:cTn id="44" dur="500"/>
                                        <p:tgtEl>
                                          <p:spTgt spid="2065"/>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xit" presetSubtype="0" fill="hold" grpId="1" nodeType="clickEffect">
                                  <p:stCondLst>
                                    <p:cond delay="0"/>
                                  </p:stCondLst>
                                  <p:iterate type="lt">
                                    <p:tmAbs val="0"/>
                                  </p:iterate>
                                  <p:childTnLst>
                                    <p:set>
                                      <p:cBhvr>
                                        <p:cTn id="48" dur="1" fill="hold">
                                          <p:stCondLst>
                                            <p:cond delay="0"/>
                                          </p:stCondLst>
                                        </p:cTn>
                                        <p:tgtEl>
                                          <p:spTgt spid="25"/>
                                        </p:tgtEl>
                                        <p:attrNameLst>
                                          <p:attrName>style.visibility</p:attrName>
                                        </p:attrNameLst>
                                      </p:cBhvr>
                                      <p:to>
                                        <p:strVal val="hidden"/>
                                      </p:to>
                                    </p:set>
                                  </p:childTnLst>
                                </p:cTn>
                              </p:par>
                            </p:childTnLst>
                          </p:cTn>
                        </p:par>
                        <p:par>
                          <p:cTn id="49" fill="hold" nodeType="afterGroup">
                            <p:stCondLst>
                              <p:cond delay="0"/>
                            </p:stCondLst>
                            <p:childTnLst>
                              <p:par>
                                <p:cTn id="50" presetID="27" presetClass="entr" presetSubtype="0" fill="hold" grpId="0" nodeType="afterEffect">
                                  <p:stCondLst>
                                    <p:cond delay="0"/>
                                  </p:stCondLst>
                                  <p:iterate type="lt">
                                    <p:tmPct val="50000"/>
                                  </p:iterate>
                                  <p:childTnLst>
                                    <p:set>
                                      <p:cBhvr>
                                        <p:cTn id="51" dur="1" fill="hold">
                                          <p:stCondLst>
                                            <p:cond delay="0"/>
                                          </p:stCondLst>
                                        </p:cTn>
                                        <p:tgtEl>
                                          <p:spTgt spid="26"/>
                                        </p:tgtEl>
                                        <p:attrNameLst>
                                          <p:attrName>style.visibility</p:attrName>
                                        </p:attrNameLst>
                                      </p:cBhvr>
                                      <p:to>
                                        <p:strVal val="visible"/>
                                      </p:to>
                                    </p:set>
                                    <p:anim calcmode="discrete" valueType="clr">
                                      <p:cBhvr override="childStyle">
                                        <p:cTn id="52" dur="80"/>
                                        <p:tgtEl>
                                          <p:spTgt spid="26"/>
                                        </p:tgtEl>
                                        <p:attrNameLst>
                                          <p:attrName>style.color</p:attrName>
                                        </p:attrNameLst>
                                      </p:cBhvr>
                                      <p:tavLst>
                                        <p:tav tm="0">
                                          <p:val>
                                            <p:clrVal>
                                              <a:schemeClr val="accent2"/>
                                            </p:clrVal>
                                          </p:val>
                                        </p:tav>
                                        <p:tav tm="50000">
                                          <p:val>
                                            <p:clrVal>
                                              <a:schemeClr val="hlink"/>
                                            </p:clrVal>
                                          </p:val>
                                        </p:tav>
                                      </p:tavLst>
                                    </p:anim>
                                    <p:anim calcmode="discrete" valueType="clr">
                                      <p:cBhvr>
                                        <p:cTn id="53" dur="80"/>
                                        <p:tgtEl>
                                          <p:spTgt spid="26"/>
                                        </p:tgtEl>
                                        <p:attrNameLst>
                                          <p:attrName>fillcolor</p:attrName>
                                        </p:attrNameLst>
                                      </p:cBhvr>
                                      <p:tavLst>
                                        <p:tav tm="0">
                                          <p:val>
                                            <p:clrVal>
                                              <a:schemeClr val="accent2"/>
                                            </p:clrVal>
                                          </p:val>
                                        </p:tav>
                                        <p:tav tm="50000">
                                          <p:val>
                                            <p:clrVal>
                                              <a:schemeClr val="hlink"/>
                                            </p:clrVal>
                                          </p:val>
                                        </p:tav>
                                      </p:tavLst>
                                    </p:anim>
                                    <p:set>
                                      <p:cBhvr>
                                        <p:cTn id="54" dur="80"/>
                                        <p:tgtEl>
                                          <p:spTgt spid="26"/>
                                        </p:tgtEl>
                                        <p:attrNameLst>
                                          <p:attrName>fill.type</p:attrName>
                                        </p:attrNameLst>
                                      </p:cBhvr>
                                      <p:to>
                                        <p:strVal val="solid"/>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nodeType="clickEffect">
                                  <p:stCondLst>
                                    <p:cond delay="0"/>
                                  </p:stCondLst>
                                  <p:childTnLst>
                                    <p:set>
                                      <p:cBhvr>
                                        <p:cTn id="58" dur="1" fill="hold">
                                          <p:stCondLst>
                                            <p:cond delay="0"/>
                                          </p:stCondLst>
                                        </p:cTn>
                                        <p:tgtEl>
                                          <p:spTgt spid="2068"/>
                                        </p:tgtEl>
                                        <p:attrNameLst>
                                          <p:attrName>style.visibility</p:attrName>
                                        </p:attrNameLst>
                                      </p:cBhvr>
                                      <p:to>
                                        <p:strVal val="visible"/>
                                      </p:to>
                                    </p:set>
                                    <p:animEffect transition="in" filter="wipe(left)">
                                      <p:cBhvr>
                                        <p:cTn id="59" dur="500"/>
                                        <p:tgtEl>
                                          <p:spTgt spid="2068"/>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1" presetClass="exit" presetSubtype="0" fill="hold" grpId="1" nodeType="clickEffect">
                                  <p:stCondLst>
                                    <p:cond delay="0"/>
                                  </p:stCondLst>
                                  <p:iterate type="lt">
                                    <p:tmAbs val="0"/>
                                  </p:iterate>
                                  <p:childTnLst>
                                    <p:set>
                                      <p:cBhvr>
                                        <p:cTn id="63" dur="1" fill="hold">
                                          <p:stCondLst>
                                            <p:cond delay="0"/>
                                          </p:stCondLst>
                                        </p:cTn>
                                        <p:tgtEl>
                                          <p:spTgt spid="26"/>
                                        </p:tgtEl>
                                        <p:attrNameLst>
                                          <p:attrName>style.visibility</p:attrName>
                                        </p:attrNameLst>
                                      </p:cBhvr>
                                      <p:to>
                                        <p:strVal val="hidden"/>
                                      </p:to>
                                    </p:set>
                                  </p:childTnLst>
                                </p:cTn>
                              </p:par>
                            </p:childTnLst>
                          </p:cTn>
                        </p:par>
                        <p:par>
                          <p:cTn id="64" fill="hold" nodeType="afterGroup">
                            <p:stCondLst>
                              <p:cond delay="0"/>
                            </p:stCondLst>
                            <p:childTnLst>
                              <p:par>
                                <p:cTn id="65" presetID="2" presetClass="entr" presetSubtype="2"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additive="base">
                                        <p:cTn id="67" dur="500" fill="hold"/>
                                        <p:tgtEl>
                                          <p:spTgt spid="2"/>
                                        </p:tgtEl>
                                        <p:attrNameLst>
                                          <p:attrName>ppt_x</p:attrName>
                                        </p:attrNameLst>
                                      </p:cBhvr>
                                      <p:tavLst>
                                        <p:tav tm="0">
                                          <p:val>
                                            <p:strVal val="1+#ppt_w/2"/>
                                          </p:val>
                                        </p:tav>
                                        <p:tav tm="100000">
                                          <p:val>
                                            <p:strVal val="#ppt_x"/>
                                          </p:val>
                                        </p:tav>
                                      </p:tavLst>
                                    </p:anim>
                                    <p:anim calcmode="lin" valueType="num">
                                      <p:cBhvr additive="base">
                                        <p:cTn id="6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39" presetClass="entr" presetSubtype="0" accel="100000" fill="hold" nodeType="clickEffect">
                                  <p:stCondLst>
                                    <p:cond delay="0"/>
                                  </p:stCondLst>
                                  <p:childTnLst>
                                    <p:set>
                                      <p:cBhvr>
                                        <p:cTn id="72" dur="1" fill="hold">
                                          <p:stCondLst>
                                            <p:cond delay="0"/>
                                          </p:stCondLst>
                                        </p:cTn>
                                        <p:tgtEl>
                                          <p:spTgt spid="44"/>
                                        </p:tgtEl>
                                        <p:attrNameLst>
                                          <p:attrName>style.visibility</p:attrName>
                                        </p:attrNameLst>
                                      </p:cBhvr>
                                      <p:to>
                                        <p:strVal val="visible"/>
                                      </p:to>
                                    </p:set>
                                    <p:anim calcmode="lin" valueType="num">
                                      <p:cBhvr>
                                        <p:cTn id="73" dur="500" fill="hold"/>
                                        <p:tgtEl>
                                          <p:spTgt spid="44"/>
                                        </p:tgtEl>
                                        <p:attrNameLst>
                                          <p:attrName>ppt_h</p:attrName>
                                        </p:attrNameLst>
                                      </p:cBhvr>
                                      <p:tavLst>
                                        <p:tav tm="0">
                                          <p:val>
                                            <p:strVal val="#ppt_h/20"/>
                                          </p:val>
                                        </p:tav>
                                        <p:tav tm="50000">
                                          <p:val>
                                            <p:strVal val="#ppt_h/20"/>
                                          </p:val>
                                        </p:tav>
                                        <p:tav tm="100000">
                                          <p:val>
                                            <p:strVal val="#ppt_h"/>
                                          </p:val>
                                        </p:tav>
                                      </p:tavLst>
                                    </p:anim>
                                    <p:anim calcmode="lin" valueType="num">
                                      <p:cBhvr>
                                        <p:cTn id="74" dur="500" fill="hold"/>
                                        <p:tgtEl>
                                          <p:spTgt spid="44"/>
                                        </p:tgtEl>
                                        <p:attrNameLst>
                                          <p:attrName>ppt_w</p:attrName>
                                        </p:attrNameLst>
                                      </p:cBhvr>
                                      <p:tavLst>
                                        <p:tav tm="0">
                                          <p:val>
                                            <p:strVal val="#ppt_w+.3"/>
                                          </p:val>
                                        </p:tav>
                                        <p:tav tm="50000">
                                          <p:val>
                                            <p:strVal val="#ppt_w+.3"/>
                                          </p:val>
                                        </p:tav>
                                        <p:tav tm="100000">
                                          <p:val>
                                            <p:strVal val="#ppt_w"/>
                                          </p:val>
                                        </p:tav>
                                      </p:tavLst>
                                    </p:anim>
                                    <p:anim calcmode="lin" valueType="num">
                                      <p:cBhvr>
                                        <p:cTn id="75" dur="500" fill="hold"/>
                                        <p:tgtEl>
                                          <p:spTgt spid="44"/>
                                        </p:tgtEl>
                                        <p:attrNameLst>
                                          <p:attrName>ppt_x</p:attrName>
                                        </p:attrNameLst>
                                      </p:cBhvr>
                                      <p:tavLst>
                                        <p:tav tm="0">
                                          <p:val>
                                            <p:strVal val="#ppt_x-.3"/>
                                          </p:val>
                                        </p:tav>
                                        <p:tav tm="50000">
                                          <p:val>
                                            <p:strVal val="#ppt_x"/>
                                          </p:val>
                                        </p:tav>
                                        <p:tav tm="100000">
                                          <p:val>
                                            <p:strVal val="#ppt_x"/>
                                          </p:val>
                                        </p:tav>
                                      </p:tavLst>
                                    </p:anim>
                                    <p:anim calcmode="lin" valueType="num">
                                      <p:cBhvr>
                                        <p:cTn id="76"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77" fill="hold" nodeType="clickPar">
                      <p:stCondLst>
                        <p:cond delay="indefinite"/>
                      </p:stCondLst>
                      <p:childTnLst>
                        <p:par>
                          <p:cTn id="78" fill="hold" nodeType="withGroup">
                            <p:stCondLst>
                              <p:cond delay="0"/>
                            </p:stCondLst>
                            <p:childTnLst>
                              <p:par>
                                <p:cTn id="79" presetID="22" presetClass="entr" presetSubtype="8" fill="hold" nodeType="clickEffect">
                                  <p:stCondLst>
                                    <p:cond delay="0"/>
                                  </p:stCondLst>
                                  <p:childTnLst>
                                    <p:set>
                                      <p:cBhvr>
                                        <p:cTn id="80" dur="1" fill="hold">
                                          <p:stCondLst>
                                            <p:cond delay="0"/>
                                          </p:stCondLst>
                                        </p:cTn>
                                        <p:tgtEl>
                                          <p:spTgt spid="2077"/>
                                        </p:tgtEl>
                                        <p:attrNameLst>
                                          <p:attrName>style.visibility</p:attrName>
                                        </p:attrNameLst>
                                      </p:cBhvr>
                                      <p:to>
                                        <p:strVal val="visible"/>
                                      </p:to>
                                    </p:set>
                                    <p:animEffect transition="in" filter="wipe(left)">
                                      <p:cBhvr>
                                        <p:cTn id="81" dur="500"/>
                                        <p:tgtEl>
                                          <p:spTgt spid="2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5" grpId="1" animBg="1"/>
      <p:bldP spid="26" grpId="0" animBg="1"/>
      <p:bldP spid="26" grpId="1" animBg="1"/>
      <p:bldP spid="27" grpId="0" animBg="1"/>
      <p:bldP spid="27" grpId="1"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4578" name="Object 3"/>
          <p:cNvGraphicFramePr>
            <a:graphicFrameLocks noChangeAspect="1"/>
          </p:cNvGraphicFramePr>
          <p:nvPr/>
        </p:nvGraphicFramePr>
        <p:xfrm>
          <a:off x="3703638" y="2255838"/>
          <a:ext cx="2921000" cy="304800"/>
        </p:xfrm>
        <a:graphic>
          <a:graphicData uri="http://schemas.openxmlformats.org/presentationml/2006/ole">
            <mc:AlternateContent xmlns:mc="http://schemas.openxmlformats.org/markup-compatibility/2006">
              <mc:Choice xmlns:v="urn:schemas-microsoft-com:vml" Requires="v">
                <p:oleObj spid="_x0000_s24586" name="Equation" r:id="rId3" imgW="2921000" imgH="304800" progId="Equation.DSMT4">
                  <p:embed/>
                </p:oleObj>
              </mc:Choice>
              <mc:Fallback>
                <p:oleObj name="Equation" r:id="rId3" imgW="2921000" imgH="30480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3638" y="2255838"/>
                        <a:ext cx="2921000" cy="304800"/>
                      </a:xfrm>
                      <a:prstGeom prst="rect">
                        <a:avLst/>
                      </a:prstGeom>
                      <a:solidFill>
                        <a:schemeClr val="tx1"/>
                      </a:solidFill>
                      <a:ln w="38100">
                        <a:solidFill>
                          <a:srgbClr val="808080"/>
                        </a:solidFill>
                        <a:miter lim="800000"/>
                        <a:headEnd/>
                        <a:tailEnd/>
                      </a:ln>
                    </p:spPr>
                  </p:pic>
                </p:oleObj>
              </mc:Fallback>
            </mc:AlternateContent>
          </a:graphicData>
        </a:graphic>
      </p:graphicFrame>
      <p:graphicFrame>
        <p:nvGraphicFramePr>
          <p:cNvPr id="3079" name="Object 4"/>
          <p:cNvGraphicFramePr>
            <a:graphicFrameLocks noChangeAspect="1"/>
          </p:cNvGraphicFramePr>
          <p:nvPr/>
        </p:nvGraphicFramePr>
        <p:xfrm>
          <a:off x="1066800" y="4486275"/>
          <a:ext cx="876300" cy="609600"/>
        </p:xfrm>
        <a:graphic>
          <a:graphicData uri="http://schemas.openxmlformats.org/presentationml/2006/ole">
            <mc:AlternateContent xmlns:mc="http://schemas.openxmlformats.org/markup-compatibility/2006">
              <mc:Choice xmlns:v="urn:schemas-microsoft-com:vml" Requires="v">
                <p:oleObj spid="_x0000_s24587" name="Equation" r:id="rId5" imgW="876300" imgH="609600" progId="Equation.DSMT4">
                  <p:embed/>
                </p:oleObj>
              </mc:Choice>
              <mc:Fallback>
                <p:oleObj name="Equation" r:id="rId5" imgW="876300" imgH="609600" progId="Equation.DSMT4">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800" y="4486275"/>
                        <a:ext cx="876300" cy="609600"/>
                      </a:xfrm>
                      <a:prstGeom prst="rect">
                        <a:avLst/>
                      </a:prstGeom>
                      <a:solidFill>
                        <a:schemeClr val="tx1"/>
                      </a:solidFill>
                      <a:ln w="38100">
                        <a:solidFill>
                          <a:srgbClr val="808080"/>
                        </a:solidFill>
                        <a:miter lim="800000"/>
                        <a:headEnd/>
                        <a:tailEnd/>
                      </a:ln>
                    </p:spPr>
                  </p:pic>
                </p:oleObj>
              </mc:Fallback>
            </mc:AlternateContent>
          </a:graphicData>
        </a:graphic>
      </p:graphicFrame>
      <p:sp>
        <p:nvSpPr>
          <p:cNvPr id="3080" name="Text Box 8"/>
          <p:cNvSpPr txBox="1">
            <a:spLocks noChangeArrowheads="1"/>
          </p:cNvSpPr>
          <p:nvPr/>
        </p:nvSpPr>
        <p:spPr bwMode="auto">
          <a:xfrm>
            <a:off x="974725" y="5349875"/>
            <a:ext cx="1357313" cy="460375"/>
          </a:xfrm>
          <a:prstGeom prst="rect">
            <a:avLst/>
          </a:prstGeom>
          <a:noFill/>
          <a:ln w="9525">
            <a:noFill/>
            <a:miter lim="800000"/>
            <a:headEnd/>
            <a:tailEnd/>
          </a:ln>
        </p:spPr>
        <p:txBody>
          <a:bodyPr>
            <a:spAutoFit/>
          </a:bodyPr>
          <a:lstStyle/>
          <a:p>
            <a:pPr>
              <a:spcBef>
                <a:spcPct val="50000"/>
              </a:spcBef>
              <a:defRPr/>
            </a:pPr>
            <a:r>
              <a:rPr lang="en-GB" dirty="0">
                <a:solidFill>
                  <a:srgbClr val="FFFF00"/>
                </a:solidFill>
                <a:latin typeface="+mj-lt"/>
                <a:cs typeface="Arial" charset="0"/>
              </a:rPr>
              <a:t>Finally:</a:t>
            </a:r>
          </a:p>
        </p:txBody>
      </p:sp>
      <p:graphicFrame>
        <p:nvGraphicFramePr>
          <p:cNvPr id="3081" name="Object 5"/>
          <p:cNvGraphicFramePr>
            <a:graphicFrameLocks noChangeAspect="1"/>
          </p:cNvGraphicFramePr>
          <p:nvPr/>
        </p:nvGraphicFramePr>
        <p:xfrm>
          <a:off x="1036638" y="6064250"/>
          <a:ext cx="3632200" cy="685800"/>
        </p:xfrm>
        <a:graphic>
          <a:graphicData uri="http://schemas.openxmlformats.org/presentationml/2006/ole">
            <mc:AlternateContent xmlns:mc="http://schemas.openxmlformats.org/markup-compatibility/2006">
              <mc:Choice xmlns:v="urn:schemas-microsoft-com:vml" Requires="v">
                <p:oleObj spid="_x0000_s24588" name="Equation" r:id="rId7" imgW="3632200" imgH="685800" progId="Equation.DSMT4">
                  <p:embed/>
                </p:oleObj>
              </mc:Choice>
              <mc:Fallback>
                <p:oleObj name="Equation" r:id="rId7" imgW="3632200" imgH="685800" progId="Equation.DSMT4">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36638" y="6064250"/>
                        <a:ext cx="3632200" cy="685800"/>
                      </a:xfrm>
                      <a:prstGeom prst="rect">
                        <a:avLst/>
                      </a:prstGeom>
                      <a:solidFill>
                        <a:schemeClr val="tx1"/>
                      </a:solidFill>
                      <a:ln w="38100">
                        <a:solidFill>
                          <a:srgbClr val="808080"/>
                        </a:solidFill>
                        <a:miter lim="800000"/>
                        <a:headEnd/>
                        <a:tailEnd/>
                      </a:ln>
                    </p:spPr>
                  </p:pic>
                </p:oleObj>
              </mc:Fallback>
            </mc:AlternateContent>
          </a:graphicData>
        </a:graphic>
      </p:graphicFrame>
      <p:graphicFrame>
        <p:nvGraphicFramePr>
          <p:cNvPr id="24582" name="Object 9"/>
          <p:cNvGraphicFramePr>
            <a:graphicFrameLocks noChangeAspect="1"/>
          </p:cNvGraphicFramePr>
          <p:nvPr/>
        </p:nvGraphicFramePr>
        <p:xfrm>
          <a:off x="1046163" y="2014538"/>
          <a:ext cx="2501900" cy="787400"/>
        </p:xfrm>
        <a:graphic>
          <a:graphicData uri="http://schemas.openxmlformats.org/presentationml/2006/ole">
            <mc:AlternateContent xmlns:mc="http://schemas.openxmlformats.org/markup-compatibility/2006">
              <mc:Choice xmlns:v="urn:schemas-microsoft-com:vml" Requires="v">
                <p:oleObj spid="_x0000_s24589" name="Equation" r:id="rId9" imgW="2501900" imgH="787400" progId="Equation.DSMT4">
                  <p:embed/>
                </p:oleObj>
              </mc:Choice>
              <mc:Fallback>
                <p:oleObj name="Equation" r:id="rId9" imgW="2501900" imgH="787400" progId="Equation.DSMT4">
                  <p:embed/>
                  <p:pic>
                    <p:nvPicPr>
                      <p:cNvPr id="0"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46163" y="2014538"/>
                        <a:ext cx="2501900" cy="787400"/>
                      </a:xfrm>
                      <a:prstGeom prst="rect">
                        <a:avLst/>
                      </a:prstGeom>
                      <a:solidFill>
                        <a:schemeClr val="tx1"/>
                      </a:solidFill>
                      <a:ln w="38100">
                        <a:solidFill>
                          <a:srgbClr val="808080"/>
                        </a:solidFill>
                        <a:miter lim="800000"/>
                        <a:headEnd/>
                        <a:tailEnd/>
                      </a:ln>
                    </p:spPr>
                  </p:pic>
                </p:oleObj>
              </mc:Fallback>
            </mc:AlternateContent>
          </a:graphicData>
        </a:graphic>
      </p:graphicFrame>
      <p:graphicFrame>
        <p:nvGraphicFramePr>
          <p:cNvPr id="2" name="Object 10"/>
          <p:cNvGraphicFramePr>
            <a:graphicFrameLocks noChangeAspect="1"/>
          </p:cNvGraphicFramePr>
          <p:nvPr/>
        </p:nvGraphicFramePr>
        <p:xfrm>
          <a:off x="1050925" y="3192463"/>
          <a:ext cx="1231900" cy="1041400"/>
        </p:xfrm>
        <a:graphic>
          <a:graphicData uri="http://schemas.openxmlformats.org/presentationml/2006/ole">
            <mc:AlternateContent xmlns:mc="http://schemas.openxmlformats.org/markup-compatibility/2006">
              <mc:Choice xmlns:v="urn:schemas-microsoft-com:vml" Requires="v">
                <p:oleObj spid="_x0000_s24590" name="Equation" r:id="rId11" imgW="1231366" imgH="1040948" progId="Equation.DSMT4">
                  <p:embed/>
                </p:oleObj>
              </mc:Choice>
              <mc:Fallback>
                <p:oleObj name="Equation" r:id="rId11" imgW="1231366" imgH="1040948" progId="Equation.DSMT4">
                  <p:embed/>
                  <p:pic>
                    <p:nvPicPr>
                      <p:cNvPr id="0" name="Object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50925" y="3192463"/>
                        <a:ext cx="1231900" cy="1041400"/>
                      </a:xfrm>
                      <a:prstGeom prst="rect">
                        <a:avLst/>
                      </a:prstGeom>
                      <a:solidFill>
                        <a:schemeClr val="tx1"/>
                      </a:solidFill>
                      <a:ln w="38100">
                        <a:solidFill>
                          <a:srgbClr val="808080"/>
                        </a:solidFill>
                        <a:miter lim="800000"/>
                        <a:headEnd/>
                        <a:tailEnd/>
                      </a:ln>
                    </p:spPr>
                  </p:pic>
                </p:oleObj>
              </mc:Fallback>
            </mc:AlternateContent>
          </a:graphicData>
        </a:graphic>
      </p:graphicFrame>
      <p:sp>
        <p:nvSpPr>
          <p:cNvPr id="12" name="Text Box 4"/>
          <p:cNvSpPr txBox="1">
            <a:spLocks noChangeArrowheads="1"/>
          </p:cNvSpPr>
          <p:nvPr/>
        </p:nvSpPr>
        <p:spPr bwMode="auto">
          <a:xfrm>
            <a:off x="2347913" y="766763"/>
            <a:ext cx="4337050" cy="579437"/>
          </a:xfrm>
          <a:prstGeom prst="rect">
            <a:avLst/>
          </a:prstGeom>
          <a:noFill/>
          <a:ln w="9525">
            <a:noFill/>
            <a:miter lim="800000"/>
            <a:headEnd/>
            <a:tailEnd/>
          </a:ln>
        </p:spPr>
        <p:txBody>
          <a:bodyPr>
            <a:spAutoFit/>
          </a:bodyPr>
          <a:lstStyle/>
          <a:p>
            <a:pPr algn="ctr">
              <a:spcBef>
                <a:spcPct val="50000"/>
              </a:spcBef>
              <a:defRPr/>
            </a:pPr>
            <a:r>
              <a:rPr lang="en-GB" sz="3200" dirty="0">
                <a:solidFill>
                  <a:srgbClr val="FFFF00"/>
                </a:solidFill>
                <a:latin typeface="+mj-lt"/>
                <a:cs typeface="Arial" charset="0"/>
              </a:rPr>
              <a:t>The Wave Function</a:t>
            </a:r>
          </a:p>
        </p:txBody>
      </p:sp>
      <p:pic>
        <p:nvPicPr>
          <p:cNvPr id="8206" name="Picture 14"/>
          <p:cNvPicPr>
            <a:picLocks noChangeAspect="1" noChangeArrowheads="1"/>
          </p:cNvPicPr>
          <p:nvPr/>
        </p:nvPicPr>
        <p:blipFill>
          <a:blip r:embed="rId13"/>
          <a:srcRect l="9875" t="14375" r="30000" b="30417"/>
          <a:stretch>
            <a:fillRect/>
          </a:stretch>
        </p:blipFill>
        <p:spPr bwMode="auto">
          <a:xfrm>
            <a:off x="3216275" y="2849563"/>
            <a:ext cx="5586413" cy="3078162"/>
          </a:xfrm>
          <a:prstGeom prst="rect">
            <a:avLst/>
          </a:prstGeom>
          <a:noFill/>
          <a:ln w="63500">
            <a:solidFill>
              <a:schemeClr val="tx1">
                <a:lumMod val="50000"/>
              </a:schemeClr>
            </a:solid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079"/>
                                        </p:tgtEl>
                                        <p:attrNameLst>
                                          <p:attrName>style.visibility</p:attrName>
                                        </p:attrNameLst>
                                      </p:cBhvr>
                                      <p:to>
                                        <p:strVal val="visible"/>
                                      </p:to>
                                    </p:set>
                                    <p:animEffect transition="in" filter="wipe(left)">
                                      <p:cBhvr>
                                        <p:cTn id="12" dur="500"/>
                                        <p:tgtEl>
                                          <p:spTgt spid="307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080"/>
                                        </p:tgtEl>
                                        <p:attrNameLst>
                                          <p:attrName>style.visibility</p:attrName>
                                        </p:attrNameLst>
                                      </p:cBhvr>
                                      <p:to>
                                        <p:strVal val="visible"/>
                                      </p:to>
                                    </p:set>
                                  </p:childTnLst>
                                </p:cTn>
                              </p:par>
                            </p:childTnLst>
                          </p:cTn>
                        </p:par>
                        <p:par>
                          <p:cTn id="17" fill="hold" nodeType="afterGroup">
                            <p:stCondLst>
                              <p:cond delay="0"/>
                            </p:stCondLst>
                            <p:childTnLst>
                              <p:par>
                                <p:cTn id="18" presetID="22" presetClass="entr" presetSubtype="8" fill="hold" nodeType="afterEffect">
                                  <p:stCondLst>
                                    <p:cond delay="0"/>
                                  </p:stCondLst>
                                  <p:childTnLst>
                                    <p:set>
                                      <p:cBhvr>
                                        <p:cTn id="19" dur="1" fill="hold">
                                          <p:stCondLst>
                                            <p:cond delay="0"/>
                                          </p:stCondLst>
                                        </p:cTn>
                                        <p:tgtEl>
                                          <p:spTgt spid="3081"/>
                                        </p:tgtEl>
                                        <p:attrNameLst>
                                          <p:attrName>style.visibility</p:attrName>
                                        </p:attrNameLst>
                                      </p:cBhvr>
                                      <p:to>
                                        <p:strVal val="visible"/>
                                      </p:to>
                                    </p:set>
                                    <p:animEffect transition="in" filter="wipe(left)">
                                      <p:cBhvr>
                                        <p:cTn id="20" dur="500"/>
                                        <p:tgtEl>
                                          <p:spTgt spid="308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1" fill="hold" nodeType="clickEffect">
                                  <p:stCondLst>
                                    <p:cond delay="0"/>
                                  </p:stCondLst>
                                  <p:childTnLst>
                                    <p:set>
                                      <p:cBhvr>
                                        <p:cTn id="24" dur="1" fill="hold">
                                          <p:stCondLst>
                                            <p:cond delay="0"/>
                                          </p:stCondLst>
                                        </p:cTn>
                                        <p:tgtEl>
                                          <p:spTgt spid="8206"/>
                                        </p:tgtEl>
                                        <p:attrNameLst>
                                          <p:attrName>style.visibility</p:attrName>
                                        </p:attrNameLst>
                                      </p:cBhvr>
                                      <p:to>
                                        <p:strVal val="visible"/>
                                      </p:to>
                                    </p:set>
                                    <p:animEffect transition="in" filter="wipe(up)">
                                      <p:cBhvr>
                                        <p:cTn id="25" dur="500"/>
                                        <p:tgtEl>
                                          <p:spTgt spid="8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0" grpId="0"/>
    </p:bldLst>
  </p:timing>
</p:sld>
</file>

<file path=ppt/theme/theme1.xml><?xml version="1.0" encoding="utf-8"?>
<a:theme xmlns:a="http://schemas.openxmlformats.org/drawingml/2006/main" name="1_Shimmer">
  <a:themeElements>
    <a:clrScheme name="1_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1_Shimmer">
      <a:majorFont>
        <a:latin typeface="Comic Sans MS"/>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D4D4D"/>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GB" sz="24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rgbClr val="4D4D4D"/>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GB" sz="24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1_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1_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1_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1_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1_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1_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1_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1_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1_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2938</TotalTime>
  <Words>1513</Words>
  <Application>Microsoft Office PowerPoint</Application>
  <PresentationFormat>On-screen Show (4:3)</PresentationFormat>
  <Paragraphs>377</Paragraphs>
  <Slides>41</Slides>
  <Notes>1</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4</vt:i4>
      </vt:variant>
      <vt:variant>
        <vt:lpstr>Slide Titles</vt:lpstr>
      </vt:variant>
      <vt:variant>
        <vt:i4>41</vt:i4>
      </vt:variant>
    </vt:vector>
  </HeadingPairs>
  <TitlesOfParts>
    <vt:vector size="55" baseType="lpstr">
      <vt:lpstr>Arial Narrow</vt:lpstr>
      <vt:lpstr>Arial</vt:lpstr>
      <vt:lpstr>Comic Sans MS</vt:lpstr>
      <vt:lpstr>Tahoma</vt:lpstr>
      <vt:lpstr>Wingdings</vt:lpstr>
      <vt:lpstr>Calibri</vt:lpstr>
      <vt:lpstr>Times New Roman</vt:lpstr>
      <vt:lpstr>Symbol</vt:lpstr>
      <vt:lpstr>1_Shimmer</vt:lpstr>
      <vt:lpstr>Default Design</vt:lpstr>
      <vt:lpstr>Equation</vt:lpstr>
      <vt:lpstr>MathType 5.0 Equation</vt:lpstr>
      <vt:lpstr>FXDraw V2</vt:lpstr>
      <vt:lpstr>MathType 6.0 Equation</vt:lpstr>
      <vt:lpstr>WAVE FUNCTIONS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 Use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Higher Outcome 4</dc:title>
  <dc:subject>Mathematics</dc:subject>
  <dc:creator>B Lafferty</dc:creator>
  <cp:lastModifiedBy>Teacher E-Solutions</cp:lastModifiedBy>
  <cp:revision>311</cp:revision>
  <dcterms:created xsi:type="dcterms:W3CDTF">2003-07-06T12:17:47Z</dcterms:created>
  <dcterms:modified xsi:type="dcterms:W3CDTF">2019-01-18T17:09:40Z</dcterms:modified>
</cp:coreProperties>
</file>