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theme/theme5.xml" ContentType="application/vnd.openxmlformats-officedocument.theme+xml"/>
  <Override PartName="/ppt/slideLayouts/slideLayout46.xml" ContentType="application/vnd.openxmlformats-officedocument.presentationml.slideLayout+xml"/>
  <Override PartName="/ppt/theme/theme6.xml" ContentType="application/vnd.openxmlformats-officedocument.theme+xml"/>
  <Override PartName="/ppt/slideLayouts/slideLayout47.xml" ContentType="application/vnd.openxmlformats-officedocument.presentationml.slideLayout+xml"/>
  <Override PartName="/ppt/theme/theme7.xml" ContentType="application/vnd.openxmlformats-officedocument.theme+xml"/>
  <Override PartName="/ppt/theme/theme8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  <p:sldMasterId id="2147483651" r:id="rId2"/>
    <p:sldMasterId id="2147483655" r:id="rId3"/>
    <p:sldMasterId id="2147483656" r:id="rId4"/>
    <p:sldMasterId id="2147483746" r:id="rId5"/>
    <p:sldMasterId id="2147483748" r:id="rId6"/>
    <p:sldMasterId id="2147483750" r:id="rId7"/>
  </p:sldMasterIdLst>
  <p:notesMasterIdLst>
    <p:notesMasterId r:id="rId27"/>
  </p:notesMasterIdLst>
  <p:sldIdLst>
    <p:sldId id="302" r:id="rId8"/>
    <p:sldId id="300" r:id="rId9"/>
    <p:sldId id="301" r:id="rId10"/>
    <p:sldId id="333" r:id="rId11"/>
    <p:sldId id="335" r:id="rId12"/>
    <p:sldId id="336" r:id="rId13"/>
    <p:sldId id="337" r:id="rId14"/>
    <p:sldId id="323" r:id="rId15"/>
    <p:sldId id="304" r:id="rId16"/>
    <p:sldId id="305" r:id="rId17"/>
    <p:sldId id="306" r:id="rId18"/>
    <p:sldId id="307" r:id="rId19"/>
    <p:sldId id="311" r:id="rId20"/>
    <p:sldId id="312" r:id="rId21"/>
    <p:sldId id="316" r:id="rId22"/>
    <p:sldId id="318" r:id="rId23"/>
    <p:sldId id="338" r:id="rId24"/>
    <p:sldId id="339" r:id="rId25"/>
    <p:sldId id="340" r:id="rId26"/>
  </p:sldIdLst>
  <p:sldSz cx="9144000" cy="6858000" type="screen4x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Tahoma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Tahoma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Tahoma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Tahoma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Tahoma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Tahoma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Tahoma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Tahoma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Tahoma" pitchFamily="34" charset="0"/>
        <a:ea typeface="+mn-ea"/>
        <a:cs typeface="Arial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  <a:srgbClr val="080808"/>
    <a:srgbClr val="FFFFCC"/>
    <a:srgbClr val="00FFFF"/>
    <a:srgbClr val="3333FF"/>
    <a:srgbClr val="FF0000"/>
    <a:srgbClr val="4D4D4D"/>
    <a:srgbClr val="B2B2B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876" autoAdjust="0"/>
    <p:restoredTop sz="94660"/>
  </p:normalViewPr>
  <p:slideViewPr>
    <p:cSldViewPr snapToGrid="0">
      <p:cViewPr>
        <p:scale>
          <a:sx n="55" d="100"/>
          <a:sy n="55" d="100"/>
        </p:scale>
        <p:origin x="-235" y="-5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slide" Target="slides/slide6.xml"/><Relationship Id="rId18" Type="http://schemas.openxmlformats.org/officeDocument/2006/relationships/slide" Target="slides/slide11.xml"/><Relationship Id="rId26" Type="http://schemas.openxmlformats.org/officeDocument/2006/relationships/slide" Target="slides/slide19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4.xml"/><Relationship Id="rId7" Type="http://schemas.openxmlformats.org/officeDocument/2006/relationships/slideMaster" Target="slideMasters/slideMaster7.xml"/><Relationship Id="rId12" Type="http://schemas.openxmlformats.org/officeDocument/2006/relationships/slide" Target="slides/slide5.xml"/><Relationship Id="rId17" Type="http://schemas.openxmlformats.org/officeDocument/2006/relationships/slide" Target="slides/slide10.xml"/><Relationship Id="rId25" Type="http://schemas.openxmlformats.org/officeDocument/2006/relationships/slide" Target="slides/slide18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9.xml"/><Relationship Id="rId20" Type="http://schemas.openxmlformats.org/officeDocument/2006/relationships/slide" Target="slides/slide13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4.xml"/><Relationship Id="rId24" Type="http://schemas.openxmlformats.org/officeDocument/2006/relationships/slide" Target="slides/slide17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8.xml"/><Relationship Id="rId23" Type="http://schemas.openxmlformats.org/officeDocument/2006/relationships/slide" Target="slides/slide16.xml"/><Relationship Id="rId28" Type="http://schemas.openxmlformats.org/officeDocument/2006/relationships/presProps" Target="presProps.xml"/><Relationship Id="rId10" Type="http://schemas.openxmlformats.org/officeDocument/2006/relationships/slide" Target="slides/slide3.xml"/><Relationship Id="rId19" Type="http://schemas.openxmlformats.org/officeDocument/2006/relationships/slide" Target="slides/slide12.xml"/><Relationship Id="rId31" Type="http://schemas.openxmlformats.org/officeDocument/2006/relationships/tableStyles" Target="tableStyle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2.xml"/><Relationship Id="rId14" Type="http://schemas.openxmlformats.org/officeDocument/2006/relationships/slide" Target="slides/slide7.xml"/><Relationship Id="rId22" Type="http://schemas.openxmlformats.org/officeDocument/2006/relationships/slide" Target="slides/slide15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3492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253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 smtClean="0"/>
              <a:t>Click to edit Master text styles</a:t>
            </a:r>
          </a:p>
          <a:p>
            <a:pPr lvl="1"/>
            <a:r>
              <a:rPr lang="en-GB" noProof="0" smtClean="0"/>
              <a:t>Second level</a:t>
            </a:r>
          </a:p>
          <a:p>
            <a:pPr lvl="2"/>
            <a:r>
              <a:rPr lang="en-GB" noProof="0" smtClean="0"/>
              <a:t>Third level</a:t>
            </a:r>
          </a:p>
          <a:p>
            <a:pPr lvl="3"/>
            <a:r>
              <a:rPr lang="en-GB" noProof="0" smtClean="0"/>
              <a:t>Fourth level</a:t>
            </a:r>
          </a:p>
          <a:p>
            <a:pPr lvl="4"/>
            <a:r>
              <a:rPr lang="en-GB" noProof="0" smtClean="0"/>
              <a:t>Fifth level</a:t>
            </a:r>
          </a:p>
        </p:txBody>
      </p:sp>
      <p:sp>
        <p:nvSpPr>
          <p:cNvPr id="2253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253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11481469-2BCF-4BB5-B44B-7E3FC8CF748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6412448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6350"/>
            <a:ext cx="9140825" cy="6851650"/>
            <a:chOff x="0" y="4"/>
            <a:chExt cx="5758" cy="4316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0" y="1161"/>
              <a:ext cx="5758" cy="3159"/>
              <a:chOff x="0" y="1161"/>
              <a:chExt cx="5758" cy="3159"/>
            </a:xfrm>
          </p:grpSpPr>
          <p:sp>
            <p:nvSpPr>
              <p:cNvPr id="16" name="Freeform 4"/>
              <p:cNvSpPr>
                <a:spLocks/>
              </p:cNvSpPr>
              <p:nvPr/>
            </p:nvSpPr>
            <p:spPr bwMode="hidden">
              <a:xfrm>
                <a:off x="558" y="1161"/>
                <a:ext cx="5200" cy="3159"/>
              </a:xfrm>
              <a:custGeom>
                <a:avLst/>
                <a:gdLst>
                  <a:gd name="T0" fmla="*/ 0 w 5184"/>
                  <a:gd name="T1" fmla="*/ 3159 h 3159"/>
                  <a:gd name="T2" fmla="*/ 5232 w 5184"/>
                  <a:gd name="T3" fmla="*/ 3159 h 3159"/>
                  <a:gd name="T4" fmla="*/ 5232 w 5184"/>
                  <a:gd name="T5" fmla="*/ 0 h 3159"/>
                  <a:gd name="T6" fmla="*/ 0 w 5184"/>
                  <a:gd name="T7" fmla="*/ 0 h 3159"/>
                  <a:gd name="T8" fmla="*/ 0 w 5184"/>
                  <a:gd name="T9" fmla="*/ 3159 h 3159"/>
                  <a:gd name="T10" fmla="*/ 0 w 5184"/>
                  <a:gd name="T11" fmla="*/ 3159 h 3159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5184" h="3159">
                    <a:moveTo>
                      <a:pt x="0" y="3159"/>
                    </a:moveTo>
                    <a:lnTo>
                      <a:pt x="5184" y="3159"/>
                    </a:lnTo>
                    <a:lnTo>
                      <a:pt x="5184" y="0"/>
                    </a:lnTo>
                    <a:lnTo>
                      <a:pt x="0" y="0"/>
                    </a:lnTo>
                    <a:lnTo>
                      <a:pt x="0" y="3159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" name="Freeform 5"/>
              <p:cNvSpPr>
                <a:spLocks/>
              </p:cNvSpPr>
              <p:nvPr/>
            </p:nvSpPr>
            <p:spPr bwMode="hidden">
              <a:xfrm>
                <a:off x="0" y="1161"/>
                <a:ext cx="558" cy="3159"/>
              </a:xfrm>
              <a:custGeom>
                <a:avLst/>
                <a:gdLst>
                  <a:gd name="T0" fmla="*/ 0 w 556"/>
                  <a:gd name="T1" fmla="*/ 0 h 3159"/>
                  <a:gd name="T2" fmla="*/ 0 w 556"/>
                  <a:gd name="T3" fmla="*/ 3159 h 3159"/>
                  <a:gd name="T4" fmla="*/ 562 w 556"/>
                  <a:gd name="T5" fmla="*/ 3159 h 3159"/>
                  <a:gd name="T6" fmla="*/ 562 w 556"/>
                  <a:gd name="T7" fmla="*/ 0 h 3159"/>
                  <a:gd name="T8" fmla="*/ 0 w 556"/>
                  <a:gd name="T9" fmla="*/ 0 h 3159"/>
                  <a:gd name="T10" fmla="*/ 0 w 556"/>
                  <a:gd name="T11" fmla="*/ 0 h 3159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556" h="3159">
                    <a:moveTo>
                      <a:pt x="0" y="0"/>
                    </a:moveTo>
                    <a:lnTo>
                      <a:pt x="0" y="3159"/>
                    </a:lnTo>
                    <a:lnTo>
                      <a:pt x="556" y="3159"/>
                    </a:lnTo>
                    <a:lnTo>
                      <a:pt x="556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6" name="Freeform 6"/>
            <p:cNvSpPr>
              <a:spLocks/>
            </p:cNvSpPr>
            <p:nvPr/>
          </p:nvSpPr>
          <p:spPr bwMode="ltGray">
            <a:xfrm>
              <a:off x="552" y="951"/>
              <a:ext cx="12" cy="42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420"/>
                </a:cxn>
                <a:cxn ang="0">
                  <a:pos x="12" y="420"/>
                </a:cxn>
                <a:cxn ang="0">
                  <a:pos x="12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2" h="420">
                  <a:moveTo>
                    <a:pt x="0" y="0"/>
                  </a:moveTo>
                  <a:lnTo>
                    <a:pt x="0" y="420"/>
                  </a:lnTo>
                  <a:lnTo>
                    <a:pt x="12" y="42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50000">
                  <a:schemeClr val="hlink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cs typeface="Arial" charset="0"/>
              </a:endParaRPr>
            </a:p>
          </p:txBody>
        </p:sp>
        <p:sp>
          <p:nvSpPr>
            <p:cNvPr id="7" name="Freeform 7"/>
            <p:cNvSpPr>
              <a:spLocks/>
            </p:cNvSpPr>
            <p:nvPr/>
          </p:nvSpPr>
          <p:spPr bwMode="ltGray">
            <a:xfrm>
              <a:off x="767" y="1155"/>
              <a:ext cx="252" cy="12"/>
            </a:xfrm>
            <a:custGeom>
              <a:avLst/>
              <a:gdLst>
                <a:gd name="T0" fmla="*/ 254 w 251"/>
                <a:gd name="T1" fmla="*/ 0 h 12"/>
                <a:gd name="T2" fmla="*/ 0 w 251"/>
                <a:gd name="T3" fmla="*/ 0 h 12"/>
                <a:gd name="T4" fmla="*/ 0 w 251"/>
                <a:gd name="T5" fmla="*/ 12 h 12"/>
                <a:gd name="T6" fmla="*/ 254 w 251"/>
                <a:gd name="T7" fmla="*/ 12 h 12"/>
                <a:gd name="T8" fmla="*/ 254 w 251"/>
                <a:gd name="T9" fmla="*/ 0 h 12"/>
                <a:gd name="T10" fmla="*/ 254 w 251"/>
                <a:gd name="T11" fmla="*/ 0 h 1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51" h="12">
                  <a:moveTo>
                    <a:pt x="251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" name="Freeform 8"/>
            <p:cNvSpPr>
              <a:spLocks/>
            </p:cNvSpPr>
            <p:nvPr/>
          </p:nvSpPr>
          <p:spPr bwMode="ltGray">
            <a:xfrm>
              <a:off x="0" y="1155"/>
              <a:ext cx="351" cy="12"/>
            </a:xfrm>
            <a:custGeom>
              <a:avLst/>
              <a:gdLst>
                <a:gd name="T0" fmla="*/ 0 w 251"/>
                <a:gd name="T1" fmla="*/ 0 h 12"/>
                <a:gd name="T2" fmla="*/ 0 w 251"/>
                <a:gd name="T3" fmla="*/ 12 h 12"/>
                <a:gd name="T4" fmla="*/ 687 w 251"/>
                <a:gd name="T5" fmla="*/ 12 h 12"/>
                <a:gd name="T6" fmla="*/ 687 w 251"/>
                <a:gd name="T7" fmla="*/ 0 h 12"/>
                <a:gd name="T8" fmla="*/ 0 w 251"/>
                <a:gd name="T9" fmla="*/ 0 h 12"/>
                <a:gd name="T10" fmla="*/ 0 w 251"/>
                <a:gd name="T11" fmla="*/ 0 h 1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51" h="12">
                  <a:moveTo>
                    <a:pt x="0" y="0"/>
                  </a:move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9" name="Group 9"/>
            <p:cNvGrpSpPr>
              <a:grpSpLocks/>
            </p:cNvGrpSpPr>
            <p:nvPr/>
          </p:nvGrpSpPr>
          <p:grpSpPr bwMode="auto">
            <a:xfrm>
              <a:off x="348" y="4"/>
              <a:ext cx="5410" cy="4316"/>
              <a:chOff x="348" y="4"/>
              <a:chExt cx="5410" cy="4316"/>
            </a:xfrm>
          </p:grpSpPr>
          <p:sp>
            <p:nvSpPr>
              <p:cNvPr id="10" name="Freeform 10"/>
              <p:cNvSpPr>
                <a:spLocks/>
              </p:cNvSpPr>
              <p:nvPr/>
            </p:nvSpPr>
            <p:spPr bwMode="ltGray">
              <a:xfrm>
                <a:off x="552" y="4"/>
                <a:ext cx="12" cy="695"/>
              </a:xfrm>
              <a:custGeom>
                <a:avLst/>
                <a:gdLst>
                  <a:gd name="T0" fmla="*/ 12 w 12"/>
                  <a:gd name="T1" fmla="*/ 0 h 695"/>
                  <a:gd name="T2" fmla="*/ 0 w 12"/>
                  <a:gd name="T3" fmla="*/ 0 h 695"/>
                  <a:gd name="T4" fmla="*/ 0 w 12"/>
                  <a:gd name="T5" fmla="*/ 695 h 695"/>
                  <a:gd name="T6" fmla="*/ 12 w 12"/>
                  <a:gd name="T7" fmla="*/ 695 h 695"/>
                  <a:gd name="T8" fmla="*/ 12 w 12"/>
                  <a:gd name="T9" fmla="*/ 0 h 695"/>
                  <a:gd name="T10" fmla="*/ 12 w 12"/>
                  <a:gd name="T11" fmla="*/ 0 h 695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" name="Freeform 11"/>
              <p:cNvSpPr>
                <a:spLocks/>
              </p:cNvSpPr>
              <p:nvPr/>
            </p:nvSpPr>
            <p:spPr bwMode="ltGray">
              <a:xfrm>
                <a:off x="552" y="1623"/>
                <a:ext cx="12" cy="2697"/>
              </a:xfrm>
              <a:custGeom>
                <a:avLst/>
                <a:gdLst>
                  <a:gd name="T0" fmla="*/ 0 w 12"/>
                  <a:gd name="T1" fmla="*/ 2697 h 2697"/>
                  <a:gd name="T2" fmla="*/ 12 w 12"/>
                  <a:gd name="T3" fmla="*/ 2697 h 2697"/>
                  <a:gd name="T4" fmla="*/ 12 w 12"/>
                  <a:gd name="T5" fmla="*/ 0 h 2697"/>
                  <a:gd name="T6" fmla="*/ 0 w 12"/>
                  <a:gd name="T7" fmla="*/ 0 h 2697"/>
                  <a:gd name="T8" fmla="*/ 0 w 12"/>
                  <a:gd name="T9" fmla="*/ 2697 h 2697"/>
                  <a:gd name="T10" fmla="*/ 0 w 12"/>
                  <a:gd name="T11" fmla="*/ 2697 h 2697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" name="Freeform 12"/>
              <p:cNvSpPr>
                <a:spLocks/>
              </p:cNvSpPr>
              <p:nvPr/>
            </p:nvSpPr>
            <p:spPr bwMode="ltGray">
              <a:xfrm>
                <a:off x="1019" y="1155"/>
                <a:ext cx="4739" cy="12"/>
              </a:xfrm>
              <a:custGeom>
                <a:avLst/>
                <a:gdLst>
                  <a:gd name="T0" fmla="*/ 4769 w 4724"/>
                  <a:gd name="T1" fmla="*/ 0 h 12"/>
                  <a:gd name="T2" fmla="*/ 0 w 4724"/>
                  <a:gd name="T3" fmla="*/ 0 h 12"/>
                  <a:gd name="T4" fmla="*/ 0 w 4724"/>
                  <a:gd name="T5" fmla="*/ 12 h 12"/>
                  <a:gd name="T6" fmla="*/ 4769 w 4724"/>
                  <a:gd name="T7" fmla="*/ 12 h 12"/>
                  <a:gd name="T8" fmla="*/ 4769 w 4724"/>
                  <a:gd name="T9" fmla="*/ 0 h 12"/>
                  <a:gd name="T10" fmla="*/ 4769 w 4724"/>
                  <a:gd name="T11" fmla="*/ 0 h 1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" name="Freeform 13"/>
              <p:cNvSpPr>
                <a:spLocks/>
              </p:cNvSpPr>
              <p:nvPr/>
            </p:nvSpPr>
            <p:spPr bwMode="ltGray">
              <a:xfrm>
                <a:off x="552" y="1371"/>
                <a:ext cx="12" cy="252"/>
              </a:xfrm>
              <a:custGeom>
                <a:avLst/>
                <a:gdLst>
                  <a:gd name="T0" fmla="*/ 0 w 12"/>
                  <a:gd name="T1" fmla="*/ 252 h 252"/>
                  <a:gd name="T2" fmla="*/ 12 w 12"/>
                  <a:gd name="T3" fmla="*/ 252 h 252"/>
                  <a:gd name="T4" fmla="*/ 12 w 12"/>
                  <a:gd name="T5" fmla="*/ 0 h 252"/>
                  <a:gd name="T6" fmla="*/ 0 w 12"/>
                  <a:gd name="T7" fmla="*/ 0 h 252"/>
                  <a:gd name="T8" fmla="*/ 0 w 12"/>
                  <a:gd name="T9" fmla="*/ 252 h 252"/>
                  <a:gd name="T10" fmla="*/ 0 w 12"/>
                  <a:gd name="T11" fmla="*/ 252 h 25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" name="Freeform 14"/>
              <p:cNvSpPr>
                <a:spLocks/>
              </p:cNvSpPr>
              <p:nvPr/>
            </p:nvSpPr>
            <p:spPr bwMode="ltGray">
              <a:xfrm>
                <a:off x="552" y="699"/>
                <a:ext cx="12" cy="252"/>
              </a:xfrm>
              <a:custGeom>
                <a:avLst/>
                <a:gdLst>
                  <a:gd name="T0" fmla="*/ 12 w 12"/>
                  <a:gd name="T1" fmla="*/ 0 h 252"/>
                  <a:gd name="T2" fmla="*/ 0 w 12"/>
                  <a:gd name="T3" fmla="*/ 0 h 252"/>
                  <a:gd name="T4" fmla="*/ 0 w 12"/>
                  <a:gd name="T5" fmla="*/ 252 h 252"/>
                  <a:gd name="T6" fmla="*/ 12 w 12"/>
                  <a:gd name="T7" fmla="*/ 252 h 252"/>
                  <a:gd name="T8" fmla="*/ 12 w 12"/>
                  <a:gd name="T9" fmla="*/ 0 h 252"/>
                  <a:gd name="T10" fmla="*/ 12 w 12"/>
                  <a:gd name="T11" fmla="*/ 0 h 25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" name="Freeform 15"/>
              <p:cNvSpPr>
                <a:spLocks/>
              </p:cNvSpPr>
              <p:nvPr/>
            </p:nvSpPr>
            <p:spPr bwMode="ltGray">
              <a:xfrm>
                <a:off x="348" y="1155"/>
                <a:ext cx="419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18" y="12"/>
                  </a:cxn>
                  <a:cxn ang="0">
                    <a:pos x="418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Arial" charset="0"/>
                </a:endParaRPr>
              </a:p>
            </p:txBody>
          </p:sp>
        </p:grpSp>
      </p:grpSp>
      <p:sp>
        <p:nvSpPr>
          <p:cNvPr id="19472" name="Rectangle 16"/>
          <p:cNvSpPr>
            <a:spLocks noGrp="1" noChangeArrowheads="1"/>
          </p:cNvSpPr>
          <p:nvPr>
            <p:ph type="ctrTitle" sz="quarter"/>
          </p:nvPr>
        </p:nvSpPr>
        <p:spPr>
          <a:xfrm>
            <a:off x="1066800" y="1997075"/>
            <a:ext cx="7086600" cy="1431925"/>
          </a:xfrm>
        </p:spPr>
        <p:txBody>
          <a:bodyPr anchor="b"/>
          <a:lstStyle>
            <a:lvl1pPr>
              <a:defRPr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19473" name="Rectangle 17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066800" y="3886200"/>
            <a:ext cx="6400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18" name="Rectangle 18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211E84-5DB9-4DFC-A7DD-EA0CD12774C6}" type="datetime5">
              <a:rPr lang="en-GB"/>
              <a:pPr>
                <a:defRPr/>
              </a:pPr>
              <a:t>18-Jan-19</a:t>
            </a:fld>
            <a:endParaRPr lang="en-GB"/>
          </a:p>
        </p:txBody>
      </p:sp>
      <p:sp>
        <p:nvSpPr>
          <p:cNvPr id="19" name="Rectangle 19"/>
          <p:cNvSpPr>
            <a:spLocks noGrp="1" noChangeArrowheads="1"/>
          </p:cNvSpPr>
          <p:nvPr>
            <p:ph type="ftr" sz="quarter" idx="11"/>
          </p:nvPr>
        </p:nvSpPr>
        <p:spPr>
          <a:xfrm>
            <a:off x="33528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20" name="Rectangle 20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000"/>
            </a:lvl1pPr>
          </a:lstStyle>
          <a:p>
            <a:pPr>
              <a:defRPr/>
            </a:pPr>
            <a:fld id="{B6775573-57E9-4E6D-8F9A-0EFA1EF5CAB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890851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46B0F5-448F-48F8-AEFB-29F27488CF53}" type="datetime5">
              <a:rPr lang="en-GB"/>
              <a:pPr>
                <a:defRPr/>
              </a:pPr>
              <a:t>18-Jan-19</a:t>
            </a:fld>
            <a:endParaRPr lang="en-GB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ED34FE-0370-41BB-8C80-87CB2B3D356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188754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24650" y="304800"/>
            <a:ext cx="1885950" cy="5791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304800"/>
            <a:ext cx="5505450" cy="5791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9E46BC-CEBD-45F2-BA2A-28001822EEFD}" type="datetime5">
              <a:rPr lang="en-GB"/>
              <a:pPr>
                <a:defRPr/>
              </a:pPr>
              <a:t>18-Jan-19</a:t>
            </a:fld>
            <a:endParaRPr lang="en-GB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39D373-BCD1-4AF8-A8A5-B7366CE4F9E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9331317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2438400"/>
            <a:ext cx="9009063" cy="1052513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5" y="1604"/>
              <a:ext cx="449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2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2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3" y="1870"/>
              <a:ext cx="466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384" cy="432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8" y="2640"/>
                <a:ext cx="336" cy="432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4"/>
              <a:ext cx="5476" cy="35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74764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990600" y="1676400"/>
            <a:ext cx="7772400" cy="1462088"/>
          </a:xfrm>
        </p:spPr>
        <p:txBody>
          <a:bodyPr/>
          <a:lstStyle>
            <a:lvl1pPr>
              <a:defRPr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74765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fld id="{85F332C4-863E-49BB-83A5-448AA4BCFA98}" type="datetime5">
              <a:rPr lang="en-GB"/>
              <a:pPr>
                <a:defRPr/>
              </a:pPr>
              <a:t>18-Jan-19</a:t>
            </a:fld>
            <a:endParaRPr lang="en-GB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fld id="{E6248C97-7EEB-4B53-B93F-E5A0CC05F32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2393357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EC62C4-83D0-49D2-8CF9-10CD987A788E}" type="datetime5">
              <a:rPr lang="en-GB"/>
              <a:pPr>
                <a:defRPr/>
              </a:pPr>
              <a:t>18-Jan-19</a:t>
            </a:fld>
            <a:endParaRPr lang="en-GB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7C4E2B-D519-4221-A866-3A75D2C56B0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6209506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DCF203-EC4C-4D40-A4EE-00B7E5E92FD1}" type="datetime5">
              <a:rPr lang="en-GB"/>
              <a:pPr>
                <a:defRPr/>
              </a:pPr>
              <a:t>18-Jan-19</a:t>
            </a:fld>
            <a:endParaRPr lang="en-GB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0A0269-042A-4B7B-BC3B-CD806A5D8A6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040870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133E35-D6C8-41CB-BB25-C036B92EF9C6}" type="datetime5">
              <a:rPr lang="en-GB"/>
              <a:pPr>
                <a:defRPr/>
              </a:pPr>
              <a:t>18-Jan-19</a:t>
            </a:fld>
            <a:endParaRPr lang="en-GB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B475D4-54DE-4C1E-A888-BAE076AAD26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2887809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B2AB2B-E1A6-40EA-B0CA-E1A5D2CE97A8}" type="datetime5">
              <a:rPr lang="en-GB"/>
              <a:pPr>
                <a:defRPr/>
              </a:pPr>
              <a:t>18-Jan-19</a:t>
            </a:fld>
            <a:endParaRPr lang="en-GB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07D70D-3FBC-43DE-A558-25C041ABDA5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631445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65C89B-23FE-41A7-9901-707CF62A5B47}" type="datetime5">
              <a:rPr lang="en-GB"/>
              <a:pPr>
                <a:defRPr/>
              </a:pPr>
              <a:t>18-Jan-19</a:t>
            </a:fld>
            <a:endParaRPr lang="en-GB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64D05A-CD45-4704-B7D5-BC51C7CFD59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3945948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58088C-D699-4C9B-987F-B03B4C5153E0}" type="datetime5">
              <a:rPr lang="en-GB"/>
              <a:pPr>
                <a:defRPr/>
              </a:pPr>
              <a:t>18-Jan-19</a:t>
            </a:fld>
            <a:endParaRPr lang="en-GB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02E378-F69C-4D12-A39D-80343BDFA57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6378467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E29E89-DC8C-47E3-A3B0-D185683BC2BB}" type="datetime5">
              <a:rPr lang="en-GB"/>
              <a:pPr>
                <a:defRPr/>
              </a:pPr>
              <a:t>18-Jan-19</a:t>
            </a:fld>
            <a:endParaRPr lang="en-GB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24771D-1CED-4C84-9D6F-6830A921DFF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949350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6492BA-AFC7-47C1-8275-30C87BEBF96B}" type="datetime5">
              <a:rPr lang="en-GB"/>
              <a:pPr>
                <a:defRPr/>
              </a:pPr>
              <a:t>18-Jan-19</a:t>
            </a:fld>
            <a:endParaRPr lang="en-GB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C4DC0D-10C0-4862-9C38-A672B018DB7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1743038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C2A9C0-8694-4740-A5BA-CFAE06983C6E}" type="datetime5">
              <a:rPr lang="en-GB"/>
              <a:pPr>
                <a:defRPr/>
              </a:pPr>
              <a:t>18-Jan-19</a:t>
            </a:fld>
            <a:endParaRPr lang="en-GB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09DC7E-50BB-4345-A6D8-63365DF9F71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214509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429537-A760-4C60-B3D3-E1307BB1EFE1}" type="datetime5">
              <a:rPr lang="en-GB"/>
              <a:pPr>
                <a:defRPr/>
              </a:pPr>
              <a:t>18-Jan-19</a:t>
            </a:fld>
            <a:endParaRPr lang="en-GB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9115F1-6C55-4648-9AF8-F82CE317904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9012705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04050" y="214313"/>
            <a:ext cx="1951038" cy="5918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0938" y="214313"/>
            <a:ext cx="5700712" cy="5918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FB2E3E-60FE-48F4-AF84-04360585E7A6}" type="datetime5">
              <a:rPr lang="en-GB"/>
              <a:pPr>
                <a:defRPr/>
              </a:pPr>
              <a:t>18-Jan-19</a:t>
            </a:fld>
            <a:endParaRPr lang="en-GB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AA57B8-80EC-498D-A36F-D822551608C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1923603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E2DDA4-6E9A-491E-B6D3-1CFA02DFD2CB}" type="datetime5">
              <a:rPr lang="en-GB"/>
              <a:pPr>
                <a:defRPr/>
              </a:pPr>
              <a:t>18-Jan-19</a:t>
            </a:fld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D4796B-3DC7-445A-9B5B-F487355B627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8623853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7A345E-5FE8-4402-980E-A024D5114A42}" type="datetime5">
              <a:rPr lang="en-GB"/>
              <a:pPr>
                <a:defRPr/>
              </a:pPr>
              <a:t>18-Jan-19</a:t>
            </a:fld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6F2E5E-6B85-48F0-BF76-841426560B9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9457001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5CF4BBF-953F-4924-9C79-D2A650178127}" type="datetime5">
              <a:rPr lang="en-GB"/>
              <a:pPr>
                <a:defRPr/>
              </a:pPr>
              <a:t>18-Jan-19</a:t>
            </a:fld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6D7E7C-1B03-4E9D-AD41-DC3B619D30A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23116040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82E0C1-75D7-4A82-8102-08EA959B0C11}" type="datetime5">
              <a:rPr lang="en-GB"/>
              <a:pPr>
                <a:defRPr/>
              </a:pPr>
              <a:t>18-Jan-19</a:t>
            </a:fld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E5E6D7-72D6-4C90-8F98-26599E84DC4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3308146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68AD04-084D-4EAB-A848-A5C4A137BBA5}" type="datetime5">
              <a:rPr lang="en-GB"/>
              <a:pPr>
                <a:defRPr/>
              </a:pPr>
              <a:t>18-Jan-19</a:t>
            </a:fld>
            <a:endParaRPr lang="en-GB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1E940A-F354-49F8-B1EB-F7A5844E823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38305785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2BB701-AD39-4D37-B5D2-ED6CE4CDF60B}" type="datetime5">
              <a:rPr lang="en-GB"/>
              <a:pPr>
                <a:defRPr/>
              </a:pPr>
              <a:t>18-Jan-19</a:t>
            </a:fld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F8AC52-A69C-4CF0-BCDF-87E9B81F039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37808607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5AC394-DAA7-4A3D-9F99-E3FEC77A7C9A}" type="datetime5">
              <a:rPr lang="en-GB"/>
              <a:pPr>
                <a:defRPr/>
              </a:pPr>
              <a:t>18-Jan-19</a:t>
            </a:fld>
            <a:endParaRPr lang="en-GB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BFB8BA-CCB3-454B-AD6A-D28782DBAB4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469721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E59393-31D3-45B3-978F-B3F1CF300617}" type="datetime5">
              <a:rPr lang="en-GB"/>
              <a:pPr>
                <a:defRPr/>
              </a:pPr>
              <a:t>18-Jan-19</a:t>
            </a:fld>
            <a:endParaRPr lang="en-GB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915670-F909-4F3A-AA76-5B0A72501EE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1456060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8793ED-0EF3-472B-B17F-8AF6DEAC6D3B}" type="datetime5">
              <a:rPr lang="en-GB"/>
              <a:pPr>
                <a:defRPr/>
              </a:pPr>
              <a:t>18-Jan-19</a:t>
            </a:fld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2B30C7-0358-47F6-9148-D26E67DD095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93400828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AD0019-73B4-4844-AD98-2635AB969505}" type="datetime5">
              <a:rPr lang="en-GB"/>
              <a:pPr>
                <a:defRPr/>
              </a:pPr>
              <a:t>18-Jan-19</a:t>
            </a:fld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0A3E19-E348-4DF7-BC6A-BFC96A54C50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63008310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E608FB-E096-49B2-9845-9292151CCDCE}" type="datetime5">
              <a:rPr lang="en-GB"/>
              <a:pPr>
                <a:defRPr/>
              </a:pPr>
              <a:t>18-Jan-19</a:t>
            </a:fld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14DC72-13FA-4E43-B2EB-53D7E00ED46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55265848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19E5A3-EE33-44B8-BE3D-4F2DDDB5D38E}" type="datetime5">
              <a:rPr lang="en-GB"/>
              <a:pPr>
                <a:defRPr/>
              </a:pPr>
              <a:t>18-Jan-19</a:t>
            </a:fld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AC0797-BCFE-4EA7-8CE3-242A1002774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16257202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6350"/>
            <a:ext cx="9140825" cy="6851650"/>
            <a:chOff x="0" y="4"/>
            <a:chExt cx="5758" cy="4316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0" y="1161"/>
              <a:ext cx="5758" cy="3159"/>
              <a:chOff x="0" y="1161"/>
              <a:chExt cx="5758" cy="3159"/>
            </a:xfrm>
          </p:grpSpPr>
          <p:sp>
            <p:nvSpPr>
              <p:cNvPr id="16" name="Freeform 4"/>
              <p:cNvSpPr>
                <a:spLocks/>
              </p:cNvSpPr>
              <p:nvPr/>
            </p:nvSpPr>
            <p:spPr bwMode="hidden">
              <a:xfrm>
                <a:off x="558" y="1161"/>
                <a:ext cx="5200" cy="3159"/>
              </a:xfrm>
              <a:custGeom>
                <a:avLst/>
                <a:gdLst>
                  <a:gd name="T0" fmla="*/ 0 w 5184"/>
                  <a:gd name="T1" fmla="*/ 3159 h 3159"/>
                  <a:gd name="T2" fmla="*/ 5232 w 5184"/>
                  <a:gd name="T3" fmla="*/ 3159 h 3159"/>
                  <a:gd name="T4" fmla="*/ 5232 w 5184"/>
                  <a:gd name="T5" fmla="*/ 0 h 3159"/>
                  <a:gd name="T6" fmla="*/ 0 w 5184"/>
                  <a:gd name="T7" fmla="*/ 0 h 3159"/>
                  <a:gd name="T8" fmla="*/ 0 w 5184"/>
                  <a:gd name="T9" fmla="*/ 3159 h 3159"/>
                  <a:gd name="T10" fmla="*/ 0 w 5184"/>
                  <a:gd name="T11" fmla="*/ 3159 h 3159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5184" h="3159">
                    <a:moveTo>
                      <a:pt x="0" y="3159"/>
                    </a:moveTo>
                    <a:lnTo>
                      <a:pt x="5184" y="3159"/>
                    </a:lnTo>
                    <a:lnTo>
                      <a:pt x="5184" y="0"/>
                    </a:lnTo>
                    <a:lnTo>
                      <a:pt x="0" y="0"/>
                    </a:lnTo>
                    <a:lnTo>
                      <a:pt x="0" y="3159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" name="Freeform 5"/>
              <p:cNvSpPr>
                <a:spLocks/>
              </p:cNvSpPr>
              <p:nvPr/>
            </p:nvSpPr>
            <p:spPr bwMode="hidden">
              <a:xfrm>
                <a:off x="0" y="1161"/>
                <a:ext cx="558" cy="3159"/>
              </a:xfrm>
              <a:custGeom>
                <a:avLst/>
                <a:gdLst>
                  <a:gd name="T0" fmla="*/ 0 w 556"/>
                  <a:gd name="T1" fmla="*/ 0 h 3159"/>
                  <a:gd name="T2" fmla="*/ 0 w 556"/>
                  <a:gd name="T3" fmla="*/ 3159 h 3159"/>
                  <a:gd name="T4" fmla="*/ 562 w 556"/>
                  <a:gd name="T5" fmla="*/ 3159 h 3159"/>
                  <a:gd name="T6" fmla="*/ 562 w 556"/>
                  <a:gd name="T7" fmla="*/ 0 h 3159"/>
                  <a:gd name="T8" fmla="*/ 0 w 556"/>
                  <a:gd name="T9" fmla="*/ 0 h 3159"/>
                  <a:gd name="T10" fmla="*/ 0 w 556"/>
                  <a:gd name="T11" fmla="*/ 0 h 3159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556" h="3159">
                    <a:moveTo>
                      <a:pt x="0" y="0"/>
                    </a:moveTo>
                    <a:lnTo>
                      <a:pt x="0" y="3159"/>
                    </a:lnTo>
                    <a:lnTo>
                      <a:pt x="556" y="3159"/>
                    </a:lnTo>
                    <a:lnTo>
                      <a:pt x="556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6" name="Freeform 6"/>
            <p:cNvSpPr>
              <a:spLocks/>
            </p:cNvSpPr>
            <p:nvPr/>
          </p:nvSpPr>
          <p:spPr bwMode="ltGray">
            <a:xfrm>
              <a:off x="552" y="951"/>
              <a:ext cx="12" cy="42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420"/>
                </a:cxn>
                <a:cxn ang="0">
                  <a:pos x="12" y="420"/>
                </a:cxn>
                <a:cxn ang="0">
                  <a:pos x="12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2" h="420">
                  <a:moveTo>
                    <a:pt x="0" y="0"/>
                  </a:moveTo>
                  <a:lnTo>
                    <a:pt x="0" y="420"/>
                  </a:lnTo>
                  <a:lnTo>
                    <a:pt x="12" y="42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50000">
                  <a:schemeClr val="hlink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cs typeface="Arial" charset="0"/>
              </a:endParaRPr>
            </a:p>
          </p:txBody>
        </p:sp>
        <p:sp>
          <p:nvSpPr>
            <p:cNvPr id="7" name="Freeform 7"/>
            <p:cNvSpPr>
              <a:spLocks/>
            </p:cNvSpPr>
            <p:nvPr/>
          </p:nvSpPr>
          <p:spPr bwMode="ltGray">
            <a:xfrm>
              <a:off x="767" y="1155"/>
              <a:ext cx="252" cy="12"/>
            </a:xfrm>
            <a:custGeom>
              <a:avLst/>
              <a:gdLst>
                <a:gd name="T0" fmla="*/ 254 w 251"/>
                <a:gd name="T1" fmla="*/ 0 h 12"/>
                <a:gd name="T2" fmla="*/ 0 w 251"/>
                <a:gd name="T3" fmla="*/ 0 h 12"/>
                <a:gd name="T4" fmla="*/ 0 w 251"/>
                <a:gd name="T5" fmla="*/ 12 h 12"/>
                <a:gd name="T6" fmla="*/ 254 w 251"/>
                <a:gd name="T7" fmla="*/ 12 h 12"/>
                <a:gd name="T8" fmla="*/ 254 w 251"/>
                <a:gd name="T9" fmla="*/ 0 h 12"/>
                <a:gd name="T10" fmla="*/ 254 w 251"/>
                <a:gd name="T11" fmla="*/ 0 h 1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51" h="12">
                  <a:moveTo>
                    <a:pt x="251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" name="Freeform 8"/>
            <p:cNvSpPr>
              <a:spLocks/>
            </p:cNvSpPr>
            <p:nvPr/>
          </p:nvSpPr>
          <p:spPr bwMode="ltGray">
            <a:xfrm>
              <a:off x="0" y="1155"/>
              <a:ext cx="351" cy="12"/>
            </a:xfrm>
            <a:custGeom>
              <a:avLst/>
              <a:gdLst>
                <a:gd name="T0" fmla="*/ 0 w 251"/>
                <a:gd name="T1" fmla="*/ 0 h 12"/>
                <a:gd name="T2" fmla="*/ 0 w 251"/>
                <a:gd name="T3" fmla="*/ 12 h 12"/>
                <a:gd name="T4" fmla="*/ 687 w 251"/>
                <a:gd name="T5" fmla="*/ 12 h 12"/>
                <a:gd name="T6" fmla="*/ 687 w 251"/>
                <a:gd name="T7" fmla="*/ 0 h 12"/>
                <a:gd name="T8" fmla="*/ 0 w 251"/>
                <a:gd name="T9" fmla="*/ 0 h 12"/>
                <a:gd name="T10" fmla="*/ 0 w 251"/>
                <a:gd name="T11" fmla="*/ 0 h 1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51" h="12">
                  <a:moveTo>
                    <a:pt x="0" y="0"/>
                  </a:move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9" name="Group 9"/>
            <p:cNvGrpSpPr>
              <a:grpSpLocks/>
            </p:cNvGrpSpPr>
            <p:nvPr/>
          </p:nvGrpSpPr>
          <p:grpSpPr bwMode="auto">
            <a:xfrm>
              <a:off x="348" y="4"/>
              <a:ext cx="5410" cy="4316"/>
              <a:chOff x="348" y="4"/>
              <a:chExt cx="5410" cy="4316"/>
            </a:xfrm>
          </p:grpSpPr>
          <p:sp>
            <p:nvSpPr>
              <p:cNvPr id="10" name="Freeform 10"/>
              <p:cNvSpPr>
                <a:spLocks/>
              </p:cNvSpPr>
              <p:nvPr/>
            </p:nvSpPr>
            <p:spPr bwMode="ltGray">
              <a:xfrm>
                <a:off x="552" y="4"/>
                <a:ext cx="12" cy="695"/>
              </a:xfrm>
              <a:custGeom>
                <a:avLst/>
                <a:gdLst>
                  <a:gd name="T0" fmla="*/ 12 w 12"/>
                  <a:gd name="T1" fmla="*/ 0 h 695"/>
                  <a:gd name="T2" fmla="*/ 0 w 12"/>
                  <a:gd name="T3" fmla="*/ 0 h 695"/>
                  <a:gd name="T4" fmla="*/ 0 w 12"/>
                  <a:gd name="T5" fmla="*/ 695 h 695"/>
                  <a:gd name="T6" fmla="*/ 12 w 12"/>
                  <a:gd name="T7" fmla="*/ 695 h 695"/>
                  <a:gd name="T8" fmla="*/ 12 w 12"/>
                  <a:gd name="T9" fmla="*/ 0 h 695"/>
                  <a:gd name="T10" fmla="*/ 12 w 12"/>
                  <a:gd name="T11" fmla="*/ 0 h 695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" name="Freeform 11"/>
              <p:cNvSpPr>
                <a:spLocks/>
              </p:cNvSpPr>
              <p:nvPr/>
            </p:nvSpPr>
            <p:spPr bwMode="ltGray">
              <a:xfrm>
                <a:off x="552" y="1623"/>
                <a:ext cx="12" cy="2697"/>
              </a:xfrm>
              <a:custGeom>
                <a:avLst/>
                <a:gdLst>
                  <a:gd name="T0" fmla="*/ 0 w 12"/>
                  <a:gd name="T1" fmla="*/ 2697 h 2697"/>
                  <a:gd name="T2" fmla="*/ 12 w 12"/>
                  <a:gd name="T3" fmla="*/ 2697 h 2697"/>
                  <a:gd name="T4" fmla="*/ 12 w 12"/>
                  <a:gd name="T5" fmla="*/ 0 h 2697"/>
                  <a:gd name="T6" fmla="*/ 0 w 12"/>
                  <a:gd name="T7" fmla="*/ 0 h 2697"/>
                  <a:gd name="T8" fmla="*/ 0 w 12"/>
                  <a:gd name="T9" fmla="*/ 2697 h 2697"/>
                  <a:gd name="T10" fmla="*/ 0 w 12"/>
                  <a:gd name="T11" fmla="*/ 2697 h 2697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" name="Freeform 12"/>
              <p:cNvSpPr>
                <a:spLocks/>
              </p:cNvSpPr>
              <p:nvPr/>
            </p:nvSpPr>
            <p:spPr bwMode="ltGray">
              <a:xfrm>
                <a:off x="1019" y="1155"/>
                <a:ext cx="4739" cy="12"/>
              </a:xfrm>
              <a:custGeom>
                <a:avLst/>
                <a:gdLst>
                  <a:gd name="T0" fmla="*/ 4769 w 4724"/>
                  <a:gd name="T1" fmla="*/ 0 h 12"/>
                  <a:gd name="T2" fmla="*/ 0 w 4724"/>
                  <a:gd name="T3" fmla="*/ 0 h 12"/>
                  <a:gd name="T4" fmla="*/ 0 w 4724"/>
                  <a:gd name="T5" fmla="*/ 12 h 12"/>
                  <a:gd name="T6" fmla="*/ 4769 w 4724"/>
                  <a:gd name="T7" fmla="*/ 12 h 12"/>
                  <a:gd name="T8" fmla="*/ 4769 w 4724"/>
                  <a:gd name="T9" fmla="*/ 0 h 12"/>
                  <a:gd name="T10" fmla="*/ 4769 w 4724"/>
                  <a:gd name="T11" fmla="*/ 0 h 1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" name="Freeform 13"/>
              <p:cNvSpPr>
                <a:spLocks/>
              </p:cNvSpPr>
              <p:nvPr/>
            </p:nvSpPr>
            <p:spPr bwMode="ltGray">
              <a:xfrm>
                <a:off x="552" y="1371"/>
                <a:ext cx="12" cy="252"/>
              </a:xfrm>
              <a:custGeom>
                <a:avLst/>
                <a:gdLst>
                  <a:gd name="T0" fmla="*/ 0 w 12"/>
                  <a:gd name="T1" fmla="*/ 252 h 252"/>
                  <a:gd name="T2" fmla="*/ 12 w 12"/>
                  <a:gd name="T3" fmla="*/ 252 h 252"/>
                  <a:gd name="T4" fmla="*/ 12 w 12"/>
                  <a:gd name="T5" fmla="*/ 0 h 252"/>
                  <a:gd name="T6" fmla="*/ 0 w 12"/>
                  <a:gd name="T7" fmla="*/ 0 h 252"/>
                  <a:gd name="T8" fmla="*/ 0 w 12"/>
                  <a:gd name="T9" fmla="*/ 252 h 252"/>
                  <a:gd name="T10" fmla="*/ 0 w 12"/>
                  <a:gd name="T11" fmla="*/ 252 h 25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" name="Freeform 14"/>
              <p:cNvSpPr>
                <a:spLocks/>
              </p:cNvSpPr>
              <p:nvPr/>
            </p:nvSpPr>
            <p:spPr bwMode="ltGray">
              <a:xfrm>
                <a:off x="552" y="699"/>
                <a:ext cx="12" cy="252"/>
              </a:xfrm>
              <a:custGeom>
                <a:avLst/>
                <a:gdLst>
                  <a:gd name="T0" fmla="*/ 12 w 12"/>
                  <a:gd name="T1" fmla="*/ 0 h 252"/>
                  <a:gd name="T2" fmla="*/ 0 w 12"/>
                  <a:gd name="T3" fmla="*/ 0 h 252"/>
                  <a:gd name="T4" fmla="*/ 0 w 12"/>
                  <a:gd name="T5" fmla="*/ 252 h 252"/>
                  <a:gd name="T6" fmla="*/ 12 w 12"/>
                  <a:gd name="T7" fmla="*/ 252 h 252"/>
                  <a:gd name="T8" fmla="*/ 12 w 12"/>
                  <a:gd name="T9" fmla="*/ 0 h 252"/>
                  <a:gd name="T10" fmla="*/ 12 w 12"/>
                  <a:gd name="T11" fmla="*/ 0 h 25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" name="Freeform 15"/>
              <p:cNvSpPr>
                <a:spLocks/>
              </p:cNvSpPr>
              <p:nvPr/>
            </p:nvSpPr>
            <p:spPr bwMode="ltGray">
              <a:xfrm>
                <a:off x="348" y="1155"/>
                <a:ext cx="419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18" y="12"/>
                  </a:cxn>
                  <a:cxn ang="0">
                    <a:pos x="418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Arial" charset="0"/>
                </a:endParaRPr>
              </a:p>
            </p:txBody>
          </p:sp>
        </p:grpSp>
      </p:grpSp>
      <p:sp>
        <p:nvSpPr>
          <p:cNvPr id="103440" name="Rectangle 16"/>
          <p:cNvSpPr>
            <a:spLocks noGrp="1" noChangeArrowheads="1"/>
          </p:cNvSpPr>
          <p:nvPr>
            <p:ph type="ctrTitle" sz="quarter"/>
          </p:nvPr>
        </p:nvSpPr>
        <p:spPr>
          <a:xfrm>
            <a:off x="1066800" y="1997075"/>
            <a:ext cx="7086600" cy="1431925"/>
          </a:xfrm>
        </p:spPr>
        <p:txBody>
          <a:bodyPr anchor="b"/>
          <a:lstStyle>
            <a:lvl1pPr>
              <a:defRPr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103441" name="Rectangle 17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066800" y="3886200"/>
            <a:ext cx="6400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18" name="Rectangle 18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1A9B0F-375D-4EE4-BC7A-3A69A24FE09D}" type="datetime5">
              <a:rPr lang="en-GB"/>
              <a:pPr>
                <a:defRPr/>
              </a:pPr>
              <a:t>18-Jan-19</a:t>
            </a:fld>
            <a:endParaRPr lang="en-GB"/>
          </a:p>
        </p:txBody>
      </p:sp>
      <p:sp>
        <p:nvSpPr>
          <p:cNvPr id="19" name="Rectangle 19"/>
          <p:cNvSpPr>
            <a:spLocks noGrp="1" noChangeArrowheads="1"/>
          </p:cNvSpPr>
          <p:nvPr>
            <p:ph type="ftr" sz="quarter" idx="11"/>
          </p:nvPr>
        </p:nvSpPr>
        <p:spPr>
          <a:xfrm>
            <a:off x="33528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20" name="Rectangle 20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000"/>
            </a:lvl1pPr>
          </a:lstStyle>
          <a:p>
            <a:pPr>
              <a:defRPr/>
            </a:pPr>
            <a:fld id="{2BF12072-1B4C-4041-88E6-60606ADD1FC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96232796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35E900-93BD-4B5B-A179-E871B6D7CDCC}" type="datetime5">
              <a:rPr lang="en-GB"/>
              <a:pPr>
                <a:defRPr/>
              </a:pPr>
              <a:t>18-Jan-19</a:t>
            </a:fld>
            <a:endParaRPr lang="en-GB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82E44E-4408-4F32-81EF-0E5E2C642FE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28984468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8E202A-9329-4738-981E-75CD55507574}" type="datetime5">
              <a:rPr lang="en-GB"/>
              <a:pPr>
                <a:defRPr/>
              </a:pPr>
              <a:t>18-Jan-19</a:t>
            </a:fld>
            <a:endParaRPr lang="en-GB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D7A43A-DC81-4E20-BDA0-5EDE8E80E98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00768315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1981200"/>
            <a:ext cx="36957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14900" y="1981200"/>
            <a:ext cx="36957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1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4450B5-E47A-4C41-A66A-FC4FC291FC4D}" type="datetime5">
              <a:rPr lang="en-GB"/>
              <a:pPr>
                <a:defRPr/>
              </a:pPr>
              <a:t>18-Jan-19</a:t>
            </a:fld>
            <a:endParaRPr lang="en-GB"/>
          </a:p>
        </p:txBody>
      </p:sp>
      <p:sp>
        <p:nvSpPr>
          <p:cNvPr id="6" name="Rectangle 1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7" name="Rectangle 1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9AC156-FC80-450E-8C62-D75915E2A72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0290765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1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E021B0-45F8-42CC-879D-0491F3BD2CBB}" type="datetime5">
              <a:rPr lang="en-GB"/>
              <a:pPr>
                <a:defRPr/>
              </a:pPr>
              <a:t>18-Jan-19</a:t>
            </a:fld>
            <a:endParaRPr lang="en-GB"/>
          </a:p>
        </p:txBody>
      </p:sp>
      <p:sp>
        <p:nvSpPr>
          <p:cNvPr id="8" name="Rectangle 1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9" name="Rectangle 1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98D185-C799-4E5F-B53C-F5568451A10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07132491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1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CF66AB-E42B-4F9B-85BF-7935B19F2E5E}" type="datetime5">
              <a:rPr lang="en-GB"/>
              <a:pPr>
                <a:defRPr/>
              </a:pPr>
              <a:t>18-Jan-19</a:t>
            </a:fld>
            <a:endParaRPr lang="en-GB"/>
          </a:p>
        </p:txBody>
      </p:sp>
      <p:sp>
        <p:nvSpPr>
          <p:cNvPr id="4" name="Rectangle 1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5" name="Rectangle 1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17FE02-7116-46BC-862E-D61EA55BAD8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05779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1981200"/>
            <a:ext cx="36957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14900" y="1981200"/>
            <a:ext cx="36957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1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B23DA5-49DE-4A93-B236-20658525FB9E}" type="datetime5">
              <a:rPr lang="en-GB"/>
              <a:pPr>
                <a:defRPr/>
              </a:pPr>
              <a:t>18-Jan-19</a:t>
            </a:fld>
            <a:endParaRPr lang="en-GB"/>
          </a:p>
        </p:txBody>
      </p:sp>
      <p:sp>
        <p:nvSpPr>
          <p:cNvPr id="6" name="Rectangle 1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7" name="Rectangle 1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FBE428-0477-45D8-8F34-D31BC3D6752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42515897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C521DC-097C-4214-9AFD-517463BE3C0F}" type="datetime5">
              <a:rPr lang="en-GB"/>
              <a:pPr>
                <a:defRPr/>
              </a:pPr>
              <a:t>18-Jan-19</a:t>
            </a:fld>
            <a:endParaRPr lang="en-GB"/>
          </a:p>
        </p:txBody>
      </p:sp>
      <p:sp>
        <p:nvSpPr>
          <p:cNvPr id="3" name="Rectangle 1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4" name="Rectangle 1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396CE4-036E-426A-B681-219B8EB4581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64296242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2DBE5F-D604-40B9-8229-A0B6CB3BEACE}" type="datetime5">
              <a:rPr lang="en-GB"/>
              <a:pPr>
                <a:defRPr/>
              </a:pPr>
              <a:t>18-Jan-19</a:t>
            </a:fld>
            <a:endParaRPr lang="en-GB"/>
          </a:p>
        </p:txBody>
      </p:sp>
      <p:sp>
        <p:nvSpPr>
          <p:cNvPr id="6" name="Rectangle 1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7" name="Rectangle 1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E3B2C8-52BD-42E9-99EC-CD89368316B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56064275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BB2D6E-DE2C-4E33-9735-F7E6F72A5CD3}" type="datetime5">
              <a:rPr lang="en-GB"/>
              <a:pPr>
                <a:defRPr/>
              </a:pPr>
              <a:t>18-Jan-19</a:t>
            </a:fld>
            <a:endParaRPr lang="en-GB"/>
          </a:p>
        </p:txBody>
      </p:sp>
      <p:sp>
        <p:nvSpPr>
          <p:cNvPr id="6" name="Rectangle 1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7" name="Rectangle 1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AC7A86-338C-4BEF-97CA-C477ADB22D7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099108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BEB0F2-5204-4AFF-A93E-3381975F700E}" type="datetime5">
              <a:rPr lang="en-GB"/>
              <a:pPr>
                <a:defRPr/>
              </a:pPr>
              <a:t>18-Jan-19</a:t>
            </a:fld>
            <a:endParaRPr lang="en-GB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C68912-39F7-42AE-9C43-F6AAC6B4959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42231834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24650" y="304800"/>
            <a:ext cx="1885950" cy="5791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304800"/>
            <a:ext cx="5505450" cy="5791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861B74-6EF7-42FD-8DBE-9A6E23CCE694}" type="datetime5">
              <a:rPr lang="en-GB"/>
              <a:pPr>
                <a:defRPr/>
              </a:pPr>
              <a:t>18-Jan-19</a:t>
            </a:fld>
            <a:endParaRPr lang="en-GB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D8C8CE-2102-4DF4-8DFB-5580B9B70CE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13345442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198C17-1B90-4CD7-BFB8-A3CC259B53EB}" type="datetime5">
              <a:rPr lang="en-GB"/>
              <a:pPr>
                <a:defRPr/>
              </a:pPr>
              <a:t>18-Jan-19</a:t>
            </a:fld>
            <a:endParaRPr lang="en-GB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3AE68A-D072-4338-AF3E-3AE196F3B67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96546864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072258-BF3E-4631-9AD7-2986A0541069}" type="datetime5">
              <a:rPr lang="en-GB"/>
              <a:pPr>
                <a:defRPr/>
              </a:pPr>
              <a:t>18-Jan-19</a:t>
            </a:fld>
            <a:endParaRPr lang="en-GB"/>
          </a:p>
        </p:txBody>
      </p:sp>
      <p:sp>
        <p:nvSpPr>
          <p:cNvPr id="3" name="Rectangle 1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4" name="Rectangle 1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CA014A-682B-479E-BF52-11159A08B6A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22635898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3AFA47-B7E8-4F19-AD46-116233111D04}" type="datetime5">
              <a:rPr lang="en-GB"/>
              <a:pPr>
                <a:defRPr/>
              </a:pPr>
              <a:t>18-Jan-19</a:t>
            </a:fld>
            <a:endParaRPr lang="en-GB"/>
          </a:p>
        </p:txBody>
      </p:sp>
      <p:sp>
        <p:nvSpPr>
          <p:cNvPr id="3" name="Rectangle 1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4" name="Rectangle 1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115796-34AE-4E4F-97A5-D84726BFEF0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139372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1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CCD30B-DE1F-45BD-BE10-BAFADEB3E56A}" type="datetime5">
              <a:rPr lang="en-GB"/>
              <a:pPr>
                <a:defRPr/>
              </a:pPr>
              <a:t>18-Jan-19</a:t>
            </a:fld>
            <a:endParaRPr lang="en-GB"/>
          </a:p>
        </p:txBody>
      </p:sp>
      <p:sp>
        <p:nvSpPr>
          <p:cNvPr id="8" name="Rectangle 1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9" name="Rectangle 1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CCCABD-A93C-4B34-BC81-C411DDD3885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41904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1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55F1E4-1F0A-4C3F-B942-FF0751BB21F8}" type="datetime5">
              <a:rPr lang="en-GB"/>
              <a:pPr>
                <a:defRPr/>
              </a:pPr>
              <a:t>18-Jan-19</a:t>
            </a:fld>
            <a:endParaRPr lang="en-GB"/>
          </a:p>
        </p:txBody>
      </p:sp>
      <p:sp>
        <p:nvSpPr>
          <p:cNvPr id="4" name="Rectangle 1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5" name="Rectangle 1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E636A4-1210-4087-B1C5-1FBFE354C54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18461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B496FD-D201-4D67-8EBD-10B16B07CFA6}" type="datetime5">
              <a:rPr lang="en-GB"/>
              <a:pPr>
                <a:defRPr/>
              </a:pPr>
              <a:t>18-Jan-19</a:t>
            </a:fld>
            <a:endParaRPr lang="en-GB"/>
          </a:p>
        </p:txBody>
      </p:sp>
      <p:sp>
        <p:nvSpPr>
          <p:cNvPr id="3" name="Rectangle 1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4" name="Rectangle 1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F9414D-2877-4C91-BF28-BF285D0021A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936650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B9C42B-142B-4CC3-A9DC-477CFB1A1C29}" type="datetime5">
              <a:rPr lang="en-GB"/>
              <a:pPr>
                <a:defRPr/>
              </a:pPr>
              <a:t>18-Jan-19</a:t>
            </a:fld>
            <a:endParaRPr lang="en-GB"/>
          </a:p>
        </p:txBody>
      </p:sp>
      <p:sp>
        <p:nvSpPr>
          <p:cNvPr id="6" name="Rectangle 1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7" name="Rectangle 1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9D2A2C-F464-47A7-AB5E-A4E095C9A59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254484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EDA69E-D290-4FDA-BF39-D6CFD3EA6C60}" type="datetime5">
              <a:rPr lang="en-GB"/>
              <a:pPr>
                <a:defRPr/>
              </a:pPr>
              <a:t>18-Jan-19</a:t>
            </a:fld>
            <a:endParaRPr lang="en-GB"/>
          </a:p>
        </p:txBody>
      </p:sp>
      <p:sp>
        <p:nvSpPr>
          <p:cNvPr id="6" name="Rectangle 1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7" name="Rectangle 1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6012BA-5A87-4682-86B8-7C07F18F582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678992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45.xml"/></Relationships>
</file>

<file path=ppt/slideMasters/_rels/slideMaster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6.xml"/><Relationship Id="rId1" Type="http://schemas.openxmlformats.org/officeDocument/2006/relationships/slideLayout" Target="../slideLayouts/slideLayout46.xml"/></Relationships>
</file>

<file path=ppt/slideMasters/_rels/slideMaster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7.xml"/><Relationship Id="rId1" Type="http://schemas.openxmlformats.org/officeDocument/2006/relationships/slideLayout" Target="../slideLayouts/slideLayout4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6350"/>
            <a:ext cx="9140825" cy="6851650"/>
            <a:chOff x="0" y="4"/>
            <a:chExt cx="5758" cy="4316"/>
          </a:xfrm>
        </p:grpSpPr>
        <p:sp>
          <p:nvSpPr>
            <p:cNvPr id="1032" name="Freeform 3"/>
            <p:cNvSpPr>
              <a:spLocks/>
            </p:cNvSpPr>
            <p:nvPr/>
          </p:nvSpPr>
          <p:spPr bwMode="hidden">
            <a:xfrm>
              <a:off x="558" y="1161"/>
              <a:ext cx="5200" cy="3159"/>
            </a:xfrm>
            <a:custGeom>
              <a:avLst/>
              <a:gdLst>
                <a:gd name="T0" fmla="*/ 0 w 5184"/>
                <a:gd name="T1" fmla="*/ 3159 h 3159"/>
                <a:gd name="T2" fmla="*/ 5232 w 5184"/>
                <a:gd name="T3" fmla="*/ 3159 h 3159"/>
                <a:gd name="T4" fmla="*/ 5232 w 5184"/>
                <a:gd name="T5" fmla="*/ 0 h 3159"/>
                <a:gd name="T6" fmla="*/ 0 w 5184"/>
                <a:gd name="T7" fmla="*/ 0 h 3159"/>
                <a:gd name="T8" fmla="*/ 0 w 5184"/>
                <a:gd name="T9" fmla="*/ 3159 h 3159"/>
                <a:gd name="T10" fmla="*/ 0 w 5184"/>
                <a:gd name="T11" fmla="*/ 3159 h 315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184" h="3159">
                  <a:moveTo>
                    <a:pt x="0" y="3159"/>
                  </a:moveTo>
                  <a:lnTo>
                    <a:pt x="5184" y="3159"/>
                  </a:lnTo>
                  <a:lnTo>
                    <a:pt x="5184" y="0"/>
                  </a:lnTo>
                  <a:lnTo>
                    <a:pt x="0" y="0"/>
                  </a:lnTo>
                  <a:lnTo>
                    <a:pt x="0" y="315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33" name="Freeform 4"/>
            <p:cNvSpPr>
              <a:spLocks/>
            </p:cNvSpPr>
            <p:nvPr/>
          </p:nvSpPr>
          <p:spPr bwMode="hidden">
            <a:xfrm>
              <a:off x="0" y="1161"/>
              <a:ext cx="558" cy="3159"/>
            </a:xfrm>
            <a:custGeom>
              <a:avLst/>
              <a:gdLst>
                <a:gd name="T0" fmla="*/ 0 w 556"/>
                <a:gd name="T1" fmla="*/ 0 h 3159"/>
                <a:gd name="T2" fmla="*/ 0 w 556"/>
                <a:gd name="T3" fmla="*/ 3159 h 3159"/>
                <a:gd name="T4" fmla="*/ 562 w 556"/>
                <a:gd name="T5" fmla="*/ 3159 h 3159"/>
                <a:gd name="T6" fmla="*/ 562 w 556"/>
                <a:gd name="T7" fmla="*/ 0 h 3159"/>
                <a:gd name="T8" fmla="*/ 0 w 556"/>
                <a:gd name="T9" fmla="*/ 0 h 3159"/>
                <a:gd name="T10" fmla="*/ 0 w 556"/>
                <a:gd name="T11" fmla="*/ 0 h 315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56" h="3159">
                  <a:moveTo>
                    <a:pt x="0" y="0"/>
                  </a:moveTo>
                  <a:lnTo>
                    <a:pt x="0" y="3159"/>
                  </a:lnTo>
                  <a:lnTo>
                    <a:pt x="556" y="3159"/>
                  </a:lnTo>
                  <a:lnTo>
                    <a:pt x="556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1034" name="Group 5"/>
            <p:cNvGrpSpPr>
              <a:grpSpLocks/>
            </p:cNvGrpSpPr>
            <p:nvPr userDrawn="1"/>
          </p:nvGrpSpPr>
          <p:grpSpPr bwMode="auto">
            <a:xfrm>
              <a:off x="0" y="4"/>
              <a:ext cx="5758" cy="4316"/>
              <a:chOff x="0" y="4"/>
              <a:chExt cx="5758" cy="4316"/>
            </a:xfrm>
          </p:grpSpPr>
          <p:sp>
            <p:nvSpPr>
              <p:cNvPr id="1035" name="Freeform 6"/>
              <p:cNvSpPr>
                <a:spLocks/>
              </p:cNvSpPr>
              <p:nvPr/>
            </p:nvSpPr>
            <p:spPr bwMode="ltGray">
              <a:xfrm>
                <a:off x="552" y="4"/>
                <a:ext cx="12" cy="695"/>
              </a:xfrm>
              <a:custGeom>
                <a:avLst/>
                <a:gdLst>
                  <a:gd name="T0" fmla="*/ 12 w 12"/>
                  <a:gd name="T1" fmla="*/ 0 h 695"/>
                  <a:gd name="T2" fmla="*/ 0 w 12"/>
                  <a:gd name="T3" fmla="*/ 0 h 695"/>
                  <a:gd name="T4" fmla="*/ 0 w 12"/>
                  <a:gd name="T5" fmla="*/ 695 h 695"/>
                  <a:gd name="T6" fmla="*/ 12 w 12"/>
                  <a:gd name="T7" fmla="*/ 695 h 695"/>
                  <a:gd name="T8" fmla="*/ 12 w 12"/>
                  <a:gd name="T9" fmla="*/ 0 h 695"/>
                  <a:gd name="T10" fmla="*/ 12 w 12"/>
                  <a:gd name="T11" fmla="*/ 0 h 695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36" name="Freeform 7"/>
              <p:cNvSpPr>
                <a:spLocks/>
              </p:cNvSpPr>
              <p:nvPr/>
            </p:nvSpPr>
            <p:spPr bwMode="ltGray">
              <a:xfrm>
                <a:off x="552" y="1623"/>
                <a:ext cx="12" cy="2697"/>
              </a:xfrm>
              <a:custGeom>
                <a:avLst/>
                <a:gdLst>
                  <a:gd name="T0" fmla="*/ 0 w 12"/>
                  <a:gd name="T1" fmla="*/ 2697 h 2697"/>
                  <a:gd name="T2" fmla="*/ 12 w 12"/>
                  <a:gd name="T3" fmla="*/ 2697 h 2697"/>
                  <a:gd name="T4" fmla="*/ 12 w 12"/>
                  <a:gd name="T5" fmla="*/ 0 h 2697"/>
                  <a:gd name="T6" fmla="*/ 0 w 12"/>
                  <a:gd name="T7" fmla="*/ 0 h 2697"/>
                  <a:gd name="T8" fmla="*/ 0 w 12"/>
                  <a:gd name="T9" fmla="*/ 2697 h 2697"/>
                  <a:gd name="T10" fmla="*/ 0 w 12"/>
                  <a:gd name="T11" fmla="*/ 2697 h 2697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37" name="Freeform 8"/>
              <p:cNvSpPr>
                <a:spLocks/>
              </p:cNvSpPr>
              <p:nvPr/>
            </p:nvSpPr>
            <p:spPr bwMode="ltGray">
              <a:xfrm>
                <a:off x="1019" y="1155"/>
                <a:ext cx="4739" cy="12"/>
              </a:xfrm>
              <a:custGeom>
                <a:avLst/>
                <a:gdLst>
                  <a:gd name="T0" fmla="*/ 4769 w 4724"/>
                  <a:gd name="T1" fmla="*/ 0 h 12"/>
                  <a:gd name="T2" fmla="*/ 0 w 4724"/>
                  <a:gd name="T3" fmla="*/ 0 h 12"/>
                  <a:gd name="T4" fmla="*/ 0 w 4724"/>
                  <a:gd name="T5" fmla="*/ 12 h 12"/>
                  <a:gd name="T6" fmla="*/ 4769 w 4724"/>
                  <a:gd name="T7" fmla="*/ 12 h 12"/>
                  <a:gd name="T8" fmla="*/ 4769 w 4724"/>
                  <a:gd name="T9" fmla="*/ 0 h 12"/>
                  <a:gd name="T10" fmla="*/ 4769 w 4724"/>
                  <a:gd name="T11" fmla="*/ 0 h 1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38" name="Freeform 9"/>
              <p:cNvSpPr>
                <a:spLocks/>
              </p:cNvSpPr>
              <p:nvPr/>
            </p:nvSpPr>
            <p:spPr bwMode="ltGray">
              <a:xfrm>
                <a:off x="552" y="1371"/>
                <a:ext cx="12" cy="252"/>
              </a:xfrm>
              <a:custGeom>
                <a:avLst/>
                <a:gdLst>
                  <a:gd name="T0" fmla="*/ 0 w 12"/>
                  <a:gd name="T1" fmla="*/ 252 h 252"/>
                  <a:gd name="T2" fmla="*/ 12 w 12"/>
                  <a:gd name="T3" fmla="*/ 252 h 252"/>
                  <a:gd name="T4" fmla="*/ 12 w 12"/>
                  <a:gd name="T5" fmla="*/ 0 h 252"/>
                  <a:gd name="T6" fmla="*/ 0 w 12"/>
                  <a:gd name="T7" fmla="*/ 0 h 252"/>
                  <a:gd name="T8" fmla="*/ 0 w 12"/>
                  <a:gd name="T9" fmla="*/ 252 h 252"/>
                  <a:gd name="T10" fmla="*/ 0 w 12"/>
                  <a:gd name="T11" fmla="*/ 252 h 25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39" name="Freeform 10"/>
              <p:cNvSpPr>
                <a:spLocks/>
              </p:cNvSpPr>
              <p:nvPr/>
            </p:nvSpPr>
            <p:spPr bwMode="ltGray">
              <a:xfrm>
                <a:off x="552" y="699"/>
                <a:ext cx="12" cy="252"/>
              </a:xfrm>
              <a:custGeom>
                <a:avLst/>
                <a:gdLst>
                  <a:gd name="T0" fmla="*/ 12 w 12"/>
                  <a:gd name="T1" fmla="*/ 0 h 252"/>
                  <a:gd name="T2" fmla="*/ 0 w 12"/>
                  <a:gd name="T3" fmla="*/ 0 h 252"/>
                  <a:gd name="T4" fmla="*/ 0 w 12"/>
                  <a:gd name="T5" fmla="*/ 252 h 252"/>
                  <a:gd name="T6" fmla="*/ 12 w 12"/>
                  <a:gd name="T7" fmla="*/ 252 h 252"/>
                  <a:gd name="T8" fmla="*/ 12 w 12"/>
                  <a:gd name="T9" fmla="*/ 0 h 252"/>
                  <a:gd name="T10" fmla="*/ 12 w 12"/>
                  <a:gd name="T11" fmla="*/ 0 h 25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443" name="Freeform 11"/>
              <p:cNvSpPr>
                <a:spLocks/>
              </p:cNvSpPr>
              <p:nvPr/>
            </p:nvSpPr>
            <p:spPr bwMode="ltGray">
              <a:xfrm>
                <a:off x="552" y="951"/>
                <a:ext cx="12" cy="42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420"/>
                  </a:cxn>
                  <a:cxn ang="0">
                    <a:pos x="12" y="42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12" h="420">
                    <a:moveTo>
                      <a:pt x="0" y="0"/>
                    </a:moveTo>
                    <a:lnTo>
                      <a:pt x="0" y="420"/>
                    </a:lnTo>
                    <a:lnTo>
                      <a:pt x="12" y="42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Arial" charset="0"/>
                </a:endParaRPr>
              </a:p>
            </p:txBody>
          </p:sp>
          <p:sp>
            <p:nvSpPr>
              <p:cNvPr id="1041" name="Freeform 12"/>
              <p:cNvSpPr>
                <a:spLocks/>
              </p:cNvSpPr>
              <p:nvPr/>
            </p:nvSpPr>
            <p:spPr bwMode="ltGray">
              <a:xfrm>
                <a:off x="0" y="1155"/>
                <a:ext cx="351" cy="12"/>
              </a:xfrm>
              <a:custGeom>
                <a:avLst/>
                <a:gdLst>
                  <a:gd name="T0" fmla="*/ 0 w 251"/>
                  <a:gd name="T1" fmla="*/ 0 h 12"/>
                  <a:gd name="T2" fmla="*/ 0 w 251"/>
                  <a:gd name="T3" fmla="*/ 12 h 12"/>
                  <a:gd name="T4" fmla="*/ 687 w 251"/>
                  <a:gd name="T5" fmla="*/ 12 h 12"/>
                  <a:gd name="T6" fmla="*/ 687 w 251"/>
                  <a:gd name="T7" fmla="*/ 0 h 12"/>
                  <a:gd name="T8" fmla="*/ 0 w 251"/>
                  <a:gd name="T9" fmla="*/ 0 h 12"/>
                  <a:gd name="T10" fmla="*/ 0 w 251"/>
                  <a:gd name="T11" fmla="*/ 0 h 1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251" h="12">
                    <a:moveTo>
                      <a:pt x="0" y="0"/>
                    </a:move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42" name="Freeform 13"/>
              <p:cNvSpPr>
                <a:spLocks/>
              </p:cNvSpPr>
              <p:nvPr/>
            </p:nvSpPr>
            <p:spPr bwMode="ltGray">
              <a:xfrm>
                <a:off x="767" y="1155"/>
                <a:ext cx="252" cy="12"/>
              </a:xfrm>
              <a:custGeom>
                <a:avLst/>
                <a:gdLst>
                  <a:gd name="T0" fmla="*/ 254 w 251"/>
                  <a:gd name="T1" fmla="*/ 0 h 12"/>
                  <a:gd name="T2" fmla="*/ 0 w 251"/>
                  <a:gd name="T3" fmla="*/ 0 h 12"/>
                  <a:gd name="T4" fmla="*/ 0 w 251"/>
                  <a:gd name="T5" fmla="*/ 12 h 12"/>
                  <a:gd name="T6" fmla="*/ 254 w 251"/>
                  <a:gd name="T7" fmla="*/ 12 h 12"/>
                  <a:gd name="T8" fmla="*/ 254 w 251"/>
                  <a:gd name="T9" fmla="*/ 0 h 12"/>
                  <a:gd name="T10" fmla="*/ 254 w 251"/>
                  <a:gd name="T11" fmla="*/ 0 h 1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251" h="12">
                    <a:moveTo>
                      <a:pt x="251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446" name="Freeform 14"/>
              <p:cNvSpPr>
                <a:spLocks/>
              </p:cNvSpPr>
              <p:nvPr/>
            </p:nvSpPr>
            <p:spPr bwMode="ltGray">
              <a:xfrm>
                <a:off x="348" y="1155"/>
                <a:ext cx="419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18" y="12"/>
                  </a:cxn>
                  <a:cxn ang="0">
                    <a:pos x="418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Arial" charset="0"/>
                </a:endParaRPr>
              </a:p>
            </p:txBody>
          </p:sp>
        </p:grpSp>
      </p:grpSp>
      <p:sp>
        <p:nvSpPr>
          <p:cNvPr id="18447" name="Rectangle 15"/>
          <p:cNvSpPr>
            <a:spLocks noGrp="1" noChangeArrowheads="1"/>
          </p:cNvSpPr>
          <p:nvPr>
            <p:ph type="title"/>
          </p:nvPr>
        </p:nvSpPr>
        <p:spPr bwMode="auto">
          <a:xfrm>
            <a:off x="1066800" y="304800"/>
            <a:ext cx="7543800" cy="143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18448" name="Rectangle 16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66800" y="1981200"/>
            <a:ext cx="75438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18449" name="Rectangle 1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066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  <a:cs typeface="Arial" charset="0"/>
              </a:defRPr>
            </a:lvl1pPr>
          </a:lstStyle>
          <a:p>
            <a:pPr>
              <a:defRPr/>
            </a:pPr>
            <a:fld id="{50B09F75-156C-4784-8476-D08D1C55B7E0}" type="datetime5">
              <a:rPr lang="en-GB"/>
              <a:pPr>
                <a:defRPr/>
              </a:pPr>
              <a:t>18-Jan-19</a:t>
            </a:fld>
            <a:endParaRPr lang="en-GB"/>
          </a:p>
        </p:txBody>
      </p:sp>
      <p:sp>
        <p:nvSpPr>
          <p:cNvPr id="18450" name="Rectangle 1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290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  <a:cs typeface="Arial" charset="0"/>
              </a:defRPr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18451" name="Rectangle 1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056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6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  <a:cs typeface="Arial" charset="0"/>
              </a:defRPr>
            </a:lvl1pPr>
          </a:lstStyle>
          <a:p>
            <a:pPr>
              <a:defRPr/>
            </a:pPr>
            <a:fld id="{D1879967-54AD-443C-BC78-DA87A8605C7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4186" r:id="rId1"/>
    <p:sldLayoutId id="2147484187" r:id="rId2"/>
    <p:sldLayoutId id="2147484188" r:id="rId3"/>
    <p:sldLayoutId id="2147484189" r:id="rId4"/>
    <p:sldLayoutId id="2147484190" r:id="rId5"/>
    <p:sldLayoutId id="2147484191" r:id="rId6"/>
    <p:sldLayoutId id="2147484192" r:id="rId7"/>
    <p:sldLayoutId id="2147484193" r:id="rId8"/>
    <p:sldLayoutId id="2147484194" r:id="rId9"/>
    <p:sldLayoutId id="2147484195" r:id="rId10"/>
    <p:sldLayoutId id="2147484196" r:id="rId11"/>
  </p:sldLayoutIdLst>
  <p:hf sldNum="0"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ChangeArrowheads="1"/>
          </p:cNvSpPr>
          <p:nvPr/>
        </p:nvSpPr>
        <p:spPr bwMode="ltGray">
          <a:xfrm>
            <a:off x="417513" y="1098550"/>
            <a:ext cx="438150" cy="474663"/>
          </a:xfrm>
          <a:prstGeom prst="rect">
            <a:avLst/>
          </a:pr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/>
            <a:endParaRPr kumimoji="1" lang="en-US" sz="2400"/>
          </a:p>
        </p:txBody>
      </p:sp>
      <p:sp>
        <p:nvSpPr>
          <p:cNvPr id="2051" name="Rectangle 3"/>
          <p:cNvSpPr>
            <a:spLocks noChangeArrowheads="1"/>
          </p:cNvSpPr>
          <p:nvPr/>
        </p:nvSpPr>
        <p:spPr bwMode="ltGray">
          <a:xfrm>
            <a:off x="800100" y="1098550"/>
            <a:ext cx="328613" cy="474663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/>
            <a:endParaRPr kumimoji="1" lang="en-US" sz="2400"/>
          </a:p>
        </p:txBody>
      </p:sp>
      <p:sp>
        <p:nvSpPr>
          <p:cNvPr id="2052" name="Rectangle 4"/>
          <p:cNvSpPr>
            <a:spLocks noChangeArrowheads="1"/>
          </p:cNvSpPr>
          <p:nvPr/>
        </p:nvSpPr>
        <p:spPr bwMode="ltGray">
          <a:xfrm>
            <a:off x="541338" y="1520825"/>
            <a:ext cx="422275" cy="474663"/>
          </a:xfrm>
          <a:prstGeom prst="rect">
            <a:avLst/>
          </a:prstGeom>
          <a:solidFill>
            <a:schemeClr val="folHlink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/>
            <a:endParaRPr kumimoji="1" lang="en-US" sz="2400"/>
          </a:p>
        </p:txBody>
      </p:sp>
      <p:sp>
        <p:nvSpPr>
          <p:cNvPr id="2053" name="Rectangle 5"/>
          <p:cNvSpPr>
            <a:spLocks noChangeArrowheads="1"/>
          </p:cNvSpPr>
          <p:nvPr/>
        </p:nvSpPr>
        <p:spPr bwMode="ltGray">
          <a:xfrm>
            <a:off x="911225" y="1520825"/>
            <a:ext cx="368300" cy="474663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/>
            <a:endParaRPr kumimoji="1" lang="en-US" sz="2400"/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ltGray">
          <a:xfrm>
            <a:off x="127000" y="1447800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/>
            <a:endParaRPr kumimoji="1" lang="en-US" sz="2400"/>
          </a:p>
        </p:txBody>
      </p:sp>
      <p:sp>
        <p:nvSpPr>
          <p:cNvPr id="2055" name="Rectangle 7"/>
          <p:cNvSpPr>
            <a:spLocks noChangeArrowheads="1"/>
          </p:cNvSpPr>
          <p:nvPr/>
        </p:nvSpPr>
        <p:spPr bwMode="gray">
          <a:xfrm>
            <a:off x="762000" y="990600"/>
            <a:ext cx="31750" cy="1052513"/>
          </a:xfrm>
          <a:prstGeom prst="rect">
            <a:avLst/>
          </a:prstGeom>
          <a:solidFill>
            <a:schemeClr val="bg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/>
            <a:endParaRPr kumimoji="1" lang="en-US" sz="2400"/>
          </a:p>
        </p:txBody>
      </p:sp>
      <p:sp>
        <p:nvSpPr>
          <p:cNvPr id="2056" name="Rectangle 8"/>
          <p:cNvSpPr>
            <a:spLocks noChangeArrowheads="1"/>
          </p:cNvSpPr>
          <p:nvPr/>
        </p:nvSpPr>
        <p:spPr bwMode="gray">
          <a:xfrm>
            <a:off x="442913" y="1781175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/>
            <a:endParaRPr kumimoji="1" lang="en-US" sz="2400"/>
          </a:p>
        </p:txBody>
      </p:sp>
      <p:sp>
        <p:nvSpPr>
          <p:cNvPr id="2057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50938" y="214313"/>
            <a:ext cx="7793037" cy="1462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2058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73739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>
                <a:latin typeface="Tahoma" pitchFamily="34" charset="0"/>
                <a:cs typeface="Arial" charset="0"/>
              </a:defRPr>
            </a:lvl1pPr>
          </a:lstStyle>
          <a:p>
            <a:pPr>
              <a:defRPr/>
            </a:pPr>
            <a:fld id="{FF7E2365-1CB8-4604-AB3B-D91E3BB82D9D}" type="datetime5">
              <a:rPr lang="en-GB"/>
              <a:pPr>
                <a:defRPr/>
              </a:pPr>
              <a:t>18-Jan-19</a:t>
            </a:fld>
            <a:endParaRPr lang="en-GB"/>
          </a:p>
        </p:txBody>
      </p:sp>
      <p:sp>
        <p:nvSpPr>
          <p:cNvPr id="73740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03563" y="6243638"/>
            <a:ext cx="392906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Tahoma" pitchFamily="34" charset="0"/>
                <a:cs typeface="Arial" charset="0"/>
              </a:defRPr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73741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Tahoma" pitchFamily="34" charset="0"/>
                <a:cs typeface="Arial" charset="0"/>
              </a:defRPr>
            </a:lvl1pPr>
          </a:lstStyle>
          <a:p>
            <a:pPr>
              <a:defRPr/>
            </a:pPr>
            <a:fld id="{A4935ED2-A043-4436-903A-DBF312448B5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97" r:id="rId1"/>
    <p:sldLayoutId id="2147484198" r:id="rId2"/>
    <p:sldLayoutId id="2147484199" r:id="rId3"/>
    <p:sldLayoutId id="2147484200" r:id="rId4"/>
    <p:sldLayoutId id="2147484201" r:id="rId5"/>
    <p:sldLayoutId id="2147484202" r:id="rId6"/>
    <p:sldLayoutId id="2147484203" r:id="rId7"/>
    <p:sldLayoutId id="2147484204" r:id="rId8"/>
    <p:sldLayoutId id="2147484205" r:id="rId9"/>
    <p:sldLayoutId id="2147484206" r:id="rId10"/>
    <p:sldLayoutId id="2147484207" r:id="rId11"/>
  </p:sldLayoutIdLst>
  <p:timing>
    <p:tnLst>
      <p:par>
        <p:cTn id="1" dur="indefinite" restart="never" nodeType="tmRoot"/>
      </p:par>
    </p:tnLst>
  </p:timing>
  <p:hf sldNum="0"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10138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499225"/>
            <a:ext cx="2133600" cy="222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800">
                <a:latin typeface="+mn-lt"/>
                <a:cs typeface="Arial" charset="0"/>
              </a:defRPr>
            </a:lvl1pPr>
          </a:lstStyle>
          <a:p>
            <a:pPr>
              <a:defRPr/>
            </a:pPr>
            <a:fld id="{1676FEA5-3FAF-470A-975B-8CB875009285}" type="datetime5">
              <a:rPr lang="en-GB"/>
              <a:pPr>
                <a:defRPr/>
              </a:pPr>
              <a:t>18-Jan-19</a:t>
            </a:fld>
            <a:endParaRPr lang="en-GB"/>
          </a:p>
        </p:txBody>
      </p:sp>
      <p:sp>
        <p:nvSpPr>
          <p:cNvPr id="10138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499225"/>
            <a:ext cx="2895600" cy="222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latin typeface="+mn-lt"/>
                <a:cs typeface="Arial" charset="0"/>
              </a:defRPr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10138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465888"/>
            <a:ext cx="2133600" cy="255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800">
                <a:latin typeface="+mn-lt"/>
                <a:cs typeface="Arial" charset="0"/>
              </a:defRPr>
            </a:lvl1pPr>
          </a:lstStyle>
          <a:p>
            <a:pPr>
              <a:defRPr/>
            </a:pPr>
            <a:fld id="{8246BF86-D8DD-486E-BFD5-6F571AF885D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74" r:id="rId1"/>
    <p:sldLayoutId id="2147484175" r:id="rId2"/>
    <p:sldLayoutId id="2147484176" r:id="rId3"/>
    <p:sldLayoutId id="2147484177" r:id="rId4"/>
    <p:sldLayoutId id="2147484178" r:id="rId5"/>
    <p:sldLayoutId id="2147484179" r:id="rId6"/>
    <p:sldLayoutId id="2147484180" r:id="rId7"/>
    <p:sldLayoutId id="2147484181" r:id="rId8"/>
    <p:sldLayoutId id="2147484182" r:id="rId9"/>
    <p:sldLayoutId id="2147484183" r:id="rId10"/>
    <p:sldLayoutId id="2147484184" r:id="rId11"/>
  </p:sldLayoutIdLst>
  <p:hf sldNum="0"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98" name="Group 2"/>
          <p:cNvGrpSpPr>
            <a:grpSpLocks/>
          </p:cNvGrpSpPr>
          <p:nvPr/>
        </p:nvGrpSpPr>
        <p:grpSpPr bwMode="auto">
          <a:xfrm>
            <a:off x="0" y="6350"/>
            <a:ext cx="9140825" cy="6851650"/>
            <a:chOff x="0" y="4"/>
            <a:chExt cx="5758" cy="4316"/>
          </a:xfrm>
        </p:grpSpPr>
        <p:sp>
          <p:nvSpPr>
            <p:cNvPr id="4104" name="Freeform 3"/>
            <p:cNvSpPr>
              <a:spLocks/>
            </p:cNvSpPr>
            <p:nvPr/>
          </p:nvSpPr>
          <p:spPr bwMode="hidden">
            <a:xfrm>
              <a:off x="558" y="1161"/>
              <a:ext cx="5200" cy="3159"/>
            </a:xfrm>
            <a:custGeom>
              <a:avLst/>
              <a:gdLst>
                <a:gd name="T0" fmla="*/ 0 w 5184"/>
                <a:gd name="T1" fmla="*/ 3159 h 3159"/>
                <a:gd name="T2" fmla="*/ 5232 w 5184"/>
                <a:gd name="T3" fmla="*/ 3159 h 3159"/>
                <a:gd name="T4" fmla="*/ 5232 w 5184"/>
                <a:gd name="T5" fmla="*/ 0 h 3159"/>
                <a:gd name="T6" fmla="*/ 0 w 5184"/>
                <a:gd name="T7" fmla="*/ 0 h 3159"/>
                <a:gd name="T8" fmla="*/ 0 w 5184"/>
                <a:gd name="T9" fmla="*/ 3159 h 3159"/>
                <a:gd name="T10" fmla="*/ 0 w 5184"/>
                <a:gd name="T11" fmla="*/ 3159 h 315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184" h="3159">
                  <a:moveTo>
                    <a:pt x="0" y="3159"/>
                  </a:moveTo>
                  <a:lnTo>
                    <a:pt x="5184" y="3159"/>
                  </a:lnTo>
                  <a:lnTo>
                    <a:pt x="5184" y="0"/>
                  </a:lnTo>
                  <a:lnTo>
                    <a:pt x="0" y="0"/>
                  </a:lnTo>
                  <a:lnTo>
                    <a:pt x="0" y="315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05" name="Freeform 4"/>
            <p:cNvSpPr>
              <a:spLocks/>
            </p:cNvSpPr>
            <p:nvPr/>
          </p:nvSpPr>
          <p:spPr bwMode="hidden">
            <a:xfrm>
              <a:off x="0" y="1161"/>
              <a:ext cx="558" cy="3159"/>
            </a:xfrm>
            <a:custGeom>
              <a:avLst/>
              <a:gdLst>
                <a:gd name="T0" fmla="*/ 0 w 556"/>
                <a:gd name="T1" fmla="*/ 0 h 3159"/>
                <a:gd name="T2" fmla="*/ 0 w 556"/>
                <a:gd name="T3" fmla="*/ 3159 h 3159"/>
                <a:gd name="T4" fmla="*/ 562 w 556"/>
                <a:gd name="T5" fmla="*/ 3159 h 3159"/>
                <a:gd name="T6" fmla="*/ 562 w 556"/>
                <a:gd name="T7" fmla="*/ 0 h 3159"/>
                <a:gd name="T8" fmla="*/ 0 w 556"/>
                <a:gd name="T9" fmla="*/ 0 h 3159"/>
                <a:gd name="T10" fmla="*/ 0 w 556"/>
                <a:gd name="T11" fmla="*/ 0 h 315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56" h="3159">
                  <a:moveTo>
                    <a:pt x="0" y="0"/>
                  </a:moveTo>
                  <a:lnTo>
                    <a:pt x="0" y="3159"/>
                  </a:lnTo>
                  <a:lnTo>
                    <a:pt x="556" y="3159"/>
                  </a:lnTo>
                  <a:lnTo>
                    <a:pt x="556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4106" name="Group 5"/>
            <p:cNvGrpSpPr>
              <a:grpSpLocks/>
            </p:cNvGrpSpPr>
            <p:nvPr userDrawn="1"/>
          </p:nvGrpSpPr>
          <p:grpSpPr bwMode="auto">
            <a:xfrm>
              <a:off x="0" y="4"/>
              <a:ext cx="5758" cy="4316"/>
              <a:chOff x="0" y="4"/>
              <a:chExt cx="5758" cy="4316"/>
            </a:xfrm>
          </p:grpSpPr>
          <p:sp>
            <p:nvSpPr>
              <p:cNvPr id="4107" name="Freeform 6"/>
              <p:cNvSpPr>
                <a:spLocks/>
              </p:cNvSpPr>
              <p:nvPr/>
            </p:nvSpPr>
            <p:spPr bwMode="ltGray">
              <a:xfrm>
                <a:off x="552" y="4"/>
                <a:ext cx="12" cy="695"/>
              </a:xfrm>
              <a:custGeom>
                <a:avLst/>
                <a:gdLst>
                  <a:gd name="T0" fmla="*/ 12 w 12"/>
                  <a:gd name="T1" fmla="*/ 0 h 695"/>
                  <a:gd name="T2" fmla="*/ 0 w 12"/>
                  <a:gd name="T3" fmla="*/ 0 h 695"/>
                  <a:gd name="T4" fmla="*/ 0 w 12"/>
                  <a:gd name="T5" fmla="*/ 695 h 695"/>
                  <a:gd name="T6" fmla="*/ 12 w 12"/>
                  <a:gd name="T7" fmla="*/ 695 h 695"/>
                  <a:gd name="T8" fmla="*/ 12 w 12"/>
                  <a:gd name="T9" fmla="*/ 0 h 695"/>
                  <a:gd name="T10" fmla="*/ 12 w 12"/>
                  <a:gd name="T11" fmla="*/ 0 h 695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08" name="Freeform 7"/>
              <p:cNvSpPr>
                <a:spLocks/>
              </p:cNvSpPr>
              <p:nvPr/>
            </p:nvSpPr>
            <p:spPr bwMode="ltGray">
              <a:xfrm>
                <a:off x="552" y="1623"/>
                <a:ext cx="12" cy="2697"/>
              </a:xfrm>
              <a:custGeom>
                <a:avLst/>
                <a:gdLst>
                  <a:gd name="T0" fmla="*/ 0 w 12"/>
                  <a:gd name="T1" fmla="*/ 2697 h 2697"/>
                  <a:gd name="T2" fmla="*/ 12 w 12"/>
                  <a:gd name="T3" fmla="*/ 2697 h 2697"/>
                  <a:gd name="T4" fmla="*/ 12 w 12"/>
                  <a:gd name="T5" fmla="*/ 0 h 2697"/>
                  <a:gd name="T6" fmla="*/ 0 w 12"/>
                  <a:gd name="T7" fmla="*/ 0 h 2697"/>
                  <a:gd name="T8" fmla="*/ 0 w 12"/>
                  <a:gd name="T9" fmla="*/ 2697 h 2697"/>
                  <a:gd name="T10" fmla="*/ 0 w 12"/>
                  <a:gd name="T11" fmla="*/ 2697 h 2697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09" name="Freeform 8"/>
              <p:cNvSpPr>
                <a:spLocks/>
              </p:cNvSpPr>
              <p:nvPr/>
            </p:nvSpPr>
            <p:spPr bwMode="ltGray">
              <a:xfrm>
                <a:off x="1019" y="1155"/>
                <a:ext cx="4739" cy="12"/>
              </a:xfrm>
              <a:custGeom>
                <a:avLst/>
                <a:gdLst>
                  <a:gd name="T0" fmla="*/ 4769 w 4724"/>
                  <a:gd name="T1" fmla="*/ 0 h 12"/>
                  <a:gd name="T2" fmla="*/ 0 w 4724"/>
                  <a:gd name="T3" fmla="*/ 0 h 12"/>
                  <a:gd name="T4" fmla="*/ 0 w 4724"/>
                  <a:gd name="T5" fmla="*/ 12 h 12"/>
                  <a:gd name="T6" fmla="*/ 4769 w 4724"/>
                  <a:gd name="T7" fmla="*/ 12 h 12"/>
                  <a:gd name="T8" fmla="*/ 4769 w 4724"/>
                  <a:gd name="T9" fmla="*/ 0 h 12"/>
                  <a:gd name="T10" fmla="*/ 4769 w 4724"/>
                  <a:gd name="T11" fmla="*/ 0 h 1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10" name="Freeform 9"/>
              <p:cNvSpPr>
                <a:spLocks/>
              </p:cNvSpPr>
              <p:nvPr/>
            </p:nvSpPr>
            <p:spPr bwMode="ltGray">
              <a:xfrm>
                <a:off x="552" y="1371"/>
                <a:ext cx="12" cy="252"/>
              </a:xfrm>
              <a:custGeom>
                <a:avLst/>
                <a:gdLst>
                  <a:gd name="T0" fmla="*/ 0 w 12"/>
                  <a:gd name="T1" fmla="*/ 252 h 252"/>
                  <a:gd name="T2" fmla="*/ 12 w 12"/>
                  <a:gd name="T3" fmla="*/ 252 h 252"/>
                  <a:gd name="T4" fmla="*/ 12 w 12"/>
                  <a:gd name="T5" fmla="*/ 0 h 252"/>
                  <a:gd name="T6" fmla="*/ 0 w 12"/>
                  <a:gd name="T7" fmla="*/ 0 h 252"/>
                  <a:gd name="T8" fmla="*/ 0 w 12"/>
                  <a:gd name="T9" fmla="*/ 252 h 252"/>
                  <a:gd name="T10" fmla="*/ 0 w 12"/>
                  <a:gd name="T11" fmla="*/ 252 h 25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11" name="Freeform 10"/>
              <p:cNvSpPr>
                <a:spLocks/>
              </p:cNvSpPr>
              <p:nvPr/>
            </p:nvSpPr>
            <p:spPr bwMode="ltGray">
              <a:xfrm>
                <a:off x="552" y="699"/>
                <a:ext cx="12" cy="252"/>
              </a:xfrm>
              <a:custGeom>
                <a:avLst/>
                <a:gdLst>
                  <a:gd name="T0" fmla="*/ 12 w 12"/>
                  <a:gd name="T1" fmla="*/ 0 h 252"/>
                  <a:gd name="T2" fmla="*/ 0 w 12"/>
                  <a:gd name="T3" fmla="*/ 0 h 252"/>
                  <a:gd name="T4" fmla="*/ 0 w 12"/>
                  <a:gd name="T5" fmla="*/ 252 h 252"/>
                  <a:gd name="T6" fmla="*/ 12 w 12"/>
                  <a:gd name="T7" fmla="*/ 252 h 252"/>
                  <a:gd name="T8" fmla="*/ 12 w 12"/>
                  <a:gd name="T9" fmla="*/ 0 h 252"/>
                  <a:gd name="T10" fmla="*/ 12 w 12"/>
                  <a:gd name="T11" fmla="*/ 0 h 25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2411" name="Freeform 11"/>
              <p:cNvSpPr>
                <a:spLocks/>
              </p:cNvSpPr>
              <p:nvPr/>
            </p:nvSpPr>
            <p:spPr bwMode="ltGray">
              <a:xfrm>
                <a:off x="552" y="951"/>
                <a:ext cx="12" cy="42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420"/>
                  </a:cxn>
                  <a:cxn ang="0">
                    <a:pos x="12" y="42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12" h="420">
                    <a:moveTo>
                      <a:pt x="0" y="0"/>
                    </a:moveTo>
                    <a:lnTo>
                      <a:pt x="0" y="420"/>
                    </a:lnTo>
                    <a:lnTo>
                      <a:pt x="12" y="42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Arial" charset="0"/>
                </a:endParaRPr>
              </a:p>
            </p:txBody>
          </p:sp>
          <p:sp>
            <p:nvSpPr>
              <p:cNvPr id="4113" name="Freeform 12"/>
              <p:cNvSpPr>
                <a:spLocks/>
              </p:cNvSpPr>
              <p:nvPr/>
            </p:nvSpPr>
            <p:spPr bwMode="ltGray">
              <a:xfrm>
                <a:off x="0" y="1155"/>
                <a:ext cx="351" cy="12"/>
              </a:xfrm>
              <a:custGeom>
                <a:avLst/>
                <a:gdLst>
                  <a:gd name="T0" fmla="*/ 0 w 251"/>
                  <a:gd name="T1" fmla="*/ 0 h 12"/>
                  <a:gd name="T2" fmla="*/ 0 w 251"/>
                  <a:gd name="T3" fmla="*/ 12 h 12"/>
                  <a:gd name="T4" fmla="*/ 687 w 251"/>
                  <a:gd name="T5" fmla="*/ 12 h 12"/>
                  <a:gd name="T6" fmla="*/ 687 w 251"/>
                  <a:gd name="T7" fmla="*/ 0 h 12"/>
                  <a:gd name="T8" fmla="*/ 0 w 251"/>
                  <a:gd name="T9" fmla="*/ 0 h 12"/>
                  <a:gd name="T10" fmla="*/ 0 w 251"/>
                  <a:gd name="T11" fmla="*/ 0 h 1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251" h="12">
                    <a:moveTo>
                      <a:pt x="0" y="0"/>
                    </a:move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14" name="Freeform 13"/>
              <p:cNvSpPr>
                <a:spLocks/>
              </p:cNvSpPr>
              <p:nvPr/>
            </p:nvSpPr>
            <p:spPr bwMode="ltGray">
              <a:xfrm>
                <a:off x="767" y="1155"/>
                <a:ext cx="252" cy="12"/>
              </a:xfrm>
              <a:custGeom>
                <a:avLst/>
                <a:gdLst>
                  <a:gd name="T0" fmla="*/ 254 w 251"/>
                  <a:gd name="T1" fmla="*/ 0 h 12"/>
                  <a:gd name="T2" fmla="*/ 0 w 251"/>
                  <a:gd name="T3" fmla="*/ 0 h 12"/>
                  <a:gd name="T4" fmla="*/ 0 w 251"/>
                  <a:gd name="T5" fmla="*/ 12 h 12"/>
                  <a:gd name="T6" fmla="*/ 254 w 251"/>
                  <a:gd name="T7" fmla="*/ 12 h 12"/>
                  <a:gd name="T8" fmla="*/ 254 w 251"/>
                  <a:gd name="T9" fmla="*/ 0 h 12"/>
                  <a:gd name="T10" fmla="*/ 254 w 251"/>
                  <a:gd name="T11" fmla="*/ 0 h 1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251" h="12">
                    <a:moveTo>
                      <a:pt x="251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2414" name="Freeform 14"/>
              <p:cNvSpPr>
                <a:spLocks/>
              </p:cNvSpPr>
              <p:nvPr/>
            </p:nvSpPr>
            <p:spPr bwMode="ltGray">
              <a:xfrm>
                <a:off x="348" y="1155"/>
                <a:ext cx="419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18" y="12"/>
                  </a:cxn>
                  <a:cxn ang="0">
                    <a:pos x="418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Arial" charset="0"/>
                </a:endParaRPr>
              </a:p>
            </p:txBody>
          </p:sp>
        </p:grpSp>
      </p:grpSp>
      <p:sp>
        <p:nvSpPr>
          <p:cNvPr id="102415" name="Rectangle 15"/>
          <p:cNvSpPr>
            <a:spLocks noGrp="1" noChangeArrowheads="1"/>
          </p:cNvSpPr>
          <p:nvPr>
            <p:ph type="title"/>
          </p:nvPr>
        </p:nvSpPr>
        <p:spPr bwMode="auto">
          <a:xfrm>
            <a:off x="1066800" y="304800"/>
            <a:ext cx="7543800" cy="143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102416" name="Rectangle 16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66800" y="1981200"/>
            <a:ext cx="75438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102417" name="Rectangle 1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066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  <a:cs typeface="Arial" charset="0"/>
              </a:defRPr>
            </a:lvl1pPr>
          </a:lstStyle>
          <a:p>
            <a:pPr>
              <a:defRPr/>
            </a:pPr>
            <a:fld id="{01878734-1551-4C8B-A307-3514497436E2}" type="datetime5">
              <a:rPr lang="en-GB"/>
              <a:pPr>
                <a:defRPr/>
              </a:pPr>
              <a:t>18-Jan-19</a:t>
            </a:fld>
            <a:endParaRPr lang="en-GB"/>
          </a:p>
        </p:txBody>
      </p:sp>
      <p:sp>
        <p:nvSpPr>
          <p:cNvPr id="102418" name="Rectangle 1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290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  <a:cs typeface="Arial" charset="0"/>
              </a:defRPr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102419" name="Rectangle 1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056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6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  <a:cs typeface="Arial" charset="0"/>
              </a:defRPr>
            </a:lvl1pPr>
          </a:lstStyle>
          <a:p>
            <a:pPr>
              <a:defRPr/>
            </a:pPr>
            <a:fld id="{DD1FA28F-1478-4097-910E-131CEC841AE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4208" r:id="rId1"/>
    <p:sldLayoutId id="2147484209" r:id="rId2"/>
    <p:sldLayoutId id="2147484210" r:id="rId3"/>
    <p:sldLayoutId id="2147484211" r:id="rId4"/>
    <p:sldLayoutId id="2147484212" r:id="rId5"/>
    <p:sldLayoutId id="2147484213" r:id="rId6"/>
    <p:sldLayoutId id="2147484214" r:id="rId7"/>
    <p:sldLayoutId id="2147484215" r:id="rId8"/>
    <p:sldLayoutId id="2147484216" r:id="rId9"/>
    <p:sldLayoutId id="2147484217" r:id="rId10"/>
    <p:sldLayoutId id="2147484218" r:id="rId11"/>
  </p:sldLayoutIdLst>
  <p:hf sldNum="0"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10138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499225"/>
            <a:ext cx="2133600" cy="222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800">
                <a:solidFill>
                  <a:srgbClr val="000000"/>
                </a:solidFill>
                <a:latin typeface="+mn-lt"/>
                <a:cs typeface="Arial" charset="0"/>
              </a:defRPr>
            </a:lvl1pPr>
          </a:lstStyle>
          <a:p>
            <a:pPr>
              <a:defRPr/>
            </a:pPr>
            <a:fld id="{8315F8FF-2D2E-4E40-AEBD-FBE00244594D}" type="datetime5">
              <a:rPr lang="en-GB"/>
              <a:pPr>
                <a:defRPr/>
              </a:pPr>
              <a:t>18-Jan-19</a:t>
            </a:fld>
            <a:endParaRPr lang="en-GB"/>
          </a:p>
        </p:txBody>
      </p:sp>
      <p:sp>
        <p:nvSpPr>
          <p:cNvPr id="10138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499225"/>
            <a:ext cx="2895600" cy="222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solidFill>
                  <a:srgbClr val="000000"/>
                </a:solidFill>
                <a:latin typeface="+mn-lt"/>
                <a:cs typeface="Arial" charset="0"/>
              </a:defRPr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10138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465888"/>
            <a:ext cx="2133600" cy="255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800">
                <a:solidFill>
                  <a:srgbClr val="000000"/>
                </a:solidFill>
                <a:latin typeface="+mn-lt"/>
                <a:cs typeface="Arial" charset="0"/>
              </a:defRPr>
            </a:lvl1pPr>
          </a:lstStyle>
          <a:p>
            <a:pPr>
              <a:defRPr/>
            </a:pPr>
            <a:fld id="{97ACC4A9-DB15-4AE0-88CA-F7D9832FD06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85" r:id="rId1"/>
  </p:sldLayoutIdLst>
  <p:hf sldNum="0"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146" name="Group 2"/>
          <p:cNvGrpSpPr>
            <a:grpSpLocks/>
          </p:cNvGrpSpPr>
          <p:nvPr/>
        </p:nvGrpSpPr>
        <p:grpSpPr bwMode="auto">
          <a:xfrm>
            <a:off x="0" y="6350"/>
            <a:ext cx="9140825" cy="6851650"/>
            <a:chOff x="0" y="4"/>
            <a:chExt cx="5758" cy="4316"/>
          </a:xfrm>
        </p:grpSpPr>
        <p:sp>
          <p:nvSpPr>
            <p:cNvPr id="6152" name="Freeform 3"/>
            <p:cNvSpPr>
              <a:spLocks/>
            </p:cNvSpPr>
            <p:nvPr/>
          </p:nvSpPr>
          <p:spPr bwMode="hidden">
            <a:xfrm>
              <a:off x="558" y="1161"/>
              <a:ext cx="5200" cy="3159"/>
            </a:xfrm>
            <a:custGeom>
              <a:avLst/>
              <a:gdLst>
                <a:gd name="T0" fmla="*/ 0 w 5184"/>
                <a:gd name="T1" fmla="*/ 3159 h 3159"/>
                <a:gd name="T2" fmla="*/ 5232 w 5184"/>
                <a:gd name="T3" fmla="*/ 3159 h 3159"/>
                <a:gd name="T4" fmla="*/ 5232 w 5184"/>
                <a:gd name="T5" fmla="*/ 0 h 3159"/>
                <a:gd name="T6" fmla="*/ 0 w 5184"/>
                <a:gd name="T7" fmla="*/ 0 h 3159"/>
                <a:gd name="T8" fmla="*/ 0 w 5184"/>
                <a:gd name="T9" fmla="*/ 3159 h 3159"/>
                <a:gd name="T10" fmla="*/ 0 w 5184"/>
                <a:gd name="T11" fmla="*/ 3159 h 315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184" h="3159">
                  <a:moveTo>
                    <a:pt x="0" y="3159"/>
                  </a:moveTo>
                  <a:lnTo>
                    <a:pt x="5184" y="3159"/>
                  </a:lnTo>
                  <a:lnTo>
                    <a:pt x="5184" y="0"/>
                  </a:lnTo>
                  <a:lnTo>
                    <a:pt x="0" y="0"/>
                  </a:lnTo>
                  <a:lnTo>
                    <a:pt x="0" y="315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53" name="Freeform 4"/>
            <p:cNvSpPr>
              <a:spLocks/>
            </p:cNvSpPr>
            <p:nvPr/>
          </p:nvSpPr>
          <p:spPr bwMode="hidden">
            <a:xfrm>
              <a:off x="0" y="1161"/>
              <a:ext cx="558" cy="3159"/>
            </a:xfrm>
            <a:custGeom>
              <a:avLst/>
              <a:gdLst>
                <a:gd name="T0" fmla="*/ 0 w 556"/>
                <a:gd name="T1" fmla="*/ 0 h 3159"/>
                <a:gd name="T2" fmla="*/ 0 w 556"/>
                <a:gd name="T3" fmla="*/ 3159 h 3159"/>
                <a:gd name="T4" fmla="*/ 562 w 556"/>
                <a:gd name="T5" fmla="*/ 3159 h 3159"/>
                <a:gd name="T6" fmla="*/ 562 w 556"/>
                <a:gd name="T7" fmla="*/ 0 h 3159"/>
                <a:gd name="T8" fmla="*/ 0 w 556"/>
                <a:gd name="T9" fmla="*/ 0 h 3159"/>
                <a:gd name="T10" fmla="*/ 0 w 556"/>
                <a:gd name="T11" fmla="*/ 0 h 315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56" h="3159">
                  <a:moveTo>
                    <a:pt x="0" y="0"/>
                  </a:moveTo>
                  <a:lnTo>
                    <a:pt x="0" y="3159"/>
                  </a:lnTo>
                  <a:lnTo>
                    <a:pt x="556" y="3159"/>
                  </a:lnTo>
                  <a:lnTo>
                    <a:pt x="556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6154" name="Group 5"/>
            <p:cNvGrpSpPr>
              <a:grpSpLocks/>
            </p:cNvGrpSpPr>
            <p:nvPr userDrawn="1"/>
          </p:nvGrpSpPr>
          <p:grpSpPr bwMode="auto">
            <a:xfrm>
              <a:off x="0" y="4"/>
              <a:ext cx="5758" cy="4316"/>
              <a:chOff x="0" y="4"/>
              <a:chExt cx="5758" cy="4316"/>
            </a:xfrm>
          </p:grpSpPr>
          <p:sp>
            <p:nvSpPr>
              <p:cNvPr id="6155" name="Freeform 6"/>
              <p:cNvSpPr>
                <a:spLocks/>
              </p:cNvSpPr>
              <p:nvPr/>
            </p:nvSpPr>
            <p:spPr bwMode="ltGray">
              <a:xfrm>
                <a:off x="552" y="4"/>
                <a:ext cx="12" cy="695"/>
              </a:xfrm>
              <a:custGeom>
                <a:avLst/>
                <a:gdLst>
                  <a:gd name="T0" fmla="*/ 12 w 12"/>
                  <a:gd name="T1" fmla="*/ 0 h 695"/>
                  <a:gd name="T2" fmla="*/ 0 w 12"/>
                  <a:gd name="T3" fmla="*/ 0 h 695"/>
                  <a:gd name="T4" fmla="*/ 0 w 12"/>
                  <a:gd name="T5" fmla="*/ 695 h 695"/>
                  <a:gd name="T6" fmla="*/ 12 w 12"/>
                  <a:gd name="T7" fmla="*/ 695 h 695"/>
                  <a:gd name="T8" fmla="*/ 12 w 12"/>
                  <a:gd name="T9" fmla="*/ 0 h 695"/>
                  <a:gd name="T10" fmla="*/ 12 w 12"/>
                  <a:gd name="T11" fmla="*/ 0 h 695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156" name="Freeform 7"/>
              <p:cNvSpPr>
                <a:spLocks/>
              </p:cNvSpPr>
              <p:nvPr/>
            </p:nvSpPr>
            <p:spPr bwMode="ltGray">
              <a:xfrm>
                <a:off x="552" y="1623"/>
                <a:ext cx="12" cy="2697"/>
              </a:xfrm>
              <a:custGeom>
                <a:avLst/>
                <a:gdLst>
                  <a:gd name="T0" fmla="*/ 0 w 12"/>
                  <a:gd name="T1" fmla="*/ 2697 h 2697"/>
                  <a:gd name="T2" fmla="*/ 12 w 12"/>
                  <a:gd name="T3" fmla="*/ 2697 h 2697"/>
                  <a:gd name="T4" fmla="*/ 12 w 12"/>
                  <a:gd name="T5" fmla="*/ 0 h 2697"/>
                  <a:gd name="T6" fmla="*/ 0 w 12"/>
                  <a:gd name="T7" fmla="*/ 0 h 2697"/>
                  <a:gd name="T8" fmla="*/ 0 w 12"/>
                  <a:gd name="T9" fmla="*/ 2697 h 2697"/>
                  <a:gd name="T10" fmla="*/ 0 w 12"/>
                  <a:gd name="T11" fmla="*/ 2697 h 2697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157" name="Freeform 8"/>
              <p:cNvSpPr>
                <a:spLocks/>
              </p:cNvSpPr>
              <p:nvPr/>
            </p:nvSpPr>
            <p:spPr bwMode="ltGray">
              <a:xfrm>
                <a:off x="1019" y="1155"/>
                <a:ext cx="4739" cy="12"/>
              </a:xfrm>
              <a:custGeom>
                <a:avLst/>
                <a:gdLst>
                  <a:gd name="T0" fmla="*/ 4769 w 4724"/>
                  <a:gd name="T1" fmla="*/ 0 h 12"/>
                  <a:gd name="T2" fmla="*/ 0 w 4724"/>
                  <a:gd name="T3" fmla="*/ 0 h 12"/>
                  <a:gd name="T4" fmla="*/ 0 w 4724"/>
                  <a:gd name="T5" fmla="*/ 12 h 12"/>
                  <a:gd name="T6" fmla="*/ 4769 w 4724"/>
                  <a:gd name="T7" fmla="*/ 12 h 12"/>
                  <a:gd name="T8" fmla="*/ 4769 w 4724"/>
                  <a:gd name="T9" fmla="*/ 0 h 12"/>
                  <a:gd name="T10" fmla="*/ 4769 w 4724"/>
                  <a:gd name="T11" fmla="*/ 0 h 1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158" name="Freeform 9"/>
              <p:cNvSpPr>
                <a:spLocks/>
              </p:cNvSpPr>
              <p:nvPr/>
            </p:nvSpPr>
            <p:spPr bwMode="ltGray">
              <a:xfrm>
                <a:off x="552" y="1371"/>
                <a:ext cx="12" cy="252"/>
              </a:xfrm>
              <a:custGeom>
                <a:avLst/>
                <a:gdLst>
                  <a:gd name="T0" fmla="*/ 0 w 12"/>
                  <a:gd name="T1" fmla="*/ 252 h 252"/>
                  <a:gd name="T2" fmla="*/ 12 w 12"/>
                  <a:gd name="T3" fmla="*/ 252 h 252"/>
                  <a:gd name="T4" fmla="*/ 12 w 12"/>
                  <a:gd name="T5" fmla="*/ 0 h 252"/>
                  <a:gd name="T6" fmla="*/ 0 w 12"/>
                  <a:gd name="T7" fmla="*/ 0 h 252"/>
                  <a:gd name="T8" fmla="*/ 0 w 12"/>
                  <a:gd name="T9" fmla="*/ 252 h 252"/>
                  <a:gd name="T10" fmla="*/ 0 w 12"/>
                  <a:gd name="T11" fmla="*/ 252 h 25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159" name="Freeform 10"/>
              <p:cNvSpPr>
                <a:spLocks/>
              </p:cNvSpPr>
              <p:nvPr/>
            </p:nvSpPr>
            <p:spPr bwMode="ltGray">
              <a:xfrm>
                <a:off x="552" y="699"/>
                <a:ext cx="12" cy="252"/>
              </a:xfrm>
              <a:custGeom>
                <a:avLst/>
                <a:gdLst>
                  <a:gd name="T0" fmla="*/ 12 w 12"/>
                  <a:gd name="T1" fmla="*/ 0 h 252"/>
                  <a:gd name="T2" fmla="*/ 0 w 12"/>
                  <a:gd name="T3" fmla="*/ 0 h 252"/>
                  <a:gd name="T4" fmla="*/ 0 w 12"/>
                  <a:gd name="T5" fmla="*/ 252 h 252"/>
                  <a:gd name="T6" fmla="*/ 12 w 12"/>
                  <a:gd name="T7" fmla="*/ 252 h 252"/>
                  <a:gd name="T8" fmla="*/ 12 w 12"/>
                  <a:gd name="T9" fmla="*/ 0 h 252"/>
                  <a:gd name="T10" fmla="*/ 12 w 12"/>
                  <a:gd name="T11" fmla="*/ 0 h 25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2411" name="Freeform 11"/>
              <p:cNvSpPr>
                <a:spLocks/>
              </p:cNvSpPr>
              <p:nvPr/>
            </p:nvSpPr>
            <p:spPr bwMode="ltGray">
              <a:xfrm>
                <a:off x="552" y="951"/>
                <a:ext cx="12" cy="42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420"/>
                  </a:cxn>
                  <a:cxn ang="0">
                    <a:pos x="12" y="42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12" h="420">
                    <a:moveTo>
                      <a:pt x="0" y="0"/>
                    </a:moveTo>
                    <a:lnTo>
                      <a:pt x="0" y="420"/>
                    </a:lnTo>
                    <a:lnTo>
                      <a:pt x="12" y="42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6161" name="Freeform 12"/>
              <p:cNvSpPr>
                <a:spLocks/>
              </p:cNvSpPr>
              <p:nvPr/>
            </p:nvSpPr>
            <p:spPr bwMode="ltGray">
              <a:xfrm>
                <a:off x="0" y="1155"/>
                <a:ext cx="351" cy="12"/>
              </a:xfrm>
              <a:custGeom>
                <a:avLst/>
                <a:gdLst>
                  <a:gd name="T0" fmla="*/ 0 w 251"/>
                  <a:gd name="T1" fmla="*/ 0 h 12"/>
                  <a:gd name="T2" fmla="*/ 0 w 251"/>
                  <a:gd name="T3" fmla="*/ 12 h 12"/>
                  <a:gd name="T4" fmla="*/ 687 w 251"/>
                  <a:gd name="T5" fmla="*/ 12 h 12"/>
                  <a:gd name="T6" fmla="*/ 687 w 251"/>
                  <a:gd name="T7" fmla="*/ 0 h 12"/>
                  <a:gd name="T8" fmla="*/ 0 w 251"/>
                  <a:gd name="T9" fmla="*/ 0 h 12"/>
                  <a:gd name="T10" fmla="*/ 0 w 251"/>
                  <a:gd name="T11" fmla="*/ 0 h 1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251" h="12">
                    <a:moveTo>
                      <a:pt x="0" y="0"/>
                    </a:move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162" name="Freeform 13"/>
              <p:cNvSpPr>
                <a:spLocks/>
              </p:cNvSpPr>
              <p:nvPr/>
            </p:nvSpPr>
            <p:spPr bwMode="ltGray">
              <a:xfrm>
                <a:off x="767" y="1155"/>
                <a:ext cx="252" cy="12"/>
              </a:xfrm>
              <a:custGeom>
                <a:avLst/>
                <a:gdLst>
                  <a:gd name="T0" fmla="*/ 254 w 251"/>
                  <a:gd name="T1" fmla="*/ 0 h 12"/>
                  <a:gd name="T2" fmla="*/ 0 w 251"/>
                  <a:gd name="T3" fmla="*/ 0 h 12"/>
                  <a:gd name="T4" fmla="*/ 0 w 251"/>
                  <a:gd name="T5" fmla="*/ 12 h 12"/>
                  <a:gd name="T6" fmla="*/ 254 w 251"/>
                  <a:gd name="T7" fmla="*/ 12 h 12"/>
                  <a:gd name="T8" fmla="*/ 254 w 251"/>
                  <a:gd name="T9" fmla="*/ 0 h 12"/>
                  <a:gd name="T10" fmla="*/ 254 w 251"/>
                  <a:gd name="T11" fmla="*/ 0 h 1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251" h="12">
                    <a:moveTo>
                      <a:pt x="251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2414" name="Freeform 14"/>
              <p:cNvSpPr>
                <a:spLocks/>
              </p:cNvSpPr>
              <p:nvPr/>
            </p:nvSpPr>
            <p:spPr bwMode="ltGray">
              <a:xfrm>
                <a:off x="348" y="1155"/>
                <a:ext cx="419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18" y="12"/>
                  </a:cxn>
                  <a:cxn ang="0">
                    <a:pos x="418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solidFill>
                    <a:srgbClr val="FFFFFF"/>
                  </a:solidFill>
                  <a:cs typeface="Arial" charset="0"/>
                </a:endParaRPr>
              </a:p>
            </p:txBody>
          </p:sp>
        </p:grpSp>
      </p:grpSp>
      <p:sp>
        <p:nvSpPr>
          <p:cNvPr id="102415" name="Rectangle 15"/>
          <p:cNvSpPr>
            <a:spLocks noGrp="1" noChangeArrowheads="1"/>
          </p:cNvSpPr>
          <p:nvPr>
            <p:ph type="title"/>
          </p:nvPr>
        </p:nvSpPr>
        <p:spPr bwMode="auto">
          <a:xfrm>
            <a:off x="1066800" y="304800"/>
            <a:ext cx="7543800" cy="143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102416" name="Rectangle 16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66800" y="1981200"/>
            <a:ext cx="75438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102417" name="Rectangle 1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066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  <a:cs typeface="Arial" charset="0"/>
              </a:defRPr>
            </a:lvl1pPr>
          </a:lstStyle>
          <a:p>
            <a:pPr>
              <a:defRPr/>
            </a:pPr>
            <a:fld id="{23EA1670-B810-40B3-8ECC-06E079D0182A}" type="datetime5">
              <a:rPr lang="en-GB"/>
              <a:pPr>
                <a:defRPr/>
              </a:pPr>
              <a:t>18-Jan-19</a:t>
            </a:fld>
            <a:endParaRPr lang="en-GB"/>
          </a:p>
        </p:txBody>
      </p:sp>
      <p:sp>
        <p:nvSpPr>
          <p:cNvPr id="102418" name="Rectangle 1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290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  <a:cs typeface="Arial" charset="0"/>
              </a:defRPr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102419" name="Rectangle 1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056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6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  <a:cs typeface="Arial" charset="0"/>
              </a:defRPr>
            </a:lvl1pPr>
          </a:lstStyle>
          <a:p>
            <a:pPr>
              <a:defRPr/>
            </a:pPr>
            <a:fld id="{6C99A1D6-18FC-4038-8596-4C8FB04E982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4219" r:id="rId1"/>
  </p:sldLayoutIdLst>
  <p:hf sldNum="0"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170" name="Group 2"/>
          <p:cNvGrpSpPr>
            <a:grpSpLocks/>
          </p:cNvGrpSpPr>
          <p:nvPr/>
        </p:nvGrpSpPr>
        <p:grpSpPr bwMode="auto">
          <a:xfrm>
            <a:off x="0" y="6350"/>
            <a:ext cx="9140825" cy="6851650"/>
            <a:chOff x="0" y="4"/>
            <a:chExt cx="5758" cy="4316"/>
          </a:xfrm>
        </p:grpSpPr>
        <p:sp>
          <p:nvSpPr>
            <p:cNvPr id="7176" name="Freeform 3"/>
            <p:cNvSpPr>
              <a:spLocks/>
            </p:cNvSpPr>
            <p:nvPr/>
          </p:nvSpPr>
          <p:spPr bwMode="hidden">
            <a:xfrm>
              <a:off x="558" y="1161"/>
              <a:ext cx="5200" cy="3159"/>
            </a:xfrm>
            <a:custGeom>
              <a:avLst/>
              <a:gdLst>
                <a:gd name="T0" fmla="*/ 0 w 5184"/>
                <a:gd name="T1" fmla="*/ 3159 h 3159"/>
                <a:gd name="T2" fmla="*/ 5232 w 5184"/>
                <a:gd name="T3" fmla="*/ 3159 h 3159"/>
                <a:gd name="T4" fmla="*/ 5232 w 5184"/>
                <a:gd name="T5" fmla="*/ 0 h 3159"/>
                <a:gd name="T6" fmla="*/ 0 w 5184"/>
                <a:gd name="T7" fmla="*/ 0 h 3159"/>
                <a:gd name="T8" fmla="*/ 0 w 5184"/>
                <a:gd name="T9" fmla="*/ 3159 h 3159"/>
                <a:gd name="T10" fmla="*/ 0 w 5184"/>
                <a:gd name="T11" fmla="*/ 3159 h 315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184" h="3159">
                  <a:moveTo>
                    <a:pt x="0" y="3159"/>
                  </a:moveTo>
                  <a:lnTo>
                    <a:pt x="5184" y="3159"/>
                  </a:lnTo>
                  <a:lnTo>
                    <a:pt x="5184" y="0"/>
                  </a:lnTo>
                  <a:lnTo>
                    <a:pt x="0" y="0"/>
                  </a:lnTo>
                  <a:lnTo>
                    <a:pt x="0" y="315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77" name="Freeform 4"/>
            <p:cNvSpPr>
              <a:spLocks/>
            </p:cNvSpPr>
            <p:nvPr/>
          </p:nvSpPr>
          <p:spPr bwMode="hidden">
            <a:xfrm>
              <a:off x="0" y="1161"/>
              <a:ext cx="558" cy="3159"/>
            </a:xfrm>
            <a:custGeom>
              <a:avLst/>
              <a:gdLst>
                <a:gd name="T0" fmla="*/ 0 w 556"/>
                <a:gd name="T1" fmla="*/ 0 h 3159"/>
                <a:gd name="T2" fmla="*/ 0 w 556"/>
                <a:gd name="T3" fmla="*/ 3159 h 3159"/>
                <a:gd name="T4" fmla="*/ 562 w 556"/>
                <a:gd name="T5" fmla="*/ 3159 h 3159"/>
                <a:gd name="T6" fmla="*/ 562 w 556"/>
                <a:gd name="T7" fmla="*/ 0 h 3159"/>
                <a:gd name="T8" fmla="*/ 0 w 556"/>
                <a:gd name="T9" fmla="*/ 0 h 3159"/>
                <a:gd name="T10" fmla="*/ 0 w 556"/>
                <a:gd name="T11" fmla="*/ 0 h 315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56" h="3159">
                  <a:moveTo>
                    <a:pt x="0" y="0"/>
                  </a:moveTo>
                  <a:lnTo>
                    <a:pt x="0" y="3159"/>
                  </a:lnTo>
                  <a:lnTo>
                    <a:pt x="556" y="3159"/>
                  </a:lnTo>
                  <a:lnTo>
                    <a:pt x="556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7178" name="Group 5"/>
            <p:cNvGrpSpPr>
              <a:grpSpLocks/>
            </p:cNvGrpSpPr>
            <p:nvPr userDrawn="1"/>
          </p:nvGrpSpPr>
          <p:grpSpPr bwMode="auto">
            <a:xfrm>
              <a:off x="0" y="4"/>
              <a:ext cx="5758" cy="4316"/>
              <a:chOff x="0" y="4"/>
              <a:chExt cx="5758" cy="4316"/>
            </a:xfrm>
          </p:grpSpPr>
          <p:sp>
            <p:nvSpPr>
              <p:cNvPr id="7179" name="Freeform 6"/>
              <p:cNvSpPr>
                <a:spLocks/>
              </p:cNvSpPr>
              <p:nvPr/>
            </p:nvSpPr>
            <p:spPr bwMode="ltGray">
              <a:xfrm>
                <a:off x="552" y="4"/>
                <a:ext cx="12" cy="695"/>
              </a:xfrm>
              <a:custGeom>
                <a:avLst/>
                <a:gdLst>
                  <a:gd name="T0" fmla="*/ 12 w 12"/>
                  <a:gd name="T1" fmla="*/ 0 h 695"/>
                  <a:gd name="T2" fmla="*/ 0 w 12"/>
                  <a:gd name="T3" fmla="*/ 0 h 695"/>
                  <a:gd name="T4" fmla="*/ 0 w 12"/>
                  <a:gd name="T5" fmla="*/ 695 h 695"/>
                  <a:gd name="T6" fmla="*/ 12 w 12"/>
                  <a:gd name="T7" fmla="*/ 695 h 695"/>
                  <a:gd name="T8" fmla="*/ 12 w 12"/>
                  <a:gd name="T9" fmla="*/ 0 h 695"/>
                  <a:gd name="T10" fmla="*/ 12 w 12"/>
                  <a:gd name="T11" fmla="*/ 0 h 695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180" name="Freeform 7"/>
              <p:cNvSpPr>
                <a:spLocks/>
              </p:cNvSpPr>
              <p:nvPr/>
            </p:nvSpPr>
            <p:spPr bwMode="ltGray">
              <a:xfrm>
                <a:off x="552" y="1623"/>
                <a:ext cx="12" cy="2697"/>
              </a:xfrm>
              <a:custGeom>
                <a:avLst/>
                <a:gdLst>
                  <a:gd name="T0" fmla="*/ 0 w 12"/>
                  <a:gd name="T1" fmla="*/ 2697 h 2697"/>
                  <a:gd name="T2" fmla="*/ 12 w 12"/>
                  <a:gd name="T3" fmla="*/ 2697 h 2697"/>
                  <a:gd name="T4" fmla="*/ 12 w 12"/>
                  <a:gd name="T5" fmla="*/ 0 h 2697"/>
                  <a:gd name="T6" fmla="*/ 0 w 12"/>
                  <a:gd name="T7" fmla="*/ 0 h 2697"/>
                  <a:gd name="T8" fmla="*/ 0 w 12"/>
                  <a:gd name="T9" fmla="*/ 2697 h 2697"/>
                  <a:gd name="T10" fmla="*/ 0 w 12"/>
                  <a:gd name="T11" fmla="*/ 2697 h 2697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181" name="Freeform 8"/>
              <p:cNvSpPr>
                <a:spLocks/>
              </p:cNvSpPr>
              <p:nvPr/>
            </p:nvSpPr>
            <p:spPr bwMode="ltGray">
              <a:xfrm>
                <a:off x="1019" y="1155"/>
                <a:ext cx="4739" cy="12"/>
              </a:xfrm>
              <a:custGeom>
                <a:avLst/>
                <a:gdLst>
                  <a:gd name="T0" fmla="*/ 4769 w 4724"/>
                  <a:gd name="T1" fmla="*/ 0 h 12"/>
                  <a:gd name="T2" fmla="*/ 0 w 4724"/>
                  <a:gd name="T3" fmla="*/ 0 h 12"/>
                  <a:gd name="T4" fmla="*/ 0 w 4724"/>
                  <a:gd name="T5" fmla="*/ 12 h 12"/>
                  <a:gd name="T6" fmla="*/ 4769 w 4724"/>
                  <a:gd name="T7" fmla="*/ 12 h 12"/>
                  <a:gd name="T8" fmla="*/ 4769 w 4724"/>
                  <a:gd name="T9" fmla="*/ 0 h 12"/>
                  <a:gd name="T10" fmla="*/ 4769 w 4724"/>
                  <a:gd name="T11" fmla="*/ 0 h 1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182" name="Freeform 9"/>
              <p:cNvSpPr>
                <a:spLocks/>
              </p:cNvSpPr>
              <p:nvPr/>
            </p:nvSpPr>
            <p:spPr bwMode="ltGray">
              <a:xfrm>
                <a:off x="552" y="1371"/>
                <a:ext cx="12" cy="252"/>
              </a:xfrm>
              <a:custGeom>
                <a:avLst/>
                <a:gdLst>
                  <a:gd name="T0" fmla="*/ 0 w 12"/>
                  <a:gd name="T1" fmla="*/ 252 h 252"/>
                  <a:gd name="T2" fmla="*/ 12 w 12"/>
                  <a:gd name="T3" fmla="*/ 252 h 252"/>
                  <a:gd name="T4" fmla="*/ 12 w 12"/>
                  <a:gd name="T5" fmla="*/ 0 h 252"/>
                  <a:gd name="T6" fmla="*/ 0 w 12"/>
                  <a:gd name="T7" fmla="*/ 0 h 252"/>
                  <a:gd name="T8" fmla="*/ 0 w 12"/>
                  <a:gd name="T9" fmla="*/ 252 h 252"/>
                  <a:gd name="T10" fmla="*/ 0 w 12"/>
                  <a:gd name="T11" fmla="*/ 252 h 25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183" name="Freeform 10"/>
              <p:cNvSpPr>
                <a:spLocks/>
              </p:cNvSpPr>
              <p:nvPr/>
            </p:nvSpPr>
            <p:spPr bwMode="ltGray">
              <a:xfrm>
                <a:off x="552" y="699"/>
                <a:ext cx="12" cy="252"/>
              </a:xfrm>
              <a:custGeom>
                <a:avLst/>
                <a:gdLst>
                  <a:gd name="T0" fmla="*/ 12 w 12"/>
                  <a:gd name="T1" fmla="*/ 0 h 252"/>
                  <a:gd name="T2" fmla="*/ 0 w 12"/>
                  <a:gd name="T3" fmla="*/ 0 h 252"/>
                  <a:gd name="T4" fmla="*/ 0 w 12"/>
                  <a:gd name="T5" fmla="*/ 252 h 252"/>
                  <a:gd name="T6" fmla="*/ 12 w 12"/>
                  <a:gd name="T7" fmla="*/ 252 h 252"/>
                  <a:gd name="T8" fmla="*/ 12 w 12"/>
                  <a:gd name="T9" fmla="*/ 0 h 252"/>
                  <a:gd name="T10" fmla="*/ 12 w 12"/>
                  <a:gd name="T11" fmla="*/ 0 h 25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2411" name="Freeform 11"/>
              <p:cNvSpPr>
                <a:spLocks/>
              </p:cNvSpPr>
              <p:nvPr/>
            </p:nvSpPr>
            <p:spPr bwMode="ltGray">
              <a:xfrm>
                <a:off x="552" y="951"/>
                <a:ext cx="12" cy="42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420"/>
                  </a:cxn>
                  <a:cxn ang="0">
                    <a:pos x="12" y="42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12" h="420">
                    <a:moveTo>
                      <a:pt x="0" y="0"/>
                    </a:moveTo>
                    <a:lnTo>
                      <a:pt x="0" y="420"/>
                    </a:lnTo>
                    <a:lnTo>
                      <a:pt x="12" y="42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7185" name="Freeform 12"/>
              <p:cNvSpPr>
                <a:spLocks/>
              </p:cNvSpPr>
              <p:nvPr/>
            </p:nvSpPr>
            <p:spPr bwMode="ltGray">
              <a:xfrm>
                <a:off x="0" y="1155"/>
                <a:ext cx="351" cy="12"/>
              </a:xfrm>
              <a:custGeom>
                <a:avLst/>
                <a:gdLst>
                  <a:gd name="T0" fmla="*/ 0 w 251"/>
                  <a:gd name="T1" fmla="*/ 0 h 12"/>
                  <a:gd name="T2" fmla="*/ 0 w 251"/>
                  <a:gd name="T3" fmla="*/ 12 h 12"/>
                  <a:gd name="T4" fmla="*/ 687 w 251"/>
                  <a:gd name="T5" fmla="*/ 12 h 12"/>
                  <a:gd name="T6" fmla="*/ 687 w 251"/>
                  <a:gd name="T7" fmla="*/ 0 h 12"/>
                  <a:gd name="T8" fmla="*/ 0 w 251"/>
                  <a:gd name="T9" fmla="*/ 0 h 12"/>
                  <a:gd name="T10" fmla="*/ 0 w 251"/>
                  <a:gd name="T11" fmla="*/ 0 h 1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251" h="12">
                    <a:moveTo>
                      <a:pt x="0" y="0"/>
                    </a:move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186" name="Freeform 13"/>
              <p:cNvSpPr>
                <a:spLocks/>
              </p:cNvSpPr>
              <p:nvPr/>
            </p:nvSpPr>
            <p:spPr bwMode="ltGray">
              <a:xfrm>
                <a:off x="767" y="1155"/>
                <a:ext cx="252" cy="12"/>
              </a:xfrm>
              <a:custGeom>
                <a:avLst/>
                <a:gdLst>
                  <a:gd name="T0" fmla="*/ 254 w 251"/>
                  <a:gd name="T1" fmla="*/ 0 h 12"/>
                  <a:gd name="T2" fmla="*/ 0 w 251"/>
                  <a:gd name="T3" fmla="*/ 0 h 12"/>
                  <a:gd name="T4" fmla="*/ 0 w 251"/>
                  <a:gd name="T5" fmla="*/ 12 h 12"/>
                  <a:gd name="T6" fmla="*/ 254 w 251"/>
                  <a:gd name="T7" fmla="*/ 12 h 12"/>
                  <a:gd name="T8" fmla="*/ 254 w 251"/>
                  <a:gd name="T9" fmla="*/ 0 h 12"/>
                  <a:gd name="T10" fmla="*/ 254 w 251"/>
                  <a:gd name="T11" fmla="*/ 0 h 1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251" h="12">
                    <a:moveTo>
                      <a:pt x="251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2414" name="Freeform 14"/>
              <p:cNvSpPr>
                <a:spLocks/>
              </p:cNvSpPr>
              <p:nvPr/>
            </p:nvSpPr>
            <p:spPr bwMode="ltGray">
              <a:xfrm>
                <a:off x="348" y="1155"/>
                <a:ext cx="419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18" y="12"/>
                  </a:cxn>
                  <a:cxn ang="0">
                    <a:pos x="418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solidFill>
                    <a:srgbClr val="FFFFFF"/>
                  </a:solidFill>
                  <a:cs typeface="Arial" charset="0"/>
                </a:endParaRPr>
              </a:p>
            </p:txBody>
          </p:sp>
        </p:grpSp>
      </p:grpSp>
      <p:sp>
        <p:nvSpPr>
          <p:cNvPr id="102415" name="Rectangle 15"/>
          <p:cNvSpPr>
            <a:spLocks noGrp="1" noChangeArrowheads="1"/>
          </p:cNvSpPr>
          <p:nvPr>
            <p:ph type="title"/>
          </p:nvPr>
        </p:nvSpPr>
        <p:spPr bwMode="auto">
          <a:xfrm>
            <a:off x="1066800" y="304800"/>
            <a:ext cx="7543800" cy="143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102416" name="Rectangle 16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66800" y="1981200"/>
            <a:ext cx="75438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102417" name="Rectangle 1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066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  <a:cs typeface="Arial" charset="0"/>
              </a:defRPr>
            </a:lvl1pPr>
          </a:lstStyle>
          <a:p>
            <a:pPr>
              <a:defRPr/>
            </a:pPr>
            <a:fld id="{D926E73D-CEBD-4050-A9D9-7DCA240E0838}" type="datetime5">
              <a:rPr lang="en-GB"/>
              <a:pPr>
                <a:defRPr/>
              </a:pPr>
              <a:t>18-Jan-19</a:t>
            </a:fld>
            <a:endParaRPr lang="en-GB"/>
          </a:p>
        </p:txBody>
      </p:sp>
      <p:sp>
        <p:nvSpPr>
          <p:cNvPr id="102418" name="Rectangle 1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290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  <a:cs typeface="Arial" charset="0"/>
              </a:defRPr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102419" name="Rectangle 1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056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6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  <a:cs typeface="Arial" charset="0"/>
              </a:defRPr>
            </a:lvl1pPr>
          </a:lstStyle>
          <a:p>
            <a:pPr>
              <a:defRPr/>
            </a:pPr>
            <a:fld id="{270FBA23-6428-4955-9141-0E0D669EF18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4220" r:id="rId1"/>
  </p:sldLayoutIdLst>
  <p:hf sldNum="0"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9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image" Target="../media/image8.wmf"/><Relationship Id="rId1" Type="http://schemas.openxmlformats.org/officeDocument/2006/relationships/slideLayout" Target="../slideLayouts/slideLayout29.xml"/><Relationship Id="rId6" Type="http://schemas.openxmlformats.org/officeDocument/2006/relationships/image" Target="../media/image12.jpeg"/><Relationship Id="rId5" Type="http://schemas.openxmlformats.org/officeDocument/2006/relationships/image" Target="../media/image11.wmf"/><Relationship Id="rId4" Type="http://schemas.openxmlformats.org/officeDocument/2006/relationships/image" Target="../media/image10.w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image" Target="../media/image8.wmf"/><Relationship Id="rId1" Type="http://schemas.openxmlformats.org/officeDocument/2006/relationships/slideLayout" Target="../slideLayouts/slideLayout29.xml"/><Relationship Id="rId6" Type="http://schemas.openxmlformats.org/officeDocument/2006/relationships/image" Target="../media/image12.jpeg"/><Relationship Id="rId5" Type="http://schemas.openxmlformats.org/officeDocument/2006/relationships/image" Target="../media/image11.wmf"/><Relationship Id="rId4" Type="http://schemas.openxmlformats.org/officeDocument/2006/relationships/image" Target="../media/image10.wmf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9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9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8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81" name="Rectangle 5"/>
          <p:cNvSpPr>
            <a:spLocks noChangeArrowheads="1"/>
          </p:cNvSpPr>
          <p:nvPr/>
        </p:nvSpPr>
        <p:spPr bwMode="auto">
          <a:xfrm>
            <a:off x="1690688" y="2344738"/>
            <a:ext cx="216058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800" u="sng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  <a:cs typeface="Arial" charset="0"/>
              </a:rPr>
              <a:t>Learning Intention</a:t>
            </a:r>
          </a:p>
        </p:txBody>
      </p:sp>
      <p:sp>
        <p:nvSpPr>
          <p:cNvPr id="75782" name="Rectangle 6"/>
          <p:cNvSpPr>
            <a:spLocks noChangeArrowheads="1"/>
          </p:cNvSpPr>
          <p:nvPr/>
        </p:nvSpPr>
        <p:spPr bwMode="auto">
          <a:xfrm>
            <a:off x="6075363" y="2344738"/>
            <a:ext cx="194786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800" u="sng"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  <a:cs typeface="Arial" charset="0"/>
              </a:rPr>
              <a:t>Success Criteria</a:t>
            </a:r>
          </a:p>
        </p:txBody>
      </p:sp>
      <p:sp>
        <p:nvSpPr>
          <p:cNvPr id="44036" name="Line 7"/>
          <p:cNvSpPr>
            <a:spLocks noChangeShapeType="1"/>
          </p:cNvSpPr>
          <p:nvPr/>
        </p:nvSpPr>
        <p:spPr bwMode="auto">
          <a:xfrm>
            <a:off x="4914900" y="2413000"/>
            <a:ext cx="0" cy="34544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5784" name="Rectangle 8"/>
          <p:cNvSpPr>
            <a:spLocks noChangeArrowheads="1"/>
          </p:cNvSpPr>
          <p:nvPr/>
        </p:nvSpPr>
        <p:spPr bwMode="auto">
          <a:xfrm>
            <a:off x="977900" y="3044825"/>
            <a:ext cx="3886200" cy="915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marL="800100" lvl="1" indent="-342900"/>
            <a:r>
              <a:rPr lang="en-GB" sz="1800">
                <a:solidFill>
                  <a:srgbClr val="FFFF00"/>
                </a:solidFill>
                <a:latin typeface="Comic Sans MS" pitchFamily="66" charset="0"/>
              </a:rPr>
              <a:t>1.    To solve real-life problems using scale drawings.</a:t>
            </a:r>
          </a:p>
        </p:txBody>
      </p:sp>
      <p:sp>
        <p:nvSpPr>
          <p:cNvPr id="75785" name="Rectangle 9"/>
          <p:cNvSpPr>
            <a:spLocks noChangeArrowheads="1"/>
          </p:cNvSpPr>
          <p:nvPr/>
        </p:nvSpPr>
        <p:spPr bwMode="auto">
          <a:xfrm>
            <a:off x="5537200" y="2892425"/>
            <a:ext cx="3360738" cy="915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marL="342900" indent="-342900"/>
            <a:r>
              <a:rPr lang="en-GB" sz="1800">
                <a:latin typeface="Comic Sans MS" pitchFamily="66" charset="0"/>
              </a:rPr>
              <a:t>1.  Interpret information in a problem to create a suitable scale drawing.</a:t>
            </a:r>
          </a:p>
        </p:txBody>
      </p:sp>
      <p:sp>
        <p:nvSpPr>
          <p:cNvPr id="75788" name="Rectangle 12"/>
          <p:cNvSpPr>
            <a:spLocks noChangeArrowheads="1"/>
          </p:cNvSpPr>
          <p:nvPr/>
        </p:nvSpPr>
        <p:spPr bwMode="auto">
          <a:xfrm>
            <a:off x="5457825" y="4130675"/>
            <a:ext cx="3360738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marL="342900" indent="-342900"/>
            <a:r>
              <a:rPr lang="en-GB" sz="1800">
                <a:latin typeface="Comic Sans MS" pitchFamily="66" charset="0"/>
              </a:rPr>
              <a:t>2.  Use a scale drawing to solve a given problem.</a:t>
            </a:r>
          </a:p>
        </p:txBody>
      </p:sp>
      <p:sp>
        <p:nvSpPr>
          <p:cNvPr id="14" name="Rectangle 17"/>
          <p:cNvSpPr>
            <a:spLocks noChangeArrowheads="1"/>
          </p:cNvSpPr>
          <p:nvPr/>
        </p:nvSpPr>
        <p:spPr bwMode="auto">
          <a:xfrm>
            <a:off x="1938338" y="508000"/>
            <a:ext cx="5256212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  <a:cs typeface="Arial" charset="0"/>
              </a:rPr>
              <a:t>Bearings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57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757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757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5784" grpId="0"/>
      <p:bldP spid="75785" grpId="0"/>
      <p:bldP spid="75788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29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81288" y="2198688"/>
            <a:ext cx="3000375" cy="3019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2282825" y="1865313"/>
            <a:ext cx="3694113" cy="3694112"/>
            <a:chOff x="1438" y="1175"/>
            <a:chExt cx="2327" cy="2327"/>
          </a:xfrm>
        </p:grpSpPr>
        <p:sp>
          <p:nvSpPr>
            <p:cNvPr id="53319" name="Oval 4"/>
            <p:cNvSpPr>
              <a:spLocks noChangeArrowheads="1"/>
            </p:cNvSpPr>
            <p:nvPr/>
          </p:nvSpPr>
          <p:spPr bwMode="auto">
            <a:xfrm>
              <a:off x="1445" y="1188"/>
              <a:ext cx="2314" cy="2314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53320" name="Group 5"/>
            <p:cNvGrpSpPr>
              <a:grpSpLocks/>
            </p:cNvGrpSpPr>
            <p:nvPr/>
          </p:nvGrpSpPr>
          <p:grpSpPr bwMode="auto">
            <a:xfrm>
              <a:off x="1438" y="1175"/>
              <a:ext cx="2327" cy="2327"/>
              <a:chOff x="1438" y="1175"/>
              <a:chExt cx="2327" cy="2327"/>
            </a:xfrm>
          </p:grpSpPr>
          <p:sp>
            <p:nvSpPr>
              <p:cNvPr id="53321" name="Line 6"/>
              <p:cNvSpPr>
                <a:spLocks noChangeShapeType="1"/>
              </p:cNvSpPr>
              <p:nvPr/>
            </p:nvSpPr>
            <p:spPr bwMode="auto">
              <a:xfrm>
                <a:off x="1438" y="2345"/>
                <a:ext cx="2327" cy="0"/>
              </a:xfrm>
              <a:prstGeom prst="line">
                <a:avLst/>
              </a:prstGeom>
              <a:noFill/>
              <a:ln w="19050">
                <a:solidFill>
                  <a:schemeClr val="accent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3322" name="Line 7"/>
              <p:cNvSpPr>
                <a:spLocks noChangeShapeType="1"/>
              </p:cNvSpPr>
              <p:nvPr/>
            </p:nvSpPr>
            <p:spPr bwMode="auto">
              <a:xfrm rot="-5400000">
                <a:off x="1438" y="2339"/>
                <a:ext cx="2327" cy="0"/>
              </a:xfrm>
              <a:prstGeom prst="line">
                <a:avLst/>
              </a:prstGeom>
              <a:noFill/>
              <a:ln w="19050">
                <a:solidFill>
                  <a:schemeClr val="accent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82952" name="Text Box 8"/>
          <p:cNvSpPr txBox="1">
            <a:spLocks noChangeArrowheads="1"/>
          </p:cNvSpPr>
          <p:nvPr/>
        </p:nvSpPr>
        <p:spPr bwMode="auto">
          <a:xfrm>
            <a:off x="3333750" y="236538"/>
            <a:ext cx="1695450" cy="457200"/>
          </a:xfrm>
          <a:prstGeom prst="rect">
            <a:avLst/>
          </a:prstGeom>
          <a:gradFill rotWithShape="0">
            <a:gsLst>
              <a:gs pos="0">
                <a:schemeClr val="hlink">
                  <a:gamma/>
                  <a:shade val="66275"/>
                  <a:invGamma/>
                </a:schemeClr>
              </a:gs>
              <a:gs pos="50000">
                <a:schemeClr val="hlink"/>
              </a:gs>
              <a:gs pos="100000">
                <a:schemeClr val="hlink">
                  <a:gamma/>
                  <a:shade val="66275"/>
                  <a:invGamma/>
                </a:schemeClr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GB" sz="2400">
                <a:latin typeface="Comic Sans MS" pitchFamily="66" charset="0"/>
                <a:cs typeface="Arial" charset="0"/>
              </a:rPr>
              <a:t>Bearings</a:t>
            </a:r>
          </a:p>
        </p:txBody>
      </p:sp>
      <p:grpSp>
        <p:nvGrpSpPr>
          <p:cNvPr id="4" name="Group 9"/>
          <p:cNvGrpSpPr>
            <a:grpSpLocks/>
          </p:cNvGrpSpPr>
          <p:nvPr/>
        </p:nvGrpSpPr>
        <p:grpSpPr bwMode="auto">
          <a:xfrm>
            <a:off x="698500" y="968375"/>
            <a:ext cx="6815138" cy="5408613"/>
            <a:chOff x="440" y="610"/>
            <a:chExt cx="4293" cy="3407"/>
          </a:xfrm>
        </p:grpSpPr>
        <p:sp>
          <p:nvSpPr>
            <p:cNvPr id="53298" name="Text Box 10"/>
            <p:cNvSpPr txBox="1">
              <a:spLocks noChangeArrowheads="1"/>
            </p:cNvSpPr>
            <p:nvPr/>
          </p:nvSpPr>
          <p:spPr bwMode="auto">
            <a:xfrm>
              <a:off x="2416" y="920"/>
              <a:ext cx="380" cy="198"/>
            </a:xfrm>
            <a:prstGeom prst="rect">
              <a:avLst/>
            </a:prstGeom>
            <a:gradFill rotWithShape="0">
              <a:gsLst>
                <a:gs pos="0">
                  <a:srgbClr val="A9A987"/>
                </a:gs>
                <a:gs pos="50000">
                  <a:srgbClr val="FFFFCC"/>
                </a:gs>
                <a:gs pos="100000">
                  <a:srgbClr val="A9A987"/>
                </a:gs>
              </a:gsLst>
              <a:lin ang="5400000" scaled="1"/>
            </a:gradFill>
            <a:ln w="9525">
              <a:solidFill>
                <a:srgbClr val="FF3300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>
              <a:lvl1pPr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GB" sz="1400">
                  <a:solidFill>
                    <a:schemeClr val="accent2"/>
                  </a:solidFill>
                  <a:latin typeface="Comic Sans MS" pitchFamily="66" charset="0"/>
                </a:rPr>
                <a:t>N</a:t>
              </a:r>
            </a:p>
          </p:txBody>
        </p:sp>
        <p:sp>
          <p:nvSpPr>
            <p:cNvPr id="53299" name="Text Box 11"/>
            <p:cNvSpPr txBox="1">
              <a:spLocks noChangeArrowheads="1"/>
            </p:cNvSpPr>
            <p:nvPr/>
          </p:nvSpPr>
          <p:spPr bwMode="auto">
            <a:xfrm>
              <a:off x="2416" y="3553"/>
              <a:ext cx="380" cy="198"/>
            </a:xfrm>
            <a:prstGeom prst="rect">
              <a:avLst/>
            </a:prstGeom>
            <a:gradFill rotWithShape="0">
              <a:gsLst>
                <a:gs pos="0">
                  <a:srgbClr val="A9A987"/>
                </a:gs>
                <a:gs pos="50000">
                  <a:srgbClr val="FFFFCC"/>
                </a:gs>
                <a:gs pos="100000">
                  <a:srgbClr val="A9A987"/>
                </a:gs>
              </a:gsLst>
              <a:lin ang="5400000" scaled="1"/>
            </a:gradFill>
            <a:ln w="9525">
              <a:solidFill>
                <a:srgbClr val="FF3300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>
              <a:lvl1pPr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GB" sz="1400">
                  <a:solidFill>
                    <a:schemeClr val="accent2"/>
                  </a:solidFill>
                  <a:latin typeface="Comic Sans MS" pitchFamily="66" charset="0"/>
                </a:rPr>
                <a:t>S</a:t>
              </a:r>
            </a:p>
          </p:txBody>
        </p:sp>
        <p:sp>
          <p:nvSpPr>
            <p:cNvPr id="53300" name="Text Box 12"/>
            <p:cNvSpPr txBox="1">
              <a:spLocks noChangeArrowheads="1"/>
            </p:cNvSpPr>
            <p:nvPr/>
          </p:nvSpPr>
          <p:spPr bwMode="auto">
            <a:xfrm>
              <a:off x="3828" y="2237"/>
              <a:ext cx="380" cy="198"/>
            </a:xfrm>
            <a:prstGeom prst="rect">
              <a:avLst/>
            </a:prstGeom>
            <a:gradFill rotWithShape="0">
              <a:gsLst>
                <a:gs pos="0">
                  <a:srgbClr val="A9A987"/>
                </a:gs>
                <a:gs pos="50000">
                  <a:srgbClr val="FFFFCC"/>
                </a:gs>
                <a:gs pos="100000">
                  <a:srgbClr val="A9A987"/>
                </a:gs>
              </a:gsLst>
              <a:lin ang="5400000" scaled="1"/>
            </a:gradFill>
            <a:ln w="9525">
              <a:solidFill>
                <a:srgbClr val="FF3300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>
              <a:lvl1pPr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GB" sz="1400">
                  <a:solidFill>
                    <a:schemeClr val="accent2"/>
                  </a:solidFill>
                  <a:latin typeface="Comic Sans MS" pitchFamily="66" charset="0"/>
                </a:rPr>
                <a:t>E</a:t>
              </a:r>
            </a:p>
          </p:txBody>
        </p:sp>
        <p:sp>
          <p:nvSpPr>
            <p:cNvPr id="53301" name="Text Box 13"/>
            <p:cNvSpPr txBox="1">
              <a:spLocks noChangeArrowheads="1"/>
            </p:cNvSpPr>
            <p:nvPr/>
          </p:nvSpPr>
          <p:spPr bwMode="auto">
            <a:xfrm>
              <a:off x="944" y="2213"/>
              <a:ext cx="439" cy="198"/>
            </a:xfrm>
            <a:prstGeom prst="rect">
              <a:avLst/>
            </a:prstGeom>
            <a:gradFill rotWithShape="0">
              <a:gsLst>
                <a:gs pos="0">
                  <a:srgbClr val="A9A987"/>
                </a:gs>
                <a:gs pos="50000">
                  <a:srgbClr val="FFFFCC"/>
                </a:gs>
                <a:gs pos="100000">
                  <a:srgbClr val="A9A987"/>
                </a:gs>
              </a:gsLst>
              <a:lin ang="5400000" scaled="1"/>
            </a:gradFill>
            <a:ln w="9525">
              <a:solidFill>
                <a:srgbClr val="FF3300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>
              <a:lvl1pPr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GB" sz="1400">
                  <a:solidFill>
                    <a:schemeClr val="accent2"/>
                  </a:solidFill>
                  <a:latin typeface="Comic Sans MS" pitchFamily="66" charset="0"/>
                </a:rPr>
                <a:t>W</a:t>
              </a:r>
            </a:p>
          </p:txBody>
        </p:sp>
        <p:sp>
          <p:nvSpPr>
            <p:cNvPr id="53302" name="Text Box 14"/>
            <p:cNvSpPr txBox="1">
              <a:spLocks noChangeArrowheads="1"/>
            </p:cNvSpPr>
            <p:nvPr/>
          </p:nvSpPr>
          <p:spPr bwMode="auto">
            <a:xfrm>
              <a:off x="4258" y="2211"/>
              <a:ext cx="475" cy="237"/>
            </a:xfrm>
            <a:prstGeom prst="rect">
              <a:avLst/>
            </a:prstGeom>
            <a:noFill/>
            <a:ln w="9525">
              <a:solidFill>
                <a:schemeClr val="accent2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1800">
                  <a:latin typeface="Comic Sans MS" pitchFamily="66" charset="0"/>
                </a:rPr>
                <a:t>090</a:t>
              </a:r>
              <a:r>
                <a:rPr lang="en-GB" sz="1800" baseline="30000">
                  <a:latin typeface="Comic Sans MS" pitchFamily="66" charset="0"/>
                </a:rPr>
                <a:t>o</a:t>
              </a:r>
              <a:endParaRPr lang="en-GB" sz="1800">
                <a:latin typeface="Comic Sans MS" pitchFamily="66" charset="0"/>
              </a:endParaRPr>
            </a:p>
          </p:txBody>
        </p:sp>
        <p:sp>
          <p:nvSpPr>
            <p:cNvPr id="53303" name="Text Box 15"/>
            <p:cNvSpPr txBox="1">
              <a:spLocks noChangeArrowheads="1"/>
            </p:cNvSpPr>
            <p:nvPr/>
          </p:nvSpPr>
          <p:spPr bwMode="auto">
            <a:xfrm>
              <a:off x="2201" y="610"/>
              <a:ext cx="787" cy="237"/>
            </a:xfrm>
            <a:prstGeom prst="rect">
              <a:avLst/>
            </a:prstGeom>
            <a:noFill/>
            <a:ln w="9525">
              <a:solidFill>
                <a:schemeClr val="accent2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1800">
                  <a:latin typeface="Comic Sans MS" pitchFamily="66" charset="0"/>
                </a:rPr>
                <a:t>360/000</a:t>
              </a:r>
              <a:r>
                <a:rPr lang="en-GB" sz="1800" baseline="30000">
                  <a:latin typeface="Comic Sans MS" pitchFamily="66" charset="0"/>
                </a:rPr>
                <a:t>o</a:t>
              </a:r>
              <a:endParaRPr lang="en-GB" sz="1800">
                <a:latin typeface="Comic Sans MS" pitchFamily="66" charset="0"/>
              </a:endParaRPr>
            </a:p>
          </p:txBody>
        </p:sp>
        <p:sp>
          <p:nvSpPr>
            <p:cNvPr id="53304" name="Text Box 16"/>
            <p:cNvSpPr txBox="1">
              <a:spLocks noChangeArrowheads="1"/>
            </p:cNvSpPr>
            <p:nvPr/>
          </p:nvSpPr>
          <p:spPr bwMode="auto">
            <a:xfrm>
              <a:off x="440" y="2170"/>
              <a:ext cx="475" cy="237"/>
            </a:xfrm>
            <a:prstGeom prst="rect">
              <a:avLst/>
            </a:prstGeom>
            <a:noFill/>
            <a:ln w="9525">
              <a:solidFill>
                <a:schemeClr val="accent2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GB" sz="1800">
                  <a:latin typeface="Comic Sans MS" pitchFamily="66" charset="0"/>
                </a:rPr>
                <a:t>270</a:t>
              </a:r>
              <a:r>
                <a:rPr lang="en-GB" sz="1800" baseline="30000">
                  <a:latin typeface="Comic Sans MS" pitchFamily="66" charset="0"/>
                </a:rPr>
                <a:t>o</a:t>
              </a:r>
              <a:endParaRPr lang="en-GB" sz="1800">
                <a:latin typeface="Comic Sans MS" pitchFamily="66" charset="0"/>
              </a:endParaRPr>
            </a:p>
          </p:txBody>
        </p:sp>
        <p:sp>
          <p:nvSpPr>
            <p:cNvPr id="53305" name="Text Box 17"/>
            <p:cNvSpPr txBox="1">
              <a:spLocks noChangeArrowheads="1"/>
            </p:cNvSpPr>
            <p:nvPr/>
          </p:nvSpPr>
          <p:spPr bwMode="auto">
            <a:xfrm>
              <a:off x="2364" y="3780"/>
              <a:ext cx="475" cy="237"/>
            </a:xfrm>
            <a:prstGeom prst="rect">
              <a:avLst/>
            </a:prstGeom>
            <a:noFill/>
            <a:ln w="9525">
              <a:solidFill>
                <a:schemeClr val="accent2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GB" sz="1800">
                  <a:latin typeface="Comic Sans MS" pitchFamily="66" charset="0"/>
                </a:rPr>
                <a:t>180</a:t>
              </a:r>
              <a:r>
                <a:rPr lang="en-GB" sz="1800" baseline="30000">
                  <a:latin typeface="Comic Sans MS" pitchFamily="66" charset="0"/>
                </a:rPr>
                <a:t>o</a:t>
              </a:r>
              <a:endParaRPr lang="en-GB" sz="1800">
                <a:latin typeface="Comic Sans MS" pitchFamily="66" charset="0"/>
              </a:endParaRPr>
            </a:p>
          </p:txBody>
        </p:sp>
        <p:grpSp>
          <p:nvGrpSpPr>
            <p:cNvPr id="53306" name="Group 18"/>
            <p:cNvGrpSpPr>
              <a:grpSpLocks/>
            </p:cNvGrpSpPr>
            <p:nvPr/>
          </p:nvGrpSpPr>
          <p:grpSpPr bwMode="auto">
            <a:xfrm>
              <a:off x="1496" y="1192"/>
              <a:ext cx="2264" cy="2264"/>
              <a:chOff x="1496" y="1192"/>
              <a:chExt cx="2264" cy="2264"/>
            </a:xfrm>
          </p:grpSpPr>
          <p:sp>
            <p:nvSpPr>
              <p:cNvPr id="53307" name="Oval 19"/>
              <p:cNvSpPr>
                <a:spLocks noChangeArrowheads="1"/>
              </p:cNvSpPr>
              <p:nvPr/>
            </p:nvSpPr>
            <p:spPr bwMode="auto">
              <a:xfrm>
                <a:off x="2976" y="1236"/>
                <a:ext cx="40" cy="40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3308" name="Oval 20"/>
              <p:cNvSpPr>
                <a:spLocks noChangeArrowheads="1"/>
              </p:cNvSpPr>
              <p:nvPr/>
            </p:nvSpPr>
            <p:spPr bwMode="auto">
              <a:xfrm>
                <a:off x="3404" y="1516"/>
                <a:ext cx="40" cy="40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3309" name="Oval 21"/>
              <p:cNvSpPr>
                <a:spLocks noChangeArrowheads="1"/>
              </p:cNvSpPr>
              <p:nvPr/>
            </p:nvSpPr>
            <p:spPr bwMode="auto">
              <a:xfrm>
                <a:off x="3720" y="2124"/>
                <a:ext cx="40" cy="40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3310" name="Oval 22"/>
              <p:cNvSpPr>
                <a:spLocks noChangeArrowheads="1"/>
              </p:cNvSpPr>
              <p:nvPr/>
            </p:nvSpPr>
            <p:spPr bwMode="auto">
              <a:xfrm>
                <a:off x="3668" y="2728"/>
                <a:ext cx="40" cy="40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3311" name="Oval 23"/>
              <p:cNvSpPr>
                <a:spLocks noChangeArrowheads="1"/>
              </p:cNvSpPr>
              <p:nvPr/>
            </p:nvSpPr>
            <p:spPr bwMode="auto">
              <a:xfrm>
                <a:off x="3388" y="3164"/>
                <a:ext cx="40" cy="40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3312" name="Oval 24"/>
              <p:cNvSpPr>
                <a:spLocks noChangeArrowheads="1"/>
              </p:cNvSpPr>
              <p:nvPr/>
            </p:nvSpPr>
            <p:spPr bwMode="auto">
              <a:xfrm>
                <a:off x="2964" y="3416"/>
                <a:ext cx="40" cy="40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3313" name="Oval 25"/>
              <p:cNvSpPr>
                <a:spLocks noChangeArrowheads="1"/>
              </p:cNvSpPr>
              <p:nvPr/>
            </p:nvSpPr>
            <p:spPr bwMode="auto">
              <a:xfrm>
                <a:off x="2008" y="3332"/>
                <a:ext cx="40" cy="40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3314" name="Oval 26"/>
              <p:cNvSpPr>
                <a:spLocks noChangeArrowheads="1"/>
              </p:cNvSpPr>
              <p:nvPr/>
            </p:nvSpPr>
            <p:spPr bwMode="auto">
              <a:xfrm>
                <a:off x="1748" y="3132"/>
                <a:ext cx="40" cy="40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3315" name="Oval 27"/>
              <p:cNvSpPr>
                <a:spLocks noChangeArrowheads="1"/>
              </p:cNvSpPr>
              <p:nvPr/>
            </p:nvSpPr>
            <p:spPr bwMode="auto">
              <a:xfrm>
                <a:off x="1496" y="2704"/>
                <a:ext cx="40" cy="40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3316" name="Oval 28"/>
              <p:cNvSpPr>
                <a:spLocks noChangeArrowheads="1"/>
              </p:cNvSpPr>
              <p:nvPr/>
            </p:nvSpPr>
            <p:spPr bwMode="auto">
              <a:xfrm>
                <a:off x="1508" y="1908"/>
                <a:ext cx="40" cy="40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3317" name="Oval 29"/>
              <p:cNvSpPr>
                <a:spLocks noChangeArrowheads="1"/>
              </p:cNvSpPr>
              <p:nvPr/>
            </p:nvSpPr>
            <p:spPr bwMode="auto">
              <a:xfrm>
                <a:off x="1772" y="1500"/>
                <a:ext cx="40" cy="40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3318" name="Oval 30"/>
              <p:cNvSpPr>
                <a:spLocks noChangeArrowheads="1"/>
              </p:cNvSpPr>
              <p:nvPr/>
            </p:nvSpPr>
            <p:spPr bwMode="auto">
              <a:xfrm>
                <a:off x="2384" y="1192"/>
                <a:ext cx="40" cy="40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82975" name="Text Box 31"/>
          <p:cNvSpPr txBox="1">
            <a:spLocks noChangeArrowheads="1"/>
          </p:cNvSpPr>
          <p:nvPr/>
        </p:nvSpPr>
        <p:spPr bwMode="auto">
          <a:xfrm>
            <a:off x="100013" y="280988"/>
            <a:ext cx="2395537" cy="1441450"/>
          </a:xfrm>
          <a:prstGeom prst="rect">
            <a:avLst/>
          </a:prstGeom>
          <a:gradFill rotWithShape="0">
            <a:gsLst>
              <a:gs pos="0">
                <a:srgbClr val="A9A987"/>
              </a:gs>
              <a:gs pos="50000">
                <a:srgbClr val="FFFFCC"/>
              </a:gs>
              <a:gs pos="100000">
                <a:srgbClr val="A9A987"/>
              </a:gs>
            </a:gsLst>
            <a:lin ang="5400000" scaled="1"/>
          </a:gradFill>
          <a:ln w="9525">
            <a:solidFill>
              <a:srgbClr val="FF33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2200">
                <a:solidFill>
                  <a:schemeClr val="accent2"/>
                </a:solidFill>
                <a:latin typeface="Comic Sans MS" pitchFamily="66" charset="0"/>
              </a:rPr>
              <a:t>A 360</a:t>
            </a:r>
            <a:r>
              <a:rPr lang="en-GB" sz="2200" baseline="30000">
                <a:solidFill>
                  <a:schemeClr val="accent2"/>
                </a:solidFill>
                <a:latin typeface="Comic Sans MS" pitchFamily="66" charset="0"/>
              </a:rPr>
              <a:t>o</a:t>
            </a:r>
            <a:r>
              <a:rPr lang="en-GB" sz="2200">
                <a:solidFill>
                  <a:schemeClr val="accent2"/>
                </a:solidFill>
                <a:latin typeface="Comic Sans MS" pitchFamily="66" charset="0"/>
              </a:rPr>
              <a:t> protractor is used to measure bearings.</a:t>
            </a:r>
          </a:p>
        </p:txBody>
      </p:sp>
      <p:grpSp>
        <p:nvGrpSpPr>
          <p:cNvPr id="6" name="Group 32"/>
          <p:cNvGrpSpPr>
            <a:grpSpLocks/>
          </p:cNvGrpSpPr>
          <p:nvPr/>
        </p:nvGrpSpPr>
        <p:grpSpPr bwMode="auto">
          <a:xfrm>
            <a:off x="4127500" y="1457325"/>
            <a:ext cx="1330325" cy="2257425"/>
            <a:chOff x="2600" y="918"/>
            <a:chExt cx="838" cy="1422"/>
          </a:xfrm>
        </p:grpSpPr>
        <p:sp>
          <p:nvSpPr>
            <p:cNvPr id="53296" name="Line 33"/>
            <p:cNvSpPr>
              <a:spLocks noChangeShapeType="1"/>
            </p:cNvSpPr>
            <p:nvPr/>
          </p:nvSpPr>
          <p:spPr bwMode="auto">
            <a:xfrm flipV="1">
              <a:off x="2600" y="1256"/>
              <a:ext cx="396" cy="108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297" name="Text Box 34"/>
            <p:cNvSpPr txBox="1">
              <a:spLocks noChangeArrowheads="1"/>
            </p:cNvSpPr>
            <p:nvPr/>
          </p:nvSpPr>
          <p:spPr bwMode="auto">
            <a:xfrm>
              <a:off x="2934" y="918"/>
              <a:ext cx="504" cy="256"/>
            </a:xfrm>
            <a:prstGeom prst="rect">
              <a:avLst/>
            </a:prstGeom>
            <a:gradFill rotWithShape="0">
              <a:gsLst>
                <a:gs pos="0">
                  <a:srgbClr val="9B9B9B"/>
                </a:gs>
                <a:gs pos="50000">
                  <a:srgbClr val="EAEAEA"/>
                </a:gs>
                <a:gs pos="100000">
                  <a:srgbClr val="9B9B9B"/>
                </a:gs>
              </a:gsLst>
              <a:lin ang="540000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>
              <a:lvl1pPr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GB" sz="2000">
                  <a:solidFill>
                    <a:schemeClr val="accent2"/>
                  </a:solidFill>
                  <a:latin typeface="Comic Sans MS" pitchFamily="66" charset="0"/>
                </a:rPr>
                <a:t>020</a:t>
              </a:r>
              <a:r>
                <a:rPr lang="en-GB" sz="2000" baseline="30000">
                  <a:solidFill>
                    <a:schemeClr val="accent2"/>
                  </a:solidFill>
                  <a:latin typeface="Comic Sans MS" pitchFamily="66" charset="0"/>
                </a:rPr>
                <a:t>o</a:t>
              </a:r>
              <a:endParaRPr lang="en-GB" sz="2000">
                <a:solidFill>
                  <a:schemeClr val="accent2"/>
                </a:solidFill>
                <a:latin typeface="Comic Sans MS" pitchFamily="66" charset="0"/>
              </a:endParaRPr>
            </a:p>
          </p:txBody>
        </p:sp>
      </p:grpSp>
      <p:grpSp>
        <p:nvGrpSpPr>
          <p:cNvPr id="7" name="Group 35"/>
          <p:cNvGrpSpPr>
            <a:grpSpLocks/>
          </p:cNvGrpSpPr>
          <p:nvPr/>
        </p:nvGrpSpPr>
        <p:grpSpPr bwMode="auto">
          <a:xfrm>
            <a:off x="4108450" y="3041650"/>
            <a:ext cx="2647950" cy="679450"/>
            <a:chOff x="2588" y="1916"/>
            <a:chExt cx="1668" cy="428"/>
          </a:xfrm>
        </p:grpSpPr>
        <p:sp>
          <p:nvSpPr>
            <p:cNvPr id="53294" name="Line 36"/>
            <p:cNvSpPr>
              <a:spLocks noChangeShapeType="1"/>
            </p:cNvSpPr>
            <p:nvPr/>
          </p:nvSpPr>
          <p:spPr bwMode="auto">
            <a:xfrm flipV="1">
              <a:off x="2588" y="2148"/>
              <a:ext cx="1144" cy="1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295" name="Text Box 37"/>
            <p:cNvSpPr txBox="1">
              <a:spLocks noChangeArrowheads="1"/>
            </p:cNvSpPr>
            <p:nvPr/>
          </p:nvSpPr>
          <p:spPr bwMode="auto">
            <a:xfrm>
              <a:off x="3782" y="1916"/>
              <a:ext cx="474" cy="256"/>
            </a:xfrm>
            <a:prstGeom prst="rect">
              <a:avLst/>
            </a:prstGeom>
            <a:gradFill rotWithShape="0">
              <a:gsLst>
                <a:gs pos="0">
                  <a:srgbClr val="9B9B9B"/>
                </a:gs>
                <a:gs pos="50000">
                  <a:srgbClr val="EAEAEA"/>
                </a:gs>
                <a:gs pos="100000">
                  <a:srgbClr val="9B9B9B"/>
                </a:gs>
              </a:gsLst>
              <a:lin ang="540000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>
              <a:lvl1pPr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GB" sz="2000">
                  <a:solidFill>
                    <a:schemeClr val="accent2"/>
                  </a:solidFill>
                  <a:latin typeface="Comic Sans MS" pitchFamily="66" charset="0"/>
                </a:rPr>
                <a:t>080</a:t>
              </a:r>
              <a:r>
                <a:rPr lang="en-GB" sz="2000" baseline="30000">
                  <a:solidFill>
                    <a:schemeClr val="accent2"/>
                  </a:solidFill>
                  <a:latin typeface="Comic Sans MS" pitchFamily="66" charset="0"/>
                </a:rPr>
                <a:t>o</a:t>
              </a:r>
              <a:endParaRPr lang="en-GB" sz="2000">
                <a:solidFill>
                  <a:schemeClr val="accent2"/>
                </a:solidFill>
                <a:latin typeface="Comic Sans MS" pitchFamily="66" charset="0"/>
              </a:endParaRPr>
            </a:p>
          </p:txBody>
        </p:sp>
      </p:grpSp>
      <p:grpSp>
        <p:nvGrpSpPr>
          <p:cNvPr id="8" name="Group 38"/>
          <p:cNvGrpSpPr>
            <a:grpSpLocks/>
          </p:cNvGrpSpPr>
          <p:nvPr/>
        </p:nvGrpSpPr>
        <p:grpSpPr bwMode="auto">
          <a:xfrm>
            <a:off x="4114800" y="3714750"/>
            <a:ext cx="2546350" cy="942975"/>
            <a:chOff x="2592" y="2340"/>
            <a:chExt cx="1604" cy="594"/>
          </a:xfrm>
        </p:grpSpPr>
        <p:sp>
          <p:nvSpPr>
            <p:cNvPr id="53292" name="Line 39"/>
            <p:cNvSpPr>
              <a:spLocks noChangeShapeType="1"/>
            </p:cNvSpPr>
            <p:nvPr/>
          </p:nvSpPr>
          <p:spPr bwMode="auto">
            <a:xfrm>
              <a:off x="2592" y="2340"/>
              <a:ext cx="1100" cy="40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293" name="Text Box 40"/>
            <p:cNvSpPr txBox="1">
              <a:spLocks noChangeArrowheads="1"/>
            </p:cNvSpPr>
            <p:nvPr/>
          </p:nvSpPr>
          <p:spPr bwMode="auto">
            <a:xfrm>
              <a:off x="3722" y="2678"/>
              <a:ext cx="474" cy="256"/>
            </a:xfrm>
            <a:prstGeom prst="rect">
              <a:avLst/>
            </a:prstGeom>
            <a:gradFill rotWithShape="0">
              <a:gsLst>
                <a:gs pos="0">
                  <a:srgbClr val="9B9B9B"/>
                </a:gs>
                <a:gs pos="50000">
                  <a:srgbClr val="EAEAEA"/>
                </a:gs>
                <a:gs pos="100000">
                  <a:srgbClr val="9B9B9B"/>
                </a:gs>
              </a:gsLst>
              <a:lin ang="540000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>
              <a:lvl1pPr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GB" sz="2000">
                  <a:solidFill>
                    <a:schemeClr val="accent2"/>
                  </a:solidFill>
                  <a:latin typeface="Comic Sans MS" pitchFamily="66" charset="0"/>
                </a:rPr>
                <a:t>110</a:t>
              </a:r>
              <a:r>
                <a:rPr lang="en-GB" sz="2000" baseline="30000">
                  <a:solidFill>
                    <a:schemeClr val="accent2"/>
                  </a:solidFill>
                  <a:latin typeface="Comic Sans MS" pitchFamily="66" charset="0"/>
                </a:rPr>
                <a:t>o</a:t>
              </a:r>
              <a:endParaRPr lang="en-GB" sz="2000">
                <a:solidFill>
                  <a:schemeClr val="accent2"/>
                </a:solidFill>
                <a:latin typeface="Comic Sans MS" pitchFamily="66" charset="0"/>
              </a:endParaRPr>
            </a:p>
          </p:txBody>
        </p:sp>
      </p:grpSp>
      <p:grpSp>
        <p:nvGrpSpPr>
          <p:cNvPr id="9" name="Group 41"/>
          <p:cNvGrpSpPr>
            <a:grpSpLocks/>
          </p:cNvGrpSpPr>
          <p:nvPr/>
        </p:nvGrpSpPr>
        <p:grpSpPr bwMode="auto">
          <a:xfrm>
            <a:off x="4127500" y="3714750"/>
            <a:ext cx="2590800" cy="2190750"/>
            <a:chOff x="2600" y="2340"/>
            <a:chExt cx="1632" cy="1380"/>
          </a:xfrm>
        </p:grpSpPr>
        <p:sp>
          <p:nvSpPr>
            <p:cNvPr id="53289" name="Line 42"/>
            <p:cNvSpPr>
              <a:spLocks noChangeShapeType="1"/>
            </p:cNvSpPr>
            <p:nvPr/>
          </p:nvSpPr>
          <p:spPr bwMode="auto">
            <a:xfrm>
              <a:off x="2600" y="2340"/>
              <a:ext cx="820" cy="8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290" name="Text Box 43"/>
            <p:cNvSpPr txBox="1">
              <a:spLocks noChangeArrowheads="1"/>
            </p:cNvSpPr>
            <p:nvPr/>
          </p:nvSpPr>
          <p:spPr bwMode="auto">
            <a:xfrm>
              <a:off x="3458" y="3233"/>
              <a:ext cx="380" cy="198"/>
            </a:xfrm>
            <a:prstGeom prst="rect">
              <a:avLst/>
            </a:prstGeom>
            <a:gradFill rotWithShape="0">
              <a:gsLst>
                <a:gs pos="0">
                  <a:srgbClr val="A9A987"/>
                </a:gs>
                <a:gs pos="50000">
                  <a:srgbClr val="FFFFCC"/>
                </a:gs>
                <a:gs pos="100000">
                  <a:srgbClr val="A9A987"/>
                </a:gs>
              </a:gsLst>
              <a:lin ang="5400000" scaled="1"/>
            </a:gradFill>
            <a:ln w="9525">
              <a:solidFill>
                <a:srgbClr val="FF3300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>
              <a:lvl1pPr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GB" sz="1400">
                  <a:solidFill>
                    <a:schemeClr val="accent2"/>
                  </a:solidFill>
                  <a:latin typeface="Comic Sans MS" pitchFamily="66" charset="0"/>
                </a:rPr>
                <a:t>SE</a:t>
              </a:r>
            </a:p>
          </p:txBody>
        </p:sp>
        <p:sp>
          <p:nvSpPr>
            <p:cNvPr id="53291" name="Text Box 44"/>
            <p:cNvSpPr txBox="1">
              <a:spLocks noChangeArrowheads="1"/>
            </p:cNvSpPr>
            <p:nvPr/>
          </p:nvSpPr>
          <p:spPr bwMode="auto">
            <a:xfrm>
              <a:off x="3758" y="3464"/>
              <a:ext cx="474" cy="256"/>
            </a:xfrm>
            <a:prstGeom prst="rect">
              <a:avLst/>
            </a:prstGeom>
            <a:gradFill rotWithShape="0">
              <a:gsLst>
                <a:gs pos="0">
                  <a:srgbClr val="9B9B9B"/>
                </a:gs>
                <a:gs pos="50000">
                  <a:srgbClr val="EAEAEA"/>
                </a:gs>
                <a:gs pos="100000">
                  <a:srgbClr val="9B9B9B"/>
                </a:gs>
              </a:gsLst>
              <a:lin ang="540000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>
              <a:lvl1pPr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GB" sz="2000">
                  <a:solidFill>
                    <a:schemeClr val="accent2"/>
                  </a:solidFill>
                  <a:latin typeface="Comic Sans MS" pitchFamily="66" charset="0"/>
                </a:rPr>
                <a:t>135</a:t>
              </a:r>
              <a:r>
                <a:rPr lang="en-GB" sz="2000" baseline="30000">
                  <a:solidFill>
                    <a:schemeClr val="accent2"/>
                  </a:solidFill>
                  <a:latin typeface="Comic Sans MS" pitchFamily="66" charset="0"/>
                </a:rPr>
                <a:t>o</a:t>
              </a:r>
              <a:endParaRPr lang="en-GB" sz="2000">
                <a:solidFill>
                  <a:schemeClr val="accent2"/>
                </a:solidFill>
                <a:latin typeface="Comic Sans MS" pitchFamily="66" charset="0"/>
              </a:endParaRPr>
            </a:p>
          </p:txBody>
        </p:sp>
      </p:grpSp>
      <p:grpSp>
        <p:nvGrpSpPr>
          <p:cNvPr id="10" name="Group 45"/>
          <p:cNvGrpSpPr>
            <a:grpSpLocks/>
          </p:cNvGrpSpPr>
          <p:nvPr/>
        </p:nvGrpSpPr>
        <p:grpSpPr bwMode="auto">
          <a:xfrm>
            <a:off x="4127500" y="3714750"/>
            <a:ext cx="1228725" cy="2257425"/>
            <a:chOff x="2600" y="2340"/>
            <a:chExt cx="774" cy="1422"/>
          </a:xfrm>
        </p:grpSpPr>
        <p:sp>
          <p:nvSpPr>
            <p:cNvPr id="53287" name="Line 46"/>
            <p:cNvSpPr>
              <a:spLocks noChangeShapeType="1"/>
            </p:cNvSpPr>
            <p:nvPr/>
          </p:nvSpPr>
          <p:spPr bwMode="auto">
            <a:xfrm>
              <a:off x="2600" y="2340"/>
              <a:ext cx="388" cy="11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288" name="Text Box 47"/>
            <p:cNvSpPr txBox="1">
              <a:spLocks noChangeArrowheads="1"/>
            </p:cNvSpPr>
            <p:nvPr/>
          </p:nvSpPr>
          <p:spPr bwMode="auto">
            <a:xfrm>
              <a:off x="2900" y="3506"/>
              <a:ext cx="474" cy="256"/>
            </a:xfrm>
            <a:prstGeom prst="rect">
              <a:avLst/>
            </a:prstGeom>
            <a:gradFill rotWithShape="0">
              <a:gsLst>
                <a:gs pos="0">
                  <a:srgbClr val="9B9B9B"/>
                </a:gs>
                <a:gs pos="50000">
                  <a:srgbClr val="EAEAEA"/>
                </a:gs>
                <a:gs pos="100000">
                  <a:srgbClr val="9B9B9B"/>
                </a:gs>
              </a:gsLst>
              <a:lin ang="540000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>
              <a:lvl1pPr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GB" sz="2000">
                  <a:solidFill>
                    <a:schemeClr val="accent2"/>
                  </a:solidFill>
                  <a:latin typeface="Comic Sans MS" pitchFamily="66" charset="0"/>
                </a:rPr>
                <a:t>160</a:t>
              </a:r>
              <a:r>
                <a:rPr lang="en-GB" sz="2000" baseline="30000">
                  <a:solidFill>
                    <a:schemeClr val="accent2"/>
                  </a:solidFill>
                  <a:latin typeface="Comic Sans MS" pitchFamily="66" charset="0"/>
                </a:rPr>
                <a:t>o</a:t>
              </a:r>
              <a:endParaRPr lang="en-GB" sz="2000">
                <a:solidFill>
                  <a:schemeClr val="accent2"/>
                </a:solidFill>
                <a:latin typeface="Comic Sans MS" pitchFamily="66" charset="0"/>
              </a:endParaRPr>
            </a:p>
          </p:txBody>
        </p:sp>
      </p:grpSp>
      <p:grpSp>
        <p:nvGrpSpPr>
          <p:cNvPr id="11" name="Group 48"/>
          <p:cNvGrpSpPr>
            <a:grpSpLocks/>
          </p:cNvGrpSpPr>
          <p:nvPr/>
        </p:nvGrpSpPr>
        <p:grpSpPr bwMode="auto">
          <a:xfrm>
            <a:off x="2755900" y="3714750"/>
            <a:ext cx="1358900" cy="2181225"/>
            <a:chOff x="1736" y="2340"/>
            <a:chExt cx="856" cy="1374"/>
          </a:xfrm>
        </p:grpSpPr>
        <p:sp>
          <p:nvSpPr>
            <p:cNvPr id="53285" name="Line 49"/>
            <p:cNvSpPr>
              <a:spLocks noChangeShapeType="1"/>
            </p:cNvSpPr>
            <p:nvPr/>
          </p:nvSpPr>
          <p:spPr bwMode="auto">
            <a:xfrm flipH="1">
              <a:off x="2020" y="2340"/>
              <a:ext cx="572" cy="101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286" name="Text Box 50"/>
            <p:cNvSpPr txBox="1">
              <a:spLocks noChangeArrowheads="1"/>
            </p:cNvSpPr>
            <p:nvPr/>
          </p:nvSpPr>
          <p:spPr bwMode="auto">
            <a:xfrm>
              <a:off x="1736" y="3458"/>
              <a:ext cx="474" cy="256"/>
            </a:xfrm>
            <a:prstGeom prst="rect">
              <a:avLst/>
            </a:prstGeom>
            <a:gradFill rotWithShape="0">
              <a:gsLst>
                <a:gs pos="0">
                  <a:srgbClr val="9B9B9B"/>
                </a:gs>
                <a:gs pos="50000">
                  <a:srgbClr val="EAEAEA"/>
                </a:gs>
                <a:gs pos="100000">
                  <a:srgbClr val="9B9B9B"/>
                </a:gs>
              </a:gsLst>
              <a:lin ang="540000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>
              <a:lvl1pPr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GB" sz="2000">
                  <a:solidFill>
                    <a:schemeClr val="accent2"/>
                  </a:solidFill>
                  <a:latin typeface="Comic Sans MS" pitchFamily="66" charset="0"/>
                </a:rPr>
                <a:t>210</a:t>
              </a:r>
              <a:r>
                <a:rPr lang="en-GB" sz="2000" baseline="30000">
                  <a:solidFill>
                    <a:schemeClr val="accent2"/>
                  </a:solidFill>
                  <a:latin typeface="Comic Sans MS" pitchFamily="66" charset="0"/>
                </a:rPr>
                <a:t>o</a:t>
              </a:r>
              <a:endParaRPr lang="en-GB" sz="2000">
                <a:solidFill>
                  <a:schemeClr val="accent2"/>
                </a:solidFill>
                <a:latin typeface="Comic Sans MS" pitchFamily="66" charset="0"/>
              </a:endParaRPr>
            </a:p>
          </p:txBody>
        </p:sp>
      </p:grpSp>
      <p:grpSp>
        <p:nvGrpSpPr>
          <p:cNvPr id="12" name="Group 51"/>
          <p:cNvGrpSpPr>
            <a:grpSpLocks/>
          </p:cNvGrpSpPr>
          <p:nvPr/>
        </p:nvGrpSpPr>
        <p:grpSpPr bwMode="auto">
          <a:xfrm>
            <a:off x="1698625" y="3708400"/>
            <a:ext cx="2422525" cy="2101850"/>
            <a:chOff x="1070" y="2336"/>
            <a:chExt cx="1526" cy="1324"/>
          </a:xfrm>
        </p:grpSpPr>
        <p:sp>
          <p:nvSpPr>
            <p:cNvPr id="53282" name="Text Box 52"/>
            <p:cNvSpPr txBox="1">
              <a:spLocks noChangeArrowheads="1"/>
            </p:cNvSpPr>
            <p:nvPr/>
          </p:nvSpPr>
          <p:spPr bwMode="auto">
            <a:xfrm>
              <a:off x="1351" y="3182"/>
              <a:ext cx="380" cy="198"/>
            </a:xfrm>
            <a:prstGeom prst="rect">
              <a:avLst/>
            </a:prstGeom>
            <a:gradFill rotWithShape="0">
              <a:gsLst>
                <a:gs pos="0">
                  <a:srgbClr val="A9A987"/>
                </a:gs>
                <a:gs pos="50000">
                  <a:srgbClr val="FFFFCC"/>
                </a:gs>
                <a:gs pos="100000">
                  <a:srgbClr val="A9A987"/>
                </a:gs>
              </a:gsLst>
              <a:lin ang="5400000" scaled="1"/>
            </a:gradFill>
            <a:ln w="9525">
              <a:solidFill>
                <a:srgbClr val="FF3300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>
              <a:lvl1pPr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GB" sz="1400">
                  <a:solidFill>
                    <a:schemeClr val="accent2"/>
                  </a:solidFill>
                  <a:latin typeface="Comic Sans MS" pitchFamily="66" charset="0"/>
                </a:rPr>
                <a:t>SW</a:t>
              </a:r>
            </a:p>
          </p:txBody>
        </p:sp>
        <p:sp>
          <p:nvSpPr>
            <p:cNvPr id="53283" name="Line 53"/>
            <p:cNvSpPr>
              <a:spLocks noChangeShapeType="1"/>
            </p:cNvSpPr>
            <p:nvPr/>
          </p:nvSpPr>
          <p:spPr bwMode="auto">
            <a:xfrm flipH="1">
              <a:off x="1764" y="2336"/>
              <a:ext cx="832" cy="82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284" name="Text Box 54"/>
            <p:cNvSpPr txBox="1">
              <a:spLocks noChangeArrowheads="1"/>
            </p:cNvSpPr>
            <p:nvPr/>
          </p:nvSpPr>
          <p:spPr bwMode="auto">
            <a:xfrm>
              <a:off x="1070" y="3404"/>
              <a:ext cx="474" cy="256"/>
            </a:xfrm>
            <a:prstGeom prst="rect">
              <a:avLst/>
            </a:prstGeom>
            <a:gradFill rotWithShape="0">
              <a:gsLst>
                <a:gs pos="0">
                  <a:srgbClr val="9B9B9B"/>
                </a:gs>
                <a:gs pos="50000">
                  <a:srgbClr val="EAEAEA"/>
                </a:gs>
                <a:gs pos="100000">
                  <a:srgbClr val="9B9B9B"/>
                </a:gs>
              </a:gsLst>
              <a:lin ang="540000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>
              <a:lvl1pPr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GB" sz="2000">
                  <a:solidFill>
                    <a:schemeClr val="accent2"/>
                  </a:solidFill>
                  <a:latin typeface="Comic Sans MS" pitchFamily="66" charset="0"/>
                </a:rPr>
                <a:t>225</a:t>
              </a:r>
              <a:r>
                <a:rPr lang="en-GB" sz="2000" baseline="30000">
                  <a:solidFill>
                    <a:schemeClr val="accent2"/>
                  </a:solidFill>
                  <a:latin typeface="Comic Sans MS" pitchFamily="66" charset="0"/>
                </a:rPr>
                <a:t>o</a:t>
              </a:r>
              <a:endParaRPr lang="en-GB" sz="2000">
                <a:solidFill>
                  <a:schemeClr val="accent2"/>
                </a:solidFill>
                <a:latin typeface="Comic Sans MS" pitchFamily="66" charset="0"/>
              </a:endParaRPr>
            </a:p>
          </p:txBody>
        </p:sp>
      </p:grpSp>
      <p:grpSp>
        <p:nvGrpSpPr>
          <p:cNvPr id="13" name="Group 55"/>
          <p:cNvGrpSpPr>
            <a:grpSpLocks/>
          </p:cNvGrpSpPr>
          <p:nvPr/>
        </p:nvGrpSpPr>
        <p:grpSpPr bwMode="auto">
          <a:xfrm>
            <a:off x="1555750" y="3708400"/>
            <a:ext cx="2565400" cy="901700"/>
            <a:chOff x="980" y="2336"/>
            <a:chExt cx="1616" cy="568"/>
          </a:xfrm>
        </p:grpSpPr>
        <p:sp>
          <p:nvSpPr>
            <p:cNvPr id="53280" name="Line 56"/>
            <p:cNvSpPr>
              <a:spLocks noChangeShapeType="1"/>
            </p:cNvSpPr>
            <p:nvPr/>
          </p:nvSpPr>
          <p:spPr bwMode="auto">
            <a:xfrm flipH="1">
              <a:off x="1516" y="2336"/>
              <a:ext cx="1080" cy="3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281" name="Text Box 57"/>
            <p:cNvSpPr txBox="1">
              <a:spLocks noChangeArrowheads="1"/>
            </p:cNvSpPr>
            <p:nvPr/>
          </p:nvSpPr>
          <p:spPr bwMode="auto">
            <a:xfrm>
              <a:off x="980" y="2648"/>
              <a:ext cx="474" cy="256"/>
            </a:xfrm>
            <a:prstGeom prst="rect">
              <a:avLst/>
            </a:prstGeom>
            <a:gradFill rotWithShape="0">
              <a:gsLst>
                <a:gs pos="0">
                  <a:srgbClr val="9B9B9B"/>
                </a:gs>
                <a:gs pos="50000">
                  <a:srgbClr val="EAEAEA"/>
                </a:gs>
                <a:gs pos="100000">
                  <a:srgbClr val="9B9B9B"/>
                </a:gs>
              </a:gsLst>
              <a:lin ang="540000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>
              <a:lvl1pPr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GB" sz="2000">
                  <a:solidFill>
                    <a:schemeClr val="accent2"/>
                  </a:solidFill>
                  <a:latin typeface="Comic Sans MS" pitchFamily="66" charset="0"/>
                </a:rPr>
                <a:t>250</a:t>
              </a:r>
              <a:r>
                <a:rPr lang="en-GB" sz="2000" baseline="30000">
                  <a:solidFill>
                    <a:schemeClr val="accent2"/>
                  </a:solidFill>
                  <a:latin typeface="Comic Sans MS" pitchFamily="66" charset="0"/>
                </a:rPr>
                <a:t>o</a:t>
              </a:r>
              <a:endParaRPr lang="en-GB" sz="2000">
                <a:solidFill>
                  <a:schemeClr val="accent2"/>
                </a:solidFill>
                <a:latin typeface="Comic Sans MS" pitchFamily="66" charset="0"/>
              </a:endParaRPr>
            </a:p>
          </p:txBody>
        </p:sp>
      </p:grpSp>
      <p:grpSp>
        <p:nvGrpSpPr>
          <p:cNvPr id="14" name="Group 58"/>
          <p:cNvGrpSpPr>
            <a:grpSpLocks/>
          </p:cNvGrpSpPr>
          <p:nvPr/>
        </p:nvGrpSpPr>
        <p:grpSpPr bwMode="auto">
          <a:xfrm>
            <a:off x="1574800" y="2727325"/>
            <a:ext cx="2552700" cy="981075"/>
            <a:chOff x="992" y="1718"/>
            <a:chExt cx="1608" cy="618"/>
          </a:xfrm>
        </p:grpSpPr>
        <p:sp>
          <p:nvSpPr>
            <p:cNvPr id="53278" name="Line 59"/>
            <p:cNvSpPr>
              <a:spLocks noChangeShapeType="1"/>
            </p:cNvSpPr>
            <p:nvPr/>
          </p:nvSpPr>
          <p:spPr bwMode="auto">
            <a:xfrm flipH="1" flipV="1">
              <a:off x="1524" y="1932"/>
              <a:ext cx="1076" cy="40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279" name="Text Box 60"/>
            <p:cNvSpPr txBox="1">
              <a:spLocks noChangeArrowheads="1"/>
            </p:cNvSpPr>
            <p:nvPr/>
          </p:nvSpPr>
          <p:spPr bwMode="auto">
            <a:xfrm>
              <a:off x="992" y="1718"/>
              <a:ext cx="474" cy="256"/>
            </a:xfrm>
            <a:prstGeom prst="rect">
              <a:avLst/>
            </a:prstGeom>
            <a:gradFill rotWithShape="0">
              <a:gsLst>
                <a:gs pos="0">
                  <a:srgbClr val="9B9B9B"/>
                </a:gs>
                <a:gs pos="50000">
                  <a:srgbClr val="EAEAEA"/>
                </a:gs>
                <a:gs pos="100000">
                  <a:srgbClr val="9B9B9B"/>
                </a:gs>
              </a:gsLst>
              <a:lin ang="540000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>
              <a:lvl1pPr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GB" sz="2000">
                  <a:solidFill>
                    <a:schemeClr val="accent2"/>
                  </a:solidFill>
                  <a:latin typeface="Comic Sans MS" pitchFamily="66" charset="0"/>
                </a:rPr>
                <a:t>290</a:t>
              </a:r>
              <a:r>
                <a:rPr lang="en-GB" sz="2000" baseline="30000">
                  <a:solidFill>
                    <a:schemeClr val="accent2"/>
                  </a:solidFill>
                  <a:latin typeface="Comic Sans MS" pitchFamily="66" charset="0"/>
                </a:rPr>
                <a:t>o</a:t>
              </a:r>
              <a:endParaRPr lang="en-GB" sz="2000">
                <a:solidFill>
                  <a:schemeClr val="accent2"/>
                </a:solidFill>
                <a:latin typeface="Comic Sans MS" pitchFamily="66" charset="0"/>
              </a:endParaRPr>
            </a:p>
          </p:txBody>
        </p:sp>
      </p:grpSp>
      <p:grpSp>
        <p:nvGrpSpPr>
          <p:cNvPr id="15" name="Group 61"/>
          <p:cNvGrpSpPr>
            <a:grpSpLocks/>
          </p:cNvGrpSpPr>
          <p:nvPr/>
        </p:nvGrpSpPr>
        <p:grpSpPr bwMode="auto">
          <a:xfrm>
            <a:off x="1489075" y="1574800"/>
            <a:ext cx="2638425" cy="2146300"/>
            <a:chOff x="938" y="992"/>
            <a:chExt cx="1662" cy="1352"/>
          </a:xfrm>
        </p:grpSpPr>
        <p:sp>
          <p:nvSpPr>
            <p:cNvPr id="53274" name="Text Box 62"/>
            <p:cNvSpPr txBox="1">
              <a:spLocks noChangeArrowheads="1"/>
            </p:cNvSpPr>
            <p:nvPr/>
          </p:nvSpPr>
          <p:spPr bwMode="auto">
            <a:xfrm>
              <a:off x="1374" y="1266"/>
              <a:ext cx="380" cy="198"/>
            </a:xfrm>
            <a:prstGeom prst="rect">
              <a:avLst/>
            </a:prstGeom>
            <a:gradFill rotWithShape="0">
              <a:gsLst>
                <a:gs pos="0">
                  <a:srgbClr val="A9A987"/>
                </a:gs>
                <a:gs pos="50000">
                  <a:srgbClr val="FFFFCC"/>
                </a:gs>
                <a:gs pos="100000">
                  <a:srgbClr val="A9A987"/>
                </a:gs>
              </a:gsLst>
              <a:lin ang="5400000" scaled="1"/>
            </a:gradFill>
            <a:ln w="9525">
              <a:solidFill>
                <a:srgbClr val="FF3300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>
              <a:lvl1pPr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GB" sz="1400">
                  <a:solidFill>
                    <a:schemeClr val="accent2"/>
                  </a:solidFill>
                  <a:latin typeface="Comic Sans MS" pitchFamily="66" charset="0"/>
                </a:rPr>
                <a:t>NW</a:t>
              </a:r>
            </a:p>
          </p:txBody>
        </p:sp>
        <p:grpSp>
          <p:nvGrpSpPr>
            <p:cNvPr id="53275" name="Group 63"/>
            <p:cNvGrpSpPr>
              <a:grpSpLocks/>
            </p:cNvGrpSpPr>
            <p:nvPr/>
          </p:nvGrpSpPr>
          <p:grpSpPr bwMode="auto">
            <a:xfrm>
              <a:off x="938" y="992"/>
              <a:ext cx="1662" cy="1352"/>
              <a:chOff x="938" y="992"/>
              <a:chExt cx="1662" cy="1352"/>
            </a:xfrm>
          </p:grpSpPr>
          <p:sp>
            <p:nvSpPr>
              <p:cNvPr id="53276" name="Line 64"/>
              <p:cNvSpPr>
                <a:spLocks noChangeShapeType="1"/>
              </p:cNvSpPr>
              <p:nvPr/>
            </p:nvSpPr>
            <p:spPr bwMode="auto">
              <a:xfrm flipH="1" flipV="1">
                <a:off x="1788" y="1512"/>
                <a:ext cx="812" cy="83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3277" name="Text Box 65"/>
              <p:cNvSpPr txBox="1">
                <a:spLocks noChangeArrowheads="1"/>
              </p:cNvSpPr>
              <p:nvPr/>
            </p:nvSpPr>
            <p:spPr bwMode="auto">
              <a:xfrm>
                <a:off x="938" y="992"/>
                <a:ext cx="474" cy="256"/>
              </a:xfrm>
              <a:prstGeom prst="rect">
                <a:avLst/>
              </a:prstGeom>
              <a:gradFill rotWithShape="0">
                <a:gsLst>
                  <a:gs pos="0">
                    <a:srgbClr val="9B9B9B"/>
                  </a:gs>
                  <a:gs pos="50000">
                    <a:srgbClr val="EAEAEA"/>
                  </a:gs>
                  <a:gs pos="100000">
                    <a:srgbClr val="9B9B9B"/>
                  </a:gs>
                </a:gsLst>
                <a:lin ang="5400000" scaled="1"/>
              </a:gradFill>
              <a:ln w="9525">
                <a:solidFill>
                  <a:schemeClr val="accent2"/>
                </a:solidFill>
                <a:miter lim="800000"/>
                <a:headEnd/>
                <a:tailEnd/>
              </a:ln>
            </p:spPr>
            <p:txBody>
              <a:bodyPr>
                <a:spAutoFit/>
              </a:bodyPr>
              <a:lstStyle>
                <a:lvl1pPr eaLnBrk="0" hangingPunct="0"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GB" sz="2000">
                    <a:solidFill>
                      <a:schemeClr val="accent2"/>
                    </a:solidFill>
                    <a:latin typeface="Comic Sans MS" pitchFamily="66" charset="0"/>
                  </a:rPr>
                  <a:t>315</a:t>
                </a:r>
                <a:r>
                  <a:rPr lang="en-GB" sz="2000" baseline="30000">
                    <a:solidFill>
                      <a:schemeClr val="accent2"/>
                    </a:solidFill>
                    <a:latin typeface="Comic Sans MS" pitchFamily="66" charset="0"/>
                  </a:rPr>
                  <a:t>o</a:t>
                </a:r>
                <a:endParaRPr lang="en-GB" sz="2000">
                  <a:solidFill>
                    <a:schemeClr val="accent2"/>
                  </a:solidFill>
                  <a:latin typeface="Comic Sans MS" pitchFamily="66" charset="0"/>
                </a:endParaRPr>
              </a:p>
            </p:txBody>
          </p:sp>
        </p:grpSp>
      </p:grpSp>
      <p:grpSp>
        <p:nvGrpSpPr>
          <p:cNvPr id="17" name="Group 66"/>
          <p:cNvGrpSpPr>
            <a:grpSpLocks/>
          </p:cNvGrpSpPr>
          <p:nvPr/>
        </p:nvGrpSpPr>
        <p:grpSpPr bwMode="auto">
          <a:xfrm>
            <a:off x="3022600" y="1431925"/>
            <a:ext cx="1104900" cy="2282825"/>
            <a:chOff x="1904" y="902"/>
            <a:chExt cx="696" cy="1438"/>
          </a:xfrm>
        </p:grpSpPr>
        <p:sp>
          <p:nvSpPr>
            <p:cNvPr id="53272" name="Line 67"/>
            <p:cNvSpPr>
              <a:spLocks noChangeShapeType="1"/>
            </p:cNvSpPr>
            <p:nvPr/>
          </p:nvSpPr>
          <p:spPr bwMode="auto">
            <a:xfrm flipH="1" flipV="1">
              <a:off x="2408" y="1204"/>
              <a:ext cx="192" cy="11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273" name="Text Box 68"/>
            <p:cNvSpPr txBox="1">
              <a:spLocks noChangeArrowheads="1"/>
            </p:cNvSpPr>
            <p:nvPr/>
          </p:nvSpPr>
          <p:spPr bwMode="auto">
            <a:xfrm>
              <a:off x="1904" y="902"/>
              <a:ext cx="474" cy="256"/>
            </a:xfrm>
            <a:prstGeom prst="rect">
              <a:avLst/>
            </a:prstGeom>
            <a:gradFill rotWithShape="0">
              <a:gsLst>
                <a:gs pos="0">
                  <a:srgbClr val="9B9B9B"/>
                </a:gs>
                <a:gs pos="50000">
                  <a:srgbClr val="EAEAEA"/>
                </a:gs>
                <a:gs pos="100000">
                  <a:srgbClr val="9B9B9B"/>
                </a:gs>
              </a:gsLst>
              <a:lin ang="540000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>
              <a:lvl1pPr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GB" sz="2000">
                  <a:solidFill>
                    <a:schemeClr val="accent2"/>
                  </a:solidFill>
                  <a:latin typeface="Comic Sans MS" pitchFamily="66" charset="0"/>
                </a:rPr>
                <a:t>350</a:t>
              </a:r>
              <a:r>
                <a:rPr lang="en-GB" sz="2000" baseline="30000">
                  <a:solidFill>
                    <a:schemeClr val="accent2"/>
                  </a:solidFill>
                  <a:latin typeface="Comic Sans MS" pitchFamily="66" charset="0"/>
                </a:rPr>
                <a:t>o</a:t>
              </a:r>
              <a:endParaRPr lang="en-GB" sz="2000">
                <a:solidFill>
                  <a:schemeClr val="accent2"/>
                </a:solidFill>
                <a:latin typeface="Comic Sans MS" pitchFamily="66" charset="0"/>
              </a:endParaRPr>
            </a:p>
          </p:txBody>
        </p:sp>
      </p:grpSp>
      <p:sp>
        <p:nvSpPr>
          <p:cNvPr id="83013" name="Text Box 69"/>
          <p:cNvSpPr txBox="1">
            <a:spLocks noChangeArrowheads="1"/>
          </p:cNvSpPr>
          <p:nvPr/>
        </p:nvSpPr>
        <p:spPr bwMode="auto">
          <a:xfrm>
            <a:off x="5924550" y="247650"/>
            <a:ext cx="2933700" cy="1595438"/>
          </a:xfrm>
          <a:prstGeom prst="rect">
            <a:avLst/>
          </a:prstGeom>
          <a:gradFill rotWithShape="0">
            <a:gsLst>
              <a:gs pos="0">
                <a:srgbClr val="A9A987"/>
              </a:gs>
              <a:gs pos="50000">
                <a:srgbClr val="FFFFCC"/>
              </a:gs>
              <a:gs pos="100000">
                <a:srgbClr val="A9A987"/>
              </a:gs>
            </a:gsLst>
            <a:lin ang="5400000" scaled="1"/>
          </a:gra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2000">
                <a:solidFill>
                  <a:schemeClr val="accent2"/>
                </a:solidFill>
                <a:latin typeface="Comic Sans MS" pitchFamily="66" charset="0"/>
              </a:rPr>
              <a:t>Use your protractor to measure the bearing of each point from the centre of the circle.           </a:t>
            </a:r>
            <a:r>
              <a:rPr lang="en-GB" sz="1800">
                <a:solidFill>
                  <a:schemeClr val="accent2"/>
                </a:solidFill>
                <a:latin typeface="Comic Sans MS" pitchFamily="66" charset="0"/>
              </a:rPr>
              <a:t>(Worksheet 1)</a:t>
            </a:r>
          </a:p>
        </p:txBody>
      </p:sp>
      <p:grpSp>
        <p:nvGrpSpPr>
          <p:cNvPr id="18" name="Group 70"/>
          <p:cNvGrpSpPr>
            <a:grpSpLocks/>
          </p:cNvGrpSpPr>
          <p:nvPr/>
        </p:nvGrpSpPr>
        <p:grpSpPr bwMode="auto">
          <a:xfrm>
            <a:off x="4114800" y="1644650"/>
            <a:ext cx="2743200" cy="2076450"/>
            <a:chOff x="2592" y="1036"/>
            <a:chExt cx="1728" cy="1308"/>
          </a:xfrm>
        </p:grpSpPr>
        <p:sp>
          <p:nvSpPr>
            <p:cNvPr id="53269" name="Line 71"/>
            <p:cNvSpPr>
              <a:spLocks noChangeShapeType="1"/>
            </p:cNvSpPr>
            <p:nvPr/>
          </p:nvSpPr>
          <p:spPr bwMode="auto">
            <a:xfrm flipV="1">
              <a:off x="2592" y="1532"/>
              <a:ext cx="836" cy="81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270" name="Text Box 72"/>
            <p:cNvSpPr txBox="1">
              <a:spLocks noChangeArrowheads="1"/>
            </p:cNvSpPr>
            <p:nvPr/>
          </p:nvSpPr>
          <p:spPr bwMode="auto">
            <a:xfrm>
              <a:off x="3472" y="1327"/>
              <a:ext cx="380" cy="198"/>
            </a:xfrm>
            <a:prstGeom prst="rect">
              <a:avLst/>
            </a:prstGeom>
            <a:gradFill rotWithShape="0">
              <a:gsLst>
                <a:gs pos="0">
                  <a:srgbClr val="A9A987"/>
                </a:gs>
                <a:gs pos="50000">
                  <a:srgbClr val="FFFFCC"/>
                </a:gs>
                <a:gs pos="100000">
                  <a:srgbClr val="A9A987"/>
                </a:gs>
              </a:gsLst>
              <a:lin ang="5400000" scaled="1"/>
            </a:gradFill>
            <a:ln w="9525">
              <a:solidFill>
                <a:srgbClr val="FF3300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>
              <a:lvl1pPr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GB" sz="1400">
                  <a:solidFill>
                    <a:schemeClr val="accent2"/>
                  </a:solidFill>
                  <a:latin typeface="Comic Sans MS" pitchFamily="66" charset="0"/>
                </a:rPr>
                <a:t>NE</a:t>
              </a:r>
            </a:p>
          </p:txBody>
        </p:sp>
        <p:sp>
          <p:nvSpPr>
            <p:cNvPr id="53271" name="Text Box 73"/>
            <p:cNvSpPr txBox="1">
              <a:spLocks noChangeArrowheads="1"/>
            </p:cNvSpPr>
            <p:nvPr/>
          </p:nvSpPr>
          <p:spPr bwMode="auto">
            <a:xfrm>
              <a:off x="3846" y="1036"/>
              <a:ext cx="474" cy="256"/>
            </a:xfrm>
            <a:prstGeom prst="rect">
              <a:avLst/>
            </a:prstGeom>
            <a:gradFill rotWithShape="0">
              <a:gsLst>
                <a:gs pos="0">
                  <a:srgbClr val="9B9B9B"/>
                </a:gs>
                <a:gs pos="50000">
                  <a:srgbClr val="EAEAEA"/>
                </a:gs>
                <a:gs pos="100000">
                  <a:srgbClr val="9B9B9B"/>
                </a:gs>
              </a:gsLst>
              <a:lin ang="540000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>
              <a:lvl1pPr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GB" sz="2000">
                  <a:solidFill>
                    <a:schemeClr val="accent2"/>
                  </a:solidFill>
                  <a:latin typeface="Comic Sans MS" pitchFamily="66" charset="0"/>
                </a:rPr>
                <a:t>045</a:t>
              </a:r>
              <a:r>
                <a:rPr lang="en-GB" sz="2000" baseline="30000">
                  <a:solidFill>
                    <a:schemeClr val="accent2"/>
                  </a:solidFill>
                  <a:latin typeface="Comic Sans MS" pitchFamily="66" charset="0"/>
                </a:rPr>
                <a:t>o</a:t>
              </a:r>
              <a:endParaRPr lang="en-GB" sz="2000">
                <a:solidFill>
                  <a:schemeClr val="accent2"/>
                </a:solidFill>
                <a:latin typeface="Comic Sans MS" pitchFamily="66" charset="0"/>
              </a:endParaRPr>
            </a:p>
          </p:txBody>
        </p:sp>
      </p:grpSp>
      <p:sp>
        <p:nvSpPr>
          <p:cNvPr id="53268" name="Text Box 74"/>
          <p:cNvSpPr txBox="1">
            <a:spLocks noChangeArrowheads="1"/>
          </p:cNvSpPr>
          <p:nvPr/>
        </p:nvSpPr>
        <p:spPr bwMode="auto">
          <a:xfrm>
            <a:off x="400050" y="6153150"/>
            <a:ext cx="17145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2000">
                <a:latin typeface="Comic Sans MS" pitchFamily="66" charset="0"/>
              </a:rPr>
              <a:t>Worksheet 1</a:t>
            </a:r>
          </a:p>
        </p:txBody>
      </p:sp>
    </p:spTree>
  </p:cSld>
  <p:clrMapOvr>
    <a:masterClrMapping/>
  </p:clrMapOvr>
  <p:transition spd="med">
    <p:blinds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829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0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830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7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0" fill="hold"/>
                                        <p:tgtEl>
                                          <p:spTgt spid="829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0" fill="hold"/>
                                        <p:tgtEl>
                                          <p:spTgt spid="829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 nodeType="clickPar">
                      <p:stCondLst>
                        <p:cond delay="indefinite"/>
                      </p:stCondLst>
                      <p:childTnLst>
                        <p:par>
                          <p:cTn id="7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6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 nodeType="clickPar">
                      <p:stCondLst>
                        <p:cond delay="indefinite"/>
                      </p:stCondLst>
                      <p:childTnLst>
                        <p:par>
                          <p:cTn id="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1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8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 nodeType="clickPar">
                      <p:stCondLst>
                        <p:cond delay="indefinite"/>
                      </p:stCondLst>
                      <p:childTnLst>
                        <p:par>
                          <p:cTn id="8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975" grpId="0" animBg="1" autoUpdateAnimBg="0"/>
      <p:bldP spid="83013" grpId="0" animBg="1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Date Placeholder 1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CD9EBA0F-1848-4080-80EF-78037298FDD6}" type="datetime5">
              <a:rPr lang="en-GB"/>
              <a:pPr>
                <a:defRPr/>
              </a:pPr>
              <a:t>18-Jan-19</a:t>
            </a:fld>
            <a:endParaRPr lang="en-GB"/>
          </a:p>
        </p:txBody>
      </p:sp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0" y="0"/>
            <a:ext cx="8851900" cy="6858000"/>
            <a:chOff x="0" y="0"/>
            <a:chExt cx="5576" cy="4320"/>
          </a:xfrm>
        </p:grpSpPr>
        <p:pic>
          <p:nvPicPr>
            <p:cNvPr id="54349" name="Picture 3" descr="Airport 2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3137"/>
              <a:ext cx="1520" cy="118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54350" name="Oval 4"/>
            <p:cNvSpPr>
              <a:spLocks noChangeArrowheads="1"/>
            </p:cNvSpPr>
            <p:nvPr/>
          </p:nvSpPr>
          <p:spPr bwMode="auto">
            <a:xfrm>
              <a:off x="1200" y="593"/>
              <a:ext cx="3168" cy="3168"/>
            </a:xfrm>
            <a:prstGeom prst="ellipse">
              <a:avLst/>
            </a:prstGeom>
            <a:gradFill rotWithShape="0">
              <a:gsLst>
                <a:gs pos="0">
                  <a:srgbClr val="F8BC6C"/>
                </a:gs>
                <a:gs pos="100000">
                  <a:srgbClr val="D5A15D"/>
                </a:gs>
              </a:gsLst>
              <a:path path="shape">
                <a:fillToRect l="50000" t="50000" r="50000" b="50000"/>
              </a:path>
            </a:gradFill>
            <a:ln w="101600">
              <a:solidFill>
                <a:schemeClr val="accent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4351" name="Line 5"/>
            <p:cNvSpPr>
              <a:spLocks noChangeShapeType="1"/>
            </p:cNvSpPr>
            <p:nvPr/>
          </p:nvSpPr>
          <p:spPr bwMode="auto">
            <a:xfrm>
              <a:off x="2784" y="593"/>
              <a:ext cx="0" cy="3168"/>
            </a:xfrm>
            <a:prstGeom prst="line">
              <a:avLst/>
            </a:prstGeom>
            <a:noFill/>
            <a:ln w="28575">
              <a:solidFill>
                <a:schemeClr val="hlink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52" name="Line 6"/>
            <p:cNvSpPr>
              <a:spLocks noChangeShapeType="1"/>
            </p:cNvSpPr>
            <p:nvPr/>
          </p:nvSpPr>
          <p:spPr bwMode="auto">
            <a:xfrm rot="-5400000">
              <a:off x="2784" y="593"/>
              <a:ext cx="0" cy="3168"/>
            </a:xfrm>
            <a:prstGeom prst="line">
              <a:avLst/>
            </a:prstGeom>
            <a:noFill/>
            <a:ln w="28575">
              <a:solidFill>
                <a:schemeClr val="hlink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53" name="Text Box 7"/>
            <p:cNvSpPr txBox="1">
              <a:spLocks noChangeArrowheads="1"/>
            </p:cNvSpPr>
            <p:nvPr/>
          </p:nvSpPr>
          <p:spPr bwMode="auto">
            <a:xfrm>
              <a:off x="2256" y="257"/>
              <a:ext cx="1008" cy="294"/>
            </a:xfrm>
            <a:prstGeom prst="rect">
              <a:avLst/>
            </a:prstGeom>
            <a:gradFill rotWithShape="0">
              <a:gsLst>
                <a:gs pos="0">
                  <a:srgbClr val="A9A987"/>
                </a:gs>
                <a:gs pos="50000">
                  <a:srgbClr val="FFFFCC"/>
                </a:gs>
                <a:gs pos="100000">
                  <a:srgbClr val="A9A987"/>
                </a:gs>
              </a:gsLst>
              <a:lin ang="540000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>
              <a:lvl1pPr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2400">
                  <a:solidFill>
                    <a:schemeClr val="accent2"/>
                  </a:solidFill>
                  <a:latin typeface="Comic Sans MS" pitchFamily="66" charset="0"/>
                </a:rPr>
                <a:t>360/000</a:t>
              </a:r>
              <a:r>
                <a:rPr lang="en-GB" sz="2400" baseline="30000">
                  <a:solidFill>
                    <a:schemeClr val="accent2"/>
                  </a:solidFill>
                  <a:latin typeface="Comic Sans MS" pitchFamily="66" charset="0"/>
                </a:rPr>
                <a:t>o</a:t>
              </a:r>
              <a:endParaRPr lang="en-GB" sz="2400">
                <a:solidFill>
                  <a:schemeClr val="accent2"/>
                </a:solidFill>
                <a:latin typeface="Comic Sans MS" pitchFamily="66" charset="0"/>
              </a:endParaRPr>
            </a:p>
          </p:txBody>
        </p:sp>
        <p:sp>
          <p:nvSpPr>
            <p:cNvPr id="54354" name="Text Box 8"/>
            <p:cNvSpPr txBox="1">
              <a:spLocks noChangeArrowheads="1"/>
            </p:cNvSpPr>
            <p:nvPr/>
          </p:nvSpPr>
          <p:spPr bwMode="auto">
            <a:xfrm>
              <a:off x="4404" y="2033"/>
              <a:ext cx="624" cy="294"/>
            </a:xfrm>
            <a:prstGeom prst="rect">
              <a:avLst/>
            </a:prstGeom>
            <a:gradFill rotWithShape="0">
              <a:gsLst>
                <a:gs pos="0">
                  <a:srgbClr val="A9A987"/>
                </a:gs>
                <a:gs pos="50000">
                  <a:srgbClr val="FFFFCC"/>
                </a:gs>
                <a:gs pos="100000">
                  <a:srgbClr val="A9A987"/>
                </a:gs>
              </a:gsLst>
              <a:lin ang="540000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>
              <a:lvl1pPr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GB" sz="2400">
                  <a:solidFill>
                    <a:schemeClr val="accent2"/>
                  </a:solidFill>
                  <a:latin typeface="Comic Sans MS" pitchFamily="66" charset="0"/>
                </a:rPr>
                <a:t>090</a:t>
              </a:r>
              <a:r>
                <a:rPr lang="en-GB" sz="2400" baseline="30000">
                  <a:solidFill>
                    <a:schemeClr val="accent2"/>
                  </a:solidFill>
                  <a:latin typeface="Comic Sans MS" pitchFamily="66" charset="0"/>
                </a:rPr>
                <a:t>o</a:t>
              </a:r>
              <a:endParaRPr lang="en-GB" sz="2400">
                <a:solidFill>
                  <a:schemeClr val="accent2"/>
                </a:solidFill>
                <a:latin typeface="Comic Sans MS" pitchFamily="66" charset="0"/>
              </a:endParaRPr>
            </a:p>
          </p:txBody>
        </p:sp>
        <p:sp>
          <p:nvSpPr>
            <p:cNvPr id="54355" name="Text Box 9"/>
            <p:cNvSpPr txBox="1">
              <a:spLocks noChangeArrowheads="1"/>
            </p:cNvSpPr>
            <p:nvPr/>
          </p:nvSpPr>
          <p:spPr bwMode="auto">
            <a:xfrm>
              <a:off x="2502" y="3770"/>
              <a:ext cx="624" cy="294"/>
            </a:xfrm>
            <a:prstGeom prst="rect">
              <a:avLst/>
            </a:prstGeom>
            <a:gradFill rotWithShape="0">
              <a:gsLst>
                <a:gs pos="0">
                  <a:srgbClr val="A9A987"/>
                </a:gs>
                <a:gs pos="50000">
                  <a:srgbClr val="FFFFCC"/>
                </a:gs>
                <a:gs pos="100000">
                  <a:srgbClr val="A9A987"/>
                </a:gs>
              </a:gsLst>
              <a:lin ang="540000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>
              <a:lvl1pPr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GB" sz="2400">
                  <a:solidFill>
                    <a:schemeClr val="accent2"/>
                  </a:solidFill>
                  <a:latin typeface="Comic Sans MS" pitchFamily="66" charset="0"/>
                </a:rPr>
                <a:t>180</a:t>
              </a:r>
              <a:r>
                <a:rPr lang="en-GB" sz="2400" baseline="30000">
                  <a:solidFill>
                    <a:schemeClr val="accent2"/>
                  </a:solidFill>
                  <a:latin typeface="Comic Sans MS" pitchFamily="66" charset="0"/>
                </a:rPr>
                <a:t>o</a:t>
              </a:r>
              <a:endParaRPr lang="en-GB" sz="2400">
                <a:solidFill>
                  <a:schemeClr val="accent2"/>
                </a:solidFill>
                <a:latin typeface="Comic Sans MS" pitchFamily="66" charset="0"/>
              </a:endParaRPr>
            </a:p>
          </p:txBody>
        </p:sp>
        <p:sp>
          <p:nvSpPr>
            <p:cNvPr id="54356" name="Text Box 10"/>
            <p:cNvSpPr txBox="1">
              <a:spLocks noChangeArrowheads="1"/>
            </p:cNvSpPr>
            <p:nvPr/>
          </p:nvSpPr>
          <p:spPr bwMode="auto">
            <a:xfrm>
              <a:off x="546" y="2039"/>
              <a:ext cx="624" cy="294"/>
            </a:xfrm>
            <a:prstGeom prst="rect">
              <a:avLst/>
            </a:prstGeom>
            <a:gradFill rotWithShape="0">
              <a:gsLst>
                <a:gs pos="0">
                  <a:srgbClr val="A9A987"/>
                </a:gs>
                <a:gs pos="50000">
                  <a:srgbClr val="FFFFCC"/>
                </a:gs>
                <a:gs pos="100000">
                  <a:srgbClr val="A9A987"/>
                </a:gs>
              </a:gsLst>
              <a:lin ang="540000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>
              <a:lvl1pPr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GB" sz="2400">
                  <a:solidFill>
                    <a:schemeClr val="accent2"/>
                  </a:solidFill>
                  <a:latin typeface="Comic Sans MS" pitchFamily="66" charset="0"/>
                </a:rPr>
                <a:t>270</a:t>
              </a:r>
              <a:r>
                <a:rPr lang="en-GB" sz="2400" baseline="30000">
                  <a:solidFill>
                    <a:schemeClr val="accent2"/>
                  </a:solidFill>
                  <a:latin typeface="Comic Sans MS" pitchFamily="66" charset="0"/>
                </a:rPr>
                <a:t>o</a:t>
              </a:r>
              <a:endParaRPr lang="en-GB" sz="2400">
                <a:solidFill>
                  <a:schemeClr val="accent2"/>
                </a:solidFill>
                <a:latin typeface="Comic Sans MS" pitchFamily="66" charset="0"/>
              </a:endParaRPr>
            </a:p>
          </p:txBody>
        </p:sp>
        <p:pic>
          <p:nvPicPr>
            <p:cNvPr id="54357" name="Picture 11" descr="Traffic Control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272" y="3041"/>
              <a:ext cx="1280" cy="12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54358" name="Picture 12" descr="Plane 084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8" y="209"/>
              <a:ext cx="1952" cy="5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54359" name="Picture 13" descr="Plane 091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008" y="173"/>
              <a:ext cx="1568" cy="4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54360" name="Text Box 14"/>
            <p:cNvSpPr txBox="1">
              <a:spLocks noChangeArrowheads="1"/>
            </p:cNvSpPr>
            <p:nvPr/>
          </p:nvSpPr>
          <p:spPr bwMode="auto">
            <a:xfrm>
              <a:off x="216" y="2076"/>
              <a:ext cx="40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2400">
                  <a:solidFill>
                    <a:schemeClr val="accent2"/>
                  </a:solidFill>
                  <a:latin typeface="Comic Sans MS" pitchFamily="66" charset="0"/>
                </a:rPr>
                <a:t>W</a:t>
              </a:r>
            </a:p>
          </p:txBody>
        </p:sp>
        <p:sp>
          <p:nvSpPr>
            <p:cNvPr id="54361" name="Text Box 15"/>
            <p:cNvSpPr txBox="1">
              <a:spLocks noChangeArrowheads="1"/>
            </p:cNvSpPr>
            <p:nvPr/>
          </p:nvSpPr>
          <p:spPr bwMode="auto">
            <a:xfrm>
              <a:off x="5040" y="2037"/>
              <a:ext cx="40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2400">
                  <a:solidFill>
                    <a:schemeClr val="accent2"/>
                  </a:solidFill>
                  <a:latin typeface="Comic Sans MS" pitchFamily="66" charset="0"/>
                </a:rPr>
                <a:t>E</a:t>
              </a:r>
            </a:p>
          </p:txBody>
        </p:sp>
        <p:sp>
          <p:nvSpPr>
            <p:cNvPr id="54362" name="Text Box 16"/>
            <p:cNvSpPr txBox="1">
              <a:spLocks noChangeArrowheads="1"/>
            </p:cNvSpPr>
            <p:nvPr/>
          </p:nvSpPr>
          <p:spPr bwMode="auto">
            <a:xfrm>
              <a:off x="2604" y="0"/>
              <a:ext cx="40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2400">
                  <a:solidFill>
                    <a:schemeClr val="accent2"/>
                  </a:solidFill>
                  <a:latin typeface="Comic Sans MS" pitchFamily="66" charset="0"/>
                </a:rPr>
                <a:t>N</a:t>
              </a:r>
            </a:p>
          </p:txBody>
        </p:sp>
        <p:sp>
          <p:nvSpPr>
            <p:cNvPr id="54363" name="Text Box 17"/>
            <p:cNvSpPr txBox="1">
              <a:spLocks noChangeArrowheads="1"/>
            </p:cNvSpPr>
            <p:nvPr/>
          </p:nvSpPr>
          <p:spPr bwMode="auto">
            <a:xfrm>
              <a:off x="2679" y="4032"/>
              <a:ext cx="40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2400">
                  <a:solidFill>
                    <a:schemeClr val="accent2"/>
                  </a:solidFill>
                  <a:latin typeface="Comic Sans MS" pitchFamily="66" charset="0"/>
                </a:rPr>
                <a:t>S</a:t>
              </a:r>
            </a:p>
          </p:txBody>
        </p:sp>
        <p:sp>
          <p:nvSpPr>
            <p:cNvPr id="54364" name="Text Box 18"/>
            <p:cNvSpPr txBox="1">
              <a:spLocks noChangeArrowheads="1"/>
            </p:cNvSpPr>
            <p:nvPr/>
          </p:nvSpPr>
          <p:spPr bwMode="auto">
            <a:xfrm>
              <a:off x="4380" y="2573"/>
              <a:ext cx="1164" cy="4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GB" sz="2000">
                  <a:solidFill>
                    <a:schemeClr val="accent2"/>
                  </a:solidFill>
                  <a:latin typeface="Comic Sans MS" pitchFamily="66" charset="0"/>
                </a:rPr>
                <a:t>Air Traffic Controller</a:t>
              </a:r>
            </a:p>
          </p:txBody>
        </p:sp>
        <p:sp>
          <p:nvSpPr>
            <p:cNvPr id="54365" name="Text Box 19"/>
            <p:cNvSpPr txBox="1">
              <a:spLocks noChangeArrowheads="1"/>
            </p:cNvSpPr>
            <p:nvPr/>
          </p:nvSpPr>
          <p:spPr bwMode="auto">
            <a:xfrm>
              <a:off x="204" y="2693"/>
              <a:ext cx="888" cy="4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GB" sz="2000">
                  <a:solidFill>
                    <a:schemeClr val="accent2"/>
                  </a:solidFill>
                  <a:latin typeface="Comic Sans MS" pitchFamily="66" charset="0"/>
                </a:rPr>
                <a:t>Control Tower</a:t>
              </a:r>
            </a:p>
          </p:txBody>
        </p:sp>
      </p:grpSp>
      <p:grpSp>
        <p:nvGrpSpPr>
          <p:cNvPr id="3" name="Group 20"/>
          <p:cNvGrpSpPr>
            <a:grpSpLocks/>
          </p:cNvGrpSpPr>
          <p:nvPr/>
        </p:nvGrpSpPr>
        <p:grpSpPr bwMode="auto">
          <a:xfrm rot="2432045">
            <a:off x="5226050" y="1308100"/>
            <a:ext cx="457200" cy="533400"/>
            <a:chOff x="3264" y="1104"/>
            <a:chExt cx="288" cy="336"/>
          </a:xfrm>
        </p:grpSpPr>
        <p:sp>
          <p:nvSpPr>
            <p:cNvPr id="54347" name="Freeform 21"/>
            <p:cNvSpPr>
              <a:spLocks/>
            </p:cNvSpPr>
            <p:nvPr/>
          </p:nvSpPr>
          <p:spPr bwMode="auto">
            <a:xfrm rot="3305846">
              <a:off x="3240" y="1128"/>
              <a:ext cx="336" cy="288"/>
            </a:xfrm>
            <a:custGeom>
              <a:avLst/>
              <a:gdLst>
                <a:gd name="T0" fmla="*/ 0 w 3438"/>
                <a:gd name="T1" fmla="*/ 0 h 3493"/>
                <a:gd name="T2" fmla="*/ 0 w 3438"/>
                <a:gd name="T3" fmla="*/ 0 h 3493"/>
                <a:gd name="T4" fmla="*/ 0 w 3438"/>
                <a:gd name="T5" fmla="*/ 0 h 3493"/>
                <a:gd name="T6" fmla="*/ 0 w 3438"/>
                <a:gd name="T7" fmla="*/ 0 h 3493"/>
                <a:gd name="T8" fmla="*/ 0 w 3438"/>
                <a:gd name="T9" fmla="*/ 0 h 3493"/>
                <a:gd name="T10" fmla="*/ 0 w 3438"/>
                <a:gd name="T11" fmla="*/ 0 h 3493"/>
                <a:gd name="T12" fmla="*/ 0 w 3438"/>
                <a:gd name="T13" fmla="*/ 0 h 3493"/>
                <a:gd name="T14" fmla="*/ 0 w 3438"/>
                <a:gd name="T15" fmla="*/ 0 h 3493"/>
                <a:gd name="T16" fmla="*/ 0 w 3438"/>
                <a:gd name="T17" fmla="*/ 0 h 3493"/>
                <a:gd name="T18" fmla="*/ 0 w 3438"/>
                <a:gd name="T19" fmla="*/ 0 h 3493"/>
                <a:gd name="T20" fmla="*/ 0 w 3438"/>
                <a:gd name="T21" fmla="*/ 0 h 3493"/>
                <a:gd name="T22" fmla="*/ 0 w 3438"/>
                <a:gd name="T23" fmla="*/ 0 h 3493"/>
                <a:gd name="T24" fmla="*/ 0 w 3438"/>
                <a:gd name="T25" fmla="*/ 0 h 3493"/>
                <a:gd name="T26" fmla="*/ 0 w 3438"/>
                <a:gd name="T27" fmla="*/ 0 h 3493"/>
                <a:gd name="T28" fmla="*/ 0 w 3438"/>
                <a:gd name="T29" fmla="*/ 0 h 3493"/>
                <a:gd name="T30" fmla="*/ 0 w 3438"/>
                <a:gd name="T31" fmla="*/ 0 h 3493"/>
                <a:gd name="T32" fmla="*/ 0 w 3438"/>
                <a:gd name="T33" fmla="*/ 0 h 3493"/>
                <a:gd name="T34" fmla="*/ 0 w 3438"/>
                <a:gd name="T35" fmla="*/ 0 h 3493"/>
                <a:gd name="T36" fmla="*/ 0 w 3438"/>
                <a:gd name="T37" fmla="*/ 0 h 3493"/>
                <a:gd name="T38" fmla="*/ 0 w 3438"/>
                <a:gd name="T39" fmla="*/ 0 h 3493"/>
                <a:gd name="T40" fmla="*/ 0 w 3438"/>
                <a:gd name="T41" fmla="*/ 0 h 3493"/>
                <a:gd name="T42" fmla="*/ 0 w 3438"/>
                <a:gd name="T43" fmla="*/ 0 h 3493"/>
                <a:gd name="T44" fmla="*/ 0 w 3438"/>
                <a:gd name="T45" fmla="*/ 0 h 3493"/>
                <a:gd name="T46" fmla="*/ 0 w 3438"/>
                <a:gd name="T47" fmla="*/ 0 h 3493"/>
                <a:gd name="T48" fmla="*/ 0 w 3438"/>
                <a:gd name="T49" fmla="*/ 0 h 3493"/>
                <a:gd name="T50" fmla="*/ 0 w 3438"/>
                <a:gd name="T51" fmla="*/ 0 h 3493"/>
                <a:gd name="T52" fmla="*/ 0 w 3438"/>
                <a:gd name="T53" fmla="*/ 0 h 3493"/>
                <a:gd name="T54" fmla="*/ 0 w 3438"/>
                <a:gd name="T55" fmla="*/ 0 h 3493"/>
                <a:gd name="T56" fmla="*/ 0 w 3438"/>
                <a:gd name="T57" fmla="*/ 0 h 3493"/>
                <a:gd name="T58" fmla="*/ 0 w 3438"/>
                <a:gd name="T59" fmla="*/ 0 h 3493"/>
                <a:gd name="T60" fmla="*/ 0 w 3438"/>
                <a:gd name="T61" fmla="*/ 0 h 3493"/>
                <a:gd name="T62" fmla="*/ 0 w 3438"/>
                <a:gd name="T63" fmla="*/ 0 h 3493"/>
                <a:gd name="T64" fmla="*/ 0 w 3438"/>
                <a:gd name="T65" fmla="*/ 0 h 3493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3438"/>
                <a:gd name="T100" fmla="*/ 0 h 3493"/>
                <a:gd name="T101" fmla="*/ 3438 w 3438"/>
                <a:gd name="T102" fmla="*/ 3493 h 3493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3438" h="3493">
                  <a:moveTo>
                    <a:pt x="1912" y="2916"/>
                  </a:moveTo>
                  <a:lnTo>
                    <a:pt x="1912" y="2045"/>
                  </a:lnTo>
                  <a:lnTo>
                    <a:pt x="3438" y="2597"/>
                  </a:lnTo>
                  <a:lnTo>
                    <a:pt x="3438" y="2161"/>
                  </a:lnTo>
                  <a:lnTo>
                    <a:pt x="1912" y="1276"/>
                  </a:lnTo>
                  <a:lnTo>
                    <a:pt x="1912" y="200"/>
                  </a:lnTo>
                  <a:lnTo>
                    <a:pt x="1907" y="159"/>
                  </a:lnTo>
                  <a:lnTo>
                    <a:pt x="1896" y="122"/>
                  </a:lnTo>
                  <a:lnTo>
                    <a:pt x="1876" y="88"/>
                  </a:lnTo>
                  <a:lnTo>
                    <a:pt x="1853" y="58"/>
                  </a:lnTo>
                  <a:lnTo>
                    <a:pt x="1822" y="33"/>
                  </a:lnTo>
                  <a:lnTo>
                    <a:pt x="1789" y="15"/>
                  </a:lnTo>
                  <a:lnTo>
                    <a:pt x="1753" y="4"/>
                  </a:lnTo>
                  <a:lnTo>
                    <a:pt x="1713" y="0"/>
                  </a:lnTo>
                  <a:lnTo>
                    <a:pt x="1672" y="4"/>
                  </a:lnTo>
                  <a:lnTo>
                    <a:pt x="1635" y="15"/>
                  </a:lnTo>
                  <a:lnTo>
                    <a:pt x="1601" y="33"/>
                  </a:lnTo>
                  <a:lnTo>
                    <a:pt x="1571" y="58"/>
                  </a:lnTo>
                  <a:lnTo>
                    <a:pt x="1546" y="88"/>
                  </a:lnTo>
                  <a:lnTo>
                    <a:pt x="1528" y="122"/>
                  </a:lnTo>
                  <a:lnTo>
                    <a:pt x="1517" y="159"/>
                  </a:lnTo>
                  <a:lnTo>
                    <a:pt x="1513" y="200"/>
                  </a:lnTo>
                  <a:lnTo>
                    <a:pt x="1513" y="1286"/>
                  </a:lnTo>
                  <a:lnTo>
                    <a:pt x="0" y="2167"/>
                  </a:lnTo>
                  <a:lnTo>
                    <a:pt x="0" y="2597"/>
                  </a:lnTo>
                  <a:lnTo>
                    <a:pt x="1513" y="2054"/>
                  </a:lnTo>
                  <a:lnTo>
                    <a:pt x="1513" y="2927"/>
                  </a:lnTo>
                  <a:lnTo>
                    <a:pt x="1196" y="3163"/>
                  </a:lnTo>
                  <a:lnTo>
                    <a:pt x="1196" y="3493"/>
                  </a:lnTo>
                  <a:lnTo>
                    <a:pt x="1713" y="3328"/>
                  </a:lnTo>
                  <a:lnTo>
                    <a:pt x="2279" y="3487"/>
                  </a:lnTo>
                  <a:lnTo>
                    <a:pt x="2279" y="3194"/>
                  </a:lnTo>
                  <a:lnTo>
                    <a:pt x="1912" y="291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48" name="Oval 22"/>
            <p:cNvSpPr>
              <a:spLocks noChangeArrowheads="1"/>
            </p:cNvSpPr>
            <p:nvPr/>
          </p:nvSpPr>
          <p:spPr bwMode="auto">
            <a:xfrm>
              <a:off x="3387" y="1239"/>
              <a:ext cx="48" cy="48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83991" name="Text Box 23" descr="Purple mesh"/>
          <p:cNvSpPr txBox="1">
            <a:spLocks noChangeArrowheads="1"/>
          </p:cNvSpPr>
          <p:nvPr/>
        </p:nvSpPr>
        <p:spPr bwMode="auto">
          <a:xfrm>
            <a:off x="7256463" y="1165225"/>
            <a:ext cx="1854200" cy="1920875"/>
          </a:xfrm>
          <a:prstGeom prst="rect">
            <a:avLst/>
          </a:prstGeom>
          <a:blipFill dpi="0" rotWithShape="0">
            <a:blip r:embed="rId6"/>
            <a:srcRect/>
            <a:tile tx="0" ty="0" sx="100000" sy="100000" flip="none" algn="tl"/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2000">
                <a:solidFill>
                  <a:schemeClr val="bg1"/>
                </a:solidFill>
                <a:latin typeface="Comic Sans MS" pitchFamily="66" charset="0"/>
              </a:rPr>
              <a:t>Estimate the bearing of each aircraft from the centre of the radar screen.</a:t>
            </a:r>
          </a:p>
        </p:txBody>
      </p:sp>
      <p:grpSp>
        <p:nvGrpSpPr>
          <p:cNvPr id="4" name="Group 24"/>
          <p:cNvGrpSpPr>
            <a:grpSpLocks/>
          </p:cNvGrpSpPr>
          <p:nvPr/>
        </p:nvGrpSpPr>
        <p:grpSpPr bwMode="auto">
          <a:xfrm>
            <a:off x="4430713" y="841375"/>
            <a:ext cx="1684337" cy="2608263"/>
            <a:chOff x="2746" y="530"/>
            <a:chExt cx="1061" cy="1643"/>
          </a:xfrm>
        </p:grpSpPr>
        <p:sp>
          <p:nvSpPr>
            <p:cNvPr id="54345" name="Freeform 25"/>
            <p:cNvSpPr>
              <a:spLocks/>
            </p:cNvSpPr>
            <p:nvPr/>
          </p:nvSpPr>
          <p:spPr bwMode="auto">
            <a:xfrm>
              <a:off x="2746" y="791"/>
              <a:ext cx="761" cy="1382"/>
            </a:xfrm>
            <a:custGeom>
              <a:avLst/>
              <a:gdLst>
                <a:gd name="T0" fmla="*/ 0 w 812"/>
                <a:gd name="T1" fmla="*/ 946 h 1472"/>
                <a:gd name="T2" fmla="*/ 515 w 812"/>
                <a:gd name="T3" fmla="*/ 0 h 1472"/>
                <a:gd name="T4" fmla="*/ 0 60000 65536"/>
                <a:gd name="T5" fmla="*/ 0 60000 65536"/>
                <a:gd name="T6" fmla="*/ 0 w 812"/>
                <a:gd name="T7" fmla="*/ 0 h 1472"/>
                <a:gd name="T8" fmla="*/ 812 w 812"/>
                <a:gd name="T9" fmla="*/ 1472 h 1472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812" h="1472">
                  <a:moveTo>
                    <a:pt x="0" y="1472"/>
                  </a:moveTo>
                  <a:lnTo>
                    <a:pt x="812" y="0"/>
                  </a:lnTo>
                </a:path>
              </a:pathLst>
            </a:custGeom>
            <a:noFill/>
            <a:ln w="9525">
              <a:solidFill>
                <a:srgbClr val="EAEAEA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46" name="Text Box 26"/>
            <p:cNvSpPr txBox="1">
              <a:spLocks noChangeArrowheads="1"/>
            </p:cNvSpPr>
            <p:nvPr/>
          </p:nvSpPr>
          <p:spPr bwMode="auto">
            <a:xfrm>
              <a:off x="3393" y="530"/>
              <a:ext cx="414" cy="218"/>
            </a:xfrm>
            <a:prstGeom prst="rect">
              <a:avLst/>
            </a:prstGeom>
            <a:gradFill rotWithShape="0">
              <a:gsLst>
                <a:gs pos="0">
                  <a:srgbClr val="9B9B9B"/>
                </a:gs>
                <a:gs pos="50000">
                  <a:srgbClr val="EAEAEA"/>
                </a:gs>
                <a:gs pos="100000">
                  <a:srgbClr val="9B9B9B"/>
                </a:gs>
              </a:gsLst>
              <a:lin ang="540000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>
              <a:lvl1pPr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1600">
                  <a:solidFill>
                    <a:schemeClr val="accent2"/>
                  </a:solidFill>
                  <a:latin typeface="Comic Sans MS" pitchFamily="66" charset="0"/>
                </a:rPr>
                <a:t>030</a:t>
              </a:r>
              <a:r>
                <a:rPr lang="en-GB" sz="1600" baseline="30000">
                  <a:solidFill>
                    <a:schemeClr val="accent2"/>
                  </a:solidFill>
                  <a:latin typeface="Comic Sans MS" pitchFamily="66" charset="0"/>
                </a:rPr>
                <a:t>o</a:t>
              </a:r>
              <a:endParaRPr lang="en-GB" sz="1600">
                <a:solidFill>
                  <a:schemeClr val="accent2"/>
                </a:solidFill>
                <a:latin typeface="Comic Sans MS" pitchFamily="66" charset="0"/>
              </a:endParaRPr>
            </a:p>
          </p:txBody>
        </p:sp>
      </p:grpSp>
      <p:grpSp>
        <p:nvGrpSpPr>
          <p:cNvPr id="5" name="Group 27"/>
          <p:cNvGrpSpPr>
            <a:grpSpLocks/>
          </p:cNvGrpSpPr>
          <p:nvPr/>
        </p:nvGrpSpPr>
        <p:grpSpPr bwMode="auto">
          <a:xfrm rot="8250123">
            <a:off x="6051550" y="2638425"/>
            <a:ext cx="457200" cy="533400"/>
            <a:chOff x="3264" y="1104"/>
            <a:chExt cx="288" cy="336"/>
          </a:xfrm>
        </p:grpSpPr>
        <p:sp>
          <p:nvSpPr>
            <p:cNvPr id="54343" name="Freeform 28"/>
            <p:cNvSpPr>
              <a:spLocks/>
            </p:cNvSpPr>
            <p:nvPr/>
          </p:nvSpPr>
          <p:spPr bwMode="auto">
            <a:xfrm rot="3305846">
              <a:off x="3240" y="1128"/>
              <a:ext cx="336" cy="288"/>
            </a:xfrm>
            <a:custGeom>
              <a:avLst/>
              <a:gdLst>
                <a:gd name="T0" fmla="*/ 0 w 3438"/>
                <a:gd name="T1" fmla="*/ 0 h 3493"/>
                <a:gd name="T2" fmla="*/ 0 w 3438"/>
                <a:gd name="T3" fmla="*/ 0 h 3493"/>
                <a:gd name="T4" fmla="*/ 0 w 3438"/>
                <a:gd name="T5" fmla="*/ 0 h 3493"/>
                <a:gd name="T6" fmla="*/ 0 w 3438"/>
                <a:gd name="T7" fmla="*/ 0 h 3493"/>
                <a:gd name="T8" fmla="*/ 0 w 3438"/>
                <a:gd name="T9" fmla="*/ 0 h 3493"/>
                <a:gd name="T10" fmla="*/ 0 w 3438"/>
                <a:gd name="T11" fmla="*/ 0 h 3493"/>
                <a:gd name="T12" fmla="*/ 0 w 3438"/>
                <a:gd name="T13" fmla="*/ 0 h 3493"/>
                <a:gd name="T14" fmla="*/ 0 w 3438"/>
                <a:gd name="T15" fmla="*/ 0 h 3493"/>
                <a:gd name="T16" fmla="*/ 0 w 3438"/>
                <a:gd name="T17" fmla="*/ 0 h 3493"/>
                <a:gd name="T18" fmla="*/ 0 w 3438"/>
                <a:gd name="T19" fmla="*/ 0 h 3493"/>
                <a:gd name="T20" fmla="*/ 0 w 3438"/>
                <a:gd name="T21" fmla="*/ 0 h 3493"/>
                <a:gd name="T22" fmla="*/ 0 w 3438"/>
                <a:gd name="T23" fmla="*/ 0 h 3493"/>
                <a:gd name="T24" fmla="*/ 0 w 3438"/>
                <a:gd name="T25" fmla="*/ 0 h 3493"/>
                <a:gd name="T26" fmla="*/ 0 w 3438"/>
                <a:gd name="T27" fmla="*/ 0 h 3493"/>
                <a:gd name="T28" fmla="*/ 0 w 3438"/>
                <a:gd name="T29" fmla="*/ 0 h 3493"/>
                <a:gd name="T30" fmla="*/ 0 w 3438"/>
                <a:gd name="T31" fmla="*/ 0 h 3493"/>
                <a:gd name="T32" fmla="*/ 0 w 3438"/>
                <a:gd name="T33" fmla="*/ 0 h 3493"/>
                <a:gd name="T34" fmla="*/ 0 w 3438"/>
                <a:gd name="T35" fmla="*/ 0 h 3493"/>
                <a:gd name="T36" fmla="*/ 0 w 3438"/>
                <a:gd name="T37" fmla="*/ 0 h 3493"/>
                <a:gd name="T38" fmla="*/ 0 w 3438"/>
                <a:gd name="T39" fmla="*/ 0 h 3493"/>
                <a:gd name="T40" fmla="*/ 0 w 3438"/>
                <a:gd name="T41" fmla="*/ 0 h 3493"/>
                <a:gd name="T42" fmla="*/ 0 w 3438"/>
                <a:gd name="T43" fmla="*/ 0 h 3493"/>
                <a:gd name="T44" fmla="*/ 0 w 3438"/>
                <a:gd name="T45" fmla="*/ 0 h 3493"/>
                <a:gd name="T46" fmla="*/ 0 w 3438"/>
                <a:gd name="T47" fmla="*/ 0 h 3493"/>
                <a:gd name="T48" fmla="*/ 0 w 3438"/>
                <a:gd name="T49" fmla="*/ 0 h 3493"/>
                <a:gd name="T50" fmla="*/ 0 w 3438"/>
                <a:gd name="T51" fmla="*/ 0 h 3493"/>
                <a:gd name="T52" fmla="*/ 0 w 3438"/>
                <a:gd name="T53" fmla="*/ 0 h 3493"/>
                <a:gd name="T54" fmla="*/ 0 w 3438"/>
                <a:gd name="T55" fmla="*/ 0 h 3493"/>
                <a:gd name="T56" fmla="*/ 0 w 3438"/>
                <a:gd name="T57" fmla="*/ 0 h 3493"/>
                <a:gd name="T58" fmla="*/ 0 w 3438"/>
                <a:gd name="T59" fmla="*/ 0 h 3493"/>
                <a:gd name="T60" fmla="*/ 0 w 3438"/>
                <a:gd name="T61" fmla="*/ 0 h 3493"/>
                <a:gd name="T62" fmla="*/ 0 w 3438"/>
                <a:gd name="T63" fmla="*/ 0 h 3493"/>
                <a:gd name="T64" fmla="*/ 0 w 3438"/>
                <a:gd name="T65" fmla="*/ 0 h 3493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3438"/>
                <a:gd name="T100" fmla="*/ 0 h 3493"/>
                <a:gd name="T101" fmla="*/ 3438 w 3438"/>
                <a:gd name="T102" fmla="*/ 3493 h 3493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3438" h="3493">
                  <a:moveTo>
                    <a:pt x="1912" y="2916"/>
                  </a:moveTo>
                  <a:lnTo>
                    <a:pt x="1912" y="2045"/>
                  </a:lnTo>
                  <a:lnTo>
                    <a:pt x="3438" y="2597"/>
                  </a:lnTo>
                  <a:lnTo>
                    <a:pt x="3438" y="2161"/>
                  </a:lnTo>
                  <a:lnTo>
                    <a:pt x="1912" y="1276"/>
                  </a:lnTo>
                  <a:lnTo>
                    <a:pt x="1912" y="200"/>
                  </a:lnTo>
                  <a:lnTo>
                    <a:pt x="1907" y="159"/>
                  </a:lnTo>
                  <a:lnTo>
                    <a:pt x="1896" y="122"/>
                  </a:lnTo>
                  <a:lnTo>
                    <a:pt x="1876" y="88"/>
                  </a:lnTo>
                  <a:lnTo>
                    <a:pt x="1853" y="58"/>
                  </a:lnTo>
                  <a:lnTo>
                    <a:pt x="1822" y="33"/>
                  </a:lnTo>
                  <a:lnTo>
                    <a:pt x="1789" y="15"/>
                  </a:lnTo>
                  <a:lnTo>
                    <a:pt x="1753" y="4"/>
                  </a:lnTo>
                  <a:lnTo>
                    <a:pt x="1713" y="0"/>
                  </a:lnTo>
                  <a:lnTo>
                    <a:pt x="1672" y="4"/>
                  </a:lnTo>
                  <a:lnTo>
                    <a:pt x="1635" y="15"/>
                  </a:lnTo>
                  <a:lnTo>
                    <a:pt x="1601" y="33"/>
                  </a:lnTo>
                  <a:lnTo>
                    <a:pt x="1571" y="58"/>
                  </a:lnTo>
                  <a:lnTo>
                    <a:pt x="1546" y="88"/>
                  </a:lnTo>
                  <a:lnTo>
                    <a:pt x="1528" y="122"/>
                  </a:lnTo>
                  <a:lnTo>
                    <a:pt x="1517" y="159"/>
                  </a:lnTo>
                  <a:lnTo>
                    <a:pt x="1513" y="200"/>
                  </a:lnTo>
                  <a:lnTo>
                    <a:pt x="1513" y="1286"/>
                  </a:lnTo>
                  <a:lnTo>
                    <a:pt x="0" y="2167"/>
                  </a:lnTo>
                  <a:lnTo>
                    <a:pt x="0" y="2597"/>
                  </a:lnTo>
                  <a:lnTo>
                    <a:pt x="1513" y="2054"/>
                  </a:lnTo>
                  <a:lnTo>
                    <a:pt x="1513" y="2927"/>
                  </a:lnTo>
                  <a:lnTo>
                    <a:pt x="1196" y="3163"/>
                  </a:lnTo>
                  <a:lnTo>
                    <a:pt x="1196" y="3493"/>
                  </a:lnTo>
                  <a:lnTo>
                    <a:pt x="1713" y="3328"/>
                  </a:lnTo>
                  <a:lnTo>
                    <a:pt x="2279" y="3487"/>
                  </a:lnTo>
                  <a:lnTo>
                    <a:pt x="2279" y="3194"/>
                  </a:lnTo>
                  <a:lnTo>
                    <a:pt x="1912" y="291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44" name="Oval 29"/>
            <p:cNvSpPr>
              <a:spLocks noChangeArrowheads="1"/>
            </p:cNvSpPr>
            <p:nvPr/>
          </p:nvSpPr>
          <p:spPr bwMode="auto">
            <a:xfrm>
              <a:off x="3387" y="1239"/>
              <a:ext cx="48" cy="48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6" name="Group 30"/>
          <p:cNvGrpSpPr>
            <a:grpSpLocks/>
          </p:cNvGrpSpPr>
          <p:nvPr/>
        </p:nvGrpSpPr>
        <p:grpSpPr bwMode="auto">
          <a:xfrm>
            <a:off x="4421188" y="2619375"/>
            <a:ext cx="2819400" cy="835025"/>
            <a:chOff x="2740" y="1650"/>
            <a:chExt cx="1776" cy="526"/>
          </a:xfrm>
        </p:grpSpPr>
        <p:sp>
          <p:nvSpPr>
            <p:cNvPr id="54341" name="Freeform 31"/>
            <p:cNvSpPr>
              <a:spLocks/>
            </p:cNvSpPr>
            <p:nvPr/>
          </p:nvSpPr>
          <p:spPr bwMode="auto">
            <a:xfrm>
              <a:off x="2740" y="1740"/>
              <a:ext cx="1523" cy="436"/>
            </a:xfrm>
            <a:custGeom>
              <a:avLst/>
              <a:gdLst>
                <a:gd name="T0" fmla="*/ 0 w 1523"/>
                <a:gd name="T1" fmla="*/ 436 h 436"/>
                <a:gd name="T2" fmla="*/ 1523 w 1523"/>
                <a:gd name="T3" fmla="*/ 0 h 436"/>
                <a:gd name="T4" fmla="*/ 0 60000 65536"/>
                <a:gd name="T5" fmla="*/ 0 60000 65536"/>
                <a:gd name="T6" fmla="*/ 0 w 1523"/>
                <a:gd name="T7" fmla="*/ 0 h 436"/>
                <a:gd name="T8" fmla="*/ 1523 w 1523"/>
                <a:gd name="T9" fmla="*/ 436 h 4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523" h="436">
                  <a:moveTo>
                    <a:pt x="0" y="436"/>
                  </a:moveTo>
                  <a:lnTo>
                    <a:pt x="1523" y="0"/>
                  </a:lnTo>
                </a:path>
              </a:pathLst>
            </a:custGeom>
            <a:noFill/>
            <a:ln w="9525">
              <a:solidFill>
                <a:srgbClr val="EAEAEA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42" name="Text Box 32"/>
            <p:cNvSpPr txBox="1">
              <a:spLocks noChangeArrowheads="1"/>
            </p:cNvSpPr>
            <p:nvPr/>
          </p:nvSpPr>
          <p:spPr bwMode="auto">
            <a:xfrm>
              <a:off x="4102" y="1650"/>
              <a:ext cx="414" cy="218"/>
            </a:xfrm>
            <a:prstGeom prst="rect">
              <a:avLst/>
            </a:prstGeom>
            <a:gradFill rotWithShape="0">
              <a:gsLst>
                <a:gs pos="0">
                  <a:srgbClr val="9B9B9B"/>
                </a:gs>
                <a:gs pos="50000">
                  <a:srgbClr val="EAEAEA"/>
                </a:gs>
                <a:gs pos="100000">
                  <a:srgbClr val="9B9B9B"/>
                </a:gs>
              </a:gsLst>
              <a:lin ang="540000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>
              <a:lvl1pPr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1600">
                  <a:solidFill>
                    <a:schemeClr val="accent2"/>
                  </a:solidFill>
                  <a:latin typeface="Comic Sans MS" pitchFamily="66" charset="0"/>
                </a:rPr>
                <a:t>075</a:t>
              </a:r>
              <a:r>
                <a:rPr lang="en-GB" sz="1600" baseline="30000">
                  <a:solidFill>
                    <a:schemeClr val="accent2"/>
                  </a:solidFill>
                  <a:latin typeface="Comic Sans MS" pitchFamily="66" charset="0"/>
                </a:rPr>
                <a:t>o</a:t>
              </a:r>
              <a:endParaRPr lang="en-GB" sz="1600">
                <a:solidFill>
                  <a:schemeClr val="accent2"/>
                </a:solidFill>
                <a:latin typeface="Comic Sans MS" pitchFamily="66" charset="0"/>
              </a:endParaRPr>
            </a:p>
          </p:txBody>
        </p:sp>
      </p:grpSp>
      <p:grpSp>
        <p:nvGrpSpPr>
          <p:cNvPr id="7" name="Group 33"/>
          <p:cNvGrpSpPr>
            <a:grpSpLocks/>
          </p:cNvGrpSpPr>
          <p:nvPr/>
        </p:nvGrpSpPr>
        <p:grpSpPr bwMode="auto">
          <a:xfrm rot="10190359">
            <a:off x="5756275" y="1636713"/>
            <a:ext cx="457200" cy="533400"/>
            <a:chOff x="3264" y="1104"/>
            <a:chExt cx="288" cy="336"/>
          </a:xfrm>
        </p:grpSpPr>
        <p:sp>
          <p:nvSpPr>
            <p:cNvPr id="54339" name="Freeform 34"/>
            <p:cNvSpPr>
              <a:spLocks/>
            </p:cNvSpPr>
            <p:nvPr/>
          </p:nvSpPr>
          <p:spPr bwMode="auto">
            <a:xfrm rot="3305846">
              <a:off x="3240" y="1128"/>
              <a:ext cx="336" cy="288"/>
            </a:xfrm>
            <a:custGeom>
              <a:avLst/>
              <a:gdLst>
                <a:gd name="T0" fmla="*/ 0 w 3438"/>
                <a:gd name="T1" fmla="*/ 0 h 3493"/>
                <a:gd name="T2" fmla="*/ 0 w 3438"/>
                <a:gd name="T3" fmla="*/ 0 h 3493"/>
                <a:gd name="T4" fmla="*/ 0 w 3438"/>
                <a:gd name="T5" fmla="*/ 0 h 3493"/>
                <a:gd name="T6" fmla="*/ 0 w 3438"/>
                <a:gd name="T7" fmla="*/ 0 h 3493"/>
                <a:gd name="T8" fmla="*/ 0 w 3438"/>
                <a:gd name="T9" fmla="*/ 0 h 3493"/>
                <a:gd name="T10" fmla="*/ 0 w 3438"/>
                <a:gd name="T11" fmla="*/ 0 h 3493"/>
                <a:gd name="T12" fmla="*/ 0 w 3438"/>
                <a:gd name="T13" fmla="*/ 0 h 3493"/>
                <a:gd name="T14" fmla="*/ 0 w 3438"/>
                <a:gd name="T15" fmla="*/ 0 h 3493"/>
                <a:gd name="T16" fmla="*/ 0 w 3438"/>
                <a:gd name="T17" fmla="*/ 0 h 3493"/>
                <a:gd name="T18" fmla="*/ 0 w 3438"/>
                <a:gd name="T19" fmla="*/ 0 h 3493"/>
                <a:gd name="T20" fmla="*/ 0 w 3438"/>
                <a:gd name="T21" fmla="*/ 0 h 3493"/>
                <a:gd name="T22" fmla="*/ 0 w 3438"/>
                <a:gd name="T23" fmla="*/ 0 h 3493"/>
                <a:gd name="T24" fmla="*/ 0 w 3438"/>
                <a:gd name="T25" fmla="*/ 0 h 3493"/>
                <a:gd name="T26" fmla="*/ 0 w 3438"/>
                <a:gd name="T27" fmla="*/ 0 h 3493"/>
                <a:gd name="T28" fmla="*/ 0 w 3438"/>
                <a:gd name="T29" fmla="*/ 0 h 3493"/>
                <a:gd name="T30" fmla="*/ 0 w 3438"/>
                <a:gd name="T31" fmla="*/ 0 h 3493"/>
                <a:gd name="T32" fmla="*/ 0 w 3438"/>
                <a:gd name="T33" fmla="*/ 0 h 3493"/>
                <a:gd name="T34" fmla="*/ 0 w 3438"/>
                <a:gd name="T35" fmla="*/ 0 h 3493"/>
                <a:gd name="T36" fmla="*/ 0 w 3438"/>
                <a:gd name="T37" fmla="*/ 0 h 3493"/>
                <a:gd name="T38" fmla="*/ 0 w 3438"/>
                <a:gd name="T39" fmla="*/ 0 h 3493"/>
                <a:gd name="T40" fmla="*/ 0 w 3438"/>
                <a:gd name="T41" fmla="*/ 0 h 3493"/>
                <a:gd name="T42" fmla="*/ 0 w 3438"/>
                <a:gd name="T43" fmla="*/ 0 h 3493"/>
                <a:gd name="T44" fmla="*/ 0 w 3438"/>
                <a:gd name="T45" fmla="*/ 0 h 3493"/>
                <a:gd name="T46" fmla="*/ 0 w 3438"/>
                <a:gd name="T47" fmla="*/ 0 h 3493"/>
                <a:gd name="T48" fmla="*/ 0 w 3438"/>
                <a:gd name="T49" fmla="*/ 0 h 3493"/>
                <a:gd name="T50" fmla="*/ 0 w 3438"/>
                <a:gd name="T51" fmla="*/ 0 h 3493"/>
                <a:gd name="T52" fmla="*/ 0 w 3438"/>
                <a:gd name="T53" fmla="*/ 0 h 3493"/>
                <a:gd name="T54" fmla="*/ 0 w 3438"/>
                <a:gd name="T55" fmla="*/ 0 h 3493"/>
                <a:gd name="T56" fmla="*/ 0 w 3438"/>
                <a:gd name="T57" fmla="*/ 0 h 3493"/>
                <a:gd name="T58" fmla="*/ 0 w 3438"/>
                <a:gd name="T59" fmla="*/ 0 h 3493"/>
                <a:gd name="T60" fmla="*/ 0 w 3438"/>
                <a:gd name="T61" fmla="*/ 0 h 3493"/>
                <a:gd name="T62" fmla="*/ 0 w 3438"/>
                <a:gd name="T63" fmla="*/ 0 h 3493"/>
                <a:gd name="T64" fmla="*/ 0 w 3438"/>
                <a:gd name="T65" fmla="*/ 0 h 3493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3438"/>
                <a:gd name="T100" fmla="*/ 0 h 3493"/>
                <a:gd name="T101" fmla="*/ 3438 w 3438"/>
                <a:gd name="T102" fmla="*/ 3493 h 3493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3438" h="3493">
                  <a:moveTo>
                    <a:pt x="1912" y="2916"/>
                  </a:moveTo>
                  <a:lnTo>
                    <a:pt x="1912" y="2045"/>
                  </a:lnTo>
                  <a:lnTo>
                    <a:pt x="3438" y="2597"/>
                  </a:lnTo>
                  <a:lnTo>
                    <a:pt x="3438" y="2161"/>
                  </a:lnTo>
                  <a:lnTo>
                    <a:pt x="1912" y="1276"/>
                  </a:lnTo>
                  <a:lnTo>
                    <a:pt x="1912" y="200"/>
                  </a:lnTo>
                  <a:lnTo>
                    <a:pt x="1907" y="159"/>
                  </a:lnTo>
                  <a:lnTo>
                    <a:pt x="1896" y="122"/>
                  </a:lnTo>
                  <a:lnTo>
                    <a:pt x="1876" y="88"/>
                  </a:lnTo>
                  <a:lnTo>
                    <a:pt x="1853" y="58"/>
                  </a:lnTo>
                  <a:lnTo>
                    <a:pt x="1822" y="33"/>
                  </a:lnTo>
                  <a:lnTo>
                    <a:pt x="1789" y="15"/>
                  </a:lnTo>
                  <a:lnTo>
                    <a:pt x="1753" y="4"/>
                  </a:lnTo>
                  <a:lnTo>
                    <a:pt x="1713" y="0"/>
                  </a:lnTo>
                  <a:lnTo>
                    <a:pt x="1672" y="4"/>
                  </a:lnTo>
                  <a:lnTo>
                    <a:pt x="1635" y="15"/>
                  </a:lnTo>
                  <a:lnTo>
                    <a:pt x="1601" y="33"/>
                  </a:lnTo>
                  <a:lnTo>
                    <a:pt x="1571" y="58"/>
                  </a:lnTo>
                  <a:lnTo>
                    <a:pt x="1546" y="88"/>
                  </a:lnTo>
                  <a:lnTo>
                    <a:pt x="1528" y="122"/>
                  </a:lnTo>
                  <a:lnTo>
                    <a:pt x="1517" y="159"/>
                  </a:lnTo>
                  <a:lnTo>
                    <a:pt x="1513" y="200"/>
                  </a:lnTo>
                  <a:lnTo>
                    <a:pt x="1513" y="1286"/>
                  </a:lnTo>
                  <a:lnTo>
                    <a:pt x="0" y="2167"/>
                  </a:lnTo>
                  <a:lnTo>
                    <a:pt x="0" y="2597"/>
                  </a:lnTo>
                  <a:lnTo>
                    <a:pt x="1513" y="2054"/>
                  </a:lnTo>
                  <a:lnTo>
                    <a:pt x="1513" y="2927"/>
                  </a:lnTo>
                  <a:lnTo>
                    <a:pt x="1196" y="3163"/>
                  </a:lnTo>
                  <a:lnTo>
                    <a:pt x="1196" y="3493"/>
                  </a:lnTo>
                  <a:lnTo>
                    <a:pt x="1713" y="3328"/>
                  </a:lnTo>
                  <a:lnTo>
                    <a:pt x="2279" y="3487"/>
                  </a:lnTo>
                  <a:lnTo>
                    <a:pt x="2279" y="3194"/>
                  </a:lnTo>
                  <a:lnTo>
                    <a:pt x="1912" y="291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40" name="Oval 35"/>
            <p:cNvSpPr>
              <a:spLocks noChangeArrowheads="1"/>
            </p:cNvSpPr>
            <p:nvPr/>
          </p:nvSpPr>
          <p:spPr bwMode="auto">
            <a:xfrm>
              <a:off x="3387" y="1239"/>
              <a:ext cx="48" cy="48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8" name="Group 36"/>
          <p:cNvGrpSpPr>
            <a:grpSpLocks/>
          </p:cNvGrpSpPr>
          <p:nvPr/>
        </p:nvGrpSpPr>
        <p:grpSpPr bwMode="auto">
          <a:xfrm rot="10779510">
            <a:off x="3460750" y="5081588"/>
            <a:ext cx="457200" cy="533400"/>
            <a:chOff x="3264" y="1104"/>
            <a:chExt cx="288" cy="336"/>
          </a:xfrm>
        </p:grpSpPr>
        <p:sp>
          <p:nvSpPr>
            <p:cNvPr id="54337" name="Freeform 37"/>
            <p:cNvSpPr>
              <a:spLocks/>
            </p:cNvSpPr>
            <p:nvPr/>
          </p:nvSpPr>
          <p:spPr bwMode="auto">
            <a:xfrm rot="3305846">
              <a:off x="3240" y="1128"/>
              <a:ext cx="336" cy="288"/>
            </a:xfrm>
            <a:custGeom>
              <a:avLst/>
              <a:gdLst>
                <a:gd name="T0" fmla="*/ 0 w 3438"/>
                <a:gd name="T1" fmla="*/ 0 h 3493"/>
                <a:gd name="T2" fmla="*/ 0 w 3438"/>
                <a:gd name="T3" fmla="*/ 0 h 3493"/>
                <a:gd name="T4" fmla="*/ 0 w 3438"/>
                <a:gd name="T5" fmla="*/ 0 h 3493"/>
                <a:gd name="T6" fmla="*/ 0 w 3438"/>
                <a:gd name="T7" fmla="*/ 0 h 3493"/>
                <a:gd name="T8" fmla="*/ 0 w 3438"/>
                <a:gd name="T9" fmla="*/ 0 h 3493"/>
                <a:gd name="T10" fmla="*/ 0 w 3438"/>
                <a:gd name="T11" fmla="*/ 0 h 3493"/>
                <a:gd name="T12" fmla="*/ 0 w 3438"/>
                <a:gd name="T13" fmla="*/ 0 h 3493"/>
                <a:gd name="T14" fmla="*/ 0 w 3438"/>
                <a:gd name="T15" fmla="*/ 0 h 3493"/>
                <a:gd name="T16" fmla="*/ 0 w 3438"/>
                <a:gd name="T17" fmla="*/ 0 h 3493"/>
                <a:gd name="T18" fmla="*/ 0 w 3438"/>
                <a:gd name="T19" fmla="*/ 0 h 3493"/>
                <a:gd name="T20" fmla="*/ 0 w 3438"/>
                <a:gd name="T21" fmla="*/ 0 h 3493"/>
                <a:gd name="T22" fmla="*/ 0 w 3438"/>
                <a:gd name="T23" fmla="*/ 0 h 3493"/>
                <a:gd name="T24" fmla="*/ 0 w 3438"/>
                <a:gd name="T25" fmla="*/ 0 h 3493"/>
                <a:gd name="T26" fmla="*/ 0 w 3438"/>
                <a:gd name="T27" fmla="*/ 0 h 3493"/>
                <a:gd name="T28" fmla="*/ 0 w 3438"/>
                <a:gd name="T29" fmla="*/ 0 h 3493"/>
                <a:gd name="T30" fmla="*/ 0 w 3438"/>
                <a:gd name="T31" fmla="*/ 0 h 3493"/>
                <a:gd name="T32" fmla="*/ 0 w 3438"/>
                <a:gd name="T33" fmla="*/ 0 h 3493"/>
                <a:gd name="T34" fmla="*/ 0 w 3438"/>
                <a:gd name="T35" fmla="*/ 0 h 3493"/>
                <a:gd name="T36" fmla="*/ 0 w 3438"/>
                <a:gd name="T37" fmla="*/ 0 h 3493"/>
                <a:gd name="T38" fmla="*/ 0 w 3438"/>
                <a:gd name="T39" fmla="*/ 0 h 3493"/>
                <a:gd name="T40" fmla="*/ 0 w 3438"/>
                <a:gd name="T41" fmla="*/ 0 h 3493"/>
                <a:gd name="T42" fmla="*/ 0 w 3438"/>
                <a:gd name="T43" fmla="*/ 0 h 3493"/>
                <a:gd name="T44" fmla="*/ 0 w 3438"/>
                <a:gd name="T45" fmla="*/ 0 h 3493"/>
                <a:gd name="T46" fmla="*/ 0 w 3438"/>
                <a:gd name="T47" fmla="*/ 0 h 3493"/>
                <a:gd name="T48" fmla="*/ 0 w 3438"/>
                <a:gd name="T49" fmla="*/ 0 h 3493"/>
                <a:gd name="T50" fmla="*/ 0 w 3438"/>
                <a:gd name="T51" fmla="*/ 0 h 3493"/>
                <a:gd name="T52" fmla="*/ 0 w 3438"/>
                <a:gd name="T53" fmla="*/ 0 h 3493"/>
                <a:gd name="T54" fmla="*/ 0 w 3438"/>
                <a:gd name="T55" fmla="*/ 0 h 3493"/>
                <a:gd name="T56" fmla="*/ 0 w 3438"/>
                <a:gd name="T57" fmla="*/ 0 h 3493"/>
                <a:gd name="T58" fmla="*/ 0 w 3438"/>
                <a:gd name="T59" fmla="*/ 0 h 3493"/>
                <a:gd name="T60" fmla="*/ 0 w 3438"/>
                <a:gd name="T61" fmla="*/ 0 h 3493"/>
                <a:gd name="T62" fmla="*/ 0 w 3438"/>
                <a:gd name="T63" fmla="*/ 0 h 3493"/>
                <a:gd name="T64" fmla="*/ 0 w 3438"/>
                <a:gd name="T65" fmla="*/ 0 h 3493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3438"/>
                <a:gd name="T100" fmla="*/ 0 h 3493"/>
                <a:gd name="T101" fmla="*/ 3438 w 3438"/>
                <a:gd name="T102" fmla="*/ 3493 h 3493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3438" h="3493">
                  <a:moveTo>
                    <a:pt x="1912" y="2916"/>
                  </a:moveTo>
                  <a:lnTo>
                    <a:pt x="1912" y="2045"/>
                  </a:lnTo>
                  <a:lnTo>
                    <a:pt x="3438" y="2597"/>
                  </a:lnTo>
                  <a:lnTo>
                    <a:pt x="3438" y="2161"/>
                  </a:lnTo>
                  <a:lnTo>
                    <a:pt x="1912" y="1276"/>
                  </a:lnTo>
                  <a:lnTo>
                    <a:pt x="1912" y="200"/>
                  </a:lnTo>
                  <a:lnTo>
                    <a:pt x="1907" y="159"/>
                  </a:lnTo>
                  <a:lnTo>
                    <a:pt x="1896" y="122"/>
                  </a:lnTo>
                  <a:lnTo>
                    <a:pt x="1876" y="88"/>
                  </a:lnTo>
                  <a:lnTo>
                    <a:pt x="1853" y="58"/>
                  </a:lnTo>
                  <a:lnTo>
                    <a:pt x="1822" y="33"/>
                  </a:lnTo>
                  <a:lnTo>
                    <a:pt x="1789" y="15"/>
                  </a:lnTo>
                  <a:lnTo>
                    <a:pt x="1753" y="4"/>
                  </a:lnTo>
                  <a:lnTo>
                    <a:pt x="1713" y="0"/>
                  </a:lnTo>
                  <a:lnTo>
                    <a:pt x="1672" y="4"/>
                  </a:lnTo>
                  <a:lnTo>
                    <a:pt x="1635" y="15"/>
                  </a:lnTo>
                  <a:lnTo>
                    <a:pt x="1601" y="33"/>
                  </a:lnTo>
                  <a:lnTo>
                    <a:pt x="1571" y="58"/>
                  </a:lnTo>
                  <a:lnTo>
                    <a:pt x="1546" y="88"/>
                  </a:lnTo>
                  <a:lnTo>
                    <a:pt x="1528" y="122"/>
                  </a:lnTo>
                  <a:lnTo>
                    <a:pt x="1517" y="159"/>
                  </a:lnTo>
                  <a:lnTo>
                    <a:pt x="1513" y="200"/>
                  </a:lnTo>
                  <a:lnTo>
                    <a:pt x="1513" y="1286"/>
                  </a:lnTo>
                  <a:lnTo>
                    <a:pt x="0" y="2167"/>
                  </a:lnTo>
                  <a:lnTo>
                    <a:pt x="0" y="2597"/>
                  </a:lnTo>
                  <a:lnTo>
                    <a:pt x="1513" y="2054"/>
                  </a:lnTo>
                  <a:lnTo>
                    <a:pt x="1513" y="2927"/>
                  </a:lnTo>
                  <a:lnTo>
                    <a:pt x="1196" y="3163"/>
                  </a:lnTo>
                  <a:lnTo>
                    <a:pt x="1196" y="3493"/>
                  </a:lnTo>
                  <a:lnTo>
                    <a:pt x="1713" y="3328"/>
                  </a:lnTo>
                  <a:lnTo>
                    <a:pt x="2279" y="3487"/>
                  </a:lnTo>
                  <a:lnTo>
                    <a:pt x="2279" y="3194"/>
                  </a:lnTo>
                  <a:lnTo>
                    <a:pt x="1912" y="291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38" name="Oval 38"/>
            <p:cNvSpPr>
              <a:spLocks noChangeArrowheads="1"/>
            </p:cNvSpPr>
            <p:nvPr/>
          </p:nvSpPr>
          <p:spPr bwMode="auto">
            <a:xfrm>
              <a:off x="3387" y="1239"/>
              <a:ext cx="48" cy="48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9" name="Group 39"/>
          <p:cNvGrpSpPr>
            <a:grpSpLocks/>
          </p:cNvGrpSpPr>
          <p:nvPr/>
        </p:nvGrpSpPr>
        <p:grpSpPr bwMode="auto">
          <a:xfrm>
            <a:off x="4421188" y="1349375"/>
            <a:ext cx="2465387" cy="2108200"/>
            <a:chOff x="2740" y="850"/>
            <a:chExt cx="1553" cy="1328"/>
          </a:xfrm>
        </p:grpSpPr>
        <p:sp>
          <p:nvSpPr>
            <p:cNvPr id="54335" name="Text Box 40"/>
            <p:cNvSpPr txBox="1">
              <a:spLocks noChangeArrowheads="1"/>
            </p:cNvSpPr>
            <p:nvPr/>
          </p:nvSpPr>
          <p:spPr bwMode="auto">
            <a:xfrm>
              <a:off x="3879" y="850"/>
              <a:ext cx="414" cy="218"/>
            </a:xfrm>
            <a:prstGeom prst="rect">
              <a:avLst/>
            </a:prstGeom>
            <a:gradFill rotWithShape="0">
              <a:gsLst>
                <a:gs pos="0">
                  <a:srgbClr val="9B9B9B"/>
                </a:gs>
                <a:gs pos="50000">
                  <a:srgbClr val="EAEAEA"/>
                </a:gs>
                <a:gs pos="100000">
                  <a:srgbClr val="9B9B9B"/>
                </a:gs>
              </a:gsLst>
              <a:lin ang="540000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>
              <a:lvl1pPr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1600">
                  <a:solidFill>
                    <a:schemeClr val="accent2"/>
                  </a:solidFill>
                  <a:latin typeface="Comic Sans MS" pitchFamily="66" charset="0"/>
                </a:rPr>
                <a:t>045</a:t>
              </a:r>
              <a:r>
                <a:rPr lang="en-GB" sz="1600" baseline="30000">
                  <a:solidFill>
                    <a:schemeClr val="accent2"/>
                  </a:solidFill>
                  <a:latin typeface="Comic Sans MS" pitchFamily="66" charset="0"/>
                </a:rPr>
                <a:t>o</a:t>
              </a:r>
              <a:endParaRPr lang="en-GB" sz="1600">
                <a:solidFill>
                  <a:schemeClr val="accent2"/>
                </a:solidFill>
                <a:latin typeface="Comic Sans MS" pitchFamily="66" charset="0"/>
              </a:endParaRPr>
            </a:p>
          </p:txBody>
        </p:sp>
        <p:sp>
          <p:nvSpPr>
            <p:cNvPr id="54336" name="Freeform 41"/>
            <p:cNvSpPr>
              <a:spLocks/>
            </p:cNvSpPr>
            <p:nvPr/>
          </p:nvSpPr>
          <p:spPr bwMode="auto">
            <a:xfrm>
              <a:off x="2740" y="1066"/>
              <a:ext cx="1122" cy="1112"/>
            </a:xfrm>
            <a:custGeom>
              <a:avLst/>
              <a:gdLst>
                <a:gd name="T0" fmla="*/ 0 w 1122"/>
                <a:gd name="T1" fmla="*/ 1112 h 1112"/>
                <a:gd name="T2" fmla="*/ 1122 w 1122"/>
                <a:gd name="T3" fmla="*/ 0 h 1112"/>
                <a:gd name="T4" fmla="*/ 0 60000 65536"/>
                <a:gd name="T5" fmla="*/ 0 60000 65536"/>
                <a:gd name="T6" fmla="*/ 0 w 1122"/>
                <a:gd name="T7" fmla="*/ 0 h 1112"/>
                <a:gd name="T8" fmla="*/ 1122 w 1122"/>
                <a:gd name="T9" fmla="*/ 1112 h 1112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122" h="1112">
                  <a:moveTo>
                    <a:pt x="0" y="1112"/>
                  </a:moveTo>
                  <a:lnTo>
                    <a:pt x="1122" y="0"/>
                  </a:lnTo>
                </a:path>
              </a:pathLst>
            </a:custGeom>
            <a:noFill/>
            <a:ln w="9525">
              <a:solidFill>
                <a:srgbClr val="EAEAEA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0" name="Group 42"/>
          <p:cNvGrpSpPr>
            <a:grpSpLocks/>
          </p:cNvGrpSpPr>
          <p:nvPr/>
        </p:nvGrpSpPr>
        <p:grpSpPr bwMode="auto">
          <a:xfrm>
            <a:off x="2992438" y="3457575"/>
            <a:ext cx="1427162" cy="2755900"/>
            <a:chOff x="1840" y="2178"/>
            <a:chExt cx="899" cy="1736"/>
          </a:xfrm>
        </p:grpSpPr>
        <p:sp>
          <p:nvSpPr>
            <p:cNvPr id="54333" name="Text Box 43"/>
            <p:cNvSpPr txBox="1">
              <a:spLocks noChangeArrowheads="1"/>
            </p:cNvSpPr>
            <p:nvPr/>
          </p:nvSpPr>
          <p:spPr bwMode="auto">
            <a:xfrm>
              <a:off x="1840" y="3696"/>
              <a:ext cx="414" cy="218"/>
            </a:xfrm>
            <a:prstGeom prst="rect">
              <a:avLst/>
            </a:prstGeom>
            <a:gradFill rotWithShape="0">
              <a:gsLst>
                <a:gs pos="0">
                  <a:srgbClr val="9B9B9B"/>
                </a:gs>
                <a:gs pos="50000">
                  <a:srgbClr val="EAEAEA"/>
                </a:gs>
                <a:gs pos="100000">
                  <a:srgbClr val="9B9B9B"/>
                </a:gs>
              </a:gsLst>
              <a:lin ang="540000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>
              <a:lvl1pPr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1600">
                  <a:solidFill>
                    <a:schemeClr val="accent2"/>
                  </a:solidFill>
                  <a:latin typeface="Comic Sans MS" pitchFamily="66" charset="0"/>
                </a:rPr>
                <a:t>200</a:t>
              </a:r>
              <a:r>
                <a:rPr lang="en-GB" sz="1600" baseline="30000">
                  <a:solidFill>
                    <a:schemeClr val="accent2"/>
                  </a:solidFill>
                  <a:latin typeface="Comic Sans MS" pitchFamily="66" charset="0"/>
                </a:rPr>
                <a:t>o</a:t>
              </a:r>
              <a:endParaRPr lang="en-GB" sz="1600">
                <a:solidFill>
                  <a:schemeClr val="accent2"/>
                </a:solidFill>
                <a:latin typeface="Comic Sans MS" pitchFamily="66" charset="0"/>
              </a:endParaRPr>
            </a:p>
          </p:txBody>
        </p:sp>
        <p:sp>
          <p:nvSpPr>
            <p:cNvPr id="54334" name="Line 44"/>
            <p:cNvSpPr>
              <a:spLocks noChangeShapeType="1"/>
            </p:cNvSpPr>
            <p:nvPr/>
          </p:nvSpPr>
          <p:spPr bwMode="auto">
            <a:xfrm flipH="1">
              <a:off x="2175" y="2178"/>
              <a:ext cx="564" cy="1473"/>
            </a:xfrm>
            <a:prstGeom prst="line">
              <a:avLst/>
            </a:prstGeom>
            <a:noFill/>
            <a:ln w="9525">
              <a:solidFill>
                <a:srgbClr val="EAEAEA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1" name="Group 45"/>
          <p:cNvGrpSpPr>
            <a:grpSpLocks/>
          </p:cNvGrpSpPr>
          <p:nvPr/>
        </p:nvGrpSpPr>
        <p:grpSpPr bwMode="auto">
          <a:xfrm rot="9140524">
            <a:off x="3241675" y="1423988"/>
            <a:ext cx="457200" cy="533400"/>
            <a:chOff x="3264" y="1104"/>
            <a:chExt cx="288" cy="336"/>
          </a:xfrm>
        </p:grpSpPr>
        <p:sp>
          <p:nvSpPr>
            <p:cNvPr id="54331" name="Freeform 46"/>
            <p:cNvSpPr>
              <a:spLocks/>
            </p:cNvSpPr>
            <p:nvPr/>
          </p:nvSpPr>
          <p:spPr bwMode="auto">
            <a:xfrm rot="3305846">
              <a:off x="3240" y="1128"/>
              <a:ext cx="336" cy="288"/>
            </a:xfrm>
            <a:custGeom>
              <a:avLst/>
              <a:gdLst>
                <a:gd name="T0" fmla="*/ 0 w 3438"/>
                <a:gd name="T1" fmla="*/ 0 h 3493"/>
                <a:gd name="T2" fmla="*/ 0 w 3438"/>
                <a:gd name="T3" fmla="*/ 0 h 3493"/>
                <a:gd name="T4" fmla="*/ 0 w 3438"/>
                <a:gd name="T5" fmla="*/ 0 h 3493"/>
                <a:gd name="T6" fmla="*/ 0 w 3438"/>
                <a:gd name="T7" fmla="*/ 0 h 3493"/>
                <a:gd name="T8" fmla="*/ 0 w 3438"/>
                <a:gd name="T9" fmla="*/ 0 h 3493"/>
                <a:gd name="T10" fmla="*/ 0 w 3438"/>
                <a:gd name="T11" fmla="*/ 0 h 3493"/>
                <a:gd name="T12" fmla="*/ 0 w 3438"/>
                <a:gd name="T13" fmla="*/ 0 h 3493"/>
                <a:gd name="T14" fmla="*/ 0 w 3438"/>
                <a:gd name="T15" fmla="*/ 0 h 3493"/>
                <a:gd name="T16" fmla="*/ 0 w 3438"/>
                <a:gd name="T17" fmla="*/ 0 h 3493"/>
                <a:gd name="T18" fmla="*/ 0 w 3438"/>
                <a:gd name="T19" fmla="*/ 0 h 3493"/>
                <a:gd name="T20" fmla="*/ 0 w 3438"/>
                <a:gd name="T21" fmla="*/ 0 h 3493"/>
                <a:gd name="T22" fmla="*/ 0 w 3438"/>
                <a:gd name="T23" fmla="*/ 0 h 3493"/>
                <a:gd name="T24" fmla="*/ 0 w 3438"/>
                <a:gd name="T25" fmla="*/ 0 h 3493"/>
                <a:gd name="T26" fmla="*/ 0 w 3438"/>
                <a:gd name="T27" fmla="*/ 0 h 3493"/>
                <a:gd name="T28" fmla="*/ 0 w 3438"/>
                <a:gd name="T29" fmla="*/ 0 h 3493"/>
                <a:gd name="T30" fmla="*/ 0 w 3438"/>
                <a:gd name="T31" fmla="*/ 0 h 3493"/>
                <a:gd name="T32" fmla="*/ 0 w 3438"/>
                <a:gd name="T33" fmla="*/ 0 h 3493"/>
                <a:gd name="T34" fmla="*/ 0 w 3438"/>
                <a:gd name="T35" fmla="*/ 0 h 3493"/>
                <a:gd name="T36" fmla="*/ 0 w 3438"/>
                <a:gd name="T37" fmla="*/ 0 h 3493"/>
                <a:gd name="T38" fmla="*/ 0 w 3438"/>
                <a:gd name="T39" fmla="*/ 0 h 3493"/>
                <a:gd name="T40" fmla="*/ 0 w 3438"/>
                <a:gd name="T41" fmla="*/ 0 h 3493"/>
                <a:gd name="T42" fmla="*/ 0 w 3438"/>
                <a:gd name="T43" fmla="*/ 0 h 3493"/>
                <a:gd name="T44" fmla="*/ 0 w 3438"/>
                <a:gd name="T45" fmla="*/ 0 h 3493"/>
                <a:gd name="T46" fmla="*/ 0 w 3438"/>
                <a:gd name="T47" fmla="*/ 0 h 3493"/>
                <a:gd name="T48" fmla="*/ 0 w 3438"/>
                <a:gd name="T49" fmla="*/ 0 h 3493"/>
                <a:gd name="T50" fmla="*/ 0 w 3438"/>
                <a:gd name="T51" fmla="*/ 0 h 3493"/>
                <a:gd name="T52" fmla="*/ 0 w 3438"/>
                <a:gd name="T53" fmla="*/ 0 h 3493"/>
                <a:gd name="T54" fmla="*/ 0 w 3438"/>
                <a:gd name="T55" fmla="*/ 0 h 3493"/>
                <a:gd name="T56" fmla="*/ 0 w 3438"/>
                <a:gd name="T57" fmla="*/ 0 h 3493"/>
                <a:gd name="T58" fmla="*/ 0 w 3438"/>
                <a:gd name="T59" fmla="*/ 0 h 3493"/>
                <a:gd name="T60" fmla="*/ 0 w 3438"/>
                <a:gd name="T61" fmla="*/ 0 h 3493"/>
                <a:gd name="T62" fmla="*/ 0 w 3438"/>
                <a:gd name="T63" fmla="*/ 0 h 3493"/>
                <a:gd name="T64" fmla="*/ 0 w 3438"/>
                <a:gd name="T65" fmla="*/ 0 h 3493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3438"/>
                <a:gd name="T100" fmla="*/ 0 h 3493"/>
                <a:gd name="T101" fmla="*/ 3438 w 3438"/>
                <a:gd name="T102" fmla="*/ 3493 h 3493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3438" h="3493">
                  <a:moveTo>
                    <a:pt x="1912" y="2916"/>
                  </a:moveTo>
                  <a:lnTo>
                    <a:pt x="1912" y="2045"/>
                  </a:lnTo>
                  <a:lnTo>
                    <a:pt x="3438" y="2597"/>
                  </a:lnTo>
                  <a:lnTo>
                    <a:pt x="3438" y="2161"/>
                  </a:lnTo>
                  <a:lnTo>
                    <a:pt x="1912" y="1276"/>
                  </a:lnTo>
                  <a:lnTo>
                    <a:pt x="1912" y="200"/>
                  </a:lnTo>
                  <a:lnTo>
                    <a:pt x="1907" y="159"/>
                  </a:lnTo>
                  <a:lnTo>
                    <a:pt x="1896" y="122"/>
                  </a:lnTo>
                  <a:lnTo>
                    <a:pt x="1876" y="88"/>
                  </a:lnTo>
                  <a:lnTo>
                    <a:pt x="1853" y="58"/>
                  </a:lnTo>
                  <a:lnTo>
                    <a:pt x="1822" y="33"/>
                  </a:lnTo>
                  <a:lnTo>
                    <a:pt x="1789" y="15"/>
                  </a:lnTo>
                  <a:lnTo>
                    <a:pt x="1753" y="4"/>
                  </a:lnTo>
                  <a:lnTo>
                    <a:pt x="1713" y="0"/>
                  </a:lnTo>
                  <a:lnTo>
                    <a:pt x="1672" y="4"/>
                  </a:lnTo>
                  <a:lnTo>
                    <a:pt x="1635" y="15"/>
                  </a:lnTo>
                  <a:lnTo>
                    <a:pt x="1601" y="33"/>
                  </a:lnTo>
                  <a:lnTo>
                    <a:pt x="1571" y="58"/>
                  </a:lnTo>
                  <a:lnTo>
                    <a:pt x="1546" y="88"/>
                  </a:lnTo>
                  <a:lnTo>
                    <a:pt x="1528" y="122"/>
                  </a:lnTo>
                  <a:lnTo>
                    <a:pt x="1517" y="159"/>
                  </a:lnTo>
                  <a:lnTo>
                    <a:pt x="1513" y="200"/>
                  </a:lnTo>
                  <a:lnTo>
                    <a:pt x="1513" y="1286"/>
                  </a:lnTo>
                  <a:lnTo>
                    <a:pt x="0" y="2167"/>
                  </a:lnTo>
                  <a:lnTo>
                    <a:pt x="0" y="2597"/>
                  </a:lnTo>
                  <a:lnTo>
                    <a:pt x="1513" y="2054"/>
                  </a:lnTo>
                  <a:lnTo>
                    <a:pt x="1513" y="2927"/>
                  </a:lnTo>
                  <a:lnTo>
                    <a:pt x="1196" y="3163"/>
                  </a:lnTo>
                  <a:lnTo>
                    <a:pt x="1196" y="3493"/>
                  </a:lnTo>
                  <a:lnTo>
                    <a:pt x="1713" y="3328"/>
                  </a:lnTo>
                  <a:lnTo>
                    <a:pt x="2279" y="3487"/>
                  </a:lnTo>
                  <a:lnTo>
                    <a:pt x="2279" y="3194"/>
                  </a:lnTo>
                  <a:lnTo>
                    <a:pt x="1912" y="291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32" name="Oval 47"/>
            <p:cNvSpPr>
              <a:spLocks noChangeArrowheads="1"/>
            </p:cNvSpPr>
            <p:nvPr/>
          </p:nvSpPr>
          <p:spPr bwMode="auto">
            <a:xfrm>
              <a:off x="3387" y="1239"/>
              <a:ext cx="48" cy="48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2" name="Group 48"/>
          <p:cNvGrpSpPr>
            <a:grpSpLocks/>
          </p:cNvGrpSpPr>
          <p:nvPr/>
        </p:nvGrpSpPr>
        <p:grpSpPr bwMode="auto">
          <a:xfrm rot="4652647">
            <a:off x="5572125" y="4478338"/>
            <a:ext cx="457200" cy="533400"/>
            <a:chOff x="3264" y="1104"/>
            <a:chExt cx="288" cy="336"/>
          </a:xfrm>
        </p:grpSpPr>
        <p:sp>
          <p:nvSpPr>
            <p:cNvPr id="54329" name="Freeform 49"/>
            <p:cNvSpPr>
              <a:spLocks/>
            </p:cNvSpPr>
            <p:nvPr/>
          </p:nvSpPr>
          <p:spPr bwMode="auto">
            <a:xfrm rot="3305846">
              <a:off x="3240" y="1128"/>
              <a:ext cx="336" cy="288"/>
            </a:xfrm>
            <a:custGeom>
              <a:avLst/>
              <a:gdLst>
                <a:gd name="T0" fmla="*/ 0 w 3438"/>
                <a:gd name="T1" fmla="*/ 0 h 3493"/>
                <a:gd name="T2" fmla="*/ 0 w 3438"/>
                <a:gd name="T3" fmla="*/ 0 h 3493"/>
                <a:gd name="T4" fmla="*/ 0 w 3438"/>
                <a:gd name="T5" fmla="*/ 0 h 3493"/>
                <a:gd name="T6" fmla="*/ 0 w 3438"/>
                <a:gd name="T7" fmla="*/ 0 h 3493"/>
                <a:gd name="T8" fmla="*/ 0 w 3438"/>
                <a:gd name="T9" fmla="*/ 0 h 3493"/>
                <a:gd name="T10" fmla="*/ 0 w 3438"/>
                <a:gd name="T11" fmla="*/ 0 h 3493"/>
                <a:gd name="T12" fmla="*/ 0 w 3438"/>
                <a:gd name="T13" fmla="*/ 0 h 3493"/>
                <a:gd name="T14" fmla="*/ 0 w 3438"/>
                <a:gd name="T15" fmla="*/ 0 h 3493"/>
                <a:gd name="T16" fmla="*/ 0 w 3438"/>
                <a:gd name="T17" fmla="*/ 0 h 3493"/>
                <a:gd name="T18" fmla="*/ 0 w 3438"/>
                <a:gd name="T19" fmla="*/ 0 h 3493"/>
                <a:gd name="T20" fmla="*/ 0 w 3438"/>
                <a:gd name="T21" fmla="*/ 0 h 3493"/>
                <a:gd name="T22" fmla="*/ 0 w 3438"/>
                <a:gd name="T23" fmla="*/ 0 h 3493"/>
                <a:gd name="T24" fmla="*/ 0 w 3438"/>
                <a:gd name="T25" fmla="*/ 0 h 3493"/>
                <a:gd name="T26" fmla="*/ 0 w 3438"/>
                <a:gd name="T27" fmla="*/ 0 h 3493"/>
                <a:gd name="T28" fmla="*/ 0 w 3438"/>
                <a:gd name="T29" fmla="*/ 0 h 3493"/>
                <a:gd name="T30" fmla="*/ 0 w 3438"/>
                <a:gd name="T31" fmla="*/ 0 h 3493"/>
                <a:gd name="T32" fmla="*/ 0 w 3438"/>
                <a:gd name="T33" fmla="*/ 0 h 3493"/>
                <a:gd name="T34" fmla="*/ 0 w 3438"/>
                <a:gd name="T35" fmla="*/ 0 h 3493"/>
                <a:gd name="T36" fmla="*/ 0 w 3438"/>
                <a:gd name="T37" fmla="*/ 0 h 3493"/>
                <a:gd name="T38" fmla="*/ 0 w 3438"/>
                <a:gd name="T39" fmla="*/ 0 h 3493"/>
                <a:gd name="T40" fmla="*/ 0 w 3438"/>
                <a:gd name="T41" fmla="*/ 0 h 3493"/>
                <a:gd name="T42" fmla="*/ 0 w 3438"/>
                <a:gd name="T43" fmla="*/ 0 h 3493"/>
                <a:gd name="T44" fmla="*/ 0 w 3438"/>
                <a:gd name="T45" fmla="*/ 0 h 3493"/>
                <a:gd name="T46" fmla="*/ 0 w 3438"/>
                <a:gd name="T47" fmla="*/ 0 h 3493"/>
                <a:gd name="T48" fmla="*/ 0 w 3438"/>
                <a:gd name="T49" fmla="*/ 0 h 3493"/>
                <a:gd name="T50" fmla="*/ 0 w 3438"/>
                <a:gd name="T51" fmla="*/ 0 h 3493"/>
                <a:gd name="T52" fmla="*/ 0 w 3438"/>
                <a:gd name="T53" fmla="*/ 0 h 3493"/>
                <a:gd name="T54" fmla="*/ 0 w 3438"/>
                <a:gd name="T55" fmla="*/ 0 h 3493"/>
                <a:gd name="T56" fmla="*/ 0 w 3438"/>
                <a:gd name="T57" fmla="*/ 0 h 3493"/>
                <a:gd name="T58" fmla="*/ 0 w 3438"/>
                <a:gd name="T59" fmla="*/ 0 h 3493"/>
                <a:gd name="T60" fmla="*/ 0 w 3438"/>
                <a:gd name="T61" fmla="*/ 0 h 3493"/>
                <a:gd name="T62" fmla="*/ 0 w 3438"/>
                <a:gd name="T63" fmla="*/ 0 h 3493"/>
                <a:gd name="T64" fmla="*/ 0 w 3438"/>
                <a:gd name="T65" fmla="*/ 0 h 3493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3438"/>
                <a:gd name="T100" fmla="*/ 0 h 3493"/>
                <a:gd name="T101" fmla="*/ 3438 w 3438"/>
                <a:gd name="T102" fmla="*/ 3493 h 3493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3438" h="3493">
                  <a:moveTo>
                    <a:pt x="1912" y="2916"/>
                  </a:moveTo>
                  <a:lnTo>
                    <a:pt x="1912" y="2045"/>
                  </a:lnTo>
                  <a:lnTo>
                    <a:pt x="3438" y="2597"/>
                  </a:lnTo>
                  <a:lnTo>
                    <a:pt x="3438" y="2161"/>
                  </a:lnTo>
                  <a:lnTo>
                    <a:pt x="1912" y="1276"/>
                  </a:lnTo>
                  <a:lnTo>
                    <a:pt x="1912" y="200"/>
                  </a:lnTo>
                  <a:lnTo>
                    <a:pt x="1907" y="159"/>
                  </a:lnTo>
                  <a:lnTo>
                    <a:pt x="1896" y="122"/>
                  </a:lnTo>
                  <a:lnTo>
                    <a:pt x="1876" y="88"/>
                  </a:lnTo>
                  <a:lnTo>
                    <a:pt x="1853" y="58"/>
                  </a:lnTo>
                  <a:lnTo>
                    <a:pt x="1822" y="33"/>
                  </a:lnTo>
                  <a:lnTo>
                    <a:pt x="1789" y="15"/>
                  </a:lnTo>
                  <a:lnTo>
                    <a:pt x="1753" y="4"/>
                  </a:lnTo>
                  <a:lnTo>
                    <a:pt x="1713" y="0"/>
                  </a:lnTo>
                  <a:lnTo>
                    <a:pt x="1672" y="4"/>
                  </a:lnTo>
                  <a:lnTo>
                    <a:pt x="1635" y="15"/>
                  </a:lnTo>
                  <a:lnTo>
                    <a:pt x="1601" y="33"/>
                  </a:lnTo>
                  <a:lnTo>
                    <a:pt x="1571" y="58"/>
                  </a:lnTo>
                  <a:lnTo>
                    <a:pt x="1546" y="88"/>
                  </a:lnTo>
                  <a:lnTo>
                    <a:pt x="1528" y="122"/>
                  </a:lnTo>
                  <a:lnTo>
                    <a:pt x="1517" y="159"/>
                  </a:lnTo>
                  <a:lnTo>
                    <a:pt x="1513" y="200"/>
                  </a:lnTo>
                  <a:lnTo>
                    <a:pt x="1513" y="1286"/>
                  </a:lnTo>
                  <a:lnTo>
                    <a:pt x="0" y="2167"/>
                  </a:lnTo>
                  <a:lnTo>
                    <a:pt x="0" y="2597"/>
                  </a:lnTo>
                  <a:lnTo>
                    <a:pt x="1513" y="2054"/>
                  </a:lnTo>
                  <a:lnTo>
                    <a:pt x="1513" y="2927"/>
                  </a:lnTo>
                  <a:lnTo>
                    <a:pt x="1196" y="3163"/>
                  </a:lnTo>
                  <a:lnTo>
                    <a:pt x="1196" y="3493"/>
                  </a:lnTo>
                  <a:lnTo>
                    <a:pt x="1713" y="3328"/>
                  </a:lnTo>
                  <a:lnTo>
                    <a:pt x="2279" y="3487"/>
                  </a:lnTo>
                  <a:lnTo>
                    <a:pt x="2279" y="3194"/>
                  </a:lnTo>
                  <a:lnTo>
                    <a:pt x="1912" y="291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30" name="Oval 50"/>
            <p:cNvSpPr>
              <a:spLocks noChangeArrowheads="1"/>
            </p:cNvSpPr>
            <p:nvPr/>
          </p:nvSpPr>
          <p:spPr bwMode="auto">
            <a:xfrm>
              <a:off x="3387" y="1239"/>
              <a:ext cx="48" cy="48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3" name="Group 51"/>
          <p:cNvGrpSpPr>
            <a:grpSpLocks/>
          </p:cNvGrpSpPr>
          <p:nvPr/>
        </p:nvGrpSpPr>
        <p:grpSpPr bwMode="auto">
          <a:xfrm rot="4652647">
            <a:off x="3324225" y="4041775"/>
            <a:ext cx="457200" cy="533400"/>
            <a:chOff x="3264" y="1104"/>
            <a:chExt cx="288" cy="336"/>
          </a:xfrm>
        </p:grpSpPr>
        <p:sp>
          <p:nvSpPr>
            <p:cNvPr id="54327" name="Freeform 52"/>
            <p:cNvSpPr>
              <a:spLocks/>
            </p:cNvSpPr>
            <p:nvPr/>
          </p:nvSpPr>
          <p:spPr bwMode="auto">
            <a:xfrm rot="3305846">
              <a:off x="3240" y="1128"/>
              <a:ext cx="336" cy="288"/>
            </a:xfrm>
            <a:custGeom>
              <a:avLst/>
              <a:gdLst>
                <a:gd name="T0" fmla="*/ 0 w 3438"/>
                <a:gd name="T1" fmla="*/ 0 h 3493"/>
                <a:gd name="T2" fmla="*/ 0 w 3438"/>
                <a:gd name="T3" fmla="*/ 0 h 3493"/>
                <a:gd name="T4" fmla="*/ 0 w 3438"/>
                <a:gd name="T5" fmla="*/ 0 h 3493"/>
                <a:gd name="T6" fmla="*/ 0 w 3438"/>
                <a:gd name="T7" fmla="*/ 0 h 3493"/>
                <a:gd name="T8" fmla="*/ 0 w 3438"/>
                <a:gd name="T9" fmla="*/ 0 h 3493"/>
                <a:gd name="T10" fmla="*/ 0 w 3438"/>
                <a:gd name="T11" fmla="*/ 0 h 3493"/>
                <a:gd name="T12" fmla="*/ 0 w 3438"/>
                <a:gd name="T13" fmla="*/ 0 h 3493"/>
                <a:gd name="T14" fmla="*/ 0 w 3438"/>
                <a:gd name="T15" fmla="*/ 0 h 3493"/>
                <a:gd name="T16" fmla="*/ 0 w 3438"/>
                <a:gd name="T17" fmla="*/ 0 h 3493"/>
                <a:gd name="T18" fmla="*/ 0 w 3438"/>
                <a:gd name="T19" fmla="*/ 0 h 3493"/>
                <a:gd name="T20" fmla="*/ 0 w 3438"/>
                <a:gd name="T21" fmla="*/ 0 h 3493"/>
                <a:gd name="T22" fmla="*/ 0 w 3438"/>
                <a:gd name="T23" fmla="*/ 0 h 3493"/>
                <a:gd name="T24" fmla="*/ 0 w 3438"/>
                <a:gd name="T25" fmla="*/ 0 h 3493"/>
                <a:gd name="T26" fmla="*/ 0 w 3438"/>
                <a:gd name="T27" fmla="*/ 0 h 3493"/>
                <a:gd name="T28" fmla="*/ 0 w 3438"/>
                <a:gd name="T29" fmla="*/ 0 h 3493"/>
                <a:gd name="T30" fmla="*/ 0 w 3438"/>
                <a:gd name="T31" fmla="*/ 0 h 3493"/>
                <a:gd name="T32" fmla="*/ 0 w 3438"/>
                <a:gd name="T33" fmla="*/ 0 h 3493"/>
                <a:gd name="T34" fmla="*/ 0 w 3438"/>
                <a:gd name="T35" fmla="*/ 0 h 3493"/>
                <a:gd name="T36" fmla="*/ 0 w 3438"/>
                <a:gd name="T37" fmla="*/ 0 h 3493"/>
                <a:gd name="T38" fmla="*/ 0 w 3438"/>
                <a:gd name="T39" fmla="*/ 0 h 3493"/>
                <a:gd name="T40" fmla="*/ 0 w 3438"/>
                <a:gd name="T41" fmla="*/ 0 h 3493"/>
                <a:gd name="T42" fmla="*/ 0 w 3438"/>
                <a:gd name="T43" fmla="*/ 0 h 3493"/>
                <a:gd name="T44" fmla="*/ 0 w 3438"/>
                <a:gd name="T45" fmla="*/ 0 h 3493"/>
                <a:gd name="T46" fmla="*/ 0 w 3438"/>
                <a:gd name="T47" fmla="*/ 0 h 3493"/>
                <a:gd name="T48" fmla="*/ 0 w 3438"/>
                <a:gd name="T49" fmla="*/ 0 h 3493"/>
                <a:gd name="T50" fmla="*/ 0 w 3438"/>
                <a:gd name="T51" fmla="*/ 0 h 3493"/>
                <a:gd name="T52" fmla="*/ 0 w 3438"/>
                <a:gd name="T53" fmla="*/ 0 h 3493"/>
                <a:gd name="T54" fmla="*/ 0 w 3438"/>
                <a:gd name="T55" fmla="*/ 0 h 3493"/>
                <a:gd name="T56" fmla="*/ 0 w 3438"/>
                <a:gd name="T57" fmla="*/ 0 h 3493"/>
                <a:gd name="T58" fmla="*/ 0 w 3438"/>
                <a:gd name="T59" fmla="*/ 0 h 3493"/>
                <a:gd name="T60" fmla="*/ 0 w 3438"/>
                <a:gd name="T61" fmla="*/ 0 h 3493"/>
                <a:gd name="T62" fmla="*/ 0 w 3438"/>
                <a:gd name="T63" fmla="*/ 0 h 3493"/>
                <a:gd name="T64" fmla="*/ 0 w 3438"/>
                <a:gd name="T65" fmla="*/ 0 h 3493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3438"/>
                <a:gd name="T100" fmla="*/ 0 h 3493"/>
                <a:gd name="T101" fmla="*/ 3438 w 3438"/>
                <a:gd name="T102" fmla="*/ 3493 h 3493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3438" h="3493">
                  <a:moveTo>
                    <a:pt x="1912" y="2916"/>
                  </a:moveTo>
                  <a:lnTo>
                    <a:pt x="1912" y="2045"/>
                  </a:lnTo>
                  <a:lnTo>
                    <a:pt x="3438" y="2597"/>
                  </a:lnTo>
                  <a:lnTo>
                    <a:pt x="3438" y="2161"/>
                  </a:lnTo>
                  <a:lnTo>
                    <a:pt x="1912" y="1276"/>
                  </a:lnTo>
                  <a:lnTo>
                    <a:pt x="1912" y="200"/>
                  </a:lnTo>
                  <a:lnTo>
                    <a:pt x="1907" y="159"/>
                  </a:lnTo>
                  <a:lnTo>
                    <a:pt x="1896" y="122"/>
                  </a:lnTo>
                  <a:lnTo>
                    <a:pt x="1876" y="88"/>
                  </a:lnTo>
                  <a:lnTo>
                    <a:pt x="1853" y="58"/>
                  </a:lnTo>
                  <a:lnTo>
                    <a:pt x="1822" y="33"/>
                  </a:lnTo>
                  <a:lnTo>
                    <a:pt x="1789" y="15"/>
                  </a:lnTo>
                  <a:lnTo>
                    <a:pt x="1753" y="4"/>
                  </a:lnTo>
                  <a:lnTo>
                    <a:pt x="1713" y="0"/>
                  </a:lnTo>
                  <a:lnTo>
                    <a:pt x="1672" y="4"/>
                  </a:lnTo>
                  <a:lnTo>
                    <a:pt x="1635" y="15"/>
                  </a:lnTo>
                  <a:lnTo>
                    <a:pt x="1601" y="33"/>
                  </a:lnTo>
                  <a:lnTo>
                    <a:pt x="1571" y="58"/>
                  </a:lnTo>
                  <a:lnTo>
                    <a:pt x="1546" y="88"/>
                  </a:lnTo>
                  <a:lnTo>
                    <a:pt x="1528" y="122"/>
                  </a:lnTo>
                  <a:lnTo>
                    <a:pt x="1517" y="159"/>
                  </a:lnTo>
                  <a:lnTo>
                    <a:pt x="1513" y="200"/>
                  </a:lnTo>
                  <a:lnTo>
                    <a:pt x="1513" y="1286"/>
                  </a:lnTo>
                  <a:lnTo>
                    <a:pt x="0" y="2167"/>
                  </a:lnTo>
                  <a:lnTo>
                    <a:pt x="0" y="2597"/>
                  </a:lnTo>
                  <a:lnTo>
                    <a:pt x="1513" y="2054"/>
                  </a:lnTo>
                  <a:lnTo>
                    <a:pt x="1513" y="2927"/>
                  </a:lnTo>
                  <a:lnTo>
                    <a:pt x="1196" y="3163"/>
                  </a:lnTo>
                  <a:lnTo>
                    <a:pt x="1196" y="3493"/>
                  </a:lnTo>
                  <a:lnTo>
                    <a:pt x="1713" y="3328"/>
                  </a:lnTo>
                  <a:lnTo>
                    <a:pt x="2279" y="3487"/>
                  </a:lnTo>
                  <a:lnTo>
                    <a:pt x="2279" y="3194"/>
                  </a:lnTo>
                  <a:lnTo>
                    <a:pt x="1912" y="291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28" name="Oval 53"/>
            <p:cNvSpPr>
              <a:spLocks noChangeArrowheads="1"/>
            </p:cNvSpPr>
            <p:nvPr/>
          </p:nvSpPr>
          <p:spPr bwMode="auto">
            <a:xfrm>
              <a:off x="3387" y="1239"/>
              <a:ext cx="48" cy="48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4" name="Group 54"/>
          <p:cNvGrpSpPr>
            <a:grpSpLocks/>
          </p:cNvGrpSpPr>
          <p:nvPr/>
        </p:nvGrpSpPr>
        <p:grpSpPr bwMode="auto">
          <a:xfrm>
            <a:off x="4414838" y="3457575"/>
            <a:ext cx="2282825" cy="1866900"/>
            <a:chOff x="2736" y="2178"/>
            <a:chExt cx="1438" cy="1176"/>
          </a:xfrm>
        </p:grpSpPr>
        <p:sp>
          <p:nvSpPr>
            <p:cNvPr id="54325" name="Line 55"/>
            <p:cNvSpPr>
              <a:spLocks noChangeShapeType="1"/>
            </p:cNvSpPr>
            <p:nvPr/>
          </p:nvSpPr>
          <p:spPr bwMode="auto">
            <a:xfrm>
              <a:off x="2736" y="2178"/>
              <a:ext cx="1168" cy="1075"/>
            </a:xfrm>
            <a:prstGeom prst="line">
              <a:avLst/>
            </a:prstGeom>
            <a:noFill/>
            <a:ln w="9525">
              <a:solidFill>
                <a:srgbClr val="EAEAEA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26" name="Text Box 56"/>
            <p:cNvSpPr txBox="1">
              <a:spLocks noChangeArrowheads="1"/>
            </p:cNvSpPr>
            <p:nvPr/>
          </p:nvSpPr>
          <p:spPr bwMode="auto">
            <a:xfrm>
              <a:off x="3760" y="3136"/>
              <a:ext cx="414" cy="218"/>
            </a:xfrm>
            <a:prstGeom prst="rect">
              <a:avLst/>
            </a:prstGeom>
            <a:gradFill rotWithShape="0">
              <a:gsLst>
                <a:gs pos="0">
                  <a:srgbClr val="9B9B9B"/>
                </a:gs>
                <a:gs pos="50000">
                  <a:srgbClr val="EAEAEA"/>
                </a:gs>
                <a:gs pos="100000">
                  <a:srgbClr val="9B9B9B"/>
                </a:gs>
              </a:gsLst>
              <a:lin ang="540000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>
              <a:lvl1pPr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1600">
                  <a:solidFill>
                    <a:schemeClr val="accent2"/>
                  </a:solidFill>
                  <a:latin typeface="Comic Sans MS" pitchFamily="66" charset="0"/>
                </a:rPr>
                <a:t>135</a:t>
              </a:r>
              <a:r>
                <a:rPr lang="en-GB" sz="1600" baseline="30000">
                  <a:solidFill>
                    <a:schemeClr val="accent2"/>
                  </a:solidFill>
                  <a:latin typeface="Comic Sans MS" pitchFamily="66" charset="0"/>
                </a:rPr>
                <a:t>o</a:t>
              </a:r>
              <a:endParaRPr lang="en-GB" sz="1600">
                <a:solidFill>
                  <a:schemeClr val="accent2"/>
                </a:solidFill>
                <a:latin typeface="Comic Sans MS" pitchFamily="66" charset="0"/>
              </a:endParaRPr>
            </a:p>
          </p:txBody>
        </p:sp>
      </p:grpSp>
      <p:grpSp>
        <p:nvGrpSpPr>
          <p:cNvPr id="15" name="Group 57"/>
          <p:cNvGrpSpPr>
            <a:grpSpLocks/>
          </p:cNvGrpSpPr>
          <p:nvPr/>
        </p:nvGrpSpPr>
        <p:grpSpPr bwMode="auto">
          <a:xfrm>
            <a:off x="2814638" y="996950"/>
            <a:ext cx="1609725" cy="2455863"/>
            <a:chOff x="1728" y="628"/>
            <a:chExt cx="1014" cy="1547"/>
          </a:xfrm>
        </p:grpSpPr>
        <p:sp>
          <p:nvSpPr>
            <p:cNvPr id="54323" name="Line 58"/>
            <p:cNvSpPr>
              <a:spLocks noChangeShapeType="1"/>
            </p:cNvSpPr>
            <p:nvPr/>
          </p:nvSpPr>
          <p:spPr bwMode="auto">
            <a:xfrm flipH="1" flipV="1">
              <a:off x="1987" y="798"/>
              <a:ext cx="755" cy="1377"/>
            </a:xfrm>
            <a:prstGeom prst="line">
              <a:avLst/>
            </a:prstGeom>
            <a:noFill/>
            <a:ln w="9525">
              <a:solidFill>
                <a:srgbClr val="EAEAEA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24" name="Text Box 59"/>
            <p:cNvSpPr txBox="1">
              <a:spLocks noChangeArrowheads="1"/>
            </p:cNvSpPr>
            <p:nvPr/>
          </p:nvSpPr>
          <p:spPr bwMode="auto">
            <a:xfrm>
              <a:off x="1728" y="628"/>
              <a:ext cx="414" cy="218"/>
            </a:xfrm>
            <a:prstGeom prst="rect">
              <a:avLst/>
            </a:prstGeom>
            <a:gradFill rotWithShape="0">
              <a:gsLst>
                <a:gs pos="0">
                  <a:srgbClr val="9B9B9B"/>
                </a:gs>
                <a:gs pos="50000">
                  <a:srgbClr val="EAEAEA"/>
                </a:gs>
                <a:gs pos="100000">
                  <a:srgbClr val="9B9B9B"/>
                </a:gs>
              </a:gsLst>
              <a:lin ang="540000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>
              <a:lvl1pPr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1600">
                  <a:solidFill>
                    <a:schemeClr val="accent2"/>
                  </a:solidFill>
                  <a:latin typeface="Comic Sans MS" pitchFamily="66" charset="0"/>
                </a:rPr>
                <a:t>330</a:t>
              </a:r>
              <a:r>
                <a:rPr lang="en-GB" sz="1600" baseline="30000">
                  <a:solidFill>
                    <a:schemeClr val="accent2"/>
                  </a:solidFill>
                  <a:latin typeface="Comic Sans MS" pitchFamily="66" charset="0"/>
                </a:rPr>
                <a:t>o</a:t>
              </a:r>
              <a:endParaRPr lang="en-GB" sz="1600">
                <a:solidFill>
                  <a:schemeClr val="accent2"/>
                </a:solidFill>
                <a:latin typeface="Comic Sans MS" pitchFamily="66" charset="0"/>
              </a:endParaRPr>
            </a:p>
          </p:txBody>
        </p:sp>
      </p:grpSp>
      <p:grpSp>
        <p:nvGrpSpPr>
          <p:cNvPr id="16" name="Group 60"/>
          <p:cNvGrpSpPr>
            <a:grpSpLocks/>
          </p:cNvGrpSpPr>
          <p:nvPr/>
        </p:nvGrpSpPr>
        <p:grpSpPr bwMode="auto">
          <a:xfrm>
            <a:off x="2130425" y="3452813"/>
            <a:ext cx="2289175" cy="2147887"/>
            <a:chOff x="1297" y="2175"/>
            <a:chExt cx="1442" cy="1353"/>
          </a:xfrm>
        </p:grpSpPr>
        <p:sp>
          <p:nvSpPr>
            <p:cNvPr id="54321" name="Text Box 61"/>
            <p:cNvSpPr txBox="1">
              <a:spLocks noChangeArrowheads="1"/>
            </p:cNvSpPr>
            <p:nvPr/>
          </p:nvSpPr>
          <p:spPr bwMode="auto">
            <a:xfrm>
              <a:off x="1297" y="3310"/>
              <a:ext cx="414" cy="218"/>
            </a:xfrm>
            <a:prstGeom prst="rect">
              <a:avLst/>
            </a:prstGeom>
            <a:gradFill rotWithShape="0">
              <a:gsLst>
                <a:gs pos="0">
                  <a:srgbClr val="9B9B9B"/>
                </a:gs>
                <a:gs pos="50000">
                  <a:srgbClr val="EAEAEA"/>
                </a:gs>
                <a:gs pos="100000">
                  <a:srgbClr val="9B9B9B"/>
                </a:gs>
              </a:gsLst>
              <a:lin ang="540000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>
              <a:lvl1pPr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1600">
                  <a:solidFill>
                    <a:schemeClr val="accent2"/>
                  </a:solidFill>
                  <a:latin typeface="Comic Sans MS" pitchFamily="66" charset="0"/>
                </a:rPr>
                <a:t>225</a:t>
              </a:r>
              <a:r>
                <a:rPr lang="en-GB" sz="1600" baseline="30000">
                  <a:solidFill>
                    <a:schemeClr val="accent2"/>
                  </a:solidFill>
                  <a:latin typeface="Comic Sans MS" pitchFamily="66" charset="0"/>
                </a:rPr>
                <a:t>o</a:t>
              </a:r>
              <a:endParaRPr lang="en-GB" sz="1600">
                <a:solidFill>
                  <a:schemeClr val="accent2"/>
                </a:solidFill>
                <a:latin typeface="Comic Sans MS" pitchFamily="66" charset="0"/>
              </a:endParaRPr>
            </a:p>
          </p:txBody>
        </p:sp>
        <p:sp>
          <p:nvSpPr>
            <p:cNvPr id="54322" name="Line 62"/>
            <p:cNvSpPr>
              <a:spLocks noChangeShapeType="1"/>
            </p:cNvSpPr>
            <p:nvPr/>
          </p:nvSpPr>
          <p:spPr bwMode="auto">
            <a:xfrm flipH="1">
              <a:off x="1629" y="2175"/>
              <a:ext cx="1110" cy="1131"/>
            </a:xfrm>
            <a:prstGeom prst="line">
              <a:avLst/>
            </a:prstGeom>
            <a:noFill/>
            <a:ln w="9525">
              <a:solidFill>
                <a:srgbClr val="EAEAEA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7" name="Group 63"/>
          <p:cNvGrpSpPr>
            <a:grpSpLocks/>
          </p:cNvGrpSpPr>
          <p:nvPr/>
        </p:nvGrpSpPr>
        <p:grpSpPr bwMode="auto">
          <a:xfrm rot="-7538602">
            <a:off x="2568575" y="2540000"/>
            <a:ext cx="457200" cy="533400"/>
            <a:chOff x="3264" y="1104"/>
            <a:chExt cx="288" cy="336"/>
          </a:xfrm>
        </p:grpSpPr>
        <p:sp>
          <p:nvSpPr>
            <p:cNvPr id="54319" name="Freeform 64"/>
            <p:cNvSpPr>
              <a:spLocks/>
            </p:cNvSpPr>
            <p:nvPr/>
          </p:nvSpPr>
          <p:spPr bwMode="auto">
            <a:xfrm rot="3305846">
              <a:off x="3240" y="1128"/>
              <a:ext cx="336" cy="288"/>
            </a:xfrm>
            <a:custGeom>
              <a:avLst/>
              <a:gdLst>
                <a:gd name="T0" fmla="*/ 0 w 3438"/>
                <a:gd name="T1" fmla="*/ 0 h 3493"/>
                <a:gd name="T2" fmla="*/ 0 w 3438"/>
                <a:gd name="T3" fmla="*/ 0 h 3493"/>
                <a:gd name="T4" fmla="*/ 0 w 3438"/>
                <a:gd name="T5" fmla="*/ 0 h 3493"/>
                <a:gd name="T6" fmla="*/ 0 w 3438"/>
                <a:gd name="T7" fmla="*/ 0 h 3493"/>
                <a:gd name="T8" fmla="*/ 0 w 3438"/>
                <a:gd name="T9" fmla="*/ 0 h 3493"/>
                <a:gd name="T10" fmla="*/ 0 w 3438"/>
                <a:gd name="T11" fmla="*/ 0 h 3493"/>
                <a:gd name="T12" fmla="*/ 0 w 3438"/>
                <a:gd name="T13" fmla="*/ 0 h 3493"/>
                <a:gd name="T14" fmla="*/ 0 w 3438"/>
                <a:gd name="T15" fmla="*/ 0 h 3493"/>
                <a:gd name="T16" fmla="*/ 0 w 3438"/>
                <a:gd name="T17" fmla="*/ 0 h 3493"/>
                <a:gd name="T18" fmla="*/ 0 w 3438"/>
                <a:gd name="T19" fmla="*/ 0 h 3493"/>
                <a:gd name="T20" fmla="*/ 0 w 3438"/>
                <a:gd name="T21" fmla="*/ 0 h 3493"/>
                <a:gd name="T22" fmla="*/ 0 w 3438"/>
                <a:gd name="T23" fmla="*/ 0 h 3493"/>
                <a:gd name="T24" fmla="*/ 0 w 3438"/>
                <a:gd name="T25" fmla="*/ 0 h 3493"/>
                <a:gd name="T26" fmla="*/ 0 w 3438"/>
                <a:gd name="T27" fmla="*/ 0 h 3493"/>
                <a:gd name="T28" fmla="*/ 0 w 3438"/>
                <a:gd name="T29" fmla="*/ 0 h 3493"/>
                <a:gd name="T30" fmla="*/ 0 w 3438"/>
                <a:gd name="T31" fmla="*/ 0 h 3493"/>
                <a:gd name="T32" fmla="*/ 0 w 3438"/>
                <a:gd name="T33" fmla="*/ 0 h 3493"/>
                <a:gd name="T34" fmla="*/ 0 w 3438"/>
                <a:gd name="T35" fmla="*/ 0 h 3493"/>
                <a:gd name="T36" fmla="*/ 0 w 3438"/>
                <a:gd name="T37" fmla="*/ 0 h 3493"/>
                <a:gd name="T38" fmla="*/ 0 w 3438"/>
                <a:gd name="T39" fmla="*/ 0 h 3493"/>
                <a:gd name="T40" fmla="*/ 0 w 3438"/>
                <a:gd name="T41" fmla="*/ 0 h 3493"/>
                <a:gd name="T42" fmla="*/ 0 w 3438"/>
                <a:gd name="T43" fmla="*/ 0 h 3493"/>
                <a:gd name="T44" fmla="*/ 0 w 3438"/>
                <a:gd name="T45" fmla="*/ 0 h 3493"/>
                <a:gd name="T46" fmla="*/ 0 w 3438"/>
                <a:gd name="T47" fmla="*/ 0 h 3493"/>
                <a:gd name="T48" fmla="*/ 0 w 3438"/>
                <a:gd name="T49" fmla="*/ 0 h 3493"/>
                <a:gd name="T50" fmla="*/ 0 w 3438"/>
                <a:gd name="T51" fmla="*/ 0 h 3493"/>
                <a:gd name="T52" fmla="*/ 0 w 3438"/>
                <a:gd name="T53" fmla="*/ 0 h 3493"/>
                <a:gd name="T54" fmla="*/ 0 w 3438"/>
                <a:gd name="T55" fmla="*/ 0 h 3493"/>
                <a:gd name="T56" fmla="*/ 0 w 3438"/>
                <a:gd name="T57" fmla="*/ 0 h 3493"/>
                <a:gd name="T58" fmla="*/ 0 w 3438"/>
                <a:gd name="T59" fmla="*/ 0 h 3493"/>
                <a:gd name="T60" fmla="*/ 0 w 3438"/>
                <a:gd name="T61" fmla="*/ 0 h 3493"/>
                <a:gd name="T62" fmla="*/ 0 w 3438"/>
                <a:gd name="T63" fmla="*/ 0 h 3493"/>
                <a:gd name="T64" fmla="*/ 0 w 3438"/>
                <a:gd name="T65" fmla="*/ 0 h 3493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3438"/>
                <a:gd name="T100" fmla="*/ 0 h 3493"/>
                <a:gd name="T101" fmla="*/ 3438 w 3438"/>
                <a:gd name="T102" fmla="*/ 3493 h 3493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3438" h="3493">
                  <a:moveTo>
                    <a:pt x="1912" y="2916"/>
                  </a:moveTo>
                  <a:lnTo>
                    <a:pt x="1912" y="2045"/>
                  </a:lnTo>
                  <a:lnTo>
                    <a:pt x="3438" y="2597"/>
                  </a:lnTo>
                  <a:lnTo>
                    <a:pt x="3438" y="2161"/>
                  </a:lnTo>
                  <a:lnTo>
                    <a:pt x="1912" y="1276"/>
                  </a:lnTo>
                  <a:lnTo>
                    <a:pt x="1912" y="200"/>
                  </a:lnTo>
                  <a:lnTo>
                    <a:pt x="1907" y="159"/>
                  </a:lnTo>
                  <a:lnTo>
                    <a:pt x="1896" y="122"/>
                  </a:lnTo>
                  <a:lnTo>
                    <a:pt x="1876" y="88"/>
                  </a:lnTo>
                  <a:lnTo>
                    <a:pt x="1853" y="58"/>
                  </a:lnTo>
                  <a:lnTo>
                    <a:pt x="1822" y="33"/>
                  </a:lnTo>
                  <a:lnTo>
                    <a:pt x="1789" y="15"/>
                  </a:lnTo>
                  <a:lnTo>
                    <a:pt x="1753" y="4"/>
                  </a:lnTo>
                  <a:lnTo>
                    <a:pt x="1713" y="0"/>
                  </a:lnTo>
                  <a:lnTo>
                    <a:pt x="1672" y="4"/>
                  </a:lnTo>
                  <a:lnTo>
                    <a:pt x="1635" y="15"/>
                  </a:lnTo>
                  <a:lnTo>
                    <a:pt x="1601" y="33"/>
                  </a:lnTo>
                  <a:lnTo>
                    <a:pt x="1571" y="58"/>
                  </a:lnTo>
                  <a:lnTo>
                    <a:pt x="1546" y="88"/>
                  </a:lnTo>
                  <a:lnTo>
                    <a:pt x="1528" y="122"/>
                  </a:lnTo>
                  <a:lnTo>
                    <a:pt x="1517" y="159"/>
                  </a:lnTo>
                  <a:lnTo>
                    <a:pt x="1513" y="200"/>
                  </a:lnTo>
                  <a:lnTo>
                    <a:pt x="1513" y="1286"/>
                  </a:lnTo>
                  <a:lnTo>
                    <a:pt x="0" y="2167"/>
                  </a:lnTo>
                  <a:lnTo>
                    <a:pt x="0" y="2597"/>
                  </a:lnTo>
                  <a:lnTo>
                    <a:pt x="1513" y="2054"/>
                  </a:lnTo>
                  <a:lnTo>
                    <a:pt x="1513" y="2927"/>
                  </a:lnTo>
                  <a:lnTo>
                    <a:pt x="1196" y="3163"/>
                  </a:lnTo>
                  <a:lnTo>
                    <a:pt x="1196" y="3493"/>
                  </a:lnTo>
                  <a:lnTo>
                    <a:pt x="1713" y="3328"/>
                  </a:lnTo>
                  <a:lnTo>
                    <a:pt x="2279" y="3487"/>
                  </a:lnTo>
                  <a:lnTo>
                    <a:pt x="2279" y="3194"/>
                  </a:lnTo>
                  <a:lnTo>
                    <a:pt x="1912" y="291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20" name="Oval 65"/>
            <p:cNvSpPr>
              <a:spLocks noChangeArrowheads="1"/>
            </p:cNvSpPr>
            <p:nvPr/>
          </p:nvSpPr>
          <p:spPr bwMode="auto">
            <a:xfrm>
              <a:off x="3387" y="1239"/>
              <a:ext cx="48" cy="48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8" name="Group 66"/>
          <p:cNvGrpSpPr>
            <a:grpSpLocks/>
          </p:cNvGrpSpPr>
          <p:nvPr/>
        </p:nvGrpSpPr>
        <p:grpSpPr bwMode="auto">
          <a:xfrm>
            <a:off x="1431925" y="2200275"/>
            <a:ext cx="2987675" cy="1262063"/>
            <a:chOff x="857" y="1386"/>
            <a:chExt cx="1882" cy="795"/>
          </a:xfrm>
        </p:grpSpPr>
        <p:sp>
          <p:nvSpPr>
            <p:cNvPr id="54317" name="Text Box 67"/>
            <p:cNvSpPr txBox="1">
              <a:spLocks noChangeArrowheads="1"/>
            </p:cNvSpPr>
            <p:nvPr/>
          </p:nvSpPr>
          <p:spPr bwMode="auto">
            <a:xfrm>
              <a:off x="857" y="1386"/>
              <a:ext cx="414" cy="218"/>
            </a:xfrm>
            <a:prstGeom prst="rect">
              <a:avLst/>
            </a:prstGeom>
            <a:gradFill rotWithShape="0">
              <a:gsLst>
                <a:gs pos="0">
                  <a:srgbClr val="9B9B9B"/>
                </a:gs>
                <a:gs pos="50000">
                  <a:srgbClr val="EAEAEA"/>
                </a:gs>
                <a:gs pos="100000">
                  <a:srgbClr val="9B9B9B"/>
                </a:gs>
              </a:gsLst>
              <a:lin ang="540000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>
              <a:lvl1pPr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1600">
                  <a:solidFill>
                    <a:schemeClr val="accent2"/>
                  </a:solidFill>
                  <a:latin typeface="Comic Sans MS" pitchFamily="66" charset="0"/>
                </a:rPr>
                <a:t>290</a:t>
              </a:r>
              <a:r>
                <a:rPr lang="en-GB" sz="1600" baseline="30000">
                  <a:solidFill>
                    <a:schemeClr val="accent2"/>
                  </a:solidFill>
                  <a:latin typeface="Comic Sans MS" pitchFamily="66" charset="0"/>
                </a:rPr>
                <a:t>o</a:t>
              </a:r>
              <a:endParaRPr lang="en-GB" sz="1600">
                <a:solidFill>
                  <a:schemeClr val="accent2"/>
                </a:solidFill>
                <a:latin typeface="Comic Sans MS" pitchFamily="66" charset="0"/>
              </a:endParaRPr>
            </a:p>
          </p:txBody>
        </p:sp>
        <p:sp>
          <p:nvSpPr>
            <p:cNvPr id="54318" name="Line 68"/>
            <p:cNvSpPr>
              <a:spLocks noChangeShapeType="1"/>
            </p:cNvSpPr>
            <p:nvPr/>
          </p:nvSpPr>
          <p:spPr bwMode="auto">
            <a:xfrm flipH="1" flipV="1">
              <a:off x="1269" y="1593"/>
              <a:ext cx="1470" cy="588"/>
            </a:xfrm>
            <a:prstGeom prst="line">
              <a:avLst/>
            </a:prstGeom>
            <a:noFill/>
            <a:ln w="9525">
              <a:solidFill>
                <a:srgbClr val="EAEAEA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9" name="Group 69"/>
          <p:cNvGrpSpPr>
            <a:grpSpLocks/>
          </p:cNvGrpSpPr>
          <p:nvPr/>
        </p:nvGrpSpPr>
        <p:grpSpPr bwMode="auto">
          <a:xfrm rot="-7538602">
            <a:off x="5194300" y="3554413"/>
            <a:ext cx="457200" cy="533400"/>
            <a:chOff x="3264" y="1104"/>
            <a:chExt cx="288" cy="336"/>
          </a:xfrm>
        </p:grpSpPr>
        <p:sp>
          <p:nvSpPr>
            <p:cNvPr id="54315" name="Freeform 70"/>
            <p:cNvSpPr>
              <a:spLocks/>
            </p:cNvSpPr>
            <p:nvPr/>
          </p:nvSpPr>
          <p:spPr bwMode="auto">
            <a:xfrm rot="3305846">
              <a:off x="3240" y="1128"/>
              <a:ext cx="336" cy="288"/>
            </a:xfrm>
            <a:custGeom>
              <a:avLst/>
              <a:gdLst>
                <a:gd name="T0" fmla="*/ 0 w 3438"/>
                <a:gd name="T1" fmla="*/ 0 h 3493"/>
                <a:gd name="T2" fmla="*/ 0 w 3438"/>
                <a:gd name="T3" fmla="*/ 0 h 3493"/>
                <a:gd name="T4" fmla="*/ 0 w 3438"/>
                <a:gd name="T5" fmla="*/ 0 h 3493"/>
                <a:gd name="T6" fmla="*/ 0 w 3438"/>
                <a:gd name="T7" fmla="*/ 0 h 3493"/>
                <a:gd name="T8" fmla="*/ 0 w 3438"/>
                <a:gd name="T9" fmla="*/ 0 h 3493"/>
                <a:gd name="T10" fmla="*/ 0 w 3438"/>
                <a:gd name="T11" fmla="*/ 0 h 3493"/>
                <a:gd name="T12" fmla="*/ 0 w 3438"/>
                <a:gd name="T13" fmla="*/ 0 h 3493"/>
                <a:gd name="T14" fmla="*/ 0 w 3438"/>
                <a:gd name="T15" fmla="*/ 0 h 3493"/>
                <a:gd name="T16" fmla="*/ 0 w 3438"/>
                <a:gd name="T17" fmla="*/ 0 h 3493"/>
                <a:gd name="T18" fmla="*/ 0 w 3438"/>
                <a:gd name="T19" fmla="*/ 0 h 3493"/>
                <a:gd name="T20" fmla="*/ 0 w 3438"/>
                <a:gd name="T21" fmla="*/ 0 h 3493"/>
                <a:gd name="T22" fmla="*/ 0 w 3438"/>
                <a:gd name="T23" fmla="*/ 0 h 3493"/>
                <a:gd name="T24" fmla="*/ 0 w 3438"/>
                <a:gd name="T25" fmla="*/ 0 h 3493"/>
                <a:gd name="T26" fmla="*/ 0 w 3438"/>
                <a:gd name="T27" fmla="*/ 0 h 3493"/>
                <a:gd name="T28" fmla="*/ 0 w 3438"/>
                <a:gd name="T29" fmla="*/ 0 h 3493"/>
                <a:gd name="T30" fmla="*/ 0 w 3438"/>
                <a:gd name="T31" fmla="*/ 0 h 3493"/>
                <a:gd name="T32" fmla="*/ 0 w 3438"/>
                <a:gd name="T33" fmla="*/ 0 h 3493"/>
                <a:gd name="T34" fmla="*/ 0 w 3438"/>
                <a:gd name="T35" fmla="*/ 0 h 3493"/>
                <a:gd name="T36" fmla="*/ 0 w 3438"/>
                <a:gd name="T37" fmla="*/ 0 h 3493"/>
                <a:gd name="T38" fmla="*/ 0 w 3438"/>
                <a:gd name="T39" fmla="*/ 0 h 3493"/>
                <a:gd name="T40" fmla="*/ 0 w 3438"/>
                <a:gd name="T41" fmla="*/ 0 h 3493"/>
                <a:gd name="T42" fmla="*/ 0 w 3438"/>
                <a:gd name="T43" fmla="*/ 0 h 3493"/>
                <a:gd name="T44" fmla="*/ 0 w 3438"/>
                <a:gd name="T45" fmla="*/ 0 h 3493"/>
                <a:gd name="T46" fmla="*/ 0 w 3438"/>
                <a:gd name="T47" fmla="*/ 0 h 3493"/>
                <a:gd name="T48" fmla="*/ 0 w 3438"/>
                <a:gd name="T49" fmla="*/ 0 h 3493"/>
                <a:gd name="T50" fmla="*/ 0 w 3438"/>
                <a:gd name="T51" fmla="*/ 0 h 3493"/>
                <a:gd name="T52" fmla="*/ 0 w 3438"/>
                <a:gd name="T53" fmla="*/ 0 h 3493"/>
                <a:gd name="T54" fmla="*/ 0 w 3438"/>
                <a:gd name="T55" fmla="*/ 0 h 3493"/>
                <a:gd name="T56" fmla="*/ 0 w 3438"/>
                <a:gd name="T57" fmla="*/ 0 h 3493"/>
                <a:gd name="T58" fmla="*/ 0 w 3438"/>
                <a:gd name="T59" fmla="*/ 0 h 3493"/>
                <a:gd name="T60" fmla="*/ 0 w 3438"/>
                <a:gd name="T61" fmla="*/ 0 h 3493"/>
                <a:gd name="T62" fmla="*/ 0 w 3438"/>
                <a:gd name="T63" fmla="*/ 0 h 3493"/>
                <a:gd name="T64" fmla="*/ 0 w 3438"/>
                <a:gd name="T65" fmla="*/ 0 h 3493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3438"/>
                <a:gd name="T100" fmla="*/ 0 h 3493"/>
                <a:gd name="T101" fmla="*/ 3438 w 3438"/>
                <a:gd name="T102" fmla="*/ 3493 h 3493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3438" h="3493">
                  <a:moveTo>
                    <a:pt x="1912" y="2916"/>
                  </a:moveTo>
                  <a:lnTo>
                    <a:pt x="1912" y="2045"/>
                  </a:lnTo>
                  <a:lnTo>
                    <a:pt x="3438" y="2597"/>
                  </a:lnTo>
                  <a:lnTo>
                    <a:pt x="3438" y="2161"/>
                  </a:lnTo>
                  <a:lnTo>
                    <a:pt x="1912" y="1276"/>
                  </a:lnTo>
                  <a:lnTo>
                    <a:pt x="1912" y="200"/>
                  </a:lnTo>
                  <a:lnTo>
                    <a:pt x="1907" y="159"/>
                  </a:lnTo>
                  <a:lnTo>
                    <a:pt x="1896" y="122"/>
                  </a:lnTo>
                  <a:lnTo>
                    <a:pt x="1876" y="88"/>
                  </a:lnTo>
                  <a:lnTo>
                    <a:pt x="1853" y="58"/>
                  </a:lnTo>
                  <a:lnTo>
                    <a:pt x="1822" y="33"/>
                  </a:lnTo>
                  <a:lnTo>
                    <a:pt x="1789" y="15"/>
                  </a:lnTo>
                  <a:lnTo>
                    <a:pt x="1753" y="4"/>
                  </a:lnTo>
                  <a:lnTo>
                    <a:pt x="1713" y="0"/>
                  </a:lnTo>
                  <a:lnTo>
                    <a:pt x="1672" y="4"/>
                  </a:lnTo>
                  <a:lnTo>
                    <a:pt x="1635" y="15"/>
                  </a:lnTo>
                  <a:lnTo>
                    <a:pt x="1601" y="33"/>
                  </a:lnTo>
                  <a:lnTo>
                    <a:pt x="1571" y="58"/>
                  </a:lnTo>
                  <a:lnTo>
                    <a:pt x="1546" y="88"/>
                  </a:lnTo>
                  <a:lnTo>
                    <a:pt x="1528" y="122"/>
                  </a:lnTo>
                  <a:lnTo>
                    <a:pt x="1517" y="159"/>
                  </a:lnTo>
                  <a:lnTo>
                    <a:pt x="1513" y="200"/>
                  </a:lnTo>
                  <a:lnTo>
                    <a:pt x="1513" y="1286"/>
                  </a:lnTo>
                  <a:lnTo>
                    <a:pt x="0" y="2167"/>
                  </a:lnTo>
                  <a:lnTo>
                    <a:pt x="0" y="2597"/>
                  </a:lnTo>
                  <a:lnTo>
                    <a:pt x="1513" y="2054"/>
                  </a:lnTo>
                  <a:lnTo>
                    <a:pt x="1513" y="2927"/>
                  </a:lnTo>
                  <a:lnTo>
                    <a:pt x="1196" y="3163"/>
                  </a:lnTo>
                  <a:lnTo>
                    <a:pt x="1196" y="3493"/>
                  </a:lnTo>
                  <a:lnTo>
                    <a:pt x="1713" y="3328"/>
                  </a:lnTo>
                  <a:lnTo>
                    <a:pt x="2279" y="3487"/>
                  </a:lnTo>
                  <a:lnTo>
                    <a:pt x="2279" y="3194"/>
                  </a:lnTo>
                  <a:lnTo>
                    <a:pt x="1912" y="291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16" name="Oval 71"/>
            <p:cNvSpPr>
              <a:spLocks noChangeArrowheads="1"/>
            </p:cNvSpPr>
            <p:nvPr/>
          </p:nvSpPr>
          <p:spPr bwMode="auto">
            <a:xfrm>
              <a:off x="3387" y="1239"/>
              <a:ext cx="48" cy="48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0" name="Group 72"/>
          <p:cNvGrpSpPr>
            <a:grpSpLocks/>
          </p:cNvGrpSpPr>
          <p:nvPr/>
        </p:nvGrpSpPr>
        <p:grpSpPr bwMode="auto">
          <a:xfrm rot="-3397092">
            <a:off x="2317750" y="3910013"/>
            <a:ext cx="457200" cy="533400"/>
            <a:chOff x="3264" y="1104"/>
            <a:chExt cx="288" cy="336"/>
          </a:xfrm>
        </p:grpSpPr>
        <p:sp>
          <p:nvSpPr>
            <p:cNvPr id="54313" name="Freeform 73"/>
            <p:cNvSpPr>
              <a:spLocks/>
            </p:cNvSpPr>
            <p:nvPr/>
          </p:nvSpPr>
          <p:spPr bwMode="auto">
            <a:xfrm rot="3305846">
              <a:off x="3240" y="1128"/>
              <a:ext cx="336" cy="288"/>
            </a:xfrm>
            <a:custGeom>
              <a:avLst/>
              <a:gdLst>
                <a:gd name="T0" fmla="*/ 0 w 3438"/>
                <a:gd name="T1" fmla="*/ 0 h 3493"/>
                <a:gd name="T2" fmla="*/ 0 w 3438"/>
                <a:gd name="T3" fmla="*/ 0 h 3493"/>
                <a:gd name="T4" fmla="*/ 0 w 3438"/>
                <a:gd name="T5" fmla="*/ 0 h 3493"/>
                <a:gd name="T6" fmla="*/ 0 w 3438"/>
                <a:gd name="T7" fmla="*/ 0 h 3493"/>
                <a:gd name="T8" fmla="*/ 0 w 3438"/>
                <a:gd name="T9" fmla="*/ 0 h 3493"/>
                <a:gd name="T10" fmla="*/ 0 w 3438"/>
                <a:gd name="T11" fmla="*/ 0 h 3493"/>
                <a:gd name="T12" fmla="*/ 0 w 3438"/>
                <a:gd name="T13" fmla="*/ 0 h 3493"/>
                <a:gd name="T14" fmla="*/ 0 w 3438"/>
                <a:gd name="T15" fmla="*/ 0 h 3493"/>
                <a:gd name="T16" fmla="*/ 0 w 3438"/>
                <a:gd name="T17" fmla="*/ 0 h 3493"/>
                <a:gd name="T18" fmla="*/ 0 w 3438"/>
                <a:gd name="T19" fmla="*/ 0 h 3493"/>
                <a:gd name="T20" fmla="*/ 0 w 3438"/>
                <a:gd name="T21" fmla="*/ 0 h 3493"/>
                <a:gd name="T22" fmla="*/ 0 w 3438"/>
                <a:gd name="T23" fmla="*/ 0 h 3493"/>
                <a:gd name="T24" fmla="*/ 0 w 3438"/>
                <a:gd name="T25" fmla="*/ 0 h 3493"/>
                <a:gd name="T26" fmla="*/ 0 w 3438"/>
                <a:gd name="T27" fmla="*/ 0 h 3493"/>
                <a:gd name="T28" fmla="*/ 0 w 3438"/>
                <a:gd name="T29" fmla="*/ 0 h 3493"/>
                <a:gd name="T30" fmla="*/ 0 w 3438"/>
                <a:gd name="T31" fmla="*/ 0 h 3493"/>
                <a:gd name="T32" fmla="*/ 0 w 3438"/>
                <a:gd name="T33" fmla="*/ 0 h 3493"/>
                <a:gd name="T34" fmla="*/ 0 w 3438"/>
                <a:gd name="T35" fmla="*/ 0 h 3493"/>
                <a:gd name="T36" fmla="*/ 0 w 3438"/>
                <a:gd name="T37" fmla="*/ 0 h 3493"/>
                <a:gd name="T38" fmla="*/ 0 w 3438"/>
                <a:gd name="T39" fmla="*/ 0 h 3493"/>
                <a:gd name="T40" fmla="*/ 0 w 3438"/>
                <a:gd name="T41" fmla="*/ 0 h 3493"/>
                <a:gd name="T42" fmla="*/ 0 w 3438"/>
                <a:gd name="T43" fmla="*/ 0 h 3493"/>
                <a:gd name="T44" fmla="*/ 0 w 3438"/>
                <a:gd name="T45" fmla="*/ 0 h 3493"/>
                <a:gd name="T46" fmla="*/ 0 w 3438"/>
                <a:gd name="T47" fmla="*/ 0 h 3493"/>
                <a:gd name="T48" fmla="*/ 0 w 3438"/>
                <a:gd name="T49" fmla="*/ 0 h 3493"/>
                <a:gd name="T50" fmla="*/ 0 w 3438"/>
                <a:gd name="T51" fmla="*/ 0 h 3493"/>
                <a:gd name="T52" fmla="*/ 0 w 3438"/>
                <a:gd name="T53" fmla="*/ 0 h 3493"/>
                <a:gd name="T54" fmla="*/ 0 w 3438"/>
                <a:gd name="T55" fmla="*/ 0 h 3493"/>
                <a:gd name="T56" fmla="*/ 0 w 3438"/>
                <a:gd name="T57" fmla="*/ 0 h 3493"/>
                <a:gd name="T58" fmla="*/ 0 w 3438"/>
                <a:gd name="T59" fmla="*/ 0 h 3493"/>
                <a:gd name="T60" fmla="*/ 0 w 3438"/>
                <a:gd name="T61" fmla="*/ 0 h 3493"/>
                <a:gd name="T62" fmla="*/ 0 w 3438"/>
                <a:gd name="T63" fmla="*/ 0 h 3493"/>
                <a:gd name="T64" fmla="*/ 0 w 3438"/>
                <a:gd name="T65" fmla="*/ 0 h 3493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3438"/>
                <a:gd name="T100" fmla="*/ 0 h 3493"/>
                <a:gd name="T101" fmla="*/ 3438 w 3438"/>
                <a:gd name="T102" fmla="*/ 3493 h 3493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3438" h="3493">
                  <a:moveTo>
                    <a:pt x="1912" y="2916"/>
                  </a:moveTo>
                  <a:lnTo>
                    <a:pt x="1912" y="2045"/>
                  </a:lnTo>
                  <a:lnTo>
                    <a:pt x="3438" y="2597"/>
                  </a:lnTo>
                  <a:lnTo>
                    <a:pt x="3438" y="2161"/>
                  </a:lnTo>
                  <a:lnTo>
                    <a:pt x="1912" y="1276"/>
                  </a:lnTo>
                  <a:lnTo>
                    <a:pt x="1912" y="200"/>
                  </a:lnTo>
                  <a:lnTo>
                    <a:pt x="1907" y="159"/>
                  </a:lnTo>
                  <a:lnTo>
                    <a:pt x="1896" y="122"/>
                  </a:lnTo>
                  <a:lnTo>
                    <a:pt x="1876" y="88"/>
                  </a:lnTo>
                  <a:lnTo>
                    <a:pt x="1853" y="58"/>
                  </a:lnTo>
                  <a:lnTo>
                    <a:pt x="1822" y="33"/>
                  </a:lnTo>
                  <a:lnTo>
                    <a:pt x="1789" y="15"/>
                  </a:lnTo>
                  <a:lnTo>
                    <a:pt x="1753" y="4"/>
                  </a:lnTo>
                  <a:lnTo>
                    <a:pt x="1713" y="0"/>
                  </a:lnTo>
                  <a:lnTo>
                    <a:pt x="1672" y="4"/>
                  </a:lnTo>
                  <a:lnTo>
                    <a:pt x="1635" y="15"/>
                  </a:lnTo>
                  <a:lnTo>
                    <a:pt x="1601" y="33"/>
                  </a:lnTo>
                  <a:lnTo>
                    <a:pt x="1571" y="58"/>
                  </a:lnTo>
                  <a:lnTo>
                    <a:pt x="1546" y="88"/>
                  </a:lnTo>
                  <a:lnTo>
                    <a:pt x="1528" y="122"/>
                  </a:lnTo>
                  <a:lnTo>
                    <a:pt x="1517" y="159"/>
                  </a:lnTo>
                  <a:lnTo>
                    <a:pt x="1513" y="200"/>
                  </a:lnTo>
                  <a:lnTo>
                    <a:pt x="1513" y="1286"/>
                  </a:lnTo>
                  <a:lnTo>
                    <a:pt x="0" y="2167"/>
                  </a:lnTo>
                  <a:lnTo>
                    <a:pt x="0" y="2597"/>
                  </a:lnTo>
                  <a:lnTo>
                    <a:pt x="1513" y="2054"/>
                  </a:lnTo>
                  <a:lnTo>
                    <a:pt x="1513" y="2927"/>
                  </a:lnTo>
                  <a:lnTo>
                    <a:pt x="1196" y="3163"/>
                  </a:lnTo>
                  <a:lnTo>
                    <a:pt x="1196" y="3493"/>
                  </a:lnTo>
                  <a:lnTo>
                    <a:pt x="1713" y="3328"/>
                  </a:lnTo>
                  <a:lnTo>
                    <a:pt x="2279" y="3487"/>
                  </a:lnTo>
                  <a:lnTo>
                    <a:pt x="2279" y="3194"/>
                  </a:lnTo>
                  <a:lnTo>
                    <a:pt x="1912" y="291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14" name="Oval 74"/>
            <p:cNvSpPr>
              <a:spLocks noChangeArrowheads="1"/>
            </p:cNvSpPr>
            <p:nvPr/>
          </p:nvSpPr>
          <p:spPr bwMode="auto">
            <a:xfrm>
              <a:off x="3387" y="1239"/>
              <a:ext cx="48" cy="48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1" name="Group 75"/>
          <p:cNvGrpSpPr>
            <a:grpSpLocks/>
          </p:cNvGrpSpPr>
          <p:nvPr/>
        </p:nvGrpSpPr>
        <p:grpSpPr bwMode="auto">
          <a:xfrm>
            <a:off x="4419600" y="3462338"/>
            <a:ext cx="2624138" cy="1012825"/>
            <a:chOff x="2739" y="2181"/>
            <a:chExt cx="1653" cy="638"/>
          </a:xfrm>
        </p:grpSpPr>
        <p:sp>
          <p:nvSpPr>
            <p:cNvPr id="54311" name="Line 76"/>
            <p:cNvSpPr>
              <a:spLocks noChangeShapeType="1"/>
            </p:cNvSpPr>
            <p:nvPr/>
          </p:nvSpPr>
          <p:spPr bwMode="auto">
            <a:xfrm>
              <a:off x="2739" y="2181"/>
              <a:ext cx="1484" cy="530"/>
            </a:xfrm>
            <a:prstGeom prst="line">
              <a:avLst/>
            </a:prstGeom>
            <a:noFill/>
            <a:ln w="9525">
              <a:solidFill>
                <a:srgbClr val="EAEAEA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12" name="Text Box 77"/>
            <p:cNvSpPr txBox="1">
              <a:spLocks noChangeArrowheads="1"/>
            </p:cNvSpPr>
            <p:nvPr/>
          </p:nvSpPr>
          <p:spPr bwMode="auto">
            <a:xfrm>
              <a:off x="4010" y="2601"/>
              <a:ext cx="382" cy="218"/>
            </a:xfrm>
            <a:prstGeom prst="rect">
              <a:avLst/>
            </a:prstGeom>
            <a:gradFill rotWithShape="0">
              <a:gsLst>
                <a:gs pos="0">
                  <a:srgbClr val="9B9B9B"/>
                </a:gs>
                <a:gs pos="50000">
                  <a:srgbClr val="EAEAEA"/>
                </a:gs>
                <a:gs pos="100000">
                  <a:srgbClr val="9B9B9B"/>
                </a:gs>
              </a:gsLst>
              <a:lin ang="540000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>
              <a:lvl1pPr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1600">
                  <a:solidFill>
                    <a:schemeClr val="accent2"/>
                  </a:solidFill>
                  <a:latin typeface="Comic Sans MS" pitchFamily="66" charset="0"/>
                </a:rPr>
                <a:t>110</a:t>
              </a:r>
              <a:r>
                <a:rPr lang="en-GB" sz="1600" baseline="30000">
                  <a:solidFill>
                    <a:schemeClr val="accent2"/>
                  </a:solidFill>
                  <a:latin typeface="Comic Sans MS" pitchFamily="66" charset="0"/>
                </a:rPr>
                <a:t>o</a:t>
              </a:r>
              <a:endParaRPr lang="en-GB" sz="1600">
                <a:solidFill>
                  <a:schemeClr val="accent2"/>
                </a:solidFill>
                <a:latin typeface="Comic Sans MS" pitchFamily="66" charset="0"/>
              </a:endParaRPr>
            </a:p>
          </p:txBody>
        </p:sp>
      </p:grpSp>
      <p:grpSp>
        <p:nvGrpSpPr>
          <p:cNvPr id="22" name="Group 78"/>
          <p:cNvGrpSpPr>
            <a:grpSpLocks/>
          </p:cNvGrpSpPr>
          <p:nvPr/>
        </p:nvGrpSpPr>
        <p:grpSpPr bwMode="auto">
          <a:xfrm>
            <a:off x="1550988" y="3457575"/>
            <a:ext cx="2873375" cy="1150938"/>
            <a:chOff x="932" y="2178"/>
            <a:chExt cx="1810" cy="725"/>
          </a:xfrm>
        </p:grpSpPr>
        <p:sp>
          <p:nvSpPr>
            <p:cNvPr id="54309" name="Line 79"/>
            <p:cNvSpPr>
              <a:spLocks noChangeShapeType="1"/>
            </p:cNvSpPr>
            <p:nvPr/>
          </p:nvSpPr>
          <p:spPr bwMode="auto">
            <a:xfrm flipH="1">
              <a:off x="1220" y="2178"/>
              <a:ext cx="1522" cy="566"/>
            </a:xfrm>
            <a:prstGeom prst="line">
              <a:avLst/>
            </a:prstGeom>
            <a:noFill/>
            <a:ln w="9525">
              <a:solidFill>
                <a:srgbClr val="EAEAEA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10" name="Text Box 80"/>
            <p:cNvSpPr txBox="1">
              <a:spLocks noChangeArrowheads="1"/>
            </p:cNvSpPr>
            <p:nvPr/>
          </p:nvSpPr>
          <p:spPr bwMode="auto">
            <a:xfrm>
              <a:off x="932" y="2685"/>
              <a:ext cx="414" cy="218"/>
            </a:xfrm>
            <a:prstGeom prst="rect">
              <a:avLst/>
            </a:prstGeom>
            <a:gradFill rotWithShape="0">
              <a:gsLst>
                <a:gs pos="0">
                  <a:srgbClr val="9B9B9B"/>
                </a:gs>
                <a:gs pos="50000">
                  <a:srgbClr val="EAEAEA"/>
                </a:gs>
                <a:gs pos="100000">
                  <a:srgbClr val="9B9B9B"/>
                </a:gs>
              </a:gsLst>
              <a:lin ang="540000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>
              <a:lvl1pPr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1600">
                  <a:solidFill>
                    <a:schemeClr val="accent2"/>
                  </a:solidFill>
                  <a:latin typeface="Comic Sans MS" pitchFamily="66" charset="0"/>
                </a:rPr>
                <a:t>250</a:t>
              </a:r>
              <a:r>
                <a:rPr lang="en-GB" sz="1600" baseline="30000">
                  <a:solidFill>
                    <a:schemeClr val="accent2"/>
                  </a:solidFill>
                  <a:latin typeface="Comic Sans MS" pitchFamily="66" charset="0"/>
                </a:rPr>
                <a:t>o</a:t>
              </a:r>
              <a:endParaRPr lang="en-GB" sz="1600">
                <a:solidFill>
                  <a:schemeClr val="accent2"/>
                </a:solidFill>
                <a:latin typeface="Comic Sans MS" pitchFamily="66" charset="0"/>
              </a:endParaRPr>
            </a:p>
          </p:txBody>
        </p:sp>
      </p:grpSp>
      <p:grpSp>
        <p:nvGrpSpPr>
          <p:cNvPr id="23" name="Group 81"/>
          <p:cNvGrpSpPr>
            <a:grpSpLocks/>
          </p:cNvGrpSpPr>
          <p:nvPr/>
        </p:nvGrpSpPr>
        <p:grpSpPr bwMode="auto">
          <a:xfrm rot="-3321341">
            <a:off x="2701925" y="1709738"/>
            <a:ext cx="457200" cy="533400"/>
            <a:chOff x="3264" y="1104"/>
            <a:chExt cx="288" cy="336"/>
          </a:xfrm>
        </p:grpSpPr>
        <p:sp>
          <p:nvSpPr>
            <p:cNvPr id="54307" name="Freeform 82"/>
            <p:cNvSpPr>
              <a:spLocks/>
            </p:cNvSpPr>
            <p:nvPr/>
          </p:nvSpPr>
          <p:spPr bwMode="auto">
            <a:xfrm rot="3305846">
              <a:off x="3240" y="1128"/>
              <a:ext cx="336" cy="288"/>
            </a:xfrm>
            <a:custGeom>
              <a:avLst/>
              <a:gdLst>
                <a:gd name="T0" fmla="*/ 0 w 3438"/>
                <a:gd name="T1" fmla="*/ 0 h 3493"/>
                <a:gd name="T2" fmla="*/ 0 w 3438"/>
                <a:gd name="T3" fmla="*/ 0 h 3493"/>
                <a:gd name="T4" fmla="*/ 0 w 3438"/>
                <a:gd name="T5" fmla="*/ 0 h 3493"/>
                <a:gd name="T6" fmla="*/ 0 w 3438"/>
                <a:gd name="T7" fmla="*/ 0 h 3493"/>
                <a:gd name="T8" fmla="*/ 0 w 3438"/>
                <a:gd name="T9" fmla="*/ 0 h 3493"/>
                <a:gd name="T10" fmla="*/ 0 w 3438"/>
                <a:gd name="T11" fmla="*/ 0 h 3493"/>
                <a:gd name="T12" fmla="*/ 0 w 3438"/>
                <a:gd name="T13" fmla="*/ 0 h 3493"/>
                <a:gd name="T14" fmla="*/ 0 w 3438"/>
                <a:gd name="T15" fmla="*/ 0 h 3493"/>
                <a:gd name="T16" fmla="*/ 0 w 3438"/>
                <a:gd name="T17" fmla="*/ 0 h 3493"/>
                <a:gd name="T18" fmla="*/ 0 w 3438"/>
                <a:gd name="T19" fmla="*/ 0 h 3493"/>
                <a:gd name="T20" fmla="*/ 0 w 3438"/>
                <a:gd name="T21" fmla="*/ 0 h 3493"/>
                <a:gd name="T22" fmla="*/ 0 w 3438"/>
                <a:gd name="T23" fmla="*/ 0 h 3493"/>
                <a:gd name="T24" fmla="*/ 0 w 3438"/>
                <a:gd name="T25" fmla="*/ 0 h 3493"/>
                <a:gd name="T26" fmla="*/ 0 w 3438"/>
                <a:gd name="T27" fmla="*/ 0 h 3493"/>
                <a:gd name="T28" fmla="*/ 0 w 3438"/>
                <a:gd name="T29" fmla="*/ 0 h 3493"/>
                <a:gd name="T30" fmla="*/ 0 w 3438"/>
                <a:gd name="T31" fmla="*/ 0 h 3493"/>
                <a:gd name="T32" fmla="*/ 0 w 3438"/>
                <a:gd name="T33" fmla="*/ 0 h 3493"/>
                <a:gd name="T34" fmla="*/ 0 w 3438"/>
                <a:gd name="T35" fmla="*/ 0 h 3493"/>
                <a:gd name="T36" fmla="*/ 0 w 3438"/>
                <a:gd name="T37" fmla="*/ 0 h 3493"/>
                <a:gd name="T38" fmla="*/ 0 w 3438"/>
                <a:gd name="T39" fmla="*/ 0 h 3493"/>
                <a:gd name="T40" fmla="*/ 0 w 3438"/>
                <a:gd name="T41" fmla="*/ 0 h 3493"/>
                <a:gd name="T42" fmla="*/ 0 w 3438"/>
                <a:gd name="T43" fmla="*/ 0 h 3493"/>
                <a:gd name="T44" fmla="*/ 0 w 3438"/>
                <a:gd name="T45" fmla="*/ 0 h 3493"/>
                <a:gd name="T46" fmla="*/ 0 w 3438"/>
                <a:gd name="T47" fmla="*/ 0 h 3493"/>
                <a:gd name="T48" fmla="*/ 0 w 3438"/>
                <a:gd name="T49" fmla="*/ 0 h 3493"/>
                <a:gd name="T50" fmla="*/ 0 w 3438"/>
                <a:gd name="T51" fmla="*/ 0 h 3493"/>
                <a:gd name="T52" fmla="*/ 0 w 3438"/>
                <a:gd name="T53" fmla="*/ 0 h 3493"/>
                <a:gd name="T54" fmla="*/ 0 w 3438"/>
                <a:gd name="T55" fmla="*/ 0 h 3493"/>
                <a:gd name="T56" fmla="*/ 0 w 3438"/>
                <a:gd name="T57" fmla="*/ 0 h 3493"/>
                <a:gd name="T58" fmla="*/ 0 w 3438"/>
                <a:gd name="T59" fmla="*/ 0 h 3493"/>
                <a:gd name="T60" fmla="*/ 0 w 3438"/>
                <a:gd name="T61" fmla="*/ 0 h 3493"/>
                <a:gd name="T62" fmla="*/ 0 w 3438"/>
                <a:gd name="T63" fmla="*/ 0 h 3493"/>
                <a:gd name="T64" fmla="*/ 0 w 3438"/>
                <a:gd name="T65" fmla="*/ 0 h 3493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3438"/>
                <a:gd name="T100" fmla="*/ 0 h 3493"/>
                <a:gd name="T101" fmla="*/ 3438 w 3438"/>
                <a:gd name="T102" fmla="*/ 3493 h 3493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3438" h="3493">
                  <a:moveTo>
                    <a:pt x="1912" y="2916"/>
                  </a:moveTo>
                  <a:lnTo>
                    <a:pt x="1912" y="2045"/>
                  </a:lnTo>
                  <a:lnTo>
                    <a:pt x="3438" y="2597"/>
                  </a:lnTo>
                  <a:lnTo>
                    <a:pt x="3438" y="2161"/>
                  </a:lnTo>
                  <a:lnTo>
                    <a:pt x="1912" y="1276"/>
                  </a:lnTo>
                  <a:lnTo>
                    <a:pt x="1912" y="200"/>
                  </a:lnTo>
                  <a:lnTo>
                    <a:pt x="1907" y="159"/>
                  </a:lnTo>
                  <a:lnTo>
                    <a:pt x="1896" y="122"/>
                  </a:lnTo>
                  <a:lnTo>
                    <a:pt x="1876" y="88"/>
                  </a:lnTo>
                  <a:lnTo>
                    <a:pt x="1853" y="58"/>
                  </a:lnTo>
                  <a:lnTo>
                    <a:pt x="1822" y="33"/>
                  </a:lnTo>
                  <a:lnTo>
                    <a:pt x="1789" y="15"/>
                  </a:lnTo>
                  <a:lnTo>
                    <a:pt x="1753" y="4"/>
                  </a:lnTo>
                  <a:lnTo>
                    <a:pt x="1713" y="0"/>
                  </a:lnTo>
                  <a:lnTo>
                    <a:pt x="1672" y="4"/>
                  </a:lnTo>
                  <a:lnTo>
                    <a:pt x="1635" y="15"/>
                  </a:lnTo>
                  <a:lnTo>
                    <a:pt x="1601" y="33"/>
                  </a:lnTo>
                  <a:lnTo>
                    <a:pt x="1571" y="58"/>
                  </a:lnTo>
                  <a:lnTo>
                    <a:pt x="1546" y="88"/>
                  </a:lnTo>
                  <a:lnTo>
                    <a:pt x="1528" y="122"/>
                  </a:lnTo>
                  <a:lnTo>
                    <a:pt x="1517" y="159"/>
                  </a:lnTo>
                  <a:lnTo>
                    <a:pt x="1513" y="200"/>
                  </a:lnTo>
                  <a:lnTo>
                    <a:pt x="1513" y="1286"/>
                  </a:lnTo>
                  <a:lnTo>
                    <a:pt x="0" y="2167"/>
                  </a:lnTo>
                  <a:lnTo>
                    <a:pt x="0" y="2597"/>
                  </a:lnTo>
                  <a:lnTo>
                    <a:pt x="1513" y="2054"/>
                  </a:lnTo>
                  <a:lnTo>
                    <a:pt x="1513" y="2927"/>
                  </a:lnTo>
                  <a:lnTo>
                    <a:pt x="1196" y="3163"/>
                  </a:lnTo>
                  <a:lnTo>
                    <a:pt x="1196" y="3493"/>
                  </a:lnTo>
                  <a:lnTo>
                    <a:pt x="1713" y="3328"/>
                  </a:lnTo>
                  <a:lnTo>
                    <a:pt x="2279" y="3487"/>
                  </a:lnTo>
                  <a:lnTo>
                    <a:pt x="2279" y="3194"/>
                  </a:lnTo>
                  <a:lnTo>
                    <a:pt x="1912" y="291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08" name="Oval 83"/>
            <p:cNvSpPr>
              <a:spLocks noChangeArrowheads="1"/>
            </p:cNvSpPr>
            <p:nvPr/>
          </p:nvSpPr>
          <p:spPr bwMode="auto">
            <a:xfrm>
              <a:off x="3387" y="1239"/>
              <a:ext cx="48" cy="48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4" name="Group 84"/>
          <p:cNvGrpSpPr>
            <a:grpSpLocks/>
          </p:cNvGrpSpPr>
          <p:nvPr/>
        </p:nvGrpSpPr>
        <p:grpSpPr bwMode="auto">
          <a:xfrm rot="-3321341">
            <a:off x="4394200" y="5005388"/>
            <a:ext cx="457200" cy="533400"/>
            <a:chOff x="3264" y="1104"/>
            <a:chExt cx="288" cy="336"/>
          </a:xfrm>
        </p:grpSpPr>
        <p:sp>
          <p:nvSpPr>
            <p:cNvPr id="54305" name="Freeform 85"/>
            <p:cNvSpPr>
              <a:spLocks/>
            </p:cNvSpPr>
            <p:nvPr/>
          </p:nvSpPr>
          <p:spPr bwMode="auto">
            <a:xfrm rot="3305846">
              <a:off x="3240" y="1128"/>
              <a:ext cx="336" cy="288"/>
            </a:xfrm>
            <a:custGeom>
              <a:avLst/>
              <a:gdLst>
                <a:gd name="T0" fmla="*/ 0 w 3438"/>
                <a:gd name="T1" fmla="*/ 0 h 3493"/>
                <a:gd name="T2" fmla="*/ 0 w 3438"/>
                <a:gd name="T3" fmla="*/ 0 h 3493"/>
                <a:gd name="T4" fmla="*/ 0 w 3438"/>
                <a:gd name="T5" fmla="*/ 0 h 3493"/>
                <a:gd name="T6" fmla="*/ 0 w 3438"/>
                <a:gd name="T7" fmla="*/ 0 h 3493"/>
                <a:gd name="T8" fmla="*/ 0 w 3438"/>
                <a:gd name="T9" fmla="*/ 0 h 3493"/>
                <a:gd name="T10" fmla="*/ 0 w 3438"/>
                <a:gd name="T11" fmla="*/ 0 h 3493"/>
                <a:gd name="T12" fmla="*/ 0 w 3438"/>
                <a:gd name="T13" fmla="*/ 0 h 3493"/>
                <a:gd name="T14" fmla="*/ 0 w 3438"/>
                <a:gd name="T15" fmla="*/ 0 h 3493"/>
                <a:gd name="T16" fmla="*/ 0 w 3438"/>
                <a:gd name="T17" fmla="*/ 0 h 3493"/>
                <a:gd name="T18" fmla="*/ 0 w 3438"/>
                <a:gd name="T19" fmla="*/ 0 h 3493"/>
                <a:gd name="T20" fmla="*/ 0 w 3438"/>
                <a:gd name="T21" fmla="*/ 0 h 3493"/>
                <a:gd name="T22" fmla="*/ 0 w 3438"/>
                <a:gd name="T23" fmla="*/ 0 h 3493"/>
                <a:gd name="T24" fmla="*/ 0 w 3438"/>
                <a:gd name="T25" fmla="*/ 0 h 3493"/>
                <a:gd name="T26" fmla="*/ 0 w 3438"/>
                <a:gd name="T27" fmla="*/ 0 h 3493"/>
                <a:gd name="T28" fmla="*/ 0 w 3438"/>
                <a:gd name="T29" fmla="*/ 0 h 3493"/>
                <a:gd name="T30" fmla="*/ 0 w 3438"/>
                <a:gd name="T31" fmla="*/ 0 h 3493"/>
                <a:gd name="T32" fmla="*/ 0 w 3438"/>
                <a:gd name="T33" fmla="*/ 0 h 3493"/>
                <a:gd name="T34" fmla="*/ 0 w 3438"/>
                <a:gd name="T35" fmla="*/ 0 h 3493"/>
                <a:gd name="T36" fmla="*/ 0 w 3438"/>
                <a:gd name="T37" fmla="*/ 0 h 3493"/>
                <a:gd name="T38" fmla="*/ 0 w 3438"/>
                <a:gd name="T39" fmla="*/ 0 h 3493"/>
                <a:gd name="T40" fmla="*/ 0 w 3438"/>
                <a:gd name="T41" fmla="*/ 0 h 3493"/>
                <a:gd name="T42" fmla="*/ 0 w 3438"/>
                <a:gd name="T43" fmla="*/ 0 h 3493"/>
                <a:gd name="T44" fmla="*/ 0 w 3438"/>
                <a:gd name="T45" fmla="*/ 0 h 3493"/>
                <a:gd name="T46" fmla="*/ 0 w 3438"/>
                <a:gd name="T47" fmla="*/ 0 h 3493"/>
                <a:gd name="T48" fmla="*/ 0 w 3438"/>
                <a:gd name="T49" fmla="*/ 0 h 3493"/>
                <a:gd name="T50" fmla="*/ 0 w 3438"/>
                <a:gd name="T51" fmla="*/ 0 h 3493"/>
                <a:gd name="T52" fmla="*/ 0 w 3438"/>
                <a:gd name="T53" fmla="*/ 0 h 3493"/>
                <a:gd name="T54" fmla="*/ 0 w 3438"/>
                <a:gd name="T55" fmla="*/ 0 h 3493"/>
                <a:gd name="T56" fmla="*/ 0 w 3438"/>
                <a:gd name="T57" fmla="*/ 0 h 3493"/>
                <a:gd name="T58" fmla="*/ 0 w 3438"/>
                <a:gd name="T59" fmla="*/ 0 h 3493"/>
                <a:gd name="T60" fmla="*/ 0 w 3438"/>
                <a:gd name="T61" fmla="*/ 0 h 3493"/>
                <a:gd name="T62" fmla="*/ 0 w 3438"/>
                <a:gd name="T63" fmla="*/ 0 h 3493"/>
                <a:gd name="T64" fmla="*/ 0 w 3438"/>
                <a:gd name="T65" fmla="*/ 0 h 3493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3438"/>
                <a:gd name="T100" fmla="*/ 0 h 3493"/>
                <a:gd name="T101" fmla="*/ 3438 w 3438"/>
                <a:gd name="T102" fmla="*/ 3493 h 3493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3438" h="3493">
                  <a:moveTo>
                    <a:pt x="1912" y="2916"/>
                  </a:moveTo>
                  <a:lnTo>
                    <a:pt x="1912" y="2045"/>
                  </a:lnTo>
                  <a:lnTo>
                    <a:pt x="3438" y="2597"/>
                  </a:lnTo>
                  <a:lnTo>
                    <a:pt x="3438" y="2161"/>
                  </a:lnTo>
                  <a:lnTo>
                    <a:pt x="1912" y="1276"/>
                  </a:lnTo>
                  <a:lnTo>
                    <a:pt x="1912" y="200"/>
                  </a:lnTo>
                  <a:lnTo>
                    <a:pt x="1907" y="159"/>
                  </a:lnTo>
                  <a:lnTo>
                    <a:pt x="1896" y="122"/>
                  </a:lnTo>
                  <a:lnTo>
                    <a:pt x="1876" y="88"/>
                  </a:lnTo>
                  <a:lnTo>
                    <a:pt x="1853" y="58"/>
                  </a:lnTo>
                  <a:lnTo>
                    <a:pt x="1822" y="33"/>
                  </a:lnTo>
                  <a:lnTo>
                    <a:pt x="1789" y="15"/>
                  </a:lnTo>
                  <a:lnTo>
                    <a:pt x="1753" y="4"/>
                  </a:lnTo>
                  <a:lnTo>
                    <a:pt x="1713" y="0"/>
                  </a:lnTo>
                  <a:lnTo>
                    <a:pt x="1672" y="4"/>
                  </a:lnTo>
                  <a:lnTo>
                    <a:pt x="1635" y="15"/>
                  </a:lnTo>
                  <a:lnTo>
                    <a:pt x="1601" y="33"/>
                  </a:lnTo>
                  <a:lnTo>
                    <a:pt x="1571" y="58"/>
                  </a:lnTo>
                  <a:lnTo>
                    <a:pt x="1546" y="88"/>
                  </a:lnTo>
                  <a:lnTo>
                    <a:pt x="1528" y="122"/>
                  </a:lnTo>
                  <a:lnTo>
                    <a:pt x="1517" y="159"/>
                  </a:lnTo>
                  <a:lnTo>
                    <a:pt x="1513" y="200"/>
                  </a:lnTo>
                  <a:lnTo>
                    <a:pt x="1513" y="1286"/>
                  </a:lnTo>
                  <a:lnTo>
                    <a:pt x="0" y="2167"/>
                  </a:lnTo>
                  <a:lnTo>
                    <a:pt x="0" y="2597"/>
                  </a:lnTo>
                  <a:lnTo>
                    <a:pt x="1513" y="2054"/>
                  </a:lnTo>
                  <a:lnTo>
                    <a:pt x="1513" y="2927"/>
                  </a:lnTo>
                  <a:lnTo>
                    <a:pt x="1196" y="3163"/>
                  </a:lnTo>
                  <a:lnTo>
                    <a:pt x="1196" y="3493"/>
                  </a:lnTo>
                  <a:lnTo>
                    <a:pt x="1713" y="3328"/>
                  </a:lnTo>
                  <a:lnTo>
                    <a:pt x="2279" y="3487"/>
                  </a:lnTo>
                  <a:lnTo>
                    <a:pt x="2279" y="3194"/>
                  </a:lnTo>
                  <a:lnTo>
                    <a:pt x="1912" y="291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06" name="Oval 86"/>
            <p:cNvSpPr>
              <a:spLocks noChangeArrowheads="1"/>
            </p:cNvSpPr>
            <p:nvPr/>
          </p:nvSpPr>
          <p:spPr bwMode="auto">
            <a:xfrm>
              <a:off x="3387" y="1239"/>
              <a:ext cx="48" cy="48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5" name="Group 87"/>
          <p:cNvGrpSpPr>
            <a:grpSpLocks/>
          </p:cNvGrpSpPr>
          <p:nvPr/>
        </p:nvGrpSpPr>
        <p:grpSpPr bwMode="auto">
          <a:xfrm>
            <a:off x="2074863" y="1379538"/>
            <a:ext cx="2352675" cy="2081212"/>
            <a:chOff x="1262" y="869"/>
            <a:chExt cx="1482" cy="1311"/>
          </a:xfrm>
        </p:grpSpPr>
        <p:sp>
          <p:nvSpPr>
            <p:cNvPr id="54303" name="Line 88"/>
            <p:cNvSpPr>
              <a:spLocks noChangeShapeType="1"/>
            </p:cNvSpPr>
            <p:nvPr/>
          </p:nvSpPr>
          <p:spPr bwMode="auto">
            <a:xfrm flipH="1" flipV="1">
              <a:off x="1624" y="1072"/>
              <a:ext cx="1120" cy="1108"/>
            </a:xfrm>
            <a:prstGeom prst="line">
              <a:avLst/>
            </a:prstGeom>
            <a:noFill/>
            <a:ln w="9525">
              <a:solidFill>
                <a:srgbClr val="EAEAEA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04" name="Text Box 89"/>
            <p:cNvSpPr txBox="1">
              <a:spLocks noChangeArrowheads="1"/>
            </p:cNvSpPr>
            <p:nvPr/>
          </p:nvSpPr>
          <p:spPr bwMode="auto">
            <a:xfrm>
              <a:off x="1262" y="869"/>
              <a:ext cx="414" cy="218"/>
            </a:xfrm>
            <a:prstGeom prst="rect">
              <a:avLst/>
            </a:prstGeom>
            <a:gradFill rotWithShape="0">
              <a:gsLst>
                <a:gs pos="0">
                  <a:srgbClr val="9B9B9B"/>
                </a:gs>
                <a:gs pos="50000">
                  <a:srgbClr val="EAEAEA"/>
                </a:gs>
                <a:gs pos="100000">
                  <a:srgbClr val="9B9B9B"/>
                </a:gs>
              </a:gsLst>
              <a:lin ang="540000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>
              <a:lvl1pPr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1600">
                  <a:solidFill>
                    <a:schemeClr val="accent2"/>
                  </a:solidFill>
                  <a:latin typeface="Comic Sans MS" pitchFamily="66" charset="0"/>
                </a:rPr>
                <a:t>315</a:t>
              </a:r>
              <a:r>
                <a:rPr lang="en-GB" sz="1600" baseline="30000">
                  <a:solidFill>
                    <a:schemeClr val="accent2"/>
                  </a:solidFill>
                  <a:latin typeface="Comic Sans MS" pitchFamily="66" charset="0"/>
                </a:rPr>
                <a:t>o</a:t>
              </a:r>
              <a:endParaRPr lang="en-GB" sz="1600">
                <a:solidFill>
                  <a:schemeClr val="accent2"/>
                </a:solidFill>
                <a:latin typeface="Comic Sans MS" pitchFamily="66" charset="0"/>
              </a:endParaRPr>
            </a:p>
          </p:txBody>
        </p:sp>
      </p:grpSp>
      <p:grpSp>
        <p:nvGrpSpPr>
          <p:cNvPr id="26" name="Group 90"/>
          <p:cNvGrpSpPr>
            <a:grpSpLocks/>
          </p:cNvGrpSpPr>
          <p:nvPr/>
        </p:nvGrpSpPr>
        <p:grpSpPr bwMode="auto">
          <a:xfrm>
            <a:off x="4414838" y="3457575"/>
            <a:ext cx="720725" cy="2490788"/>
            <a:chOff x="2736" y="2178"/>
            <a:chExt cx="454" cy="1569"/>
          </a:xfrm>
        </p:grpSpPr>
        <p:sp>
          <p:nvSpPr>
            <p:cNvPr id="54301" name="Line 91"/>
            <p:cNvSpPr>
              <a:spLocks noChangeShapeType="1"/>
            </p:cNvSpPr>
            <p:nvPr/>
          </p:nvSpPr>
          <p:spPr bwMode="auto">
            <a:xfrm>
              <a:off x="2736" y="2178"/>
              <a:ext cx="177" cy="1569"/>
            </a:xfrm>
            <a:prstGeom prst="line">
              <a:avLst/>
            </a:prstGeom>
            <a:noFill/>
            <a:ln w="9525">
              <a:solidFill>
                <a:srgbClr val="EAEAEA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02" name="Text Box 92"/>
            <p:cNvSpPr txBox="1">
              <a:spLocks noChangeArrowheads="1"/>
            </p:cNvSpPr>
            <p:nvPr/>
          </p:nvSpPr>
          <p:spPr bwMode="auto">
            <a:xfrm>
              <a:off x="2776" y="3509"/>
              <a:ext cx="414" cy="218"/>
            </a:xfrm>
            <a:prstGeom prst="rect">
              <a:avLst/>
            </a:prstGeom>
            <a:gradFill rotWithShape="0">
              <a:gsLst>
                <a:gs pos="0">
                  <a:srgbClr val="9B9B9B"/>
                </a:gs>
                <a:gs pos="50000">
                  <a:srgbClr val="EAEAEA"/>
                </a:gs>
                <a:gs pos="100000">
                  <a:srgbClr val="9B9B9B"/>
                </a:gs>
              </a:gsLst>
              <a:lin ang="540000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>
              <a:lvl1pPr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1600">
                  <a:solidFill>
                    <a:schemeClr val="accent2"/>
                  </a:solidFill>
                  <a:latin typeface="Comic Sans MS" pitchFamily="66" charset="0"/>
                </a:rPr>
                <a:t>170</a:t>
              </a:r>
              <a:r>
                <a:rPr lang="en-GB" sz="1600" baseline="30000">
                  <a:solidFill>
                    <a:schemeClr val="accent2"/>
                  </a:solidFill>
                  <a:latin typeface="Comic Sans MS" pitchFamily="66" charset="0"/>
                </a:rPr>
                <a:t>o</a:t>
              </a:r>
              <a:endParaRPr lang="en-GB" sz="1600">
                <a:solidFill>
                  <a:schemeClr val="accent2"/>
                </a:solidFill>
                <a:latin typeface="Comic Sans MS" pitchFamily="66" charset="0"/>
              </a:endParaRPr>
            </a:p>
          </p:txBody>
        </p:sp>
      </p:grpSp>
    </p:spTree>
  </p:cSld>
  <p:clrMapOvr>
    <a:masterClrMapping/>
  </p:clrMapOvr>
  <p:transition spd="med">
    <p:blinds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839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9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 nodeType="clickPar">
                      <p:stCondLst>
                        <p:cond delay="indefinite"/>
                      </p:stCondLst>
                      <p:childTnLst>
                        <p:par>
                          <p:cTn id="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 nodeType="clickPar">
                      <p:stCondLst>
                        <p:cond delay="indefinite"/>
                      </p:stCondLst>
                      <p:childTnLst>
                        <p:par>
                          <p:cTn id="1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 nodeType="clickPar">
                      <p:stCondLst>
                        <p:cond delay="indefinite"/>
                      </p:stCondLst>
                      <p:childTnLst>
                        <p:par>
                          <p:cTn id="10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 nodeType="clickPar">
                      <p:stCondLst>
                        <p:cond delay="indefinite"/>
                      </p:stCondLst>
                      <p:childTnLst>
                        <p:par>
                          <p:cTn id="1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 nodeType="clickPar">
                      <p:stCondLst>
                        <p:cond delay="indefinite"/>
                      </p:stCondLst>
                      <p:childTnLst>
                        <p:par>
                          <p:cTn id="1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 nodeType="clickPar">
                      <p:stCondLst>
                        <p:cond delay="indefinite"/>
                      </p:stCondLst>
                      <p:childTnLst>
                        <p:par>
                          <p:cTn id="1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 nodeType="clickPar">
                      <p:stCondLst>
                        <p:cond delay="indefinite"/>
                      </p:stCondLst>
                      <p:childTnLst>
                        <p:par>
                          <p:cTn id="1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3991" grpId="0" animBg="1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Date Placeholder 1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A0060EF9-F854-40DA-8478-E0B5C68BDD79}" type="datetime5">
              <a:rPr lang="en-GB"/>
              <a:pPr>
                <a:defRPr/>
              </a:pPr>
              <a:t>18-Jan-19</a:t>
            </a:fld>
            <a:endParaRPr lang="en-GB"/>
          </a:p>
        </p:txBody>
      </p:sp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0" y="0"/>
            <a:ext cx="8851900" cy="6858000"/>
            <a:chOff x="0" y="0"/>
            <a:chExt cx="5576" cy="4320"/>
          </a:xfrm>
        </p:grpSpPr>
        <p:pic>
          <p:nvPicPr>
            <p:cNvPr id="55401" name="Picture 3" descr="Airport 2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3137"/>
              <a:ext cx="1520" cy="118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55402" name="Oval 4"/>
            <p:cNvSpPr>
              <a:spLocks noChangeArrowheads="1"/>
            </p:cNvSpPr>
            <p:nvPr/>
          </p:nvSpPr>
          <p:spPr bwMode="auto">
            <a:xfrm>
              <a:off x="1200" y="593"/>
              <a:ext cx="3168" cy="3168"/>
            </a:xfrm>
            <a:prstGeom prst="ellipse">
              <a:avLst/>
            </a:prstGeom>
            <a:gradFill rotWithShape="0">
              <a:gsLst>
                <a:gs pos="0">
                  <a:srgbClr val="02D297"/>
                </a:gs>
                <a:gs pos="100000">
                  <a:srgbClr val="02A073"/>
                </a:gs>
              </a:gsLst>
              <a:path path="shape">
                <a:fillToRect l="50000" t="50000" r="50000" b="50000"/>
              </a:path>
            </a:gradFill>
            <a:ln w="101600">
              <a:solidFill>
                <a:srgbClr val="F8BC6C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55403" name="Group 5"/>
            <p:cNvGrpSpPr>
              <a:grpSpLocks/>
            </p:cNvGrpSpPr>
            <p:nvPr/>
          </p:nvGrpSpPr>
          <p:grpSpPr bwMode="auto">
            <a:xfrm>
              <a:off x="1200" y="593"/>
              <a:ext cx="3168" cy="3168"/>
              <a:chOff x="1200" y="593"/>
              <a:chExt cx="3168" cy="3168"/>
            </a:xfrm>
          </p:grpSpPr>
          <p:sp>
            <p:nvSpPr>
              <p:cNvPr id="55417" name="Line 6"/>
              <p:cNvSpPr>
                <a:spLocks noChangeShapeType="1"/>
              </p:cNvSpPr>
              <p:nvPr/>
            </p:nvSpPr>
            <p:spPr bwMode="auto">
              <a:xfrm>
                <a:off x="2784" y="593"/>
                <a:ext cx="0" cy="3168"/>
              </a:xfrm>
              <a:prstGeom prst="line">
                <a:avLst/>
              </a:prstGeom>
              <a:noFill/>
              <a:ln w="2857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5418" name="Line 7"/>
              <p:cNvSpPr>
                <a:spLocks noChangeShapeType="1"/>
              </p:cNvSpPr>
              <p:nvPr/>
            </p:nvSpPr>
            <p:spPr bwMode="auto">
              <a:xfrm rot="-5400000">
                <a:off x="2784" y="593"/>
                <a:ext cx="0" cy="3168"/>
              </a:xfrm>
              <a:prstGeom prst="line">
                <a:avLst/>
              </a:prstGeom>
              <a:noFill/>
              <a:ln w="2857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55404" name="Text Box 8"/>
            <p:cNvSpPr txBox="1">
              <a:spLocks noChangeArrowheads="1"/>
            </p:cNvSpPr>
            <p:nvPr/>
          </p:nvSpPr>
          <p:spPr bwMode="auto">
            <a:xfrm>
              <a:off x="2256" y="257"/>
              <a:ext cx="1008" cy="294"/>
            </a:xfrm>
            <a:prstGeom prst="rect">
              <a:avLst/>
            </a:prstGeom>
            <a:gradFill rotWithShape="0">
              <a:gsLst>
                <a:gs pos="0">
                  <a:srgbClr val="A9A987"/>
                </a:gs>
                <a:gs pos="50000">
                  <a:srgbClr val="FFFFCC"/>
                </a:gs>
                <a:gs pos="100000">
                  <a:srgbClr val="A9A987"/>
                </a:gs>
              </a:gsLst>
              <a:lin ang="540000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>
              <a:lvl1pPr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2400">
                  <a:solidFill>
                    <a:schemeClr val="accent2"/>
                  </a:solidFill>
                  <a:latin typeface="Comic Sans MS" pitchFamily="66" charset="0"/>
                </a:rPr>
                <a:t>360/000</a:t>
              </a:r>
              <a:r>
                <a:rPr lang="en-GB" sz="2400" baseline="30000">
                  <a:solidFill>
                    <a:schemeClr val="accent2"/>
                  </a:solidFill>
                  <a:latin typeface="Comic Sans MS" pitchFamily="66" charset="0"/>
                </a:rPr>
                <a:t>o</a:t>
              </a:r>
              <a:endParaRPr lang="en-GB" sz="2400">
                <a:solidFill>
                  <a:schemeClr val="accent2"/>
                </a:solidFill>
                <a:latin typeface="Comic Sans MS" pitchFamily="66" charset="0"/>
              </a:endParaRPr>
            </a:p>
          </p:txBody>
        </p:sp>
        <p:sp>
          <p:nvSpPr>
            <p:cNvPr id="55405" name="Text Box 9"/>
            <p:cNvSpPr txBox="1">
              <a:spLocks noChangeArrowheads="1"/>
            </p:cNvSpPr>
            <p:nvPr/>
          </p:nvSpPr>
          <p:spPr bwMode="auto">
            <a:xfrm>
              <a:off x="4404" y="2033"/>
              <a:ext cx="624" cy="294"/>
            </a:xfrm>
            <a:prstGeom prst="rect">
              <a:avLst/>
            </a:prstGeom>
            <a:gradFill rotWithShape="0">
              <a:gsLst>
                <a:gs pos="0">
                  <a:srgbClr val="A9A987"/>
                </a:gs>
                <a:gs pos="50000">
                  <a:srgbClr val="FFFFCC"/>
                </a:gs>
                <a:gs pos="100000">
                  <a:srgbClr val="A9A987"/>
                </a:gs>
              </a:gsLst>
              <a:lin ang="540000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>
              <a:lvl1pPr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GB" sz="2400">
                  <a:solidFill>
                    <a:schemeClr val="accent2"/>
                  </a:solidFill>
                  <a:latin typeface="Comic Sans MS" pitchFamily="66" charset="0"/>
                </a:rPr>
                <a:t>090</a:t>
              </a:r>
              <a:r>
                <a:rPr lang="en-GB" sz="2400" baseline="30000">
                  <a:solidFill>
                    <a:schemeClr val="accent2"/>
                  </a:solidFill>
                  <a:latin typeface="Comic Sans MS" pitchFamily="66" charset="0"/>
                </a:rPr>
                <a:t>o</a:t>
              </a:r>
              <a:endParaRPr lang="en-GB" sz="2400">
                <a:solidFill>
                  <a:schemeClr val="accent2"/>
                </a:solidFill>
                <a:latin typeface="Comic Sans MS" pitchFamily="66" charset="0"/>
              </a:endParaRPr>
            </a:p>
          </p:txBody>
        </p:sp>
        <p:sp>
          <p:nvSpPr>
            <p:cNvPr id="55406" name="Text Box 10"/>
            <p:cNvSpPr txBox="1">
              <a:spLocks noChangeArrowheads="1"/>
            </p:cNvSpPr>
            <p:nvPr/>
          </p:nvSpPr>
          <p:spPr bwMode="auto">
            <a:xfrm>
              <a:off x="2502" y="3770"/>
              <a:ext cx="624" cy="294"/>
            </a:xfrm>
            <a:prstGeom prst="rect">
              <a:avLst/>
            </a:prstGeom>
            <a:gradFill rotWithShape="0">
              <a:gsLst>
                <a:gs pos="0">
                  <a:srgbClr val="A9A987"/>
                </a:gs>
                <a:gs pos="50000">
                  <a:srgbClr val="FFFFCC"/>
                </a:gs>
                <a:gs pos="100000">
                  <a:srgbClr val="A9A987"/>
                </a:gs>
              </a:gsLst>
              <a:lin ang="540000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>
              <a:lvl1pPr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GB" sz="2400">
                  <a:solidFill>
                    <a:schemeClr val="accent2"/>
                  </a:solidFill>
                  <a:latin typeface="Comic Sans MS" pitchFamily="66" charset="0"/>
                </a:rPr>
                <a:t>180</a:t>
              </a:r>
              <a:r>
                <a:rPr lang="en-GB" sz="2400" baseline="30000">
                  <a:solidFill>
                    <a:schemeClr val="accent2"/>
                  </a:solidFill>
                  <a:latin typeface="Comic Sans MS" pitchFamily="66" charset="0"/>
                </a:rPr>
                <a:t>o</a:t>
              </a:r>
              <a:endParaRPr lang="en-GB" sz="2400">
                <a:solidFill>
                  <a:schemeClr val="accent2"/>
                </a:solidFill>
                <a:latin typeface="Comic Sans MS" pitchFamily="66" charset="0"/>
              </a:endParaRPr>
            </a:p>
          </p:txBody>
        </p:sp>
        <p:sp>
          <p:nvSpPr>
            <p:cNvPr id="55407" name="Text Box 11"/>
            <p:cNvSpPr txBox="1">
              <a:spLocks noChangeArrowheads="1"/>
            </p:cNvSpPr>
            <p:nvPr/>
          </p:nvSpPr>
          <p:spPr bwMode="auto">
            <a:xfrm>
              <a:off x="546" y="2039"/>
              <a:ext cx="624" cy="294"/>
            </a:xfrm>
            <a:prstGeom prst="rect">
              <a:avLst/>
            </a:prstGeom>
            <a:gradFill rotWithShape="0">
              <a:gsLst>
                <a:gs pos="0">
                  <a:srgbClr val="A9A987"/>
                </a:gs>
                <a:gs pos="50000">
                  <a:srgbClr val="FFFFCC"/>
                </a:gs>
                <a:gs pos="100000">
                  <a:srgbClr val="A9A987"/>
                </a:gs>
              </a:gsLst>
              <a:lin ang="540000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>
              <a:lvl1pPr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GB" sz="2400">
                  <a:solidFill>
                    <a:schemeClr val="accent2"/>
                  </a:solidFill>
                  <a:latin typeface="Comic Sans MS" pitchFamily="66" charset="0"/>
                </a:rPr>
                <a:t>270</a:t>
              </a:r>
              <a:r>
                <a:rPr lang="en-GB" sz="2400" baseline="30000">
                  <a:solidFill>
                    <a:schemeClr val="accent2"/>
                  </a:solidFill>
                  <a:latin typeface="Comic Sans MS" pitchFamily="66" charset="0"/>
                </a:rPr>
                <a:t>o</a:t>
              </a:r>
              <a:endParaRPr lang="en-GB" sz="2400">
                <a:solidFill>
                  <a:schemeClr val="accent2"/>
                </a:solidFill>
                <a:latin typeface="Comic Sans MS" pitchFamily="66" charset="0"/>
              </a:endParaRPr>
            </a:p>
          </p:txBody>
        </p:sp>
        <p:pic>
          <p:nvPicPr>
            <p:cNvPr id="55408" name="Picture 12" descr="Traffic Control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272" y="3041"/>
              <a:ext cx="1280" cy="12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55409" name="Picture 13" descr="Plane 084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8" y="209"/>
              <a:ext cx="1952" cy="5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55410" name="Picture 14" descr="Plane 091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008" y="173"/>
              <a:ext cx="1568" cy="4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55411" name="Text Box 15"/>
            <p:cNvSpPr txBox="1">
              <a:spLocks noChangeArrowheads="1"/>
            </p:cNvSpPr>
            <p:nvPr/>
          </p:nvSpPr>
          <p:spPr bwMode="auto">
            <a:xfrm>
              <a:off x="216" y="2076"/>
              <a:ext cx="40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2400">
                  <a:solidFill>
                    <a:schemeClr val="accent2"/>
                  </a:solidFill>
                  <a:latin typeface="Comic Sans MS" pitchFamily="66" charset="0"/>
                </a:rPr>
                <a:t>W</a:t>
              </a:r>
            </a:p>
          </p:txBody>
        </p:sp>
        <p:sp>
          <p:nvSpPr>
            <p:cNvPr id="55412" name="Text Box 16"/>
            <p:cNvSpPr txBox="1">
              <a:spLocks noChangeArrowheads="1"/>
            </p:cNvSpPr>
            <p:nvPr/>
          </p:nvSpPr>
          <p:spPr bwMode="auto">
            <a:xfrm>
              <a:off x="5040" y="2037"/>
              <a:ext cx="40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2400">
                  <a:solidFill>
                    <a:schemeClr val="accent2"/>
                  </a:solidFill>
                  <a:latin typeface="Comic Sans MS" pitchFamily="66" charset="0"/>
                </a:rPr>
                <a:t>E</a:t>
              </a:r>
            </a:p>
          </p:txBody>
        </p:sp>
        <p:sp>
          <p:nvSpPr>
            <p:cNvPr id="55413" name="Text Box 17"/>
            <p:cNvSpPr txBox="1">
              <a:spLocks noChangeArrowheads="1"/>
            </p:cNvSpPr>
            <p:nvPr/>
          </p:nvSpPr>
          <p:spPr bwMode="auto">
            <a:xfrm>
              <a:off x="2604" y="0"/>
              <a:ext cx="40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2400">
                  <a:solidFill>
                    <a:schemeClr val="accent2"/>
                  </a:solidFill>
                  <a:latin typeface="Comic Sans MS" pitchFamily="66" charset="0"/>
                </a:rPr>
                <a:t>N</a:t>
              </a:r>
            </a:p>
          </p:txBody>
        </p:sp>
        <p:sp>
          <p:nvSpPr>
            <p:cNvPr id="55414" name="Text Box 18"/>
            <p:cNvSpPr txBox="1">
              <a:spLocks noChangeArrowheads="1"/>
            </p:cNvSpPr>
            <p:nvPr/>
          </p:nvSpPr>
          <p:spPr bwMode="auto">
            <a:xfrm>
              <a:off x="2679" y="4032"/>
              <a:ext cx="40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2400">
                  <a:solidFill>
                    <a:schemeClr val="accent2"/>
                  </a:solidFill>
                  <a:latin typeface="Comic Sans MS" pitchFamily="66" charset="0"/>
                </a:rPr>
                <a:t>S</a:t>
              </a:r>
            </a:p>
          </p:txBody>
        </p:sp>
        <p:sp>
          <p:nvSpPr>
            <p:cNvPr id="55415" name="Text Box 19"/>
            <p:cNvSpPr txBox="1">
              <a:spLocks noChangeArrowheads="1"/>
            </p:cNvSpPr>
            <p:nvPr/>
          </p:nvSpPr>
          <p:spPr bwMode="auto">
            <a:xfrm>
              <a:off x="4380" y="2573"/>
              <a:ext cx="1164" cy="4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GB" sz="2000">
                  <a:solidFill>
                    <a:schemeClr val="accent2"/>
                  </a:solidFill>
                  <a:latin typeface="Comic Sans MS" pitchFamily="66" charset="0"/>
                </a:rPr>
                <a:t>Air Traffic Controller</a:t>
              </a:r>
            </a:p>
          </p:txBody>
        </p:sp>
        <p:sp>
          <p:nvSpPr>
            <p:cNvPr id="55416" name="Text Box 20"/>
            <p:cNvSpPr txBox="1">
              <a:spLocks noChangeArrowheads="1"/>
            </p:cNvSpPr>
            <p:nvPr/>
          </p:nvSpPr>
          <p:spPr bwMode="auto">
            <a:xfrm>
              <a:off x="204" y="2693"/>
              <a:ext cx="888" cy="4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GB" sz="2000">
                  <a:solidFill>
                    <a:schemeClr val="accent2"/>
                  </a:solidFill>
                  <a:latin typeface="Comic Sans MS" pitchFamily="66" charset="0"/>
                </a:rPr>
                <a:t>Control Tower</a:t>
              </a:r>
            </a:p>
          </p:txBody>
        </p:sp>
      </p:grpSp>
      <p:grpSp>
        <p:nvGrpSpPr>
          <p:cNvPr id="4" name="Group 21"/>
          <p:cNvGrpSpPr>
            <a:grpSpLocks/>
          </p:cNvGrpSpPr>
          <p:nvPr/>
        </p:nvGrpSpPr>
        <p:grpSpPr bwMode="auto">
          <a:xfrm>
            <a:off x="2068513" y="981075"/>
            <a:ext cx="4767262" cy="4598988"/>
            <a:chOff x="1303" y="618"/>
            <a:chExt cx="3003" cy="2897"/>
          </a:xfrm>
        </p:grpSpPr>
        <p:grpSp>
          <p:nvGrpSpPr>
            <p:cNvPr id="55341" name="Group 22"/>
            <p:cNvGrpSpPr>
              <a:grpSpLocks/>
            </p:cNvGrpSpPr>
            <p:nvPr/>
          </p:nvGrpSpPr>
          <p:grpSpPr bwMode="auto">
            <a:xfrm>
              <a:off x="3379" y="939"/>
              <a:ext cx="369" cy="407"/>
              <a:chOff x="3396" y="924"/>
              <a:chExt cx="369" cy="407"/>
            </a:xfrm>
          </p:grpSpPr>
          <p:grpSp>
            <p:nvGrpSpPr>
              <p:cNvPr id="55397" name="Group 23"/>
              <p:cNvGrpSpPr>
                <a:grpSpLocks/>
              </p:cNvGrpSpPr>
              <p:nvPr/>
            </p:nvGrpSpPr>
            <p:grpSpPr bwMode="auto">
              <a:xfrm rot="4821594">
                <a:off x="3453" y="1019"/>
                <a:ext cx="288" cy="336"/>
                <a:chOff x="3453" y="1019"/>
                <a:chExt cx="288" cy="336"/>
              </a:xfrm>
            </p:grpSpPr>
            <p:sp>
              <p:nvSpPr>
                <p:cNvPr id="55399" name="Freeform 24"/>
                <p:cNvSpPr>
                  <a:spLocks/>
                </p:cNvSpPr>
                <p:nvPr/>
              </p:nvSpPr>
              <p:spPr bwMode="auto">
                <a:xfrm rot="-3603466">
                  <a:off x="3429" y="1043"/>
                  <a:ext cx="336" cy="288"/>
                </a:xfrm>
                <a:custGeom>
                  <a:avLst/>
                  <a:gdLst>
                    <a:gd name="T0" fmla="*/ 0 w 3438"/>
                    <a:gd name="T1" fmla="*/ 0 h 3493"/>
                    <a:gd name="T2" fmla="*/ 0 w 3438"/>
                    <a:gd name="T3" fmla="*/ 0 h 3493"/>
                    <a:gd name="T4" fmla="*/ 0 w 3438"/>
                    <a:gd name="T5" fmla="*/ 0 h 3493"/>
                    <a:gd name="T6" fmla="*/ 0 w 3438"/>
                    <a:gd name="T7" fmla="*/ 0 h 3493"/>
                    <a:gd name="T8" fmla="*/ 0 w 3438"/>
                    <a:gd name="T9" fmla="*/ 0 h 3493"/>
                    <a:gd name="T10" fmla="*/ 0 w 3438"/>
                    <a:gd name="T11" fmla="*/ 0 h 3493"/>
                    <a:gd name="T12" fmla="*/ 0 w 3438"/>
                    <a:gd name="T13" fmla="*/ 0 h 3493"/>
                    <a:gd name="T14" fmla="*/ 0 w 3438"/>
                    <a:gd name="T15" fmla="*/ 0 h 3493"/>
                    <a:gd name="T16" fmla="*/ 0 w 3438"/>
                    <a:gd name="T17" fmla="*/ 0 h 3493"/>
                    <a:gd name="T18" fmla="*/ 0 w 3438"/>
                    <a:gd name="T19" fmla="*/ 0 h 3493"/>
                    <a:gd name="T20" fmla="*/ 0 w 3438"/>
                    <a:gd name="T21" fmla="*/ 0 h 3493"/>
                    <a:gd name="T22" fmla="*/ 0 w 3438"/>
                    <a:gd name="T23" fmla="*/ 0 h 3493"/>
                    <a:gd name="T24" fmla="*/ 0 w 3438"/>
                    <a:gd name="T25" fmla="*/ 0 h 3493"/>
                    <a:gd name="T26" fmla="*/ 0 w 3438"/>
                    <a:gd name="T27" fmla="*/ 0 h 3493"/>
                    <a:gd name="T28" fmla="*/ 0 w 3438"/>
                    <a:gd name="T29" fmla="*/ 0 h 3493"/>
                    <a:gd name="T30" fmla="*/ 0 w 3438"/>
                    <a:gd name="T31" fmla="*/ 0 h 3493"/>
                    <a:gd name="T32" fmla="*/ 0 w 3438"/>
                    <a:gd name="T33" fmla="*/ 0 h 3493"/>
                    <a:gd name="T34" fmla="*/ 0 w 3438"/>
                    <a:gd name="T35" fmla="*/ 0 h 3493"/>
                    <a:gd name="T36" fmla="*/ 0 w 3438"/>
                    <a:gd name="T37" fmla="*/ 0 h 3493"/>
                    <a:gd name="T38" fmla="*/ 0 w 3438"/>
                    <a:gd name="T39" fmla="*/ 0 h 3493"/>
                    <a:gd name="T40" fmla="*/ 0 w 3438"/>
                    <a:gd name="T41" fmla="*/ 0 h 3493"/>
                    <a:gd name="T42" fmla="*/ 0 w 3438"/>
                    <a:gd name="T43" fmla="*/ 0 h 3493"/>
                    <a:gd name="T44" fmla="*/ 0 w 3438"/>
                    <a:gd name="T45" fmla="*/ 0 h 3493"/>
                    <a:gd name="T46" fmla="*/ 0 w 3438"/>
                    <a:gd name="T47" fmla="*/ 0 h 3493"/>
                    <a:gd name="T48" fmla="*/ 0 w 3438"/>
                    <a:gd name="T49" fmla="*/ 0 h 3493"/>
                    <a:gd name="T50" fmla="*/ 0 w 3438"/>
                    <a:gd name="T51" fmla="*/ 0 h 3493"/>
                    <a:gd name="T52" fmla="*/ 0 w 3438"/>
                    <a:gd name="T53" fmla="*/ 0 h 3493"/>
                    <a:gd name="T54" fmla="*/ 0 w 3438"/>
                    <a:gd name="T55" fmla="*/ 0 h 3493"/>
                    <a:gd name="T56" fmla="*/ 0 w 3438"/>
                    <a:gd name="T57" fmla="*/ 0 h 3493"/>
                    <a:gd name="T58" fmla="*/ 0 w 3438"/>
                    <a:gd name="T59" fmla="*/ 0 h 3493"/>
                    <a:gd name="T60" fmla="*/ 0 w 3438"/>
                    <a:gd name="T61" fmla="*/ 0 h 3493"/>
                    <a:gd name="T62" fmla="*/ 0 w 3438"/>
                    <a:gd name="T63" fmla="*/ 0 h 3493"/>
                    <a:gd name="T64" fmla="*/ 0 w 3438"/>
                    <a:gd name="T65" fmla="*/ 0 h 3493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w 3438"/>
                    <a:gd name="T100" fmla="*/ 0 h 3493"/>
                    <a:gd name="T101" fmla="*/ 3438 w 3438"/>
                    <a:gd name="T102" fmla="*/ 3493 h 3493"/>
                  </a:gdLst>
                  <a:ahLst/>
                  <a:cxnLst>
                    <a:cxn ang="T66">
                      <a:pos x="T0" y="T1"/>
                    </a:cxn>
                    <a:cxn ang="T67">
                      <a:pos x="T2" y="T3"/>
                    </a:cxn>
                    <a:cxn ang="T68">
                      <a:pos x="T4" y="T5"/>
                    </a:cxn>
                    <a:cxn ang="T69">
                      <a:pos x="T6" y="T7"/>
                    </a:cxn>
                    <a:cxn ang="T70">
                      <a:pos x="T8" y="T9"/>
                    </a:cxn>
                    <a:cxn ang="T71">
                      <a:pos x="T10" y="T11"/>
                    </a:cxn>
                    <a:cxn ang="T72">
                      <a:pos x="T12" y="T13"/>
                    </a:cxn>
                    <a:cxn ang="T73">
                      <a:pos x="T14" y="T15"/>
                    </a:cxn>
                    <a:cxn ang="T74">
                      <a:pos x="T16" y="T17"/>
                    </a:cxn>
                    <a:cxn ang="T75">
                      <a:pos x="T18" y="T19"/>
                    </a:cxn>
                    <a:cxn ang="T76">
                      <a:pos x="T20" y="T21"/>
                    </a:cxn>
                    <a:cxn ang="T77">
                      <a:pos x="T22" y="T23"/>
                    </a:cxn>
                    <a:cxn ang="T78">
                      <a:pos x="T24" y="T25"/>
                    </a:cxn>
                    <a:cxn ang="T79">
                      <a:pos x="T26" y="T27"/>
                    </a:cxn>
                    <a:cxn ang="T80">
                      <a:pos x="T28" y="T29"/>
                    </a:cxn>
                    <a:cxn ang="T81">
                      <a:pos x="T30" y="T31"/>
                    </a:cxn>
                    <a:cxn ang="T82">
                      <a:pos x="T32" y="T33"/>
                    </a:cxn>
                    <a:cxn ang="T83">
                      <a:pos x="T34" y="T35"/>
                    </a:cxn>
                    <a:cxn ang="T84">
                      <a:pos x="T36" y="T37"/>
                    </a:cxn>
                    <a:cxn ang="T85">
                      <a:pos x="T38" y="T39"/>
                    </a:cxn>
                    <a:cxn ang="T86">
                      <a:pos x="T40" y="T41"/>
                    </a:cxn>
                    <a:cxn ang="T87">
                      <a:pos x="T42" y="T43"/>
                    </a:cxn>
                    <a:cxn ang="T88">
                      <a:pos x="T44" y="T45"/>
                    </a:cxn>
                    <a:cxn ang="T89">
                      <a:pos x="T46" y="T47"/>
                    </a:cxn>
                    <a:cxn ang="T90">
                      <a:pos x="T48" y="T49"/>
                    </a:cxn>
                    <a:cxn ang="T91">
                      <a:pos x="T50" y="T51"/>
                    </a:cxn>
                    <a:cxn ang="T92">
                      <a:pos x="T52" y="T53"/>
                    </a:cxn>
                    <a:cxn ang="T93">
                      <a:pos x="T54" y="T55"/>
                    </a:cxn>
                    <a:cxn ang="T94">
                      <a:pos x="T56" y="T57"/>
                    </a:cxn>
                    <a:cxn ang="T95">
                      <a:pos x="T58" y="T59"/>
                    </a:cxn>
                    <a:cxn ang="T96">
                      <a:pos x="T60" y="T61"/>
                    </a:cxn>
                    <a:cxn ang="T97">
                      <a:pos x="T62" y="T63"/>
                    </a:cxn>
                    <a:cxn ang="T98">
                      <a:pos x="T64" y="T65"/>
                    </a:cxn>
                  </a:cxnLst>
                  <a:rect l="T99" t="T100" r="T101" b="T102"/>
                  <a:pathLst>
                    <a:path w="3438" h="3493">
                      <a:moveTo>
                        <a:pt x="1912" y="2916"/>
                      </a:moveTo>
                      <a:lnTo>
                        <a:pt x="1912" y="2045"/>
                      </a:lnTo>
                      <a:lnTo>
                        <a:pt x="3438" y="2597"/>
                      </a:lnTo>
                      <a:lnTo>
                        <a:pt x="3438" y="2161"/>
                      </a:lnTo>
                      <a:lnTo>
                        <a:pt x="1912" y="1276"/>
                      </a:lnTo>
                      <a:lnTo>
                        <a:pt x="1912" y="200"/>
                      </a:lnTo>
                      <a:lnTo>
                        <a:pt x="1907" y="159"/>
                      </a:lnTo>
                      <a:lnTo>
                        <a:pt x="1896" y="122"/>
                      </a:lnTo>
                      <a:lnTo>
                        <a:pt x="1876" y="88"/>
                      </a:lnTo>
                      <a:lnTo>
                        <a:pt x="1853" y="58"/>
                      </a:lnTo>
                      <a:lnTo>
                        <a:pt x="1822" y="33"/>
                      </a:lnTo>
                      <a:lnTo>
                        <a:pt x="1789" y="15"/>
                      </a:lnTo>
                      <a:lnTo>
                        <a:pt x="1753" y="4"/>
                      </a:lnTo>
                      <a:lnTo>
                        <a:pt x="1713" y="0"/>
                      </a:lnTo>
                      <a:lnTo>
                        <a:pt x="1672" y="4"/>
                      </a:lnTo>
                      <a:lnTo>
                        <a:pt x="1635" y="15"/>
                      </a:lnTo>
                      <a:lnTo>
                        <a:pt x="1601" y="33"/>
                      </a:lnTo>
                      <a:lnTo>
                        <a:pt x="1571" y="58"/>
                      </a:lnTo>
                      <a:lnTo>
                        <a:pt x="1546" y="88"/>
                      </a:lnTo>
                      <a:lnTo>
                        <a:pt x="1528" y="122"/>
                      </a:lnTo>
                      <a:lnTo>
                        <a:pt x="1517" y="159"/>
                      </a:lnTo>
                      <a:lnTo>
                        <a:pt x="1513" y="200"/>
                      </a:lnTo>
                      <a:lnTo>
                        <a:pt x="1513" y="1286"/>
                      </a:lnTo>
                      <a:lnTo>
                        <a:pt x="0" y="2167"/>
                      </a:lnTo>
                      <a:lnTo>
                        <a:pt x="0" y="2597"/>
                      </a:lnTo>
                      <a:lnTo>
                        <a:pt x="1513" y="2054"/>
                      </a:lnTo>
                      <a:lnTo>
                        <a:pt x="1513" y="2927"/>
                      </a:lnTo>
                      <a:lnTo>
                        <a:pt x="1196" y="3163"/>
                      </a:lnTo>
                      <a:lnTo>
                        <a:pt x="1196" y="3493"/>
                      </a:lnTo>
                      <a:lnTo>
                        <a:pt x="1713" y="3328"/>
                      </a:lnTo>
                      <a:lnTo>
                        <a:pt x="2279" y="3487"/>
                      </a:lnTo>
                      <a:lnTo>
                        <a:pt x="2279" y="3194"/>
                      </a:lnTo>
                      <a:lnTo>
                        <a:pt x="1912" y="2916"/>
                      </a:lnTo>
                      <a:close/>
                    </a:path>
                  </a:pathLst>
                </a:custGeom>
                <a:solidFill>
                  <a:schemeClr val="hlink"/>
                </a:solidFill>
                <a:ln w="635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5400" name="Oval 25"/>
                <p:cNvSpPr>
                  <a:spLocks noChangeArrowheads="1"/>
                </p:cNvSpPr>
                <p:nvPr/>
              </p:nvSpPr>
              <p:spPr bwMode="auto">
                <a:xfrm rot="-6909312">
                  <a:off x="3568" y="1159"/>
                  <a:ext cx="48" cy="48"/>
                </a:xfrm>
                <a:prstGeom prst="ellipse">
                  <a:avLst/>
                </a:prstGeom>
                <a:solidFill>
                  <a:srgbClr val="FF33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55398" name="Text Box 26"/>
              <p:cNvSpPr txBox="1">
                <a:spLocks noChangeArrowheads="1"/>
              </p:cNvSpPr>
              <p:nvPr/>
            </p:nvSpPr>
            <p:spPr bwMode="auto">
              <a:xfrm>
                <a:off x="3396" y="924"/>
                <a:ext cx="186" cy="212"/>
              </a:xfrm>
              <a:prstGeom prst="rect">
                <a:avLst/>
              </a:prstGeom>
              <a:gradFill rotWithShape="0">
                <a:gsLst>
                  <a:gs pos="0">
                    <a:srgbClr val="76765E"/>
                  </a:gs>
                  <a:gs pos="50000">
                    <a:srgbClr val="FFFFCC"/>
                  </a:gs>
                  <a:gs pos="100000">
                    <a:srgbClr val="76765E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GB" sz="1600" b="1">
                    <a:solidFill>
                      <a:schemeClr val="accent2"/>
                    </a:solidFill>
                    <a:latin typeface="Comic Sans MS" pitchFamily="66" charset="0"/>
                  </a:rPr>
                  <a:t>1</a:t>
                </a:r>
              </a:p>
            </p:txBody>
          </p:sp>
        </p:grpSp>
        <p:grpSp>
          <p:nvGrpSpPr>
            <p:cNvPr id="55342" name="Group 27"/>
            <p:cNvGrpSpPr>
              <a:grpSpLocks/>
            </p:cNvGrpSpPr>
            <p:nvPr/>
          </p:nvGrpSpPr>
          <p:grpSpPr bwMode="auto">
            <a:xfrm>
              <a:off x="4018" y="1788"/>
              <a:ext cx="288" cy="563"/>
              <a:chOff x="4018" y="1788"/>
              <a:chExt cx="288" cy="563"/>
            </a:xfrm>
          </p:grpSpPr>
          <p:grpSp>
            <p:nvGrpSpPr>
              <p:cNvPr id="55393" name="Group 28"/>
              <p:cNvGrpSpPr>
                <a:grpSpLocks/>
              </p:cNvGrpSpPr>
              <p:nvPr/>
            </p:nvGrpSpPr>
            <p:grpSpPr bwMode="auto">
              <a:xfrm rot="2447451">
                <a:off x="4018" y="2015"/>
                <a:ext cx="288" cy="336"/>
                <a:chOff x="3453" y="1019"/>
                <a:chExt cx="288" cy="336"/>
              </a:xfrm>
            </p:grpSpPr>
            <p:sp>
              <p:nvSpPr>
                <p:cNvPr id="55395" name="Freeform 29"/>
                <p:cNvSpPr>
                  <a:spLocks/>
                </p:cNvSpPr>
                <p:nvPr/>
              </p:nvSpPr>
              <p:spPr bwMode="auto">
                <a:xfrm rot="-3603466">
                  <a:off x="3429" y="1043"/>
                  <a:ext cx="336" cy="288"/>
                </a:xfrm>
                <a:custGeom>
                  <a:avLst/>
                  <a:gdLst>
                    <a:gd name="T0" fmla="*/ 0 w 3438"/>
                    <a:gd name="T1" fmla="*/ 0 h 3493"/>
                    <a:gd name="T2" fmla="*/ 0 w 3438"/>
                    <a:gd name="T3" fmla="*/ 0 h 3493"/>
                    <a:gd name="T4" fmla="*/ 0 w 3438"/>
                    <a:gd name="T5" fmla="*/ 0 h 3493"/>
                    <a:gd name="T6" fmla="*/ 0 w 3438"/>
                    <a:gd name="T7" fmla="*/ 0 h 3493"/>
                    <a:gd name="T8" fmla="*/ 0 w 3438"/>
                    <a:gd name="T9" fmla="*/ 0 h 3493"/>
                    <a:gd name="T10" fmla="*/ 0 w 3438"/>
                    <a:gd name="T11" fmla="*/ 0 h 3493"/>
                    <a:gd name="T12" fmla="*/ 0 w 3438"/>
                    <a:gd name="T13" fmla="*/ 0 h 3493"/>
                    <a:gd name="T14" fmla="*/ 0 w 3438"/>
                    <a:gd name="T15" fmla="*/ 0 h 3493"/>
                    <a:gd name="T16" fmla="*/ 0 w 3438"/>
                    <a:gd name="T17" fmla="*/ 0 h 3493"/>
                    <a:gd name="T18" fmla="*/ 0 w 3438"/>
                    <a:gd name="T19" fmla="*/ 0 h 3493"/>
                    <a:gd name="T20" fmla="*/ 0 w 3438"/>
                    <a:gd name="T21" fmla="*/ 0 h 3493"/>
                    <a:gd name="T22" fmla="*/ 0 w 3438"/>
                    <a:gd name="T23" fmla="*/ 0 h 3493"/>
                    <a:gd name="T24" fmla="*/ 0 w 3438"/>
                    <a:gd name="T25" fmla="*/ 0 h 3493"/>
                    <a:gd name="T26" fmla="*/ 0 w 3438"/>
                    <a:gd name="T27" fmla="*/ 0 h 3493"/>
                    <a:gd name="T28" fmla="*/ 0 w 3438"/>
                    <a:gd name="T29" fmla="*/ 0 h 3493"/>
                    <a:gd name="T30" fmla="*/ 0 w 3438"/>
                    <a:gd name="T31" fmla="*/ 0 h 3493"/>
                    <a:gd name="T32" fmla="*/ 0 w 3438"/>
                    <a:gd name="T33" fmla="*/ 0 h 3493"/>
                    <a:gd name="T34" fmla="*/ 0 w 3438"/>
                    <a:gd name="T35" fmla="*/ 0 h 3493"/>
                    <a:gd name="T36" fmla="*/ 0 w 3438"/>
                    <a:gd name="T37" fmla="*/ 0 h 3493"/>
                    <a:gd name="T38" fmla="*/ 0 w 3438"/>
                    <a:gd name="T39" fmla="*/ 0 h 3493"/>
                    <a:gd name="T40" fmla="*/ 0 w 3438"/>
                    <a:gd name="T41" fmla="*/ 0 h 3493"/>
                    <a:gd name="T42" fmla="*/ 0 w 3438"/>
                    <a:gd name="T43" fmla="*/ 0 h 3493"/>
                    <a:gd name="T44" fmla="*/ 0 w 3438"/>
                    <a:gd name="T45" fmla="*/ 0 h 3493"/>
                    <a:gd name="T46" fmla="*/ 0 w 3438"/>
                    <a:gd name="T47" fmla="*/ 0 h 3493"/>
                    <a:gd name="T48" fmla="*/ 0 w 3438"/>
                    <a:gd name="T49" fmla="*/ 0 h 3493"/>
                    <a:gd name="T50" fmla="*/ 0 w 3438"/>
                    <a:gd name="T51" fmla="*/ 0 h 3493"/>
                    <a:gd name="T52" fmla="*/ 0 w 3438"/>
                    <a:gd name="T53" fmla="*/ 0 h 3493"/>
                    <a:gd name="T54" fmla="*/ 0 w 3438"/>
                    <a:gd name="T55" fmla="*/ 0 h 3493"/>
                    <a:gd name="T56" fmla="*/ 0 w 3438"/>
                    <a:gd name="T57" fmla="*/ 0 h 3493"/>
                    <a:gd name="T58" fmla="*/ 0 w 3438"/>
                    <a:gd name="T59" fmla="*/ 0 h 3493"/>
                    <a:gd name="T60" fmla="*/ 0 w 3438"/>
                    <a:gd name="T61" fmla="*/ 0 h 3493"/>
                    <a:gd name="T62" fmla="*/ 0 w 3438"/>
                    <a:gd name="T63" fmla="*/ 0 h 3493"/>
                    <a:gd name="T64" fmla="*/ 0 w 3438"/>
                    <a:gd name="T65" fmla="*/ 0 h 3493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w 3438"/>
                    <a:gd name="T100" fmla="*/ 0 h 3493"/>
                    <a:gd name="T101" fmla="*/ 3438 w 3438"/>
                    <a:gd name="T102" fmla="*/ 3493 h 3493"/>
                  </a:gdLst>
                  <a:ahLst/>
                  <a:cxnLst>
                    <a:cxn ang="T66">
                      <a:pos x="T0" y="T1"/>
                    </a:cxn>
                    <a:cxn ang="T67">
                      <a:pos x="T2" y="T3"/>
                    </a:cxn>
                    <a:cxn ang="T68">
                      <a:pos x="T4" y="T5"/>
                    </a:cxn>
                    <a:cxn ang="T69">
                      <a:pos x="T6" y="T7"/>
                    </a:cxn>
                    <a:cxn ang="T70">
                      <a:pos x="T8" y="T9"/>
                    </a:cxn>
                    <a:cxn ang="T71">
                      <a:pos x="T10" y="T11"/>
                    </a:cxn>
                    <a:cxn ang="T72">
                      <a:pos x="T12" y="T13"/>
                    </a:cxn>
                    <a:cxn ang="T73">
                      <a:pos x="T14" y="T15"/>
                    </a:cxn>
                    <a:cxn ang="T74">
                      <a:pos x="T16" y="T17"/>
                    </a:cxn>
                    <a:cxn ang="T75">
                      <a:pos x="T18" y="T19"/>
                    </a:cxn>
                    <a:cxn ang="T76">
                      <a:pos x="T20" y="T21"/>
                    </a:cxn>
                    <a:cxn ang="T77">
                      <a:pos x="T22" y="T23"/>
                    </a:cxn>
                    <a:cxn ang="T78">
                      <a:pos x="T24" y="T25"/>
                    </a:cxn>
                    <a:cxn ang="T79">
                      <a:pos x="T26" y="T27"/>
                    </a:cxn>
                    <a:cxn ang="T80">
                      <a:pos x="T28" y="T29"/>
                    </a:cxn>
                    <a:cxn ang="T81">
                      <a:pos x="T30" y="T31"/>
                    </a:cxn>
                    <a:cxn ang="T82">
                      <a:pos x="T32" y="T33"/>
                    </a:cxn>
                    <a:cxn ang="T83">
                      <a:pos x="T34" y="T35"/>
                    </a:cxn>
                    <a:cxn ang="T84">
                      <a:pos x="T36" y="T37"/>
                    </a:cxn>
                    <a:cxn ang="T85">
                      <a:pos x="T38" y="T39"/>
                    </a:cxn>
                    <a:cxn ang="T86">
                      <a:pos x="T40" y="T41"/>
                    </a:cxn>
                    <a:cxn ang="T87">
                      <a:pos x="T42" y="T43"/>
                    </a:cxn>
                    <a:cxn ang="T88">
                      <a:pos x="T44" y="T45"/>
                    </a:cxn>
                    <a:cxn ang="T89">
                      <a:pos x="T46" y="T47"/>
                    </a:cxn>
                    <a:cxn ang="T90">
                      <a:pos x="T48" y="T49"/>
                    </a:cxn>
                    <a:cxn ang="T91">
                      <a:pos x="T50" y="T51"/>
                    </a:cxn>
                    <a:cxn ang="T92">
                      <a:pos x="T52" y="T53"/>
                    </a:cxn>
                    <a:cxn ang="T93">
                      <a:pos x="T54" y="T55"/>
                    </a:cxn>
                    <a:cxn ang="T94">
                      <a:pos x="T56" y="T57"/>
                    </a:cxn>
                    <a:cxn ang="T95">
                      <a:pos x="T58" y="T59"/>
                    </a:cxn>
                    <a:cxn ang="T96">
                      <a:pos x="T60" y="T61"/>
                    </a:cxn>
                    <a:cxn ang="T97">
                      <a:pos x="T62" y="T63"/>
                    </a:cxn>
                    <a:cxn ang="T98">
                      <a:pos x="T64" y="T65"/>
                    </a:cxn>
                  </a:cxnLst>
                  <a:rect l="T99" t="T100" r="T101" b="T102"/>
                  <a:pathLst>
                    <a:path w="3438" h="3493">
                      <a:moveTo>
                        <a:pt x="1912" y="2916"/>
                      </a:moveTo>
                      <a:lnTo>
                        <a:pt x="1912" y="2045"/>
                      </a:lnTo>
                      <a:lnTo>
                        <a:pt x="3438" y="2597"/>
                      </a:lnTo>
                      <a:lnTo>
                        <a:pt x="3438" y="2161"/>
                      </a:lnTo>
                      <a:lnTo>
                        <a:pt x="1912" y="1276"/>
                      </a:lnTo>
                      <a:lnTo>
                        <a:pt x="1912" y="200"/>
                      </a:lnTo>
                      <a:lnTo>
                        <a:pt x="1907" y="159"/>
                      </a:lnTo>
                      <a:lnTo>
                        <a:pt x="1896" y="122"/>
                      </a:lnTo>
                      <a:lnTo>
                        <a:pt x="1876" y="88"/>
                      </a:lnTo>
                      <a:lnTo>
                        <a:pt x="1853" y="58"/>
                      </a:lnTo>
                      <a:lnTo>
                        <a:pt x="1822" y="33"/>
                      </a:lnTo>
                      <a:lnTo>
                        <a:pt x="1789" y="15"/>
                      </a:lnTo>
                      <a:lnTo>
                        <a:pt x="1753" y="4"/>
                      </a:lnTo>
                      <a:lnTo>
                        <a:pt x="1713" y="0"/>
                      </a:lnTo>
                      <a:lnTo>
                        <a:pt x="1672" y="4"/>
                      </a:lnTo>
                      <a:lnTo>
                        <a:pt x="1635" y="15"/>
                      </a:lnTo>
                      <a:lnTo>
                        <a:pt x="1601" y="33"/>
                      </a:lnTo>
                      <a:lnTo>
                        <a:pt x="1571" y="58"/>
                      </a:lnTo>
                      <a:lnTo>
                        <a:pt x="1546" y="88"/>
                      </a:lnTo>
                      <a:lnTo>
                        <a:pt x="1528" y="122"/>
                      </a:lnTo>
                      <a:lnTo>
                        <a:pt x="1517" y="159"/>
                      </a:lnTo>
                      <a:lnTo>
                        <a:pt x="1513" y="200"/>
                      </a:lnTo>
                      <a:lnTo>
                        <a:pt x="1513" y="1286"/>
                      </a:lnTo>
                      <a:lnTo>
                        <a:pt x="0" y="2167"/>
                      </a:lnTo>
                      <a:lnTo>
                        <a:pt x="0" y="2597"/>
                      </a:lnTo>
                      <a:lnTo>
                        <a:pt x="1513" y="2054"/>
                      </a:lnTo>
                      <a:lnTo>
                        <a:pt x="1513" y="2927"/>
                      </a:lnTo>
                      <a:lnTo>
                        <a:pt x="1196" y="3163"/>
                      </a:lnTo>
                      <a:lnTo>
                        <a:pt x="1196" y="3493"/>
                      </a:lnTo>
                      <a:lnTo>
                        <a:pt x="1713" y="3328"/>
                      </a:lnTo>
                      <a:lnTo>
                        <a:pt x="2279" y="3487"/>
                      </a:lnTo>
                      <a:lnTo>
                        <a:pt x="2279" y="3194"/>
                      </a:lnTo>
                      <a:lnTo>
                        <a:pt x="1912" y="2916"/>
                      </a:lnTo>
                      <a:close/>
                    </a:path>
                  </a:pathLst>
                </a:custGeom>
                <a:solidFill>
                  <a:schemeClr val="hlink"/>
                </a:solidFill>
                <a:ln w="635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5396" name="Oval 30"/>
                <p:cNvSpPr>
                  <a:spLocks noChangeArrowheads="1"/>
                </p:cNvSpPr>
                <p:nvPr/>
              </p:nvSpPr>
              <p:spPr bwMode="auto">
                <a:xfrm rot="-6909312">
                  <a:off x="3568" y="1159"/>
                  <a:ext cx="48" cy="48"/>
                </a:xfrm>
                <a:prstGeom prst="ellipse">
                  <a:avLst/>
                </a:prstGeom>
                <a:solidFill>
                  <a:srgbClr val="FF33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55394" name="Text Box 31"/>
              <p:cNvSpPr txBox="1">
                <a:spLocks noChangeArrowheads="1"/>
              </p:cNvSpPr>
              <p:nvPr/>
            </p:nvSpPr>
            <p:spPr bwMode="auto">
              <a:xfrm>
                <a:off x="4045" y="1788"/>
                <a:ext cx="210" cy="212"/>
              </a:xfrm>
              <a:prstGeom prst="rect">
                <a:avLst/>
              </a:prstGeom>
              <a:gradFill rotWithShape="0">
                <a:gsLst>
                  <a:gs pos="0">
                    <a:srgbClr val="76765E"/>
                  </a:gs>
                  <a:gs pos="50000">
                    <a:srgbClr val="FFFFCC"/>
                  </a:gs>
                  <a:gs pos="100000">
                    <a:srgbClr val="76765E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GB" sz="1600" b="1">
                    <a:solidFill>
                      <a:schemeClr val="accent2"/>
                    </a:solidFill>
                    <a:latin typeface="Comic Sans MS" pitchFamily="66" charset="0"/>
                  </a:rPr>
                  <a:t>2</a:t>
                </a:r>
              </a:p>
            </p:txBody>
          </p:sp>
        </p:grpSp>
        <p:grpSp>
          <p:nvGrpSpPr>
            <p:cNvPr id="55343" name="Group 32"/>
            <p:cNvGrpSpPr>
              <a:grpSpLocks/>
            </p:cNvGrpSpPr>
            <p:nvPr/>
          </p:nvGrpSpPr>
          <p:grpSpPr bwMode="auto">
            <a:xfrm>
              <a:off x="3004" y="1512"/>
              <a:ext cx="513" cy="461"/>
              <a:chOff x="3004" y="1512"/>
              <a:chExt cx="513" cy="461"/>
            </a:xfrm>
          </p:grpSpPr>
          <p:grpSp>
            <p:nvGrpSpPr>
              <p:cNvPr id="55389" name="Group 33"/>
              <p:cNvGrpSpPr>
                <a:grpSpLocks/>
              </p:cNvGrpSpPr>
              <p:nvPr/>
            </p:nvGrpSpPr>
            <p:grpSpPr bwMode="auto">
              <a:xfrm rot="-3524163">
                <a:off x="3205" y="1661"/>
                <a:ext cx="288" cy="336"/>
                <a:chOff x="3453" y="1019"/>
                <a:chExt cx="288" cy="336"/>
              </a:xfrm>
            </p:grpSpPr>
            <p:sp>
              <p:nvSpPr>
                <p:cNvPr id="55391" name="Freeform 34"/>
                <p:cNvSpPr>
                  <a:spLocks/>
                </p:cNvSpPr>
                <p:nvPr/>
              </p:nvSpPr>
              <p:spPr bwMode="auto">
                <a:xfrm rot="-3603466">
                  <a:off x="3429" y="1043"/>
                  <a:ext cx="336" cy="288"/>
                </a:xfrm>
                <a:custGeom>
                  <a:avLst/>
                  <a:gdLst>
                    <a:gd name="T0" fmla="*/ 0 w 3438"/>
                    <a:gd name="T1" fmla="*/ 0 h 3493"/>
                    <a:gd name="T2" fmla="*/ 0 w 3438"/>
                    <a:gd name="T3" fmla="*/ 0 h 3493"/>
                    <a:gd name="T4" fmla="*/ 0 w 3438"/>
                    <a:gd name="T5" fmla="*/ 0 h 3493"/>
                    <a:gd name="T6" fmla="*/ 0 w 3438"/>
                    <a:gd name="T7" fmla="*/ 0 h 3493"/>
                    <a:gd name="T8" fmla="*/ 0 w 3438"/>
                    <a:gd name="T9" fmla="*/ 0 h 3493"/>
                    <a:gd name="T10" fmla="*/ 0 w 3438"/>
                    <a:gd name="T11" fmla="*/ 0 h 3493"/>
                    <a:gd name="T12" fmla="*/ 0 w 3438"/>
                    <a:gd name="T13" fmla="*/ 0 h 3493"/>
                    <a:gd name="T14" fmla="*/ 0 w 3438"/>
                    <a:gd name="T15" fmla="*/ 0 h 3493"/>
                    <a:gd name="T16" fmla="*/ 0 w 3438"/>
                    <a:gd name="T17" fmla="*/ 0 h 3493"/>
                    <a:gd name="T18" fmla="*/ 0 w 3438"/>
                    <a:gd name="T19" fmla="*/ 0 h 3493"/>
                    <a:gd name="T20" fmla="*/ 0 w 3438"/>
                    <a:gd name="T21" fmla="*/ 0 h 3493"/>
                    <a:gd name="T22" fmla="*/ 0 w 3438"/>
                    <a:gd name="T23" fmla="*/ 0 h 3493"/>
                    <a:gd name="T24" fmla="*/ 0 w 3438"/>
                    <a:gd name="T25" fmla="*/ 0 h 3493"/>
                    <a:gd name="T26" fmla="*/ 0 w 3438"/>
                    <a:gd name="T27" fmla="*/ 0 h 3493"/>
                    <a:gd name="T28" fmla="*/ 0 w 3438"/>
                    <a:gd name="T29" fmla="*/ 0 h 3493"/>
                    <a:gd name="T30" fmla="*/ 0 w 3438"/>
                    <a:gd name="T31" fmla="*/ 0 h 3493"/>
                    <a:gd name="T32" fmla="*/ 0 w 3438"/>
                    <a:gd name="T33" fmla="*/ 0 h 3493"/>
                    <a:gd name="T34" fmla="*/ 0 w 3438"/>
                    <a:gd name="T35" fmla="*/ 0 h 3493"/>
                    <a:gd name="T36" fmla="*/ 0 w 3438"/>
                    <a:gd name="T37" fmla="*/ 0 h 3493"/>
                    <a:gd name="T38" fmla="*/ 0 w 3438"/>
                    <a:gd name="T39" fmla="*/ 0 h 3493"/>
                    <a:gd name="T40" fmla="*/ 0 w 3438"/>
                    <a:gd name="T41" fmla="*/ 0 h 3493"/>
                    <a:gd name="T42" fmla="*/ 0 w 3438"/>
                    <a:gd name="T43" fmla="*/ 0 h 3493"/>
                    <a:gd name="T44" fmla="*/ 0 w 3438"/>
                    <a:gd name="T45" fmla="*/ 0 h 3493"/>
                    <a:gd name="T46" fmla="*/ 0 w 3438"/>
                    <a:gd name="T47" fmla="*/ 0 h 3493"/>
                    <a:gd name="T48" fmla="*/ 0 w 3438"/>
                    <a:gd name="T49" fmla="*/ 0 h 3493"/>
                    <a:gd name="T50" fmla="*/ 0 w 3438"/>
                    <a:gd name="T51" fmla="*/ 0 h 3493"/>
                    <a:gd name="T52" fmla="*/ 0 w 3438"/>
                    <a:gd name="T53" fmla="*/ 0 h 3493"/>
                    <a:gd name="T54" fmla="*/ 0 w 3438"/>
                    <a:gd name="T55" fmla="*/ 0 h 3493"/>
                    <a:gd name="T56" fmla="*/ 0 w 3438"/>
                    <a:gd name="T57" fmla="*/ 0 h 3493"/>
                    <a:gd name="T58" fmla="*/ 0 w 3438"/>
                    <a:gd name="T59" fmla="*/ 0 h 3493"/>
                    <a:gd name="T60" fmla="*/ 0 w 3438"/>
                    <a:gd name="T61" fmla="*/ 0 h 3493"/>
                    <a:gd name="T62" fmla="*/ 0 w 3438"/>
                    <a:gd name="T63" fmla="*/ 0 h 3493"/>
                    <a:gd name="T64" fmla="*/ 0 w 3438"/>
                    <a:gd name="T65" fmla="*/ 0 h 3493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w 3438"/>
                    <a:gd name="T100" fmla="*/ 0 h 3493"/>
                    <a:gd name="T101" fmla="*/ 3438 w 3438"/>
                    <a:gd name="T102" fmla="*/ 3493 h 3493"/>
                  </a:gdLst>
                  <a:ahLst/>
                  <a:cxnLst>
                    <a:cxn ang="T66">
                      <a:pos x="T0" y="T1"/>
                    </a:cxn>
                    <a:cxn ang="T67">
                      <a:pos x="T2" y="T3"/>
                    </a:cxn>
                    <a:cxn ang="T68">
                      <a:pos x="T4" y="T5"/>
                    </a:cxn>
                    <a:cxn ang="T69">
                      <a:pos x="T6" y="T7"/>
                    </a:cxn>
                    <a:cxn ang="T70">
                      <a:pos x="T8" y="T9"/>
                    </a:cxn>
                    <a:cxn ang="T71">
                      <a:pos x="T10" y="T11"/>
                    </a:cxn>
                    <a:cxn ang="T72">
                      <a:pos x="T12" y="T13"/>
                    </a:cxn>
                    <a:cxn ang="T73">
                      <a:pos x="T14" y="T15"/>
                    </a:cxn>
                    <a:cxn ang="T74">
                      <a:pos x="T16" y="T17"/>
                    </a:cxn>
                    <a:cxn ang="T75">
                      <a:pos x="T18" y="T19"/>
                    </a:cxn>
                    <a:cxn ang="T76">
                      <a:pos x="T20" y="T21"/>
                    </a:cxn>
                    <a:cxn ang="T77">
                      <a:pos x="T22" y="T23"/>
                    </a:cxn>
                    <a:cxn ang="T78">
                      <a:pos x="T24" y="T25"/>
                    </a:cxn>
                    <a:cxn ang="T79">
                      <a:pos x="T26" y="T27"/>
                    </a:cxn>
                    <a:cxn ang="T80">
                      <a:pos x="T28" y="T29"/>
                    </a:cxn>
                    <a:cxn ang="T81">
                      <a:pos x="T30" y="T31"/>
                    </a:cxn>
                    <a:cxn ang="T82">
                      <a:pos x="T32" y="T33"/>
                    </a:cxn>
                    <a:cxn ang="T83">
                      <a:pos x="T34" y="T35"/>
                    </a:cxn>
                    <a:cxn ang="T84">
                      <a:pos x="T36" y="T37"/>
                    </a:cxn>
                    <a:cxn ang="T85">
                      <a:pos x="T38" y="T39"/>
                    </a:cxn>
                    <a:cxn ang="T86">
                      <a:pos x="T40" y="T41"/>
                    </a:cxn>
                    <a:cxn ang="T87">
                      <a:pos x="T42" y="T43"/>
                    </a:cxn>
                    <a:cxn ang="T88">
                      <a:pos x="T44" y="T45"/>
                    </a:cxn>
                    <a:cxn ang="T89">
                      <a:pos x="T46" y="T47"/>
                    </a:cxn>
                    <a:cxn ang="T90">
                      <a:pos x="T48" y="T49"/>
                    </a:cxn>
                    <a:cxn ang="T91">
                      <a:pos x="T50" y="T51"/>
                    </a:cxn>
                    <a:cxn ang="T92">
                      <a:pos x="T52" y="T53"/>
                    </a:cxn>
                    <a:cxn ang="T93">
                      <a:pos x="T54" y="T55"/>
                    </a:cxn>
                    <a:cxn ang="T94">
                      <a:pos x="T56" y="T57"/>
                    </a:cxn>
                    <a:cxn ang="T95">
                      <a:pos x="T58" y="T59"/>
                    </a:cxn>
                    <a:cxn ang="T96">
                      <a:pos x="T60" y="T61"/>
                    </a:cxn>
                    <a:cxn ang="T97">
                      <a:pos x="T62" y="T63"/>
                    </a:cxn>
                    <a:cxn ang="T98">
                      <a:pos x="T64" y="T65"/>
                    </a:cxn>
                  </a:cxnLst>
                  <a:rect l="T99" t="T100" r="T101" b="T102"/>
                  <a:pathLst>
                    <a:path w="3438" h="3493">
                      <a:moveTo>
                        <a:pt x="1912" y="2916"/>
                      </a:moveTo>
                      <a:lnTo>
                        <a:pt x="1912" y="2045"/>
                      </a:lnTo>
                      <a:lnTo>
                        <a:pt x="3438" y="2597"/>
                      </a:lnTo>
                      <a:lnTo>
                        <a:pt x="3438" y="2161"/>
                      </a:lnTo>
                      <a:lnTo>
                        <a:pt x="1912" y="1276"/>
                      </a:lnTo>
                      <a:lnTo>
                        <a:pt x="1912" y="200"/>
                      </a:lnTo>
                      <a:lnTo>
                        <a:pt x="1907" y="159"/>
                      </a:lnTo>
                      <a:lnTo>
                        <a:pt x="1896" y="122"/>
                      </a:lnTo>
                      <a:lnTo>
                        <a:pt x="1876" y="88"/>
                      </a:lnTo>
                      <a:lnTo>
                        <a:pt x="1853" y="58"/>
                      </a:lnTo>
                      <a:lnTo>
                        <a:pt x="1822" y="33"/>
                      </a:lnTo>
                      <a:lnTo>
                        <a:pt x="1789" y="15"/>
                      </a:lnTo>
                      <a:lnTo>
                        <a:pt x="1753" y="4"/>
                      </a:lnTo>
                      <a:lnTo>
                        <a:pt x="1713" y="0"/>
                      </a:lnTo>
                      <a:lnTo>
                        <a:pt x="1672" y="4"/>
                      </a:lnTo>
                      <a:lnTo>
                        <a:pt x="1635" y="15"/>
                      </a:lnTo>
                      <a:lnTo>
                        <a:pt x="1601" y="33"/>
                      </a:lnTo>
                      <a:lnTo>
                        <a:pt x="1571" y="58"/>
                      </a:lnTo>
                      <a:lnTo>
                        <a:pt x="1546" y="88"/>
                      </a:lnTo>
                      <a:lnTo>
                        <a:pt x="1528" y="122"/>
                      </a:lnTo>
                      <a:lnTo>
                        <a:pt x="1517" y="159"/>
                      </a:lnTo>
                      <a:lnTo>
                        <a:pt x="1513" y="200"/>
                      </a:lnTo>
                      <a:lnTo>
                        <a:pt x="1513" y="1286"/>
                      </a:lnTo>
                      <a:lnTo>
                        <a:pt x="0" y="2167"/>
                      </a:lnTo>
                      <a:lnTo>
                        <a:pt x="0" y="2597"/>
                      </a:lnTo>
                      <a:lnTo>
                        <a:pt x="1513" y="2054"/>
                      </a:lnTo>
                      <a:lnTo>
                        <a:pt x="1513" y="2927"/>
                      </a:lnTo>
                      <a:lnTo>
                        <a:pt x="1196" y="3163"/>
                      </a:lnTo>
                      <a:lnTo>
                        <a:pt x="1196" y="3493"/>
                      </a:lnTo>
                      <a:lnTo>
                        <a:pt x="1713" y="3328"/>
                      </a:lnTo>
                      <a:lnTo>
                        <a:pt x="2279" y="3487"/>
                      </a:lnTo>
                      <a:lnTo>
                        <a:pt x="2279" y="3194"/>
                      </a:lnTo>
                      <a:lnTo>
                        <a:pt x="1912" y="2916"/>
                      </a:lnTo>
                      <a:close/>
                    </a:path>
                  </a:pathLst>
                </a:custGeom>
                <a:solidFill>
                  <a:schemeClr val="hlink"/>
                </a:solidFill>
                <a:ln w="635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5392" name="Oval 35"/>
                <p:cNvSpPr>
                  <a:spLocks noChangeArrowheads="1"/>
                </p:cNvSpPr>
                <p:nvPr/>
              </p:nvSpPr>
              <p:spPr bwMode="auto">
                <a:xfrm rot="-6909312">
                  <a:off x="3568" y="1159"/>
                  <a:ext cx="48" cy="48"/>
                </a:xfrm>
                <a:prstGeom prst="ellipse">
                  <a:avLst/>
                </a:prstGeom>
                <a:solidFill>
                  <a:srgbClr val="FF33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55390" name="Text Box 36"/>
              <p:cNvSpPr txBox="1">
                <a:spLocks noChangeArrowheads="1"/>
              </p:cNvSpPr>
              <p:nvPr/>
            </p:nvSpPr>
            <p:spPr bwMode="auto">
              <a:xfrm>
                <a:off x="3004" y="1512"/>
                <a:ext cx="276" cy="212"/>
              </a:xfrm>
              <a:prstGeom prst="rect">
                <a:avLst/>
              </a:prstGeom>
              <a:gradFill rotWithShape="0">
                <a:gsLst>
                  <a:gs pos="0">
                    <a:srgbClr val="76765E"/>
                  </a:gs>
                  <a:gs pos="50000">
                    <a:srgbClr val="FFFFCC"/>
                  </a:gs>
                  <a:gs pos="100000">
                    <a:srgbClr val="76765E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GB" sz="1600" b="1">
                    <a:solidFill>
                      <a:schemeClr val="accent2"/>
                    </a:solidFill>
                    <a:latin typeface="Comic Sans MS" pitchFamily="66" charset="0"/>
                  </a:rPr>
                  <a:t>12</a:t>
                </a:r>
              </a:p>
            </p:txBody>
          </p:sp>
        </p:grpSp>
        <p:grpSp>
          <p:nvGrpSpPr>
            <p:cNvPr id="55344" name="Group 37"/>
            <p:cNvGrpSpPr>
              <a:grpSpLocks/>
            </p:cNvGrpSpPr>
            <p:nvPr/>
          </p:nvGrpSpPr>
          <p:grpSpPr bwMode="auto">
            <a:xfrm>
              <a:off x="2149" y="2345"/>
              <a:ext cx="345" cy="519"/>
              <a:chOff x="2181" y="2345"/>
              <a:chExt cx="345" cy="519"/>
            </a:xfrm>
          </p:grpSpPr>
          <p:grpSp>
            <p:nvGrpSpPr>
              <p:cNvPr id="55385" name="Group 38"/>
              <p:cNvGrpSpPr>
                <a:grpSpLocks/>
              </p:cNvGrpSpPr>
              <p:nvPr/>
            </p:nvGrpSpPr>
            <p:grpSpPr bwMode="auto">
              <a:xfrm rot="-10633178">
                <a:off x="2181" y="2345"/>
                <a:ext cx="288" cy="336"/>
                <a:chOff x="3453" y="1019"/>
                <a:chExt cx="288" cy="336"/>
              </a:xfrm>
            </p:grpSpPr>
            <p:sp>
              <p:nvSpPr>
                <p:cNvPr id="55387" name="Freeform 39"/>
                <p:cNvSpPr>
                  <a:spLocks/>
                </p:cNvSpPr>
                <p:nvPr/>
              </p:nvSpPr>
              <p:spPr bwMode="auto">
                <a:xfrm rot="-3603466">
                  <a:off x="3429" y="1043"/>
                  <a:ext cx="336" cy="288"/>
                </a:xfrm>
                <a:custGeom>
                  <a:avLst/>
                  <a:gdLst>
                    <a:gd name="T0" fmla="*/ 0 w 3438"/>
                    <a:gd name="T1" fmla="*/ 0 h 3493"/>
                    <a:gd name="T2" fmla="*/ 0 w 3438"/>
                    <a:gd name="T3" fmla="*/ 0 h 3493"/>
                    <a:gd name="T4" fmla="*/ 0 w 3438"/>
                    <a:gd name="T5" fmla="*/ 0 h 3493"/>
                    <a:gd name="T6" fmla="*/ 0 w 3438"/>
                    <a:gd name="T7" fmla="*/ 0 h 3493"/>
                    <a:gd name="T8" fmla="*/ 0 w 3438"/>
                    <a:gd name="T9" fmla="*/ 0 h 3493"/>
                    <a:gd name="T10" fmla="*/ 0 w 3438"/>
                    <a:gd name="T11" fmla="*/ 0 h 3493"/>
                    <a:gd name="T12" fmla="*/ 0 w 3438"/>
                    <a:gd name="T13" fmla="*/ 0 h 3493"/>
                    <a:gd name="T14" fmla="*/ 0 w 3438"/>
                    <a:gd name="T15" fmla="*/ 0 h 3493"/>
                    <a:gd name="T16" fmla="*/ 0 w 3438"/>
                    <a:gd name="T17" fmla="*/ 0 h 3493"/>
                    <a:gd name="T18" fmla="*/ 0 w 3438"/>
                    <a:gd name="T19" fmla="*/ 0 h 3493"/>
                    <a:gd name="T20" fmla="*/ 0 w 3438"/>
                    <a:gd name="T21" fmla="*/ 0 h 3493"/>
                    <a:gd name="T22" fmla="*/ 0 w 3438"/>
                    <a:gd name="T23" fmla="*/ 0 h 3493"/>
                    <a:gd name="T24" fmla="*/ 0 w 3438"/>
                    <a:gd name="T25" fmla="*/ 0 h 3493"/>
                    <a:gd name="T26" fmla="*/ 0 w 3438"/>
                    <a:gd name="T27" fmla="*/ 0 h 3493"/>
                    <a:gd name="T28" fmla="*/ 0 w 3438"/>
                    <a:gd name="T29" fmla="*/ 0 h 3493"/>
                    <a:gd name="T30" fmla="*/ 0 w 3438"/>
                    <a:gd name="T31" fmla="*/ 0 h 3493"/>
                    <a:gd name="T32" fmla="*/ 0 w 3438"/>
                    <a:gd name="T33" fmla="*/ 0 h 3493"/>
                    <a:gd name="T34" fmla="*/ 0 w 3438"/>
                    <a:gd name="T35" fmla="*/ 0 h 3493"/>
                    <a:gd name="T36" fmla="*/ 0 w 3438"/>
                    <a:gd name="T37" fmla="*/ 0 h 3493"/>
                    <a:gd name="T38" fmla="*/ 0 w 3438"/>
                    <a:gd name="T39" fmla="*/ 0 h 3493"/>
                    <a:gd name="T40" fmla="*/ 0 w 3438"/>
                    <a:gd name="T41" fmla="*/ 0 h 3493"/>
                    <a:gd name="T42" fmla="*/ 0 w 3438"/>
                    <a:gd name="T43" fmla="*/ 0 h 3493"/>
                    <a:gd name="T44" fmla="*/ 0 w 3438"/>
                    <a:gd name="T45" fmla="*/ 0 h 3493"/>
                    <a:gd name="T46" fmla="*/ 0 w 3438"/>
                    <a:gd name="T47" fmla="*/ 0 h 3493"/>
                    <a:gd name="T48" fmla="*/ 0 w 3438"/>
                    <a:gd name="T49" fmla="*/ 0 h 3493"/>
                    <a:gd name="T50" fmla="*/ 0 w 3438"/>
                    <a:gd name="T51" fmla="*/ 0 h 3493"/>
                    <a:gd name="T52" fmla="*/ 0 w 3438"/>
                    <a:gd name="T53" fmla="*/ 0 h 3493"/>
                    <a:gd name="T54" fmla="*/ 0 w 3438"/>
                    <a:gd name="T55" fmla="*/ 0 h 3493"/>
                    <a:gd name="T56" fmla="*/ 0 w 3438"/>
                    <a:gd name="T57" fmla="*/ 0 h 3493"/>
                    <a:gd name="T58" fmla="*/ 0 w 3438"/>
                    <a:gd name="T59" fmla="*/ 0 h 3493"/>
                    <a:gd name="T60" fmla="*/ 0 w 3438"/>
                    <a:gd name="T61" fmla="*/ 0 h 3493"/>
                    <a:gd name="T62" fmla="*/ 0 w 3438"/>
                    <a:gd name="T63" fmla="*/ 0 h 3493"/>
                    <a:gd name="T64" fmla="*/ 0 w 3438"/>
                    <a:gd name="T65" fmla="*/ 0 h 3493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w 3438"/>
                    <a:gd name="T100" fmla="*/ 0 h 3493"/>
                    <a:gd name="T101" fmla="*/ 3438 w 3438"/>
                    <a:gd name="T102" fmla="*/ 3493 h 3493"/>
                  </a:gdLst>
                  <a:ahLst/>
                  <a:cxnLst>
                    <a:cxn ang="T66">
                      <a:pos x="T0" y="T1"/>
                    </a:cxn>
                    <a:cxn ang="T67">
                      <a:pos x="T2" y="T3"/>
                    </a:cxn>
                    <a:cxn ang="T68">
                      <a:pos x="T4" y="T5"/>
                    </a:cxn>
                    <a:cxn ang="T69">
                      <a:pos x="T6" y="T7"/>
                    </a:cxn>
                    <a:cxn ang="T70">
                      <a:pos x="T8" y="T9"/>
                    </a:cxn>
                    <a:cxn ang="T71">
                      <a:pos x="T10" y="T11"/>
                    </a:cxn>
                    <a:cxn ang="T72">
                      <a:pos x="T12" y="T13"/>
                    </a:cxn>
                    <a:cxn ang="T73">
                      <a:pos x="T14" y="T15"/>
                    </a:cxn>
                    <a:cxn ang="T74">
                      <a:pos x="T16" y="T17"/>
                    </a:cxn>
                    <a:cxn ang="T75">
                      <a:pos x="T18" y="T19"/>
                    </a:cxn>
                    <a:cxn ang="T76">
                      <a:pos x="T20" y="T21"/>
                    </a:cxn>
                    <a:cxn ang="T77">
                      <a:pos x="T22" y="T23"/>
                    </a:cxn>
                    <a:cxn ang="T78">
                      <a:pos x="T24" y="T25"/>
                    </a:cxn>
                    <a:cxn ang="T79">
                      <a:pos x="T26" y="T27"/>
                    </a:cxn>
                    <a:cxn ang="T80">
                      <a:pos x="T28" y="T29"/>
                    </a:cxn>
                    <a:cxn ang="T81">
                      <a:pos x="T30" y="T31"/>
                    </a:cxn>
                    <a:cxn ang="T82">
                      <a:pos x="T32" y="T33"/>
                    </a:cxn>
                    <a:cxn ang="T83">
                      <a:pos x="T34" y="T35"/>
                    </a:cxn>
                    <a:cxn ang="T84">
                      <a:pos x="T36" y="T37"/>
                    </a:cxn>
                    <a:cxn ang="T85">
                      <a:pos x="T38" y="T39"/>
                    </a:cxn>
                    <a:cxn ang="T86">
                      <a:pos x="T40" y="T41"/>
                    </a:cxn>
                    <a:cxn ang="T87">
                      <a:pos x="T42" y="T43"/>
                    </a:cxn>
                    <a:cxn ang="T88">
                      <a:pos x="T44" y="T45"/>
                    </a:cxn>
                    <a:cxn ang="T89">
                      <a:pos x="T46" y="T47"/>
                    </a:cxn>
                    <a:cxn ang="T90">
                      <a:pos x="T48" y="T49"/>
                    </a:cxn>
                    <a:cxn ang="T91">
                      <a:pos x="T50" y="T51"/>
                    </a:cxn>
                    <a:cxn ang="T92">
                      <a:pos x="T52" y="T53"/>
                    </a:cxn>
                    <a:cxn ang="T93">
                      <a:pos x="T54" y="T55"/>
                    </a:cxn>
                    <a:cxn ang="T94">
                      <a:pos x="T56" y="T57"/>
                    </a:cxn>
                    <a:cxn ang="T95">
                      <a:pos x="T58" y="T59"/>
                    </a:cxn>
                    <a:cxn ang="T96">
                      <a:pos x="T60" y="T61"/>
                    </a:cxn>
                    <a:cxn ang="T97">
                      <a:pos x="T62" y="T63"/>
                    </a:cxn>
                    <a:cxn ang="T98">
                      <a:pos x="T64" y="T65"/>
                    </a:cxn>
                  </a:cxnLst>
                  <a:rect l="T99" t="T100" r="T101" b="T102"/>
                  <a:pathLst>
                    <a:path w="3438" h="3493">
                      <a:moveTo>
                        <a:pt x="1912" y="2916"/>
                      </a:moveTo>
                      <a:lnTo>
                        <a:pt x="1912" y="2045"/>
                      </a:lnTo>
                      <a:lnTo>
                        <a:pt x="3438" y="2597"/>
                      </a:lnTo>
                      <a:lnTo>
                        <a:pt x="3438" y="2161"/>
                      </a:lnTo>
                      <a:lnTo>
                        <a:pt x="1912" y="1276"/>
                      </a:lnTo>
                      <a:lnTo>
                        <a:pt x="1912" y="200"/>
                      </a:lnTo>
                      <a:lnTo>
                        <a:pt x="1907" y="159"/>
                      </a:lnTo>
                      <a:lnTo>
                        <a:pt x="1896" y="122"/>
                      </a:lnTo>
                      <a:lnTo>
                        <a:pt x="1876" y="88"/>
                      </a:lnTo>
                      <a:lnTo>
                        <a:pt x="1853" y="58"/>
                      </a:lnTo>
                      <a:lnTo>
                        <a:pt x="1822" y="33"/>
                      </a:lnTo>
                      <a:lnTo>
                        <a:pt x="1789" y="15"/>
                      </a:lnTo>
                      <a:lnTo>
                        <a:pt x="1753" y="4"/>
                      </a:lnTo>
                      <a:lnTo>
                        <a:pt x="1713" y="0"/>
                      </a:lnTo>
                      <a:lnTo>
                        <a:pt x="1672" y="4"/>
                      </a:lnTo>
                      <a:lnTo>
                        <a:pt x="1635" y="15"/>
                      </a:lnTo>
                      <a:lnTo>
                        <a:pt x="1601" y="33"/>
                      </a:lnTo>
                      <a:lnTo>
                        <a:pt x="1571" y="58"/>
                      </a:lnTo>
                      <a:lnTo>
                        <a:pt x="1546" y="88"/>
                      </a:lnTo>
                      <a:lnTo>
                        <a:pt x="1528" y="122"/>
                      </a:lnTo>
                      <a:lnTo>
                        <a:pt x="1517" y="159"/>
                      </a:lnTo>
                      <a:lnTo>
                        <a:pt x="1513" y="200"/>
                      </a:lnTo>
                      <a:lnTo>
                        <a:pt x="1513" y="1286"/>
                      </a:lnTo>
                      <a:lnTo>
                        <a:pt x="0" y="2167"/>
                      </a:lnTo>
                      <a:lnTo>
                        <a:pt x="0" y="2597"/>
                      </a:lnTo>
                      <a:lnTo>
                        <a:pt x="1513" y="2054"/>
                      </a:lnTo>
                      <a:lnTo>
                        <a:pt x="1513" y="2927"/>
                      </a:lnTo>
                      <a:lnTo>
                        <a:pt x="1196" y="3163"/>
                      </a:lnTo>
                      <a:lnTo>
                        <a:pt x="1196" y="3493"/>
                      </a:lnTo>
                      <a:lnTo>
                        <a:pt x="1713" y="3328"/>
                      </a:lnTo>
                      <a:lnTo>
                        <a:pt x="2279" y="3487"/>
                      </a:lnTo>
                      <a:lnTo>
                        <a:pt x="2279" y="3194"/>
                      </a:lnTo>
                      <a:lnTo>
                        <a:pt x="1912" y="2916"/>
                      </a:lnTo>
                      <a:close/>
                    </a:path>
                  </a:pathLst>
                </a:custGeom>
                <a:solidFill>
                  <a:schemeClr val="hlink"/>
                </a:solidFill>
                <a:ln w="635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5388" name="Oval 40"/>
                <p:cNvSpPr>
                  <a:spLocks noChangeArrowheads="1"/>
                </p:cNvSpPr>
                <p:nvPr/>
              </p:nvSpPr>
              <p:spPr bwMode="auto">
                <a:xfrm rot="-6909312">
                  <a:off x="3568" y="1159"/>
                  <a:ext cx="48" cy="48"/>
                </a:xfrm>
                <a:prstGeom prst="ellipse">
                  <a:avLst/>
                </a:prstGeom>
                <a:solidFill>
                  <a:srgbClr val="FF33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55386" name="Text Box 41"/>
              <p:cNvSpPr txBox="1">
                <a:spLocks noChangeArrowheads="1"/>
              </p:cNvSpPr>
              <p:nvPr/>
            </p:nvSpPr>
            <p:spPr bwMode="auto">
              <a:xfrm>
                <a:off x="2238" y="2652"/>
                <a:ext cx="288" cy="212"/>
              </a:xfrm>
              <a:prstGeom prst="rect">
                <a:avLst/>
              </a:prstGeom>
              <a:gradFill rotWithShape="0">
                <a:gsLst>
                  <a:gs pos="0">
                    <a:srgbClr val="76765E"/>
                  </a:gs>
                  <a:gs pos="50000">
                    <a:srgbClr val="FFFFCC"/>
                  </a:gs>
                  <a:gs pos="100000">
                    <a:srgbClr val="76765E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GB" sz="1600" b="1">
                    <a:solidFill>
                      <a:schemeClr val="accent2"/>
                    </a:solidFill>
                    <a:latin typeface="Comic Sans MS" pitchFamily="66" charset="0"/>
                  </a:rPr>
                  <a:t>10</a:t>
                </a:r>
              </a:p>
            </p:txBody>
          </p:sp>
        </p:grpSp>
        <p:grpSp>
          <p:nvGrpSpPr>
            <p:cNvPr id="55345" name="Group 42"/>
            <p:cNvGrpSpPr>
              <a:grpSpLocks/>
            </p:cNvGrpSpPr>
            <p:nvPr/>
          </p:nvGrpSpPr>
          <p:grpSpPr bwMode="auto">
            <a:xfrm>
              <a:off x="2911" y="2565"/>
              <a:ext cx="501" cy="423"/>
              <a:chOff x="2911" y="2565"/>
              <a:chExt cx="501" cy="423"/>
            </a:xfrm>
          </p:grpSpPr>
          <p:grpSp>
            <p:nvGrpSpPr>
              <p:cNvPr id="55381" name="Group 43"/>
              <p:cNvGrpSpPr>
                <a:grpSpLocks/>
              </p:cNvGrpSpPr>
              <p:nvPr/>
            </p:nvGrpSpPr>
            <p:grpSpPr bwMode="auto">
              <a:xfrm rot="2447451">
                <a:off x="2911" y="2565"/>
                <a:ext cx="288" cy="336"/>
                <a:chOff x="3453" y="1019"/>
                <a:chExt cx="288" cy="336"/>
              </a:xfrm>
            </p:grpSpPr>
            <p:sp>
              <p:nvSpPr>
                <p:cNvPr id="55383" name="Freeform 44"/>
                <p:cNvSpPr>
                  <a:spLocks/>
                </p:cNvSpPr>
                <p:nvPr/>
              </p:nvSpPr>
              <p:spPr bwMode="auto">
                <a:xfrm rot="-3603466">
                  <a:off x="3429" y="1043"/>
                  <a:ext cx="336" cy="288"/>
                </a:xfrm>
                <a:custGeom>
                  <a:avLst/>
                  <a:gdLst>
                    <a:gd name="T0" fmla="*/ 0 w 3438"/>
                    <a:gd name="T1" fmla="*/ 0 h 3493"/>
                    <a:gd name="T2" fmla="*/ 0 w 3438"/>
                    <a:gd name="T3" fmla="*/ 0 h 3493"/>
                    <a:gd name="T4" fmla="*/ 0 w 3438"/>
                    <a:gd name="T5" fmla="*/ 0 h 3493"/>
                    <a:gd name="T6" fmla="*/ 0 w 3438"/>
                    <a:gd name="T7" fmla="*/ 0 h 3493"/>
                    <a:gd name="T8" fmla="*/ 0 w 3438"/>
                    <a:gd name="T9" fmla="*/ 0 h 3493"/>
                    <a:gd name="T10" fmla="*/ 0 w 3438"/>
                    <a:gd name="T11" fmla="*/ 0 h 3493"/>
                    <a:gd name="T12" fmla="*/ 0 w 3438"/>
                    <a:gd name="T13" fmla="*/ 0 h 3493"/>
                    <a:gd name="T14" fmla="*/ 0 w 3438"/>
                    <a:gd name="T15" fmla="*/ 0 h 3493"/>
                    <a:gd name="T16" fmla="*/ 0 w 3438"/>
                    <a:gd name="T17" fmla="*/ 0 h 3493"/>
                    <a:gd name="T18" fmla="*/ 0 w 3438"/>
                    <a:gd name="T19" fmla="*/ 0 h 3493"/>
                    <a:gd name="T20" fmla="*/ 0 w 3438"/>
                    <a:gd name="T21" fmla="*/ 0 h 3493"/>
                    <a:gd name="T22" fmla="*/ 0 w 3438"/>
                    <a:gd name="T23" fmla="*/ 0 h 3493"/>
                    <a:gd name="T24" fmla="*/ 0 w 3438"/>
                    <a:gd name="T25" fmla="*/ 0 h 3493"/>
                    <a:gd name="T26" fmla="*/ 0 w 3438"/>
                    <a:gd name="T27" fmla="*/ 0 h 3493"/>
                    <a:gd name="T28" fmla="*/ 0 w 3438"/>
                    <a:gd name="T29" fmla="*/ 0 h 3493"/>
                    <a:gd name="T30" fmla="*/ 0 w 3438"/>
                    <a:gd name="T31" fmla="*/ 0 h 3493"/>
                    <a:gd name="T32" fmla="*/ 0 w 3438"/>
                    <a:gd name="T33" fmla="*/ 0 h 3493"/>
                    <a:gd name="T34" fmla="*/ 0 w 3438"/>
                    <a:gd name="T35" fmla="*/ 0 h 3493"/>
                    <a:gd name="T36" fmla="*/ 0 w 3438"/>
                    <a:gd name="T37" fmla="*/ 0 h 3493"/>
                    <a:gd name="T38" fmla="*/ 0 w 3438"/>
                    <a:gd name="T39" fmla="*/ 0 h 3493"/>
                    <a:gd name="T40" fmla="*/ 0 w 3438"/>
                    <a:gd name="T41" fmla="*/ 0 h 3493"/>
                    <a:gd name="T42" fmla="*/ 0 w 3438"/>
                    <a:gd name="T43" fmla="*/ 0 h 3493"/>
                    <a:gd name="T44" fmla="*/ 0 w 3438"/>
                    <a:gd name="T45" fmla="*/ 0 h 3493"/>
                    <a:gd name="T46" fmla="*/ 0 w 3438"/>
                    <a:gd name="T47" fmla="*/ 0 h 3493"/>
                    <a:gd name="T48" fmla="*/ 0 w 3438"/>
                    <a:gd name="T49" fmla="*/ 0 h 3493"/>
                    <a:gd name="T50" fmla="*/ 0 w 3438"/>
                    <a:gd name="T51" fmla="*/ 0 h 3493"/>
                    <a:gd name="T52" fmla="*/ 0 w 3438"/>
                    <a:gd name="T53" fmla="*/ 0 h 3493"/>
                    <a:gd name="T54" fmla="*/ 0 w 3438"/>
                    <a:gd name="T55" fmla="*/ 0 h 3493"/>
                    <a:gd name="T56" fmla="*/ 0 w 3438"/>
                    <a:gd name="T57" fmla="*/ 0 h 3493"/>
                    <a:gd name="T58" fmla="*/ 0 w 3438"/>
                    <a:gd name="T59" fmla="*/ 0 h 3493"/>
                    <a:gd name="T60" fmla="*/ 0 w 3438"/>
                    <a:gd name="T61" fmla="*/ 0 h 3493"/>
                    <a:gd name="T62" fmla="*/ 0 w 3438"/>
                    <a:gd name="T63" fmla="*/ 0 h 3493"/>
                    <a:gd name="T64" fmla="*/ 0 w 3438"/>
                    <a:gd name="T65" fmla="*/ 0 h 3493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w 3438"/>
                    <a:gd name="T100" fmla="*/ 0 h 3493"/>
                    <a:gd name="T101" fmla="*/ 3438 w 3438"/>
                    <a:gd name="T102" fmla="*/ 3493 h 3493"/>
                  </a:gdLst>
                  <a:ahLst/>
                  <a:cxnLst>
                    <a:cxn ang="T66">
                      <a:pos x="T0" y="T1"/>
                    </a:cxn>
                    <a:cxn ang="T67">
                      <a:pos x="T2" y="T3"/>
                    </a:cxn>
                    <a:cxn ang="T68">
                      <a:pos x="T4" y="T5"/>
                    </a:cxn>
                    <a:cxn ang="T69">
                      <a:pos x="T6" y="T7"/>
                    </a:cxn>
                    <a:cxn ang="T70">
                      <a:pos x="T8" y="T9"/>
                    </a:cxn>
                    <a:cxn ang="T71">
                      <a:pos x="T10" y="T11"/>
                    </a:cxn>
                    <a:cxn ang="T72">
                      <a:pos x="T12" y="T13"/>
                    </a:cxn>
                    <a:cxn ang="T73">
                      <a:pos x="T14" y="T15"/>
                    </a:cxn>
                    <a:cxn ang="T74">
                      <a:pos x="T16" y="T17"/>
                    </a:cxn>
                    <a:cxn ang="T75">
                      <a:pos x="T18" y="T19"/>
                    </a:cxn>
                    <a:cxn ang="T76">
                      <a:pos x="T20" y="T21"/>
                    </a:cxn>
                    <a:cxn ang="T77">
                      <a:pos x="T22" y="T23"/>
                    </a:cxn>
                    <a:cxn ang="T78">
                      <a:pos x="T24" y="T25"/>
                    </a:cxn>
                    <a:cxn ang="T79">
                      <a:pos x="T26" y="T27"/>
                    </a:cxn>
                    <a:cxn ang="T80">
                      <a:pos x="T28" y="T29"/>
                    </a:cxn>
                    <a:cxn ang="T81">
                      <a:pos x="T30" y="T31"/>
                    </a:cxn>
                    <a:cxn ang="T82">
                      <a:pos x="T32" y="T33"/>
                    </a:cxn>
                    <a:cxn ang="T83">
                      <a:pos x="T34" y="T35"/>
                    </a:cxn>
                    <a:cxn ang="T84">
                      <a:pos x="T36" y="T37"/>
                    </a:cxn>
                    <a:cxn ang="T85">
                      <a:pos x="T38" y="T39"/>
                    </a:cxn>
                    <a:cxn ang="T86">
                      <a:pos x="T40" y="T41"/>
                    </a:cxn>
                    <a:cxn ang="T87">
                      <a:pos x="T42" y="T43"/>
                    </a:cxn>
                    <a:cxn ang="T88">
                      <a:pos x="T44" y="T45"/>
                    </a:cxn>
                    <a:cxn ang="T89">
                      <a:pos x="T46" y="T47"/>
                    </a:cxn>
                    <a:cxn ang="T90">
                      <a:pos x="T48" y="T49"/>
                    </a:cxn>
                    <a:cxn ang="T91">
                      <a:pos x="T50" y="T51"/>
                    </a:cxn>
                    <a:cxn ang="T92">
                      <a:pos x="T52" y="T53"/>
                    </a:cxn>
                    <a:cxn ang="T93">
                      <a:pos x="T54" y="T55"/>
                    </a:cxn>
                    <a:cxn ang="T94">
                      <a:pos x="T56" y="T57"/>
                    </a:cxn>
                    <a:cxn ang="T95">
                      <a:pos x="T58" y="T59"/>
                    </a:cxn>
                    <a:cxn ang="T96">
                      <a:pos x="T60" y="T61"/>
                    </a:cxn>
                    <a:cxn ang="T97">
                      <a:pos x="T62" y="T63"/>
                    </a:cxn>
                    <a:cxn ang="T98">
                      <a:pos x="T64" y="T65"/>
                    </a:cxn>
                  </a:cxnLst>
                  <a:rect l="T99" t="T100" r="T101" b="T102"/>
                  <a:pathLst>
                    <a:path w="3438" h="3493">
                      <a:moveTo>
                        <a:pt x="1912" y="2916"/>
                      </a:moveTo>
                      <a:lnTo>
                        <a:pt x="1912" y="2045"/>
                      </a:lnTo>
                      <a:lnTo>
                        <a:pt x="3438" y="2597"/>
                      </a:lnTo>
                      <a:lnTo>
                        <a:pt x="3438" y="2161"/>
                      </a:lnTo>
                      <a:lnTo>
                        <a:pt x="1912" y="1276"/>
                      </a:lnTo>
                      <a:lnTo>
                        <a:pt x="1912" y="200"/>
                      </a:lnTo>
                      <a:lnTo>
                        <a:pt x="1907" y="159"/>
                      </a:lnTo>
                      <a:lnTo>
                        <a:pt x="1896" y="122"/>
                      </a:lnTo>
                      <a:lnTo>
                        <a:pt x="1876" y="88"/>
                      </a:lnTo>
                      <a:lnTo>
                        <a:pt x="1853" y="58"/>
                      </a:lnTo>
                      <a:lnTo>
                        <a:pt x="1822" y="33"/>
                      </a:lnTo>
                      <a:lnTo>
                        <a:pt x="1789" y="15"/>
                      </a:lnTo>
                      <a:lnTo>
                        <a:pt x="1753" y="4"/>
                      </a:lnTo>
                      <a:lnTo>
                        <a:pt x="1713" y="0"/>
                      </a:lnTo>
                      <a:lnTo>
                        <a:pt x="1672" y="4"/>
                      </a:lnTo>
                      <a:lnTo>
                        <a:pt x="1635" y="15"/>
                      </a:lnTo>
                      <a:lnTo>
                        <a:pt x="1601" y="33"/>
                      </a:lnTo>
                      <a:lnTo>
                        <a:pt x="1571" y="58"/>
                      </a:lnTo>
                      <a:lnTo>
                        <a:pt x="1546" y="88"/>
                      </a:lnTo>
                      <a:lnTo>
                        <a:pt x="1528" y="122"/>
                      </a:lnTo>
                      <a:lnTo>
                        <a:pt x="1517" y="159"/>
                      </a:lnTo>
                      <a:lnTo>
                        <a:pt x="1513" y="200"/>
                      </a:lnTo>
                      <a:lnTo>
                        <a:pt x="1513" y="1286"/>
                      </a:lnTo>
                      <a:lnTo>
                        <a:pt x="0" y="2167"/>
                      </a:lnTo>
                      <a:lnTo>
                        <a:pt x="0" y="2597"/>
                      </a:lnTo>
                      <a:lnTo>
                        <a:pt x="1513" y="2054"/>
                      </a:lnTo>
                      <a:lnTo>
                        <a:pt x="1513" y="2927"/>
                      </a:lnTo>
                      <a:lnTo>
                        <a:pt x="1196" y="3163"/>
                      </a:lnTo>
                      <a:lnTo>
                        <a:pt x="1196" y="3493"/>
                      </a:lnTo>
                      <a:lnTo>
                        <a:pt x="1713" y="3328"/>
                      </a:lnTo>
                      <a:lnTo>
                        <a:pt x="2279" y="3487"/>
                      </a:lnTo>
                      <a:lnTo>
                        <a:pt x="2279" y="3194"/>
                      </a:lnTo>
                      <a:lnTo>
                        <a:pt x="1912" y="2916"/>
                      </a:lnTo>
                      <a:close/>
                    </a:path>
                  </a:pathLst>
                </a:custGeom>
                <a:solidFill>
                  <a:schemeClr val="hlink"/>
                </a:solidFill>
                <a:ln w="635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5384" name="Oval 45"/>
                <p:cNvSpPr>
                  <a:spLocks noChangeArrowheads="1"/>
                </p:cNvSpPr>
                <p:nvPr/>
              </p:nvSpPr>
              <p:spPr bwMode="auto">
                <a:xfrm rot="-6909312">
                  <a:off x="3568" y="1159"/>
                  <a:ext cx="48" cy="48"/>
                </a:xfrm>
                <a:prstGeom prst="ellipse">
                  <a:avLst/>
                </a:prstGeom>
                <a:solidFill>
                  <a:srgbClr val="FF33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55382" name="Text Box 46"/>
              <p:cNvSpPr txBox="1">
                <a:spLocks noChangeArrowheads="1"/>
              </p:cNvSpPr>
              <p:nvPr/>
            </p:nvSpPr>
            <p:spPr bwMode="auto">
              <a:xfrm>
                <a:off x="3184" y="2776"/>
                <a:ext cx="228" cy="212"/>
              </a:xfrm>
              <a:prstGeom prst="rect">
                <a:avLst/>
              </a:prstGeom>
              <a:gradFill rotWithShape="0">
                <a:gsLst>
                  <a:gs pos="0">
                    <a:srgbClr val="76765E"/>
                  </a:gs>
                  <a:gs pos="50000">
                    <a:srgbClr val="FFFFCC"/>
                  </a:gs>
                  <a:gs pos="100000">
                    <a:srgbClr val="76765E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GB" sz="1600" b="1">
                    <a:solidFill>
                      <a:schemeClr val="accent2"/>
                    </a:solidFill>
                    <a:latin typeface="Comic Sans MS" pitchFamily="66" charset="0"/>
                  </a:rPr>
                  <a:t>9</a:t>
                </a:r>
              </a:p>
            </p:txBody>
          </p:sp>
        </p:grpSp>
        <p:grpSp>
          <p:nvGrpSpPr>
            <p:cNvPr id="55346" name="Group 47"/>
            <p:cNvGrpSpPr>
              <a:grpSpLocks/>
            </p:cNvGrpSpPr>
            <p:nvPr/>
          </p:nvGrpSpPr>
          <p:grpSpPr bwMode="auto">
            <a:xfrm>
              <a:off x="1871" y="884"/>
              <a:ext cx="465" cy="341"/>
              <a:chOff x="1871" y="884"/>
              <a:chExt cx="465" cy="341"/>
            </a:xfrm>
          </p:grpSpPr>
          <p:grpSp>
            <p:nvGrpSpPr>
              <p:cNvPr id="55377" name="Group 48"/>
              <p:cNvGrpSpPr>
                <a:grpSpLocks/>
              </p:cNvGrpSpPr>
              <p:nvPr/>
            </p:nvGrpSpPr>
            <p:grpSpPr bwMode="auto">
              <a:xfrm rot="-10753848">
                <a:off x="1871" y="889"/>
                <a:ext cx="288" cy="336"/>
                <a:chOff x="3453" y="1019"/>
                <a:chExt cx="288" cy="336"/>
              </a:xfrm>
            </p:grpSpPr>
            <p:sp>
              <p:nvSpPr>
                <p:cNvPr id="55379" name="Freeform 49"/>
                <p:cNvSpPr>
                  <a:spLocks/>
                </p:cNvSpPr>
                <p:nvPr/>
              </p:nvSpPr>
              <p:spPr bwMode="auto">
                <a:xfrm rot="-3603466">
                  <a:off x="3429" y="1043"/>
                  <a:ext cx="336" cy="288"/>
                </a:xfrm>
                <a:custGeom>
                  <a:avLst/>
                  <a:gdLst>
                    <a:gd name="T0" fmla="*/ 0 w 3438"/>
                    <a:gd name="T1" fmla="*/ 0 h 3493"/>
                    <a:gd name="T2" fmla="*/ 0 w 3438"/>
                    <a:gd name="T3" fmla="*/ 0 h 3493"/>
                    <a:gd name="T4" fmla="*/ 0 w 3438"/>
                    <a:gd name="T5" fmla="*/ 0 h 3493"/>
                    <a:gd name="T6" fmla="*/ 0 w 3438"/>
                    <a:gd name="T7" fmla="*/ 0 h 3493"/>
                    <a:gd name="T8" fmla="*/ 0 w 3438"/>
                    <a:gd name="T9" fmla="*/ 0 h 3493"/>
                    <a:gd name="T10" fmla="*/ 0 w 3438"/>
                    <a:gd name="T11" fmla="*/ 0 h 3493"/>
                    <a:gd name="T12" fmla="*/ 0 w 3438"/>
                    <a:gd name="T13" fmla="*/ 0 h 3493"/>
                    <a:gd name="T14" fmla="*/ 0 w 3438"/>
                    <a:gd name="T15" fmla="*/ 0 h 3493"/>
                    <a:gd name="T16" fmla="*/ 0 w 3438"/>
                    <a:gd name="T17" fmla="*/ 0 h 3493"/>
                    <a:gd name="T18" fmla="*/ 0 w 3438"/>
                    <a:gd name="T19" fmla="*/ 0 h 3493"/>
                    <a:gd name="T20" fmla="*/ 0 w 3438"/>
                    <a:gd name="T21" fmla="*/ 0 h 3493"/>
                    <a:gd name="T22" fmla="*/ 0 w 3438"/>
                    <a:gd name="T23" fmla="*/ 0 h 3493"/>
                    <a:gd name="T24" fmla="*/ 0 w 3438"/>
                    <a:gd name="T25" fmla="*/ 0 h 3493"/>
                    <a:gd name="T26" fmla="*/ 0 w 3438"/>
                    <a:gd name="T27" fmla="*/ 0 h 3493"/>
                    <a:gd name="T28" fmla="*/ 0 w 3438"/>
                    <a:gd name="T29" fmla="*/ 0 h 3493"/>
                    <a:gd name="T30" fmla="*/ 0 w 3438"/>
                    <a:gd name="T31" fmla="*/ 0 h 3493"/>
                    <a:gd name="T32" fmla="*/ 0 w 3438"/>
                    <a:gd name="T33" fmla="*/ 0 h 3493"/>
                    <a:gd name="T34" fmla="*/ 0 w 3438"/>
                    <a:gd name="T35" fmla="*/ 0 h 3493"/>
                    <a:gd name="T36" fmla="*/ 0 w 3438"/>
                    <a:gd name="T37" fmla="*/ 0 h 3493"/>
                    <a:gd name="T38" fmla="*/ 0 w 3438"/>
                    <a:gd name="T39" fmla="*/ 0 h 3493"/>
                    <a:gd name="T40" fmla="*/ 0 w 3438"/>
                    <a:gd name="T41" fmla="*/ 0 h 3493"/>
                    <a:gd name="T42" fmla="*/ 0 w 3438"/>
                    <a:gd name="T43" fmla="*/ 0 h 3493"/>
                    <a:gd name="T44" fmla="*/ 0 w 3438"/>
                    <a:gd name="T45" fmla="*/ 0 h 3493"/>
                    <a:gd name="T46" fmla="*/ 0 w 3438"/>
                    <a:gd name="T47" fmla="*/ 0 h 3493"/>
                    <a:gd name="T48" fmla="*/ 0 w 3438"/>
                    <a:gd name="T49" fmla="*/ 0 h 3493"/>
                    <a:gd name="T50" fmla="*/ 0 w 3438"/>
                    <a:gd name="T51" fmla="*/ 0 h 3493"/>
                    <a:gd name="T52" fmla="*/ 0 w 3438"/>
                    <a:gd name="T53" fmla="*/ 0 h 3493"/>
                    <a:gd name="T54" fmla="*/ 0 w 3438"/>
                    <a:gd name="T55" fmla="*/ 0 h 3493"/>
                    <a:gd name="T56" fmla="*/ 0 w 3438"/>
                    <a:gd name="T57" fmla="*/ 0 h 3493"/>
                    <a:gd name="T58" fmla="*/ 0 w 3438"/>
                    <a:gd name="T59" fmla="*/ 0 h 3493"/>
                    <a:gd name="T60" fmla="*/ 0 w 3438"/>
                    <a:gd name="T61" fmla="*/ 0 h 3493"/>
                    <a:gd name="T62" fmla="*/ 0 w 3438"/>
                    <a:gd name="T63" fmla="*/ 0 h 3493"/>
                    <a:gd name="T64" fmla="*/ 0 w 3438"/>
                    <a:gd name="T65" fmla="*/ 0 h 3493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w 3438"/>
                    <a:gd name="T100" fmla="*/ 0 h 3493"/>
                    <a:gd name="T101" fmla="*/ 3438 w 3438"/>
                    <a:gd name="T102" fmla="*/ 3493 h 3493"/>
                  </a:gdLst>
                  <a:ahLst/>
                  <a:cxnLst>
                    <a:cxn ang="T66">
                      <a:pos x="T0" y="T1"/>
                    </a:cxn>
                    <a:cxn ang="T67">
                      <a:pos x="T2" y="T3"/>
                    </a:cxn>
                    <a:cxn ang="T68">
                      <a:pos x="T4" y="T5"/>
                    </a:cxn>
                    <a:cxn ang="T69">
                      <a:pos x="T6" y="T7"/>
                    </a:cxn>
                    <a:cxn ang="T70">
                      <a:pos x="T8" y="T9"/>
                    </a:cxn>
                    <a:cxn ang="T71">
                      <a:pos x="T10" y="T11"/>
                    </a:cxn>
                    <a:cxn ang="T72">
                      <a:pos x="T12" y="T13"/>
                    </a:cxn>
                    <a:cxn ang="T73">
                      <a:pos x="T14" y="T15"/>
                    </a:cxn>
                    <a:cxn ang="T74">
                      <a:pos x="T16" y="T17"/>
                    </a:cxn>
                    <a:cxn ang="T75">
                      <a:pos x="T18" y="T19"/>
                    </a:cxn>
                    <a:cxn ang="T76">
                      <a:pos x="T20" y="T21"/>
                    </a:cxn>
                    <a:cxn ang="T77">
                      <a:pos x="T22" y="T23"/>
                    </a:cxn>
                    <a:cxn ang="T78">
                      <a:pos x="T24" y="T25"/>
                    </a:cxn>
                    <a:cxn ang="T79">
                      <a:pos x="T26" y="T27"/>
                    </a:cxn>
                    <a:cxn ang="T80">
                      <a:pos x="T28" y="T29"/>
                    </a:cxn>
                    <a:cxn ang="T81">
                      <a:pos x="T30" y="T31"/>
                    </a:cxn>
                    <a:cxn ang="T82">
                      <a:pos x="T32" y="T33"/>
                    </a:cxn>
                    <a:cxn ang="T83">
                      <a:pos x="T34" y="T35"/>
                    </a:cxn>
                    <a:cxn ang="T84">
                      <a:pos x="T36" y="T37"/>
                    </a:cxn>
                    <a:cxn ang="T85">
                      <a:pos x="T38" y="T39"/>
                    </a:cxn>
                    <a:cxn ang="T86">
                      <a:pos x="T40" y="T41"/>
                    </a:cxn>
                    <a:cxn ang="T87">
                      <a:pos x="T42" y="T43"/>
                    </a:cxn>
                    <a:cxn ang="T88">
                      <a:pos x="T44" y="T45"/>
                    </a:cxn>
                    <a:cxn ang="T89">
                      <a:pos x="T46" y="T47"/>
                    </a:cxn>
                    <a:cxn ang="T90">
                      <a:pos x="T48" y="T49"/>
                    </a:cxn>
                    <a:cxn ang="T91">
                      <a:pos x="T50" y="T51"/>
                    </a:cxn>
                    <a:cxn ang="T92">
                      <a:pos x="T52" y="T53"/>
                    </a:cxn>
                    <a:cxn ang="T93">
                      <a:pos x="T54" y="T55"/>
                    </a:cxn>
                    <a:cxn ang="T94">
                      <a:pos x="T56" y="T57"/>
                    </a:cxn>
                    <a:cxn ang="T95">
                      <a:pos x="T58" y="T59"/>
                    </a:cxn>
                    <a:cxn ang="T96">
                      <a:pos x="T60" y="T61"/>
                    </a:cxn>
                    <a:cxn ang="T97">
                      <a:pos x="T62" y="T63"/>
                    </a:cxn>
                    <a:cxn ang="T98">
                      <a:pos x="T64" y="T65"/>
                    </a:cxn>
                  </a:cxnLst>
                  <a:rect l="T99" t="T100" r="T101" b="T102"/>
                  <a:pathLst>
                    <a:path w="3438" h="3493">
                      <a:moveTo>
                        <a:pt x="1912" y="2916"/>
                      </a:moveTo>
                      <a:lnTo>
                        <a:pt x="1912" y="2045"/>
                      </a:lnTo>
                      <a:lnTo>
                        <a:pt x="3438" y="2597"/>
                      </a:lnTo>
                      <a:lnTo>
                        <a:pt x="3438" y="2161"/>
                      </a:lnTo>
                      <a:lnTo>
                        <a:pt x="1912" y="1276"/>
                      </a:lnTo>
                      <a:lnTo>
                        <a:pt x="1912" y="200"/>
                      </a:lnTo>
                      <a:lnTo>
                        <a:pt x="1907" y="159"/>
                      </a:lnTo>
                      <a:lnTo>
                        <a:pt x="1896" y="122"/>
                      </a:lnTo>
                      <a:lnTo>
                        <a:pt x="1876" y="88"/>
                      </a:lnTo>
                      <a:lnTo>
                        <a:pt x="1853" y="58"/>
                      </a:lnTo>
                      <a:lnTo>
                        <a:pt x="1822" y="33"/>
                      </a:lnTo>
                      <a:lnTo>
                        <a:pt x="1789" y="15"/>
                      </a:lnTo>
                      <a:lnTo>
                        <a:pt x="1753" y="4"/>
                      </a:lnTo>
                      <a:lnTo>
                        <a:pt x="1713" y="0"/>
                      </a:lnTo>
                      <a:lnTo>
                        <a:pt x="1672" y="4"/>
                      </a:lnTo>
                      <a:lnTo>
                        <a:pt x="1635" y="15"/>
                      </a:lnTo>
                      <a:lnTo>
                        <a:pt x="1601" y="33"/>
                      </a:lnTo>
                      <a:lnTo>
                        <a:pt x="1571" y="58"/>
                      </a:lnTo>
                      <a:lnTo>
                        <a:pt x="1546" y="88"/>
                      </a:lnTo>
                      <a:lnTo>
                        <a:pt x="1528" y="122"/>
                      </a:lnTo>
                      <a:lnTo>
                        <a:pt x="1517" y="159"/>
                      </a:lnTo>
                      <a:lnTo>
                        <a:pt x="1513" y="200"/>
                      </a:lnTo>
                      <a:lnTo>
                        <a:pt x="1513" y="1286"/>
                      </a:lnTo>
                      <a:lnTo>
                        <a:pt x="0" y="2167"/>
                      </a:lnTo>
                      <a:lnTo>
                        <a:pt x="0" y="2597"/>
                      </a:lnTo>
                      <a:lnTo>
                        <a:pt x="1513" y="2054"/>
                      </a:lnTo>
                      <a:lnTo>
                        <a:pt x="1513" y="2927"/>
                      </a:lnTo>
                      <a:lnTo>
                        <a:pt x="1196" y="3163"/>
                      </a:lnTo>
                      <a:lnTo>
                        <a:pt x="1196" y="3493"/>
                      </a:lnTo>
                      <a:lnTo>
                        <a:pt x="1713" y="3328"/>
                      </a:lnTo>
                      <a:lnTo>
                        <a:pt x="2279" y="3487"/>
                      </a:lnTo>
                      <a:lnTo>
                        <a:pt x="2279" y="3194"/>
                      </a:lnTo>
                      <a:lnTo>
                        <a:pt x="1912" y="2916"/>
                      </a:lnTo>
                      <a:close/>
                    </a:path>
                  </a:pathLst>
                </a:custGeom>
                <a:solidFill>
                  <a:schemeClr val="hlink"/>
                </a:solidFill>
                <a:ln w="635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5380" name="Oval 50"/>
                <p:cNvSpPr>
                  <a:spLocks noChangeArrowheads="1"/>
                </p:cNvSpPr>
                <p:nvPr/>
              </p:nvSpPr>
              <p:spPr bwMode="auto">
                <a:xfrm rot="-6909312">
                  <a:off x="3568" y="1159"/>
                  <a:ext cx="48" cy="48"/>
                </a:xfrm>
                <a:prstGeom prst="ellipse">
                  <a:avLst/>
                </a:prstGeom>
                <a:solidFill>
                  <a:srgbClr val="FF33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55378" name="Text Box 51"/>
              <p:cNvSpPr txBox="1">
                <a:spLocks noChangeArrowheads="1"/>
              </p:cNvSpPr>
              <p:nvPr/>
            </p:nvSpPr>
            <p:spPr bwMode="auto">
              <a:xfrm>
                <a:off x="2108" y="884"/>
                <a:ext cx="228" cy="212"/>
              </a:xfrm>
              <a:prstGeom prst="rect">
                <a:avLst/>
              </a:prstGeom>
              <a:gradFill rotWithShape="0">
                <a:gsLst>
                  <a:gs pos="0">
                    <a:srgbClr val="76765E"/>
                  </a:gs>
                  <a:gs pos="50000">
                    <a:srgbClr val="FFFFCC"/>
                  </a:gs>
                  <a:gs pos="100000">
                    <a:srgbClr val="76765E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GB" sz="1600" b="1">
                    <a:solidFill>
                      <a:schemeClr val="accent2"/>
                    </a:solidFill>
                    <a:latin typeface="Comic Sans MS" pitchFamily="66" charset="0"/>
                  </a:rPr>
                  <a:t>8</a:t>
                </a:r>
              </a:p>
            </p:txBody>
          </p:sp>
        </p:grpSp>
        <p:grpSp>
          <p:nvGrpSpPr>
            <p:cNvPr id="55347" name="Group 52"/>
            <p:cNvGrpSpPr>
              <a:grpSpLocks/>
            </p:cNvGrpSpPr>
            <p:nvPr/>
          </p:nvGrpSpPr>
          <p:grpSpPr bwMode="auto">
            <a:xfrm>
              <a:off x="1303" y="1582"/>
              <a:ext cx="291" cy="497"/>
              <a:chOff x="1303" y="1582"/>
              <a:chExt cx="291" cy="497"/>
            </a:xfrm>
          </p:grpSpPr>
          <p:grpSp>
            <p:nvGrpSpPr>
              <p:cNvPr id="55373" name="Group 53"/>
              <p:cNvGrpSpPr>
                <a:grpSpLocks/>
              </p:cNvGrpSpPr>
              <p:nvPr/>
            </p:nvGrpSpPr>
            <p:grpSpPr bwMode="auto">
              <a:xfrm rot="781703">
                <a:off x="1303" y="1743"/>
                <a:ext cx="288" cy="336"/>
                <a:chOff x="3453" y="1019"/>
                <a:chExt cx="288" cy="336"/>
              </a:xfrm>
            </p:grpSpPr>
            <p:sp>
              <p:nvSpPr>
                <p:cNvPr id="55375" name="Freeform 54"/>
                <p:cNvSpPr>
                  <a:spLocks/>
                </p:cNvSpPr>
                <p:nvPr/>
              </p:nvSpPr>
              <p:spPr bwMode="auto">
                <a:xfrm rot="-3603466">
                  <a:off x="3429" y="1043"/>
                  <a:ext cx="336" cy="288"/>
                </a:xfrm>
                <a:custGeom>
                  <a:avLst/>
                  <a:gdLst>
                    <a:gd name="T0" fmla="*/ 0 w 3438"/>
                    <a:gd name="T1" fmla="*/ 0 h 3493"/>
                    <a:gd name="T2" fmla="*/ 0 w 3438"/>
                    <a:gd name="T3" fmla="*/ 0 h 3493"/>
                    <a:gd name="T4" fmla="*/ 0 w 3438"/>
                    <a:gd name="T5" fmla="*/ 0 h 3493"/>
                    <a:gd name="T6" fmla="*/ 0 w 3438"/>
                    <a:gd name="T7" fmla="*/ 0 h 3493"/>
                    <a:gd name="T8" fmla="*/ 0 w 3438"/>
                    <a:gd name="T9" fmla="*/ 0 h 3493"/>
                    <a:gd name="T10" fmla="*/ 0 w 3438"/>
                    <a:gd name="T11" fmla="*/ 0 h 3493"/>
                    <a:gd name="T12" fmla="*/ 0 w 3438"/>
                    <a:gd name="T13" fmla="*/ 0 h 3493"/>
                    <a:gd name="T14" fmla="*/ 0 w 3438"/>
                    <a:gd name="T15" fmla="*/ 0 h 3493"/>
                    <a:gd name="T16" fmla="*/ 0 w 3438"/>
                    <a:gd name="T17" fmla="*/ 0 h 3493"/>
                    <a:gd name="T18" fmla="*/ 0 w 3438"/>
                    <a:gd name="T19" fmla="*/ 0 h 3493"/>
                    <a:gd name="T20" fmla="*/ 0 w 3438"/>
                    <a:gd name="T21" fmla="*/ 0 h 3493"/>
                    <a:gd name="T22" fmla="*/ 0 w 3438"/>
                    <a:gd name="T23" fmla="*/ 0 h 3493"/>
                    <a:gd name="T24" fmla="*/ 0 w 3438"/>
                    <a:gd name="T25" fmla="*/ 0 h 3493"/>
                    <a:gd name="T26" fmla="*/ 0 w 3438"/>
                    <a:gd name="T27" fmla="*/ 0 h 3493"/>
                    <a:gd name="T28" fmla="*/ 0 w 3438"/>
                    <a:gd name="T29" fmla="*/ 0 h 3493"/>
                    <a:gd name="T30" fmla="*/ 0 w 3438"/>
                    <a:gd name="T31" fmla="*/ 0 h 3493"/>
                    <a:gd name="T32" fmla="*/ 0 w 3438"/>
                    <a:gd name="T33" fmla="*/ 0 h 3493"/>
                    <a:gd name="T34" fmla="*/ 0 w 3438"/>
                    <a:gd name="T35" fmla="*/ 0 h 3493"/>
                    <a:gd name="T36" fmla="*/ 0 w 3438"/>
                    <a:gd name="T37" fmla="*/ 0 h 3493"/>
                    <a:gd name="T38" fmla="*/ 0 w 3438"/>
                    <a:gd name="T39" fmla="*/ 0 h 3493"/>
                    <a:gd name="T40" fmla="*/ 0 w 3438"/>
                    <a:gd name="T41" fmla="*/ 0 h 3493"/>
                    <a:gd name="T42" fmla="*/ 0 w 3438"/>
                    <a:gd name="T43" fmla="*/ 0 h 3493"/>
                    <a:gd name="T44" fmla="*/ 0 w 3438"/>
                    <a:gd name="T45" fmla="*/ 0 h 3493"/>
                    <a:gd name="T46" fmla="*/ 0 w 3438"/>
                    <a:gd name="T47" fmla="*/ 0 h 3493"/>
                    <a:gd name="T48" fmla="*/ 0 w 3438"/>
                    <a:gd name="T49" fmla="*/ 0 h 3493"/>
                    <a:gd name="T50" fmla="*/ 0 w 3438"/>
                    <a:gd name="T51" fmla="*/ 0 h 3493"/>
                    <a:gd name="T52" fmla="*/ 0 w 3438"/>
                    <a:gd name="T53" fmla="*/ 0 h 3493"/>
                    <a:gd name="T54" fmla="*/ 0 w 3438"/>
                    <a:gd name="T55" fmla="*/ 0 h 3493"/>
                    <a:gd name="T56" fmla="*/ 0 w 3438"/>
                    <a:gd name="T57" fmla="*/ 0 h 3493"/>
                    <a:gd name="T58" fmla="*/ 0 w 3438"/>
                    <a:gd name="T59" fmla="*/ 0 h 3493"/>
                    <a:gd name="T60" fmla="*/ 0 w 3438"/>
                    <a:gd name="T61" fmla="*/ 0 h 3493"/>
                    <a:gd name="T62" fmla="*/ 0 w 3438"/>
                    <a:gd name="T63" fmla="*/ 0 h 3493"/>
                    <a:gd name="T64" fmla="*/ 0 w 3438"/>
                    <a:gd name="T65" fmla="*/ 0 h 3493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w 3438"/>
                    <a:gd name="T100" fmla="*/ 0 h 3493"/>
                    <a:gd name="T101" fmla="*/ 3438 w 3438"/>
                    <a:gd name="T102" fmla="*/ 3493 h 3493"/>
                  </a:gdLst>
                  <a:ahLst/>
                  <a:cxnLst>
                    <a:cxn ang="T66">
                      <a:pos x="T0" y="T1"/>
                    </a:cxn>
                    <a:cxn ang="T67">
                      <a:pos x="T2" y="T3"/>
                    </a:cxn>
                    <a:cxn ang="T68">
                      <a:pos x="T4" y="T5"/>
                    </a:cxn>
                    <a:cxn ang="T69">
                      <a:pos x="T6" y="T7"/>
                    </a:cxn>
                    <a:cxn ang="T70">
                      <a:pos x="T8" y="T9"/>
                    </a:cxn>
                    <a:cxn ang="T71">
                      <a:pos x="T10" y="T11"/>
                    </a:cxn>
                    <a:cxn ang="T72">
                      <a:pos x="T12" y="T13"/>
                    </a:cxn>
                    <a:cxn ang="T73">
                      <a:pos x="T14" y="T15"/>
                    </a:cxn>
                    <a:cxn ang="T74">
                      <a:pos x="T16" y="T17"/>
                    </a:cxn>
                    <a:cxn ang="T75">
                      <a:pos x="T18" y="T19"/>
                    </a:cxn>
                    <a:cxn ang="T76">
                      <a:pos x="T20" y="T21"/>
                    </a:cxn>
                    <a:cxn ang="T77">
                      <a:pos x="T22" y="T23"/>
                    </a:cxn>
                    <a:cxn ang="T78">
                      <a:pos x="T24" y="T25"/>
                    </a:cxn>
                    <a:cxn ang="T79">
                      <a:pos x="T26" y="T27"/>
                    </a:cxn>
                    <a:cxn ang="T80">
                      <a:pos x="T28" y="T29"/>
                    </a:cxn>
                    <a:cxn ang="T81">
                      <a:pos x="T30" y="T31"/>
                    </a:cxn>
                    <a:cxn ang="T82">
                      <a:pos x="T32" y="T33"/>
                    </a:cxn>
                    <a:cxn ang="T83">
                      <a:pos x="T34" y="T35"/>
                    </a:cxn>
                    <a:cxn ang="T84">
                      <a:pos x="T36" y="T37"/>
                    </a:cxn>
                    <a:cxn ang="T85">
                      <a:pos x="T38" y="T39"/>
                    </a:cxn>
                    <a:cxn ang="T86">
                      <a:pos x="T40" y="T41"/>
                    </a:cxn>
                    <a:cxn ang="T87">
                      <a:pos x="T42" y="T43"/>
                    </a:cxn>
                    <a:cxn ang="T88">
                      <a:pos x="T44" y="T45"/>
                    </a:cxn>
                    <a:cxn ang="T89">
                      <a:pos x="T46" y="T47"/>
                    </a:cxn>
                    <a:cxn ang="T90">
                      <a:pos x="T48" y="T49"/>
                    </a:cxn>
                    <a:cxn ang="T91">
                      <a:pos x="T50" y="T51"/>
                    </a:cxn>
                    <a:cxn ang="T92">
                      <a:pos x="T52" y="T53"/>
                    </a:cxn>
                    <a:cxn ang="T93">
                      <a:pos x="T54" y="T55"/>
                    </a:cxn>
                    <a:cxn ang="T94">
                      <a:pos x="T56" y="T57"/>
                    </a:cxn>
                    <a:cxn ang="T95">
                      <a:pos x="T58" y="T59"/>
                    </a:cxn>
                    <a:cxn ang="T96">
                      <a:pos x="T60" y="T61"/>
                    </a:cxn>
                    <a:cxn ang="T97">
                      <a:pos x="T62" y="T63"/>
                    </a:cxn>
                    <a:cxn ang="T98">
                      <a:pos x="T64" y="T65"/>
                    </a:cxn>
                  </a:cxnLst>
                  <a:rect l="T99" t="T100" r="T101" b="T102"/>
                  <a:pathLst>
                    <a:path w="3438" h="3493">
                      <a:moveTo>
                        <a:pt x="1912" y="2916"/>
                      </a:moveTo>
                      <a:lnTo>
                        <a:pt x="1912" y="2045"/>
                      </a:lnTo>
                      <a:lnTo>
                        <a:pt x="3438" y="2597"/>
                      </a:lnTo>
                      <a:lnTo>
                        <a:pt x="3438" y="2161"/>
                      </a:lnTo>
                      <a:lnTo>
                        <a:pt x="1912" y="1276"/>
                      </a:lnTo>
                      <a:lnTo>
                        <a:pt x="1912" y="200"/>
                      </a:lnTo>
                      <a:lnTo>
                        <a:pt x="1907" y="159"/>
                      </a:lnTo>
                      <a:lnTo>
                        <a:pt x="1896" y="122"/>
                      </a:lnTo>
                      <a:lnTo>
                        <a:pt x="1876" y="88"/>
                      </a:lnTo>
                      <a:lnTo>
                        <a:pt x="1853" y="58"/>
                      </a:lnTo>
                      <a:lnTo>
                        <a:pt x="1822" y="33"/>
                      </a:lnTo>
                      <a:lnTo>
                        <a:pt x="1789" y="15"/>
                      </a:lnTo>
                      <a:lnTo>
                        <a:pt x="1753" y="4"/>
                      </a:lnTo>
                      <a:lnTo>
                        <a:pt x="1713" y="0"/>
                      </a:lnTo>
                      <a:lnTo>
                        <a:pt x="1672" y="4"/>
                      </a:lnTo>
                      <a:lnTo>
                        <a:pt x="1635" y="15"/>
                      </a:lnTo>
                      <a:lnTo>
                        <a:pt x="1601" y="33"/>
                      </a:lnTo>
                      <a:lnTo>
                        <a:pt x="1571" y="58"/>
                      </a:lnTo>
                      <a:lnTo>
                        <a:pt x="1546" y="88"/>
                      </a:lnTo>
                      <a:lnTo>
                        <a:pt x="1528" y="122"/>
                      </a:lnTo>
                      <a:lnTo>
                        <a:pt x="1517" y="159"/>
                      </a:lnTo>
                      <a:lnTo>
                        <a:pt x="1513" y="200"/>
                      </a:lnTo>
                      <a:lnTo>
                        <a:pt x="1513" y="1286"/>
                      </a:lnTo>
                      <a:lnTo>
                        <a:pt x="0" y="2167"/>
                      </a:lnTo>
                      <a:lnTo>
                        <a:pt x="0" y="2597"/>
                      </a:lnTo>
                      <a:lnTo>
                        <a:pt x="1513" y="2054"/>
                      </a:lnTo>
                      <a:lnTo>
                        <a:pt x="1513" y="2927"/>
                      </a:lnTo>
                      <a:lnTo>
                        <a:pt x="1196" y="3163"/>
                      </a:lnTo>
                      <a:lnTo>
                        <a:pt x="1196" y="3493"/>
                      </a:lnTo>
                      <a:lnTo>
                        <a:pt x="1713" y="3328"/>
                      </a:lnTo>
                      <a:lnTo>
                        <a:pt x="2279" y="3487"/>
                      </a:lnTo>
                      <a:lnTo>
                        <a:pt x="2279" y="3194"/>
                      </a:lnTo>
                      <a:lnTo>
                        <a:pt x="1912" y="2916"/>
                      </a:lnTo>
                      <a:close/>
                    </a:path>
                  </a:pathLst>
                </a:custGeom>
                <a:solidFill>
                  <a:schemeClr val="hlink"/>
                </a:solidFill>
                <a:ln w="635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5376" name="Oval 55"/>
                <p:cNvSpPr>
                  <a:spLocks noChangeArrowheads="1"/>
                </p:cNvSpPr>
                <p:nvPr/>
              </p:nvSpPr>
              <p:spPr bwMode="auto">
                <a:xfrm rot="-6909312">
                  <a:off x="3568" y="1159"/>
                  <a:ext cx="48" cy="48"/>
                </a:xfrm>
                <a:prstGeom prst="ellipse">
                  <a:avLst/>
                </a:prstGeom>
                <a:solidFill>
                  <a:srgbClr val="FF33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55374" name="Text Box 56"/>
              <p:cNvSpPr txBox="1">
                <a:spLocks noChangeArrowheads="1"/>
              </p:cNvSpPr>
              <p:nvPr/>
            </p:nvSpPr>
            <p:spPr bwMode="auto">
              <a:xfrm>
                <a:off x="1354" y="1582"/>
                <a:ext cx="240" cy="212"/>
              </a:xfrm>
              <a:prstGeom prst="rect">
                <a:avLst/>
              </a:prstGeom>
              <a:gradFill rotWithShape="0">
                <a:gsLst>
                  <a:gs pos="0">
                    <a:srgbClr val="76765E"/>
                  </a:gs>
                  <a:gs pos="50000">
                    <a:srgbClr val="FFFFCC"/>
                  </a:gs>
                  <a:gs pos="100000">
                    <a:srgbClr val="76765E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GB" sz="1600" b="1">
                    <a:solidFill>
                      <a:schemeClr val="accent2"/>
                    </a:solidFill>
                    <a:latin typeface="Comic Sans MS" pitchFamily="66" charset="0"/>
                  </a:rPr>
                  <a:t>4</a:t>
                </a:r>
              </a:p>
            </p:txBody>
          </p:sp>
        </p:grpSp>
        <p:grpSp>
          <p:nvGrpSpPr>
            <p:cNvPr id="55348" name="Group 57"/>
            <p:cNvGrpSpPr>
              <a:grpSpLocks/>
            </p:cNvGrpSpPr>
            <p:nvPr/>
          </p:nvGrpSpPr>
          <p:grpSpPr bwMode="auto">
            <a:xfrm>
              <a:off x="1740" y="1421"/>
              <a:ext cx="541" cy="336"/>
              <a:chOff x="1740" y="1421"/>
              <a:chExt cx="541" cy="336"/>
            </a:xfrm>
          </p:grpSpPr>
          <p:grpSp>
            <p:nvGrpSpPr>
              <p:cNvPr id="55369" name="Group 58"/>
              <p:cNvGrpSpPr>
                <a:grpSpLocks/>
              </p:cNvGrpSpPr>
              <p:nvPr/>
            </p:nvGrpSpPr>
            <p:grpSpPr bwMode="auto">
              <a:xfrm rot="2447451">
                <a:off x="1993" y="1421"/>
                <a:ext cx="288" cy="336"/>
                <a:chOff x="3453" y="1019"/>
                <a:chExt cx="288" cy="336"/>
              </a:xfrm>
            </p:grpSpPr>
            <p:sp>
              <p:nvSpPr>
                <p:cNvPr id="55371" name="Freeform 59"/>
                <p:cNvSpPr>
                  <a:spLocks/>
                </p:cNvSpPr>
                <p:nvPr/>
              </p:nvSpPr>
              <p:spPr bwMode="auto">
                <a:xfrm rot="-3603466">
                  <a:off x="3429" y="1043"/>
                  <a:ext cx="336" cy="288"/>
                </a:xfrm>
                <a:custGeom>
                  <a:avLst/>
                  <a:gdLst>
                    <a:gd name="T0" fmla="*/ 0 w 3438"/>
                    <a:gd name="T1" fmla="*/ 0 h 3493"/>
                    <a:gd name="T2" fmla="*/ 0 w 3438"/>
                    <a:gd name="T3" fmla="*/ 0 h 3493"/>
                    <a:gd name="T4" fmla="*/ 0 w 3438"/>
                    <a:gd name="T5" fmla="*/ 0 h 3493"/>
                    <a:gd name="T6" fmla="*/ 0 w 3438"/>
                    <a:gd name="T7" fmla="*/ 0 h 3493"/>
                    <a:gd name="T8" fmla="*/ 0 w 3438"/>
                    <a:gd name="T9" fmla="*/ 0 h 3493"/>
                    <a:gd name="T10" fmla="*/ 0 w 3438"/>
                    <a:gd name="T11" fmla="*/ 0 h 3493"/>
                    <a:gd name="T12" fmla="*/ 0 w 3438"/>
                    <a:gd name="T13" fmla="*/ 0 h 3493"/>
                    <a:gd name="T14" fmla="*/ 0 w 3438"/>
                    <a:gd name="T15" fmla="*/ 0 h 3493"/>
                    <a:gd name="T16" fmla="*/ 0 w 3438"/>
                    <a:gd name="T17" fmla="*/ 0 h 3493"/>
                    <a:gd name="T18" fmla="*/ 0 w 3438"/>
                    <a:gd name="T19" fmla="*/ 0 h 3493"/>
                    <a:gd name="T20" fmla="*/ 0 w 3438"/>
                    <a:gd name="T21" fmla="*/ 0 h 3493"/>
                    <a:gd name="T22" fmla="*/ 0 w 3438"/>
                    <a:gd name="T23" fmla="*/ 0 h 3493"/>
                    <a:gd name="T24" fmla="*/ 0 w 3438"/>
                    <a:gd name="T25" fmla="*/ 0 h 3493"/>
                    <a:gd name="T26" fmla="*/ 0 w 3438"/>
                    <a:gd name="T27" fmla="*/ 0 h 3493"/>
                    <a:gd name="T28" fmla="*/ 0 w 3438"/>
                    <a:gd name="T29" fmla="*/ 0 h 3493"/>
                    <a:gd name="T30" fmla="*/ 0 w 3438"/>
                    <a:gd name="T31" fmla="*/ 0 h 3493"/>
                    <a:gd name="T32" fmla="*/ 0 w 3438"/>
                    <a:gd name="T33" fmla="*/ 0 h 3493"/>
                    <a:gd name="T34" fmla="*/ 0 w 3438"/>
                    <a:gd name="T35" fmla="*/ 0 h 3493"/>
                    <a:gd name="T36" fmla="*/ 0 w 3438"/>
                    <a:gd name="T37" fmla="*/ 0 h 3493"/>
                    <a:gd name="T38" fmla="*/ 0 w 3438"/>
                    <a:gd name="T39" fmla="*/ 0 h 3493"/>
                    <a:gd name="T40" fmla="*/ 0 w 3438"/>
                    <a:gd name="T41" fmla="*/ 0 h 3493"/>
                    <a:gd name="T42" fmla="*/ 0 w 3438"/>
                    <a:gd name="T43" fmla="*/ 0 h 3493"/>
                    <a:gd name="T44" fmla="*/ 0 w 3438"/>
                    <a:gd name="T45" fmla="*/ 0 h 3493"/>
                    <a:gd name="T46" fmla="*/ 0 w 3438"/>
                    <a:gd name="T47" fmla="*/ 0 h 3493"/>
                    <a:gd name="T48" fmla="*/ 0 w 3438"/>
                    <a:gd name="T49" fmla="*/ 0 h 3493"/>
                    <a:gd name="T50" fmla="*/ 0 w 3438"/>
                    <a:gd name="T51" fmla="*/ 0 h 3493"/>
                    <a:gd name="T52" fmla="*/ 0 w 3438"/>
                    <a:gd name="T53" fmla="*/ 0 h 3493"/>
                    <a:gd name="T54" fmla="*/ 0 w 3438"/>
                    <a:gd name="T55" fmla="*/ 0 h 3493"/>
                    <a:gd name="T56" fmla="*/ 0 w 3438"/>
                    <a:gd name="T57" fmla="*/ 0 h 3493"/>
                    <a:gd name="T58" fmla="*/ 0 w 3438"/>
                    <a:gd name="T59" fmla="*/ 0 h 3493"/>
                    <a:gd name="T60" fmla="*/ 0 w 3438"/>
                    <a:gd name="T61" fmla="*/ 0 h 3493"/>
                    <a:gd name="T62" fmla="*/ 0 w 3438"/>
                    <a:gd name="T63" fmla="*/ 0 h 3493"/>
                    <a:gd name="T64" fmla="*/ 0 w 3438"/>
                    <a:gd name="T65" fmla="*/ 0 h 3493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w 3438"/>
                    <a:gd name="T100" fmla="*/ 0 h 3493"/>
                    <a:gd name="T101" fmla="*/ 3438 w 3438"/>
                    <a:gd name="T102" fmla="*/ 3493 h 3493"/>
                  </a:gdLst>
                  <a:ahLst/>
                  <a:cxnLst>
                    <a:cxn ang="T66">
                      <a:pos x="T0" y="T1"/>
                    </a:cxn>
                    <a:cxn ang="T67">
                      <a:pos x="T2" y="T3"/>
                    </a:cxn>
                    <a:cxn ang="T68">
                      <a:pos x="T4" y="T5"/>
                    </a:cxn>
                    <a:cxn ang="T69">
                      <a:pos x="T6" y="T7"/>
                    </a:cxn>
                    <a:cxn ang="T70">
                      <a:pos x="T8" y="T9"/>
                    </a:cxn>
                    <a:cxn ang="T71">
                      <a:pos x="T10" y="T11"/>
                    </a:cxn>
                    <a:cxn ang="T72">
                      <a:pos x="T12" y="T13"/>
                    </a:cxn>
                    <a:cxn ang="T73">
                      <a:pos x="T14" y="T15"/>
                    </a:cxn>
                    <a:cxn ang="T74">
                      <a:pos x="T16" y="T17"/>
                    </a:cxn>
                    <a:cxn ang="T75">
                      <a:pos x="T18" y="T19"/>
                    </a:cxn>
                    <a:cxn ang="T76">
                      <a:pos x="T20" y="T21"/>
                    </a:cxn>
                    <a:cxn ang="T77">
                      <a:pos x="T22" y="T23"/>
                    </a:cxn>
                    <a:cxn ang="T78">
                      <a:pos x="T24" y="T25"/>
                    </a:cxn>
                    <a:cxn ang="T79">
                      <a:pos x="T26" y="T27"/>
                    </a:cxn>
                    <a:cxn ang="T80">
                      <a:pos x="T28" y="T29"/>
                    </a:cxn>
                    <a:cxn ang="T81">
                      <a:pos x="T30" y="T31"/>
                    </a:cxn>
                    <a:cxn ang="T82">
                      <a:pos x="T32" y="T33"/>
                    </a:cxn>
                    <a:cxn ang="T83">
                      <a:pos x="T34" y="T35"/>
                    </a:cxn>
                    <a:cxn ang="T84">
                      <a:pos x="T36" y="T37"/>
                    </a:cxn>
                    <a:cxn ang="T85">
                      <a:pos x="T38" y="T39"/>
                    </a:cxn>
                    <a:cxn ang="T86">
                      <a:pos x="T40" y="T41"/>
                    </a:cxn>
                    <a:cxn ang="T87">
                      <a:pos x="T42" y="T43"/>
                    </a:cxn>
                    <a:cxn ang="T88">
                      <a:pos x="T44" y="T45"/>
                    </a:cxn>
                    <a:cxn ang="T89">
                      <a:pos x="T46" y="T47"/>
                    </a:cxn>
                    <a:cxn ang="T90">
                      <a:pos x="T48" y="T49"/>
                    </a:cxn>
                    <a:cxn ang="T91">
                      <a:pos x="T50" y="T51"/>
                    </a:cxn>
                    <a:cxn ang="T92">
                      <a:pos x="T52" y="T53"/>
                    </a:cxn>
                    <a:cxn ang="T93">
                      <a:pos x="T54" y="T55"/>
                    </a:cxn>
                    <a:cxn ang="T94">
                      <a:pos x="T56" y="T57"/>
                    </a:cxn>
                    <a:cxn ang="T95">
                      <a:pos x="T58" y="T59"/>
                    </a:cxn>
                    <a:cxn ang="T96">
                      <a:pos x="T60" y="T61"/>
                    </a:cxn>
                    <a:cxn ang="T97">
                      <a:pos x="T62" y="T63"/>
                    </a:cxn>
                    <a:cxn ang="T98">
                      <a:pos x="T64" y="T65"/>
                    </a:cxn>
                  </a:cxnLst>
                  <a:rect l="T99" t="T100" r="T101" b="T102"/>
                  <a:pathLst>
                    <a:path w="3438" h="3493">
                      <a:moveTo>
                        <a:pt x="1912" y="2916"/>
                      </a:moveTo>
                      <a:lnTo>
                        <a:pt x="1912" y="2045"/>
                      </a:lnTo>
                      <a:lnTo>
                        <a:pt x="3438" y="2597"/>
                      </a:lnTo>
                      <a:lnTo>
                        <a:pt x="3438" y="2161"/>
                      </a:lnTo>
                      <a:lnTo>
                        <a:pt x="1912" y="1276"/>
                      </a:lnTo>
                      <a:lnTo>
                        <a:pt x="1912" y="200"/>
                      </a:lnTo>
                      <a:lnTo>
                        <a:pt x="1907" y="159"/>
                      </a:lnTo>
                      <a:lnTo>
                        <a:pt x="1896" y="122"/>
                      </a:lnTo>
                      <a:lnTo>
                        <a:pt x="1876" y="88"/>
                      </a:lnTo>
                      <a:lnTo>
                        <a:pt x="1853" y="58"/>
                      </a:lnTo>
                      <a:lnTo>
                        <a:pt x="1822" y="33"/>
                      </a:lnTo>
                      <a:lnTo>
                        <a:pt x="1789" y="15"/>
                      </a:lnTo>
                      <a:lnTo>
                        <a:pt x="1753" y="4"/>
                      </a:lnTo>
                      <a:lnTo>
                        <a:pt x="1713" y="0"/>
                      </a:lnTo>
                      <a:lnTo>
                        <a:pt x="1672" y="4"/>
                      </a:lnTo>
                      <a:lnTo>
                        <a:pt x="1635" y="15"/>
                      </a:lnTo>
                      <a:lnTo>
                        <a:pt x="1601" y="33"/>
                      </a:lnTo>
                      <a:lnTo>
                        <a:pt x="1571" y="58"/>
                      </a:lnTo>
                      <a:lnTo>
                        <a:pt x="1546" y="88"/>
                      </a:lnTo>
                      <a:lnTo>
                        <a:pt x="1528" y="122"/>
                      </a:lnTo>
                      <a:lnTo>
                        <a:pt x="1517" y="159"/>
                      </a:lnTo>
                      <a:lnTo>
                        <a:pt x="1513" y="200"/>
                      </a:lnTo>
                      <a:lnTo>
                        <a:pt x="1513" y="1286"/>
                      </a:lnTo>
                      <a:lnTo>
                        <a:pt x="0" y="2167"/>
                      </a:lnTo>
                      <a:lnTo>
                        <a:pt x="0" y="2597"/>
                      </a:lnTo>
                      <a:lnTo>
                        <a:pt x="1513" y="2054"/>
                      </a:lnTo>
                      <a:lnTo>
                        <a:pt x="1513" y="2927"/>
                      </a:lnTo>
                      <a:lnTo>
                        <a:pt x="1196" y="3163"/>
                      </a:lnTo>
                      <a:lnTo>
                        <a:pt x="1196" y="3493"/>
                      </a:lnTo>
                      <a:lnTo>
                        <a:pt x="1713" y="3328"/>
                      </a:lnTo>
                      <a:lnTo>
                        <a:pt x="2279" y="3487"/>
                      </a:lnTo>
                      <a:lnTo>
                        <a:pt x="2279" y="3194"/>
                      </a:lnTo>
                      <a:lnTo>
                        <a:pt x="1912" y="2916"/>
                      </a:lnTo>
                      <a:close/>
                    </a:path>
                  </a:pathLst>
                </a:custGeom>
                <a:solidFill>
                  <a:schemeClr val="hlink"/>
                </a:solidFill>
                <a:ln w="635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5372" name="Oval 60"/>
                <p:cNvSpPr>
                  <a:spLocks noChangeArrowheads="1"/>
                </p:cNvSpPr>
                <p:nvPr/>
              </p:nvSpPr>
              <p:spPr bwMode="auto">
                <a:xfrm rot="-6909312">
                  <a:off x="3568" y="1159"/>
                  <a:ext cx="48" cy="48"/>
                </a:xfrm>
                <a:prstGeom prst="ellipse">
                  <a:avLst/>
                </a:prstGeom>
                <a:solidFill>
                  <a:srgbClr val="FF33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55370" name="Text Box 61"/>
              <p:cNvSpPr txBox="1">
                <a:spLocks noChangeArrowheads="1"/>
              </p:cNvSpPr>
              <p:nvPr/>
            </p:nvSpPr>
            <p:spPr bwMode="auto">
              <a:xfrm>
                <a:off x="1740" y="1444"/>
                <a:ext cx="234" cy="173"/>
              </a:xfrm>
              <a:prstGeom prst="rect">
                <a:avLst/>
              </a:prstGeom>
              <a:gradFill rotWithShape="0">
                <a:gsLst>
                  <a:gs pos="0">
                    <a:srgbClr val="76765E"/>
                  </a:gs>
                  <a:gs pos="50000">
                    <a:srgbClr val="FFFFCC"/>
                  </a:gs>
                  <a:gs pos="100000">
                    <a:srgbClr val="76765E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GB" sz="1200" b="1">
                    <a:solidFill>
                      <a:schemeClr val="accent2"/>
                    </a:solidFill>
                    <a:latin typeface="Comic Sans MS" pitchFamily="66" charset="0"/>
                  </a:rPr>
                  <a:t>11</a:t>
                </a:r>
                <a:endParaRPr lang="en-GB" sz="1400" b="1">
                  <a:solidFill>
                    <a:schemeClr val="accent2"/>
                  </a:solidFill>
                  <a:latin typeface="Comic Sans MS" pitchFamily="66" charset="0"/>
                </a:endParaRPr>
              </a:p>
            </p:txBody>
          </p:sp>
        </p:grpSp>
        <p:grpSp>
          <p:nvGrpSpPr>
            <p:cNvPr id="55349" name="Group 62"/>
            <p:cNvGrpSpPr>
              <a:grpSpLocks/>
            </p:cNvGrpSpPr>
            <p:nvPr/>
          </p:nvGrpSpPr>
          <p:grpSpPr bwMode="auto">
            <a:xfrm>
              <a:off x="2698" y="618"/>
              <a:ext cx="443" cy="391"/>
              <a:chOff x="2698" y="618"/>
              <a:chExt cx="443" cy="391"/>
            </a:xfrm>
          </p:grpSpPr>
          <p:grpSp>
            <p:nvGrpSpPr>
              <p:cNvPr id="55365" name="Group 63"/>
              <p:cNvGrpSpPr>
                <a:grpSpLocks/>
              </p:cNvGrpSpPr>
              <p:nvPr/>
            </p:nvGrpSpPr>
            <p:grpSpPr bwMode="auto">
              <a:xfrm rot="2447451">
                <a:off x="2853" y="673"/>
                <a:ext cx="288" cy="336"/>
                <a:chOff x="3453" y="1019"/>
                <a:chExt cx="288" cy="336"/>
              </a:xfrm>
            </p:grpSpPr>
            <p:sp>
              <p:nvSpPr>
                <p:cNvPr id="55367" name="Freeform 64"/>
                <p:cNvSpPr>
                  <a:spLocks/>
                </p:cNvSpPr>
                <p:nvPr/>
              </p:nvSpPr>
              <p:spPr bwMode="auto">
                <a:xfrm rot="-3603466">
                  <a:off x="3429" y="1043"/>
                  <a:ext cx="336" cy="288"/>
                </a:xfrm>
                <a:custGeom>
                  <a:avLst/>
                  <a:gdLst>
                    <a:gd name="T0" fmla="*/ 0 w 3438"/>
                    <a:gd name="T1" fmla="*/ 0 h 3493"/>
                    <a:gd name="T2" fmla="*/ 0 w 3438"/>
                    <a:gd name="T3" fmla="*/ 0 h 3493"/>
                    <a:gd name="T4" fmla="*/ 0 w 3438"/>
                    <a:gd name="T5" fmla="*/ 0 h 3493"/>
                    <a:gd name="T6" fmla="*/ 0 w 3438"/>
                    <a:gd name="T7" fmla="*/ 0 h 3493"/>
                    <a:gd name="T8" fmla="*/ 0 w 3438"/>
                    <a:gd name="T9" fmla="*/ 0 h 3493"/>
                    <a:gd name="T10" fmla="*/ 0 w 3438"/>
                    <a:gd name="T11" fmla="*/ 0 h 3493"/>
                    <a:gd name="T12" fmla="*/ 0 w 3438"/>
                    <a:gd name="T13" fmla="*/ 0 h 3493"/>
                    <a:gd name="T14" fmla="*/ 0 w 3438"/>
                    <a:gd name="T15" fmla="*/ 0 h 3493"/>
                    <a:gd name="T16" fmla="*/ 0 w 3438"/>
                    <a:gd name="T17" fmla="*/ 0 h 3493"/>
                    <a:gd name="T18" fmla="*/ 0 w 3438"/>
                    <a:gd name="T19" fmla="*/ 0 h 3493"/>
                    <a:gd name="T20" fmla="*/ 0 w 3438"/>
                    <a:gd name="T21" fmla="*/ 0 h 3493"/>
                    <a:gd name="T22" fmla="*/ 0 w 3438"/>
                    <a:gd name="T23" fmla="*/ 0 h 3493"/>
                    <a:gd name="T24" fmla="*/ 0 w 3438"/>
                    <a:gd name="T25" fmla="*/ 0 h 3493"/>
                    <a:gd name="T26" fmla="*/ 0 w 3438"/>
                    <a:gd name="T27" fmla="*/ 0 h 3493"/>
                    <a:gd name="T28" fmla="*/ 0 w 3438"/>
                    <a:gd name="T29" fmla="*/ 0 h 3493"/>
                    <a:gd name="T30" fmla="*/ 0 w 3438"/>
                    <a:gd name="T31" fmla="*/ 0 h 3493"/>
                    <a:gd name="T32" fmla="*/ 0 w 3438"/>
                    <a:gd name="T33" fmla="*/ 0 h 3493"/>
                    <a:gd name="T34" fmla="*/ 0 w 3438"/>
                    <a:gd name="T35" fmla="*/ 0 h 3493"/>
                    <a:gd name="T36" fmla="*/ 0 w 3438"/>
                    <a:gd name="T37" fmla="*/ 0 h 3493"/>
                    <a:gd name="T38" fmla="*/ 0 w 3438"/>
                    <a:gd name="T39" fmla="*/ 0 h 3493"/>
                    <a:gd name="T40" fmla="*/ 0 w 3438"/>
                    <a:gd name="T41" fmla="*/ 0 h 3493"/>
                    <a:gd name="T42" fmla="*/ 0 w 3438"/>
                    <a:gd name="T43" fmla="*/ 0 h 3493"/>
                    <a:gd name="T44" fmla="*/ 0 w 3438"/>
                    <a:gd name="T45" fmla="*/ 0 h 3493"/>
                    <a:gd name="T46" fmla="*/ 0 w 3438"/>
                    <a:gd name="T47" fmla="*/ 0 h 3493"/>
                    <a:gd name="T48" fmla="*/ 0 w 3438"/>
                    <a:gd name="T49" fmla="*/ 0 h 3493"/>
                    <a:gd name="T50" fmla="*/ 0 w 3438"/>
                    <a:gd name="T51" fmla="*/ 0 h 3493"/>
                    <a:gd name="T52" fmla="*/ 0 w 3438"/>
                    <a:gd name="T53" fmla="*/ 0 h 3493"/>
                    <a:gd name="T54" fmla="*/ 0 w 3438"/>
                    <a:gd name="T55" fmla="*/ 0 h 3493"/>
                    <a:gd name="T56" fmla="*/ 0 w 3438"/>
                    <a:gd name="T57" fmla="*/ 0 h 3493"/>
                    <a:gd name="T58" fmla="*/ 0 w 3438"/>
                    <a:gd name="T59" fmla="*/ 0 h 3493"/>
                    <a:gd name="T60" fmla="*/ 0 w 3438"/>
                    <a:gd name="T61" fmla="*/ 0 h 3493"/>
                    <a:gd name="T62" fmla="*/ 0 w 3438"/>
                    <a:gd name="T63" fmla="*/ 0 h 3493"/>
                    <a:gd name="T64" fmla="*/ 0 w 3438"/>
                    <a:gd name="T65" fmla="*/ 0 h 3493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w 3438"/>
                    <a:gd name="T100" fmla="*/ 0 h 3493"/>
                    <a:gd name="T101" fmla="*/ 3438 w 3438"/>
                    <a:gd name="T102" fmla="*/ 3493 h 3493"/>
                  </a:gdLst>
                  <a:ahLst/>
                  <a:cxnLst>
                    <a:cxn ang="T66">
                      <a:pos x="T0" y="T1"/>
                    </a:cxn>
                    <a:cxn ang="T67">
                      <a:pos x="T2" y="T3"/>
                    </a:cxn>
                    <a:cxn ang="T68">
                      <a:pos x="T4" y="T5"/>
                    </a:cxn>
                    <a:cxn ang="T69">
                      <a:pos x="T6" y="T7"/>
                    </a:cxn>
                    <a:cxn ang="T70">
                      <a:pos x="T8" y="T9"/>
                    </a:cxn>
                    <a:cxn ang="T71">
                      <a:pos x="T10" y="T11"/>
                    </a:cxn>
                    <a:cxn ang="T72">
                      <a:pos x="T12" y="T13"/>
                    </a:cxn>
                    <a:cxn ang="T73">
                      <a:pos x="T14" y="T15"/>
                    </a:cxn>
                    <a:cxn ang="T74">
                      <a:pos x="T16" y="T17"/>
                    </a:cxn>
                    <a:cxn ang="T75">
                      <a:pos x="T18" y="T19"/>
                    </a:cxn>
                    <a:cxn ang="T76">
                      <a:pos x="T20" y="T21"/>
                    </a:cxn>
                    <a:cxn ang="T77">
                      <a:pos x="T22" y="T23"/>
                    </a:cxn>
                    <a:cxn ang="T78">
                      <a:pos x="T24" y="T25"/>
                    </a:cxn>
                    <a:cxn ang="T79">
                      <a:pos x="T26" y="T27"/>
                    </a:cxn>
                    <a:cxn ang="T80">
                      <a:pos x="T28" y="T29"/>
                    </a:cxn>
                    <a:cxn ang="T81">
                      <a:pos x="T30" y="T31"/>
                    </a:cxn>
                    <a:cxn ang="T82">
                      <a:pos x="T32" y="T33"/>
                    </a:cxn>
                    <a:cxn ang="T83">
                      <a:pos x="T34" y="T35"/>
                    </a:cxn>
                    <a:cxn ang="T84">
                      <a:pos x="T36" y="T37"/>
                    </a:cxn>
                    <a:cxn ang="T85">
                      <a:pos x="T38" y="T39"/>
                    </a:cxn>
                    <a:cxn ang="T86">
                      <a:pos x="T40" y="T41"/>
                    </a:cxn>
                    <a:cxn ang="T87">
                      <a:pos x="T42" y="T43"/>
                    </a:cxn>
                    <a:cxn ang="T88">
                      <a:pos x="T44" y="T45"/>
                    </a:cxn>
                    <a:cxn ang="T89">
                      <a:pos x="T46" y="T47"/>
                    </a:cxn>
                    <a:cxn ang="T90">
                      <a:pos x="T48" y="T49"/>
                    </a:cxn>
                    <a:cxn ang="T91">
                      <a:pos x="T50" y="T51"/>
                    </a:cxn>
                    <a:cxn ang="T92">
                      <a:pos x="T52" y="T53"/>
                    </a:cxn>
                    <a:cxn ang="T93">
                      <a:pos x="T54" y="T55"/>
                    </a:cxn>
                    <a:cxn ang="T94">
                      <a:pos x="T56" y="T57"/>
                    </a:cxn>
                    <a:cxn ang="T95">
                      <a:pos x="T58" y="T59"/>
                    </a:cxn>
                    <a:cxn ang="T96">
                      <a:pos x="T60" y="T61"/>
                    </a:cxn>
                    <a:cxn ang="T97">
                      <a:pos x="T62" y="T63"/>
                    </a:cxn>
                    <a:cxn ang="T98">
                      <a:pos x="T64" y="T65"/>
                    </a:cxn>
                  </a:cxnLst>
                  <a:rect l="T99" t="T100" r="T101" b="T102"/>
                  <a:pathLst>
                    <a:path w="3438" h="3493">
                      <a:moveTo>
                        <a:pt x="1912" y="2916"/>
                      </a:moveTo>
                      <a:lnTo>
                        <a:pt x="1912" y="2045"/>
                      </a:lnTo>
                      <a:lnTo>
                        <a:pt x="3438" y="2597"/>
                      </a:lnTo>
                      <a:lnTo>
                        <a:pt x="3438" y="2161"/>
                      </a:lnTo>
                      <a:lnTo>
                        <a:pt x="1912" y="1276"/>
                      </a:lnTo>
                      <a:lnTo>
                        <a:pt x="1912" y="200"/>
                      </a:lnTo>
                      <a:lnTo>
                        <a:pt x="1907" y="159"/>
                      </a:lnTo>
                      <a:lnTo>
                        <a:pt x="1896" y="122"/>
                      </a:lnTo>
                      <a:lnTo>
                        <a:pt x="1876" y="88"/>
                      </a:lnTo>
                      <a:lnTo>
                        <a:pt x="1853" y="58"/>
                      </a:lnTo>
                      <a:lnTo>
                        <a:pt x="1822" y="33"/>
                      </a:lnTo>
                      <a:lnTo>
                        <a:pt x="1789" y="15"/>
                      </a:lnTo>
                      <a:lnTo>
                        <a:pt x="1753" y="4"/>
                      </a:lnTo>
                      <a:lnTo>
                        <a:pt x="1713" y="0"/>
                      </a:lnTo>
                      <a:lnTo>
                        <a:pt x="1672" y="4"/>
                      </a:lnTo>
                      <a:lnTo>
                        <a:pt x="1635" y="15"/>
                      </a:lnTo>
                      <a:lnTo>
                        <a:pt x="1601" y="33"/>
                      </a:lnTo>
                      <a:lnTo>
                        <a:pt x="1571" y="58"/>
                      </a:lnTo>
                      <a:lnTo>
                        <a:pt x="1546" y="88"/>
                      </a:lnTo>
                      <a:lnTo>
                        <a:pt x="1528" y="122"/>
                      </a:lnTo>
                      <a:lnTo>
                        <a:pt x="1517" y="159"/>
                      </a:lnTo>
                      <a:lnTo>
                        <a:pt x="1513" y="200"/>
                      </a:lnTo>
                      <a:lnTo>
                        <a:pt x="1513" y="1286"/>
                      </a:lnTo>
                      <a:lnTo>
                        <a:pt x="0" y="2167"/>
                      </a:lnTo>
                      <a:lnTo>
                        <a:pt x="0" y="2597"/>
                      </a:lnTo>
                      <a:lnTo>
                        <a:pt x="1513" y="2054"/>
                      </a:lnTo>
                      <a:lnTo>
                        <a:pt x="1513" y="2927"/>
                      </a:lnTo>
                      <a:lnTo>
                        <a:pt x="1196" y="3163"/>
                      </a:lnTo>
                      <a:lnTo>
                        <a:pt x="1196" y="3493"/>
                      </a:lnTo>
                      <a:lnTo>
                        <a:pt x="1713" y="3328"/>
                      </a:lnTo>
                      <a:lnTo>
                        <a:pt x="2279" y="3487"/>
                      </a:lnTo>
                      <a:lnTo>
                        <a:pt x="2279" y="3194"/>
                      </a:lnTo>
                      <a:lnTo>
                        <a:pt x="1912" y="2916"/>
                      </a:lnTo>
                      <a:close/>
                    </a:path>
                  </a:pathLst>
                </a:custGeom>
                <a:solidFill>
                  <a:schemeClr val="hlink"/>
                </a:solidFill>
                <a:ln w="635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5368" name="Oval 65"/>
                <p:cNvSpPr>
                  <a:spLocks noChangeArrowheads="1"/>
                </p:cNvSpPr>
                <p:nvPr/>
              </p:nvSpPr>
              <p:spPr bwMode="auto">
                <a:xfrm rot="-6909312">
                  <a:off x="3568" y="1159"/>
                  <a:ext cx="48" cy="48"/>
                </a:xfrm>
                <a:prstGeom prst="ellipse">
                  <a:avLst/>
                </a:prstGeom>
                <a:solidFill>
                  <a:srgbClr val="FF33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55366" name="Text Box 66"/>
              <p:cNvSpPr txBox="1">
                <a:spLocks noChangeArrowheads="1"/>
              </p:cNvSpPr>
              <p:nvPr/>
            </p:nvSpPr>
            <p:spPr bwMode="auto">
              <a:xfrm>
                <a:off x="2698" y="618"/>
                <a:ext cx="222" cy="212"/>
              </a:xfrm>
              <a:prstGeom prst="rect">
                <a:avLst/>
              </a:prstGeom>
              <a:gradFill rotWithShape="0">
                <a:gsLst>
                  <a:gs pos="0">
                    <a:srgbClr val="76765E"/>
                  </a:gs>
                  <a:gs pos="50000">
                    <a:srgbClr val="FFFFCC"/>
                  </a:gs>
                  <a:gs pos="100000">
                    <a:srgbClr val="76765E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GB" sz="1600" b="1">
                    <a:solidFill>
                      <a:schemeClr val="accent2"/>
                    </a:solidFill>
                    <a:latin typeface="Comic Sans MS" pitchFamily="66" charset="0"/>
                  </a:rPr>
                  <a:t>7</a:t>
                </a:r>
              </a:p>
            </p:txBody>
          </p:sp>
        </p:grpSp>
        <p:grpSp>
          <p:nvGrpSpPr>
            <p:cNvPr id="55350" name="Group 67"/>
            <p:cNvGrpSpPr>
              <a:grpSpLocks/>
            </p:cNvGrpSpPr>
            <p:nvPr/>
          </p:nvGrpSpPr>
          <p:grpSpPr bwMode="auto">
            <a:xfrm>
              <a:off x="2112" y="3138"/>
              <a:ext cx="501" cy="377"/>
              <a:chOff x="2112" y="3138"/>
              <a:chExt cx="501" cy="377"/>
            </a:xfrm>
          </p:grpSpPr>
          <p:grpSp>
            <p:nvGrpSpPr>
              <p:cNvPr id="55361" name="Group 68"/>
              <p:cNvGrpSpPr>
                <a:grpSpLocks/>
              </p:cNvGrpSpPr>
              <p:nvPr/>
            </p:nvGrpSpPr>
            <p:grpSpPr bwMode="auto">
              <a:xfrm rot="4218255">
                <a:off x="2301" y="3203"/>
                <a:ext cx="288" cy="336"/>
                <a:chOff x="3453" y="1019"/>
                <a:chExt cx="288" cy="336"/>
              </a:xfrm>
            </p:grpSpPr>
            <p:sp>
              <p:nvSpPr>
                <p:cNvPr id="55363" name="Freeform 69"/>
                <p:cNvSpPr>
                  <a:spLocks/>
                </p:cNvSpPr>
                <p:nvPr/>
              </p:nvSpPr>
              <p:spPr bwMode="auto">
                <a:xfrm rot="-3603466">
                  <a:off x="3429" y="1043"/>
                  <a:ext cx="336" cy="288"/>
                </a:xfrm>
                <a:custGeom>
                  <a:avLst/>
                  <a:gdLst>
                    <a:gd name="T0" fmla="*/ 0 w 3438"/>
                    <a:gd name="T1" fmla="*/ 0 h 3493"/>
                    <a:gd name="T2" fmla="*/ 0 w 3438"/>
                    <a:gd name="T3" fmla="*/ 0 h 3493"/>
                    <a:gd name="T4" fmla="*/ 0 w 3438"/>
                    <a:gd name="T5" fmla="*/ 0 h 3493"/>
                    <a:gd name="T6" fmla="*/ 0 w 3438"/>
                    <a:gd name="T7" fmla="*/ 0 h 3493"/>
                    <a:gd name="T8" fmla="*/ 0 w 3438"/>
                    <a:gd name="T9" fmla="*/ 0 h 3493"/>
                    <a:gd name="T10" fmla="*/ 0 w 3438"/>
                    <a:gd name="T11" fmla="*/ 0 h 3493"/>
                    <a:gd name="T12" fmla="*/ 0 w 3438"/>
                    <a:gd name="T13" fmla="*/ 0 h 3493"/>
                    <a:gd name="T14" fmla="*/ 0 w 3438"/>
                    <a:gd name="T15" fmla="*/ 0 h 3493"/>
                    <a:gd name="T16" fmla="*/ 0 w 3438"/>
                    <a:gd name="T17" fmla="*/ 0 h 3493"/>
                    <a:gd name="T18" fmla="*/ 0 w 3438"/>
                    <a:gd name="T19" fmla="*/ 0 h 3493"/>
                    <a:gd name="T20" fmla="*/ 0 w 3438"/>
                    <a:gd name="T21" fmla="*/ 0 h 3493"/>
                    <a:gd name="T22" fmla="*/ 0 w 3438"/>
                    <a:gd name="T23" fmla="*/ 0 h 3493"/>
                    <a:gd name="T24" fmla="*/ 0 w 3438"/>
                    <a:gd name="T25" fmla="*/ 0 h 3493"/>
                    <a:gd name="T26" fmla="*/ 0 w 3438"/>
                    <a:gd name="T27" fmla="*/ 0 h 3493"/>
                    <a:gd name="T28" fmla="*/ 0 w 3438"/>
                    <a:gd name="T29" fmla="*/ 0 h 3493"/>
                    <a:gd name="T30" fmla="*/ 0 w 3438"/>
                    <a:gd name="T31" fmla="*/ 0 h 3493"/>
                    <a:gd name="T32" fmla="*/ 0 w 3438"/>
                    <a:gd name="T33" fmla="*/ 0 h 3493"/>
                    <a:gd name="T34" fmla="*/ 0 w 3438"/>
                    <a:gd name="T35" fmla="*/ 0 h 3493"/>
                    <a:gd name="T36" fmla="*/ 0 w 3438"/>
                    <a:gd name="T37" fmla="*/ 0 h 3493"/>
                    <a:gd name="T38" fmla="*/ 0 w 3438"/>
                    <a:gd name="T39" fmla="*/ 0 h 3493"/>
                    <a:gd name="T40" fmla="*/ 0 w 3438"/>
                    <a:gd name="T41" fmla="*/ 0 h 3493"/>
                    <a:gd name="T42" fmla="*/ 0 w 3438"/>
                    <a:gd name="T43" fmla="*/ 0 h 3493"/>
                    <a:gd name="T44" fmla="*/ 0 w 3438"/>
                    <a:gd name="T45" fmla="*/ 0 h 3493"/>
                    <a:gd name="T46" fmla="*/ 0 w 3438"/>
                    <a:gd name="T47" fmla="*/ 0 h 3493"/>
                    <a:gd name="T48" fmla="*/ 0 w 3438"/>
                    <a:gd name="T49" fmla="*/ 0 h 3493"/>
                    <a:gd name="T50" fmla="*/ 0 w 3438"/>
                    <a:gd name="T51" fmla="*/ 0 h 3493"/>
                    <a:gd name="T52" fmla="*/ 0 w 3438"/>
                    <a:gd name="T53" fmla="*/ 0 h 3493"/>
                    <a:gd name="T54" fmla="*/ 0 w 3438"/>
                    <a:gd name="T55" fmla="*/ 0 h 3493"/>
                    <a:gd name="T56" fmla="*/ 0 w 3438"/>
                    <a:gd name="T57" fmla="*/ 0 h 3493"/>
                    <a:gd name="T58" fmla="*/ 0 w 3438"/>
                    <a:gd name="T59" fmla="*/ 0 h 3493"/>
                    <a:gd name="T60" fmla="*/ 0 w 3438"/>
                    <a:gd name="T61" fmla="*/ 0 h 3493"/>
                    <a:gd name="T62" fmla="*/ 0 w 3438"/>
                    <a:gd name="T63" fmla="*/ 0 h 3493"/>
                    <a:gd name="T64" fmla="*/ 0 w 3438"/>
                    <a:gd name="T65" fmla="*/ 0 h 3493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w 3438"/>
                    <a:gd name="T100" fmla="*/ 0 h 3493"/>
                    <a:gd name="T101" fmla="*/ 3438 w 3438"/>
                    <a:gd name="T102" fmla="*/ 3493 h 3493"/>
                  </a:gdLst>
                  <a:ahLst/>
                  <a:cxnLst>
                    <a:cxn ang="T66">
                      <a:pos x="T0" y="T1"/>
                    </a:cxn>
                    <a:cxn ang="T67">
                      <a:pos x="T2" y="T3"/>
                    </a:cxn>
                    <a:cxn ang="T68">
                      <a:pos x="T4" y="T5"/>
                    </a:cxn>
                    <a:cxn ang="T69">
                      <a:pos x="T6" y="T7"/>
                    </a:cxn>
                    <a:cxn ang="T70">
                      <a:pos x="T8" y="T9"/>
                    </a:cxn>
                    <a:cxn ang="T71">
                      <a:pos x="T10" y="T11"/>
                    </a:cxn>
                    <a:cxn ang="T72">
                      <a:pos x="T12" y="T13"/>
                    </a:cxn>
                    <a:cxn ang="T73">
                      <a:pos x="T14" y="T15"/>
                    </a:cxn>
                    <a:cxn ang="T74">
                      <a:pos x="T16" y="T17"/>
                    </a:cxn>
                    <a:cxn ang="T75">
                      <a:pos x="T18" y="T19"/>
                    </a:cxn>
                    <a:cxn ang="T76">
                      <a:pos x="T20" y="T21"/>
                    </a:cxn>
                    <a:cxn ang="T77">
                      <a:pos x="T22" y="T23"/>
                    </a:cxn>
                    <a:cxn ang="T78">
                      <a:pos x="T24" y="T25"/>
                    </a:cxn>
                    <a:cxn ang="T79">
                      <a:pos x="T26" y="T27"/>
                    </a:cxn>
                    <a:cxn ang="T80">
                      <a:pos x="T28" y="T29"/>
                    </a:cxn>
                    <a:cxn ang="T81">
                      <a:pos x="T30" y="T31"/>
                    </a:cxn>
                    <a:cxn ang="T82">
                      <a:pos x="T32" y="T33"/>
                    </a:cxn>
                    <a:cxn ang="T83">
                      <a:pos x="T34" y="T35"/>
                    </a:cxn>
                    <a:cxn ang="T84">
                      <a:pos x="T36" y="T37"/>
                    </a:cxn>
                    <a:cxn ang="T85">
                      <a:pos x="T38" y="T39"/>
                    </a:cxn>
                    <a:cxn ang="T86">
                      <a:pos x="T40" y="T41"/>
                    </a:cxn>
                    <a:cxn ang="T87">
                      <a:pos x="T42" y="T43"/>
                    </a:cxn>
                    <a:cxn ang="T88">
                      <a:pos x="T44" y="T45"/>
                    </a:cxn>
                    <a:cxn ang="T89">
                      <a:pos x="T46" y="T47"/>
                    </a:cxn>
                    <a:cxn ang="T90">
                      <a:pos x="T48" y="T49"/>
                    </a:cxn>
                    <a:cxn ang="T91">
                      <a:pos x="T50" y="T51"/>
                    </a:cxn>
                    <a:cxn ang="T92">
                      <a:pos x="T52" y="T53"/>
                    </a:cxn>
                    <a:cxn ang="T93">
                      <a:pos x="T54" y="T55"/>
                    </a:cxn>
                    <a:cxn ang="T94">
                      <a:pos x="T56" y="T57"/>
                    </a:cxn>
                    <a:cxn ang="T95">
                      <a:pos x="T58" y="T59"/>
                    </a:cxn>
                    <a:cxn ang="T96">
                      <a:pos x="T60" y="T61"/>
                    </a:cxn>
                    <a:cxn ang="T97">
                      <a:pos x="T62" y="T63"/>
                    </a:cxn>
                    <a:cxn ang="T98">
                      <a:pos x="T64" y="T65"/>
                    </a:cxn>
                  </a:cxnLst>
                  <a:rect l="T99" t="T100" r="T101" b="T102"/>
                  <a:pathLst>
                    <a:path w="3438" h="3493">
                      <a:moveTo>
                        <a:pt x="1912" y="2916"/>
                      </a:moveTo>
                      <a:lnTo>
                        <a:pt x="1912" y="2045"/>
                      </a:lnTo>
                      <a:lnTo>
                        <a:pt x="3438" y="2597"/>
                      </a:lnTo>
                      <a:lnTo>
                        <a:pt x="3438" y="2161"/>
                      </a:lnTo>
                      <a:lnTo>
                        <a:pt x="1912" y="1276"/>
                      </a:lnTo>
                      <a:lnTo>
                        <a:pt x="1912" y="200"/>
                      </a:lnTo>
                      <a:lnTo>
                        <a:pt x="1907" y="159"/>
                      </a:lnTo>
                      <a:lnTo>
                        <a:pt x="1896" y="122"/>
                      </a:lnTo>
                      <a:lnTo>
                        <a:pt x="1876" y="88"/>
                      </a:lnTo>
                      <a:lnTo>
                        <a:pt x="1853" y="58"/>
                      </a:lnTo>
                      <a:lnTo>
                        <a:pt x="1822" y="33"/>
                      </a:lnTo>
                      <a:lnTo>
                        <a:pt x="1789" y="15"/>
                      </a:lnTo>
                      <a:lnTo>
                        <a:pt x="1753" y="4"/>
                      </a:lnTo>
                      <a:lnTo>
                        <a:pt x="1713" y="0"/>
                      </a:lnTo>
                      <a:lnTo>
                        <a:pt x="1672" y="4"/>
                      </a:lnTo>
                      <a:lnTo>
                        <a:pt x="1635" y="15"/>
                      </a:lnTo>
                      <a:lnTo>
                        <a:pt x="1601" y="33"/>
                      </a:lnTo>
                      <a:lnTo>
                        <a:pt x="1571" y="58"/>
                      </a:lnTo>
                      <a:lnTo>
                        <a:pt x="1546" y="88"/>
                      </a:lnTo>
                      <a:lnTo>
                        <a:pt x="1528" y="122"/>
                      </a:lnTo>
                      <a:lnTo>
                        <a:pt x="1517" y="159"/>
                      </a:lnTo>
                      <a:lnTo>
                        <a:pt x="1513" y="200"/>
                      </a:lnTo>
                      <a:lnTo>
                        <a:pt x="1513" y="1286"/>
                      </a:lnTo>
                      <a:lnTo>
                        <a:pt x="0" y="2167"/>
                      </a:lnTo>
                      <a:lnTo>
                        <a:pt x="0" y="2597"/>
                      </a:lnTo>
                      <a:lnTo>
                        <a:pt x="1513" y="2054"/>
                      </a:lnTo>
                      <a:lnTo>
                        <a:pt x="1513" y="2927"/>
                      </a:lnTo>
                      <a:lnTo>
                        <a:pt x="1196" y="3163"/>
                      </a:lnTo>
                      <a:lnTo>
                        <a:pt x="1196" y="3493"/>
                      </a:lnTo>
                      <a:lnTo>
                        <a:pt x="1713" y="3328"/>
                      </a:lnTo>
                      <a:lnTo>
                        <a:pt x="2279" y="3487"/>
                      </a:lnTo>
                      <a:lnTo>
                        <a:pt x="2279" y="3194"/>
                      </a:lnTo>
                      <a:lnTo>
                        <a:pt x="1912" y="2916"/>
                      </a:lnTo>
                      <a:close/>
                    </a:path>
                  </a:pathLst>
                </a:custGeom>
                <a:solidFill>
                  <a:schemeClr val="hlink"/>
                </a:solidFill>
                <a:ln w="635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5364" name="Oval 70"/>
                <p:cNvSpPr>
                  <a:spLocks noChangeArrowheads="1"/>
                </p:cNvSpPr>
                <p:nvPr/>
              </p:nvSpPr>
              <p:spPr bwMode="auto">
                <a:xfrm rot="-6909312">
                  <a:off x="3568" y="1159"/>
                  <a:ext cx="48" cy="48"/>
                </a:xfrm>
                <a:prstGeom prst="ellipse">
                  <a:avLst/>
                </a:prstGeom>
                <a:solidFill>
                  <a:srgbClr val="FF33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55362" name="Text Box 71"/>
              <p:cNvSpPr txBox="1">
                <a:spLocks noChangeArrowheads="1"/>
              </p:cNvSpPr>
              <p:nvPr/>
            </p:nvSpPr>
            <p:spPr bwMode="auto">
              <a:xfrm>
                <a:off x="2112" y="3138"/>
                <a:ext cx="234" cy="212"/>
              </a:xfrm>
              <a:prstGeom prst="rect">
                <a:avLst/>
              </a:prstGeom>
              <a:gradFill rotWithShape="0">
                <a:gsLst>
                  <a:gs pos="0">
                    <a:srgbClr val="76765E"/>
                  </a:gs>
                  <a:gs pos="50000">
                    <a:srgbClr val="FFFFCC"/>
                  </a:gs>
                  <a:gs pos="100000">
                    <a:srgbClr val="76765E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GB" sz="1600" b="1">
                    <a:solidFill>
                      <a:schemeClr val="accent2"/>
                    </a:solidFill>
                    <a:latin typeface="Comic Sans MS" pitchFamily="66" charset="0"/>
                  </a:rPr>
                  <a:t>6</a:t>
                </a:r>
              </a:p>
            </p:txBody>
          </p:sp>
        </p:grpSp>
        <p:grpSp>
          <p:nvGrpSpPr>
            <p:cNvPr id="55351" name="Group 72"/>
            <p:cNvGrpSpPr>
              <a:grpSpLocks/>
            </p:cNvGrpSpPr>
            <p:nvPr/>
          </p:nvGrpSpPr>
          <p:grpSpPr bwMode="auto">
            <a:xfrm>
              <a:off x="3701" y="2538"/>
              <a:ext cx="467" cy="425"/>
              <a:chOff x="3701" y="2538"/>
              <a:chExt cx="467" cy="425"/>
            </a:xfrm>
          </p:grpSpPr>
          <p:grpSp>
            <p:nvGrpSpPr>
              <p:cNvPr id="55357" name="Group 73"/>
              <p:cNvGrpSpPr>
                <a:grpSpLocks/>
              </p:cNvGrpSpPr>
              <p:nvPr/>
            </p:nvGrpSpPr>
            <p:grpSpPr bwMode="auto">
              <a:xfrm rot="4479125">
                <a:off x="3725" y="2651"/>
                <a:ext cx="288" cy="336"/>
                <a:chOff x="3453" y="1019"/>
                <a:chExt cx="288" cy="336"/>
              </a:xfrm>
            </p:grpSpPr>
            <p:sp>
              <p:nvSpPr>
                <p:cNvPr id="55359" name="Freeform 74"/>
                <p:cNvSpPr>
                  <a:spLocks/>
                </p:cNvSpPr>
                <p:nvPr/>
              </p:nvSpPr>
              <p:spPr bwMode="auto">
                <a:xfrm rot="-3603466">
                  <a:off x="3429" y="1043"/>
                  <a:ext cx="336" cy="288"/>
                </a:xfrm>
                <a:custGeom>
                  <a:avLst/>
                  <a:gdLst>
                    <a:gd name="T0" fmla="*/ 0 w 3438"/>
                    <a:gd name="T1" fmla="*/ 0 h 3493"/>
                    <a:gd name="T2" fmla="*/ 0 w 3438"/>
                    <a:gd name="T3" fmla="*/ 0 h 3493"/>
                    <a:gd name="T4" fmla="*/ 0 w 3438"/>
                    <a:gd name="T5" fmla="*/ 0 h 3493"/>
                    <a:gd name="T6" fmla="*/ 0 w 3438"/>
                    <a:gd name="T7" fmla="*/ 0 h 3493"/>
                    <a:gd name="T8" fmla="*/ 0 w 3438"/>
                    <a:gd name="T9" fmla="*/ 0 h 3493"/>
                    <a:gd name="T10" fmla="*/ 0 w 3438"/>
                    <a:gd name="T11" fmla="*/ 0 h 3493"/>
                    <a:gd name="T12" fmla="*/ 0 w 3438"/>
                    <a:gd name="T13" fmla="*/ 0 h 3493"/>
                    <a:gd name="T14" fmla="*/ 0 w 3438"/>
                    <a:gd name="T15" fmla="*/ 0 h 3493"/>
                    <a:gd name="T16" fmla="*/ 0 w 3438"/>
                    <a:gd name="T17" fmla="*/ 0 h 3493"/>
                    <a:gd name="T18" fmla="*/ 0 w 3438"/>
                    <a:gd name="T19" fmla="*/ 0 h 3493"/>
                    <a:gd name="T20" fmla="*/ 0 w 3438"/>
                    <a:gd name="T21" fmla="*/ 0 h 3493"/>
                    <a:gd name="T22" fmla="*/ 0 w 3438"/>
                    <a:gd name="T23" fmla="*/ 0 h 3493"/>
                    <a:gd name="T24" fmla="*/ 0 w 3438"/>
                    <a:gd name="T25" fmla="*/ 0 h 3493"/>
                    <a:gd name="T26" fmla="*/ 0 w 3438"/>
                    <a:gd name="T27" fmla="*/ 0 h 3493"/>
                    <a:gd name="T28" fmla="*/ 0 w 3438"/>
                    <a:gd name="T29" fmla="*/ 0 h 3493"/>
                    <a:gd name="T30" fmla="*/ 0 w 3438"/>
                    <a:gd name="T31" fmla="*/ 0 h 3493"/>
                    <a:gd name="T32" fmla="*/ 0 w 3438"/>
                    <a:gd name="T33" fmla="*/ 0 h 3493"/>
                    <a:gd name="T34" fmla="*/ 0 w 3438"/>
                    <a:gd name="T35" fmla="*/ 0 h 3493"/>
                    <a:gd name="T36" fmla="*/ 0 w 3438"/>
                    <a:gd name="T37" fmla="*/ 0 h 3493"/>
                    <a:gd name="T38" fmla="*/ 0 w 3438"/>
                    <a:gd name="T39" fmla="*/ 0 h 3493"/>
                    <a:gd name="T40" fmla="*/ 0 w 3438"/>
                    <a:gd name="T41" fmla="*/ 0 h 3493"/>
                    <a:gd name="T42" fmla="*/ 0 w 3438"/>
                    <a:gd name="T43" fmla="*/ 0 h 3493"/>
                    <a:gd name="T44" fmla="*/ 0 w 3438"/>
                    <a:gd name="T45" fmla="*/ 0 h 3493"/>
                    <a:gd name="T46" fmla="*/ 0 w 3438"/>
                    <a:gd name="T47" fmla="*/ 0 h 3493"/>
                    <a:gd name="T48" fmla="*/ 0 w 3438"/>
                    <a:gd name="T49" fmla="*/ 0 h 3493"/>
                    <a:gd name="T50" fmla="*/ 0 w 3438"/>
                    <a:gd name="T51" fmla="*/ 0 h 3493"/>
                    <a:gd name="T52" fmla="*/ 0 w 3438"/>
                    <a:gd name="T53" fmla="*/ 0 h 3493"/>
                    <a:gd name="T54" fmla="*/ 0 w 3438"/>
                    <a:gd name="T55" fmla="*/ 0 h 3493"/>
                    <a:gd name="T56" fmla="*/ 0 w 3438"/>
                    <a:gd name="T57" fmla="*/ 0 h 3493"/>
                    <a:gd name="T58" fmla="*/ 0 w 3438"/>
                    <a:gd name="T59" fmla="*/ 0 h 3493"/>
                    <a:gd name="T60" fmla="*/ 0 w 3438"/>
                    <a:gd name="T61" fmla="*/ 0 h 3493"/>
                    <a:gd name="T62" fmla="*/ 0 w 3438"/>
                    <a:gd name="T63" fmla="*/ 0 h 3493"/>
                    <a:gd name="T64" fmla="*/ 0 w 3438"/>
                    <a:gd name="T65" fmla="*/ 0 h 3493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w 3438"/>
                    <a:gd name="T100" fmla="*/ 0 h 3493"/>
                    <a:gd name="T101" fmla="*/ 3438 w 3438"/>
                    <a:gd name="T102" fmla="*/ 3493 h 3493"/>
                  </a:gdLst>
                  <a:ahLst/>
                  <a:cxnLst>
                    <a:cxn ang="T66">
                      <a:pos x="T0" y="T1"/>
                    </a:cxn>
                    <a:cxn ang="T67">
                      <a:pos x="T2" y="T3"/>
                    </a:cxn>
                    <a:cxn ang="T68">
                      <a:pos x="T4" y="T5"/>
                    </a:cxn>
                    <a:cxn ang="T69">
                      <a:pos x="T6" y="T7"/>
                    </a:cxn>
                    <a:cxn ang="T70">
                      <a:pos x="T8" y="T9"/>
                    </a:cxn>
                    <a:cxn ang="T71">
                      <a:pos x="T10" y="T11"/>
                    </a:cxn>
                    <a:cxn ang="T72">
                      <a:pos x="T12" y="T13"/>
                    </a:cxn>
                    <a:cxn ang="T73">
                      <a:pos x="T14" y="T15"/>
                    </a:cxn>
                    <a:cxn ang="T74">
                      <a:pos x="T16" y="T17"/>
                    </a:cxn>
                    <a:cxn ang="T75">
                      <a:pos x="T18" y="T19"/>
                    </a:cxn>
                    <a:cxn ang="T76">
                      <a:pos x="T20" y="T21"/>
                    </a:cxn>
                    <a:cxn ang="T77">
                      <a:pos x="T22" y="T23"/>
                    </a:cxn>
                    <a:cxn ang="T78">
                      <a:pos x="T24" y="T25"/>
                    </a:cxn>
                    <a:cxn ang="T79">
                      <a:pos x="T26" y="T27"/>
                    </a:cxn>
                    <a:cxn ang="T80">
                      <a:pos x="T28" y="T29"/>
                    </a:cxn>
                    <a:cxn ang="T81">
                      <a:pos x="T30" y="T31"/>
                    </a:cxn>
                    <a:cxn ang="T82">
                      <a:pos x="T32" y="T33"/>
                    </a:cxn>
                    <a:cxn ang="T83">
                      <a:pos x="T34" y="T35"/>
                    </a:cxn>
                    <a:cxn ang="T84">
                      <a:pos x="T36" y="T37"/>
                    </a:cxn>
                    <a:cxn ang="T85">
                      <a:pos x="T38" y="T39"/>
                    </a:cxn>
                    <a:cxn ang="T86">
                      <a:pos x="T40" y="T41"/>
                    </a:cxn>
                    <a:cxn ang="T87">
                      <a:pos x="T42" y="T43"/>
                    </a:cxn>
                    <a:cxn ang="T88">
                      <a:pos x="T44" y="T45"/>
                    </a:cxn>
                    <a:cxn ang="T89">
                      <a:pos x="T46" y="T47"/>
                    </a:cxn>
                    <a:cxn ang="T90">
                      <a:pos x="T48" y="T49"/>
                    </a:cxn>
                    <a:cxn ang="T91">
                      <a:pos x="T50" y="T51"/>
                    </a:cxn>
                    <a:cxn ang="T92">
                      <a:pos x="T52" y="T53"/>
                    </a:cxn>
                    <a:cxn ang="T93">
                      <a:pos x="T54" y="T55"/>
                    </a:cxn>
                    <a:cxn ang="T94">
                      <a:pos x="T56" y="T57"/>
                    </a:cxn>
                    <a:cxn ang="T95">
                      <a:pos x="T58" y="T59"/>
                    </a:cxn>
                    <a:cxn ang="T96">
                      <a:pos x="T60" y="T61"/>
                    </a:cxn>
                    <a:cxn ang="T97">
                      <a:pos x="T62" y="T63"/>
                    </a:cxn>
                    <a:cxn ang="T98">
                      <a:pos x="T64" y="T65"/>
                    </a:cxn>
                  </a:cxnLst>
                  <a:rect l="T99" t="T100" r="T101" b="T102"/>
                  <a:pathLst>
                    <a:path w="3438" h="3493">
                      <a:moveTo>
                        <a:pt x="1912" y="2916"/>
                      </a:moveTo>
                      <a:lnTo>
                        <a:pt x="1912" y="2045"/>
                      </a:lnTo>
                      <a:lnTo>
                        <a:pt x="3438" y="2597"/>
                      </a:lnTo>
                      <a:lnTo>
                        <a:pt x="3438" y="2161"/>
                      </a:lnTo>
                      <a:lnTo>
                        <a:pt x="1912" y="1276"/>
                      </a:lnTo>
                      <a:lnTo>
                        <a:pt x="1912" y="200"/>
                      </a:lnTo>
                      <a:lnTo>
                        <a:pt x="1907" y="159"/>
                      </a:lnTo>
                      <a:lnTo>
                        <a:pt x="1896" y="122"/>
                      </a:lnTo>
                      <a:lnTo>
                        <a:pt x="1876" y="88"/>
                      </a:lnTo>
                      <a:lnTo>
                        <a:pt x="1853" y="58"/>
                      </a:lnTo>
                      <a:lnTo>
                        <a:pt x="1822" y="33"/>
                      </a:lnTo>
                      <a:lnTo>
                        <a:pt x="1789" y="15"/>
                      </a:lnTo>
                      <a:lnTo>
                        <a:pt x="1753" y="4"/>
                      </a:lnTo>
                      <a:lnTo>
                        <a:pt x="1713" y="0"/>
                      </a:lnTo>
                      <a:lnTo>
                        <a:pt x="1672" y="4"/>
                      </a:lnTo>
                      <a:lnTo>
                        <a:pt x="1635" y="15"/>
                      </a:lnTo>
                      <a:lnTo>
                        <a:pt x="1601" y="33"/>
                      </a:lnTo>
                      <a:lnTo>
                        <a:pt x="1571" y="58"/>
                      </a:lnTo>
                      <a:lnTo>
                        <a:pt x="1546" y="88"/>
                      </a:lnTo>
                      <a:lnTo>
                        <a:pt x="1528" y="122"/>
                      </a:lnTo>
                      <a:lnTo>
                        <a:pt x="1517" y="159"/>
                      </a:lnTo>
                      <a:lnTo>
                        <a:pt x="1513" y="200"/>
                      </a:lnTo>
                      <a:lnTo>
                        <a:pt x="1513" y="1286"/>
                      </a:lnTo>
                      <a:lnTo>
                        <a:pt x="0" y="2167"/>
                      </a:lnTo>
                      <a:lnTo>
                        <a:pt x="0" y="2597"/>
                      </a:lnTo>
                      <a:lnTo>
                        <a:pt x="1513" y="2054"/>
                      </a:lnTo>
                      <a:lnTo>
                        <a:pt x="1513" y="2927"/>
                      </a:lnTo>
                      <a:lnTo>
                        <a:pt x="1196" y="3163"/>
                      </a:lnTo>
                      <a:lnTo>
                        <a:pt x="1196" y="3493"/>
                      </a:lnTo>
                      <a:lnTo>
                        <a:pt x="1713" y="3328"/>
                      </a:lnTo>
                      <a:lnTo>
                        <a:pt x="2279" y="3487"/>
                      </a:lnTo>
                      <a:lnTo>
                        <a:pt x="2279" y="3194"/>
                      </a:lnTo>
                      <a:lnTo>
                        <a:pt x="1912" y="2916"/>
                      </a:lnTo>
                      <a:close/>
                    </a:path>
                  </a:pathLst>
                </a:custGeom>
                <a:solidFill>
                  <a:schemeClr val="hlink"/>
                </a:solidFill>
                <a:ln w="635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5360" name="Oval 75"/>
                <p:cNvSpPr>
                  <a:spLocks noChangeArrowheads="1"/>
                </p:cNvSpPr>
                <p:nvPr/>
              </p:nvSpPr>
              <p:spPr bwMode="auto">
                <a:xfrm rot="-6909312">
                  <a:off x="3568" y="1159"/>
                  <a:ext cx="48" cy="48"/>
                </a:xfrm>
                <a:prstGeom prst="ellipse">
                  <a:avLst/>
                </a:prstGeom>
                <a:solidFill>
                  <a:srgbClr val="FF33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55358" name="Text Box 76"/>
              <p:cNvSpPr txBox="1">
                <a:spLocks noChangeArrowheads="1"/>
              </p:cNvSpPr>
              <p:nvPr/>
            </p:nvSpPr>
            <p:spPr bwMode="auto">
              <a:xfrm>
                <a:off x="3946" y="2538"/>
                <a:ext cx="222" cy="212"/>
              </a:xfrm>
              <a:prstGeom prst="rect">
                <a:avLst/>
              </a:prstGeom>
              <a:gradFill rotWithShape="0">
                <a:gsLst>
                  <a:gs pos="0">
                    <a:srgbClr val="76765E"/>
                  </a:gs>
                  <a:gs pos="50000">
                    <a:srgbClr val="FFFFCC"/>
                  </a:gs>
                  <a:gs pos="100000">
                    <a:srgbClr val="76765E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GB" sz="1600" b="1">
                    <a:solidFill>
                      <a:schemeClr val="accent2"/>
                    </a:solidFill>
                    <a:latin typeface="Comic Sans MS" pitchFamily="66" charset="0"/>
                  </a:rPr>
                  <a:t>5</a:t>
                </a:r>
              </a:p>
            </p:txBody>
          </p:sp>
        </p:grpSp>
        <p:grpSp>
          <p:nvGrpSpPr>
            <p:cNvPr id="55352" name="Group 77"/>
            <p:cNvGrpSpPr>
              <a:grpSpLocks/>
            </p:cNvGrpSpPr>
            <p:nvPr/>
          </p:nvGrpSpPr>
          <p:grpSpPr bwMode="auto">
            <a:xfrm>
              <a:off x="1336" y="2358"/>
              <a:ext cx="453" cy="419"/>
              <a:chOff x="1336" y="2358"/>
              <a:chExt cx="453" cy="419"/>
            </a:xfrm>
          </p:grpSpPr>
          <p:grpSp>
            <p:nvGrpSpPr>
              <p:cNvPr id="55353" name="Group 78"/>
              <p:cNvGrpSpPr>
                <a:grpSpLocks/>
              </p:cNvGrpSpPr>
              <p:nvPr/>
            </p:nvGrpSpPr>
            <p:grpSpPr bwMode="auto">
              <a:xfrm rot="-2542185">
                <a:off x="1501" y="2441"/>
                <a:ext cx="288" cy="336"/>
                <a:chOff x="3453" y="1019"/>
                <a:chExt cx="288" cy="336"/>
              </a:xfrm>
            </p:grpSpPr>
            <p:sp>
              <p:nvSpPr>
                <p:cNvPr id="55355" name="Freeform 79"/>
                <p:cNvSpPr>
                  <a:spLocks/>
                </p:cNvSpPr>
                <p:nvPr/>
              </p:nvSpPr>
              <p:spPr bwMode="auto">
                <a:xfrm rot="-3603466">
                  <a:off x="3429" y="1043"/>
                  <a:ext cx="336" cy="288"/>
                </a:xfrm>
                <a:custGeom>
                  <a:avLst/>
                  <a:gdLst>
                    <a:gd name="T0" fmla="*/ 0 w 3438"/>
                    <a:gd name="T1" fmla="*/ 0 h 3493"/>
                    <a:gd name="T2" fmla="*/ 0 w 3438"/>
                    <a:gd name="T3" fmla="*/ 0 h 3493"/>
                    <a:gd name="T4" fmla="*/ 0 w 3438"/>
                    <a:gd name="T5" fmla="*/ 0 h 3493"/>
                    <a:gd name="T6" fmla="*/ 0 w 3438"/>
                    <a:gd name="T7" fmla="*/ 0 h 3493"/>
                    <a:gd name="T8" fmla="*/ 0 w 3438"/>
                    <a:gd name="T9" fmla="*/ 0 h 3493"/>
                    <a:gd name="T10" fmla="*/ 0 w 3438"/>
                    <a:gd name="T11" fmla="*/ 0 h 3493"/>
                    <a:gd name="T12" fmla="*/ 0 w 3438"/>
                    <a:gd name="T13" fmla="*/ 0 h 3493"/>
                    <a:gd name="T14" fmla="*/ 0 w 3438"/>
                    <a:gd name="T15" fmla="*/ 0 h 3493"/>
                    <a:gd name="T16" fmla="*/ 0 w 3438"/>
                    <a:gd name="T17" fmla="*/ 0 h 3493"/>
                    <a:gd name="T18" fmla="*/ 0 w 3438"/>
                    <a:gd name="T19" fmla="*/ 0 h 3493"/>
                    <a:gd name="T20" fmla="*/ 0 w 3438"/>
                    <a:gd name="T21" fmla="*/ 0 h 3493"/>
                    <a:gd name="T22" fmla="*/ 0 w 3438"/>
                    <a:gd name="T23" fmla="*/ 0 h 3493"/>
                    <a:gd name="T24" fmla="*/ 0 w 3438"/>
                    <a:gd name="T25" fmla="*/ 0 h 3493"/>
                    <a:gd name="T26" fmla="*/ 0 w 3438"/>
                    <a:gd name="T27" fmla="*/ 0 h 3493"/>
                    <a:gd name="T28" fmla="*/ 0 w 3438"/>
                    <a:gd name="T29" fmla="*/ 0 h 3493"/>
                    <a:gd name="T30" fmla="*/ 0 w 3438"/>
                    <a:gd name="T31" fmla="*/ 0 h 3493"/>
                    <a:gd name="T32" fmla="*/ 0 w 3438"/>
                    <a:gd name="T33" fmla="*/ 0 h 3493"/>
                    <a:gd name="T34" fmla="*/ 0 w 3438"/>
                    <a:gd name="T35" fmla="*/ 0 h 3493"/>
                    <a:gd name="T36" fmla="*/ 0 w 3438"/>
                    <a:gd name="T37" fmla="*/ 0 h 3493"/>
                    <a:gd name="T38" fmla="*/ 0 w 3438"/>
                    <a:gd name="T39" fmla="*/ 0 h 3493"/>
                    <a:gd name="T40" fmla="*/ 0 w 3438"/>
                    <a:gd name="T41" fmla="*/ 0 h 3493"/>
                    <a:gd name="T42" fmla="*/ 0 w 3438"/>
                    <a:gd name="T43" fmla="*/ 0 h 3493"/>
                    <a:gd name="T44" fmla="*/ 0 w 3438"/>
                    <a:gd name="T45" fmla="*/ 0 h 3493"/>
                    <a:gd name="T46" fmla="*/ 0 w 3438"/>
                    <a:gd name="T47" fmla="*/ 0 h 3493"/>
                    <a:gd name="T48" fmla="*/ 0 w 3438"/>
                    <a:gd name="T49" fmla="*/ 0 h 3493"/>
                    <a:gd name="T50" fmla="*/ 0 w 3438"/>
                    <a:gd name="T51" fmla="*/ 0 h 3493"/>
                    <a:gd name="T52" fmla="*/ 0 w 3438"/>
                    <a:gd name="T53" fmla="*/ 0 h 3493"/>
                    <a:gd name="T54" fmla="*/ 0 w 3438"/>
                    <a:gd name="T55" fmla="*/ 0 h 3493"/>
                    <a:gd name="T56" fmla="*/ 0 w 3438"/>
                    <a:gd name="T57" fmla="*/ 0 h 3493"/>
                    <a:gd name="T58" fmla="*/ 0 w 3438"/>
                    <a:gd name="T59" fmla="*/ 0 h 3493"/>
                    <a:gd name="T60" fmla="*/ 0 w 3438"/>
                    <a:gd name="T61" fmla="*/ 0 h 3493"/>
                    <a:gd name="T62" fmla="*/ 0 w 3438"/>
                    <a:gd name="T63" fmla="*/ 0 h 3493"/>
                    <a:gd name="T64" fmla="*/ 0 w 3438"/>
                    <a:gd name="T65" fmla="*/ 0 h 3493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w 3438"/>
                    <a:gd name="T100" fmla="*/ 0 h 3493"/>
                    <a:gd name="T101" fmla="*/ 3438 w 3438"/>
                    <a:gd name="T102" fmla="*/ 3493 h 3493"/>
                  </a:gdLst>
                  <a:ahLst/>
                  <a:cxnLst>
                    <a:cxn ang="T66">
                      <a:pos x="T0" y="T1"/>
                    </a:cxn>
                    <a:cxn ang="T67">
                      <a:pos x="T2" y="T3"/>
                    </a:cxn>
                    <a:cxn ang="T68">
                      <a:pos x="T4" y="T5"/>
                    </a:cxn>
                    <a:cxn ang="T69">
                      <a:pos x="T6" y="T7"/>
                    </a:cxn>
                    <a:cxn ang="T70">
                      <a:pos x="T8" y="T9"/>
                    </a:cxn>
                    <a:cxn ang="T71">
                      <a:pos x="T10" y="T11"/>
                    </a:cxn>
                    <a:cxn ang="T72">
                      <a:pos x="T12" y="T13"/>
                    </a:cxn>
                    <a:cxn ang="T73">
                      <a:pos x="T14" y="T15"/>
                    </a:cxn>
                    <a:cxn ang="T74">
                      <a:pos x="T16" y="T17"/>
                    </a:cxn>
                    <a:cxn ang="T75">
                      <a:pos x="T18" y="T19"/>
                    </a:cxn>
                    <a:cxn ang="T76">
                      <a:pos x="T20" y="T21"/>
                    </a:cxn>
                    <a:cxn ang="T77">
                      <a:pos x="T22" y="T23"/>
                    </a:cxn>
                    <a:cxn ang="T78">
                      <a:pos x="T24" y="T25"/>
                    </a:cxn>
                    <a:cxn ang="T79">
                      <a:pos x="T26" y="T27"/>
                    </a:cxn>
                    <a:cxn ang="T80">
                      <a:pos x="T28" y="T29"/>
                    </a:cxn>
                    <a:cxn ang="T81">
                      <a:pos x="T30" y="T31"/>
                    </a:cxn>
                    <a:cxn ang="T82">
                      <a:pos x="T32" y="T33"/>
                    </a:cxn>
                    <a:cxn ang="T83">
                      <a:pos x="T34" y="T35"/>
                    </a:cxn>
                    <a:cxn ang="T84">
                      <a:pos x="T36" y="T37"/>
                    </a:cxn>
                    <a:cxn ang="T85">
                      <a:pos x="T38" y="T39"/>
                    </a:cxn>
                    <a:cxn ang="T86">
                      <a:pos x="T40" y="T41"/>
                    </a:cxn>
                    <a:cxn ang="T87">
                      <a:pos x="T42" y="T43"/>
                    </a:cxn>
                    <a:cxn ang="T88">
                      <a:pos x="T44" y="T45"/>
                    </a:cxn>
                    <a:cxn ang="T89">
                      <a:pos x="T46" y="T47"/>
                    </a:cxn>
                    <a:cxn ang="T90">
                      <a:pos x="T48" y="T49"/>
                    </a:cxn>
                    <a:cxn ang="T91">
                      <a:pos x="T50" y="T51"/>
                    </a:cxn>
                    <a:cxn ang="T92">
                      <a:pos x="T52" y="T53"/>
                    </a:cxn>
                    <a:cxn ang="T93">
                      <a:pos x="T54" y="T55"/>
                    </a:cxn>
                    <a:cxn ang="T94">
                      <a:pos x="T56" y="T57"/>
                    </a:cxn>
                    <a:cxn ang="T95">
                      <a:pos x="T58" y="T59"/>
                    </a:cxn>
                    <a:cxn ang="T96">
                      <a:pos x="T60" y="T61"/>
                    </a:cxn>
                    <a:cxn ang="T97">
                      <a:pos x="T62" y="T63"/>
                    </a:cxn>
                    <a:cxn ang="T98">
                      <a:pos x="T64" y="T65"/>
                    </a:cxn>
                  </a:cxnLst>
                  <a:rect l="T99" t="T100" r="T101" b="T102"/>
                  <a:pathLst>
                    <a:path w="3438" h="3493">
                      <a:moveTo>
                        <a:pt x="1912" y="2916"/>
                      </a:moveTo>
                      <a:lnTo>
                        <a:pt x="1912" y="2045"/>
                      </a:lnTo>
                      <a:lnTo>
                        <a:pt x="3438" y="2597"/>
                      </a:lnTo>
                      <a:lnTo>
                        <a:pt x="3438" y="2161"/>
                      </a:lnTo>
                      <a:lnTo>
                        <a:pt x="1912" y="1276"/>
                      </a:lnTo>
                      <a:lnTo>
                        <a:pt x="1912" y="200"/>
                      </a:lnTo>
                      <a:lnTo>
                        <a:pt x="1907" y="159"/>
                      </a:lnTo>
                      <a:lnTo>
                        <a:pt x="1896" y="122"/>
                      </a:lnTo>
                      <a:lnTo>
                        <a:pt x="1876" y="88"/>
                      </a:lnTo>
                      <a:lnTo>
                        <a:pt x="1853" y="58"/>
                      </a:lnTo>
                      <a:lnTo>
                        <a:pt x="1822" y="33"/>
                      </a:lnTo>
                      <a:lnTo>
                        <a:pt x="1789" y="15"/>
                      </a:lnTo>
                      <a:lnTo>
                        <a:pt x="1753" y="4"/>
                      </a:lnTo>
                      <a:lnTo>
                        <a:pt x="1713" y="0"/>
                      </a:lnTo>
                      <a:lnTo>
                        <a:pt x="1672" y="4"/>
                      </a:lnTo>
                      <a:lnTo>
                        <a:pt x="1635" y="15"/>
                      </a:lnTo>
                      <a:lnTo>
                        <a:pt x="1601" y="33"/>
                      </a:lnTo>
                      <a:lnTo>
                        <a:pt x="1571" y="58"/>
                      </a:lnTo>
                      <a:lnTo>
                        <a:pt x="1546" y="88"/>
                      </a:lnTo>
                      <a:lnTo>
                        <a:pt x="1528" y="122"/>
                      </a:lnTo>
                      <a:lnTo>
                        <a:pt x="1517" y="159"/>
                      </a:lnTo>
                      <a:lnTo>
                        <a:pt x="1513" y="200"/>
                      </a:lnTo>
                      <a:lnTo>
                        <a:pt x="1513" y="1286"/>
                      </a:lnTo>
                      <a:lnTo>
                        <a:pt x="0" y="2167"/>
                      </a:lnTo>
                      <a:lnTo>
                        <a:pt x="0" y="2597"/>
                      </a:lnTo>
                      <a:lnTo>
                        <a:pt x="1513" y="2054"/>
                      </a:lnTo>
                      <a:lnTo>
                        <a:pt x="1513" y="2927"/>
                      </a:lnTo>
                      <a:lnTo>
                        <a:pt x="1196" y="3163"/>
                      </a:lnTo>
                      <a:lnTo>
                        <a:pt x="1196" y="3493"/>
                      </a:lnTo>
                      <a:lnTo>
                        <a:pt x="1713" y="3328"/>
                      </a:lnTo>
                      <a:lnTo>
                        <a:pt x="2279" y="3487"/>
                      </a:lnTo>
                      <a:lnTo>
                        <a:pt x="2279" y="3194"/>
                      </a:lnTo>
                      <a:lnTo>
                        <a:pt x="1912" y="2916"/>
                      </a:lnTo>
                      <a:close/>
                    </a:path>
                  </a:pathLst>
                </a:custGeom>
                <a:solidFill>
                  <a:schemeClr val="hlink"/>
                </a:solidFill>
                <a:ln w="635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5356" name="Oval 80"/>
                <p:cNvSpPr>
                  <a:spLocks noChangeArrowheads="1"/>
                </p:cNvSpPr>
                <p:nvPr/>
              </p:nvSpPr>
              <p:spPr bwMode="auto">
                <a:xfrm rot="-6909312">
                  <a:off x="3568" y="1159"/>
                  <a:ext cx="48" cy="48"/>
                </a:xfrm>
                <a:prstGeom prst="ellipse">
                  <a:avLst/>
                </a:prstGeom>
                <a:solidFill>
                  <a:srgbClr val="FF33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55354" name="Text Box 81"/>
              <p:cNvSpPr txBox="1">
                <a:spLocks noChangeArrowheads="1"/>
              </p:cNvSpPr>
              <p:nvPr/>
            </p:nvSpPr>
            <p:spPr bwMode="auto">
              <a:xfrm>
                <a:off x="1336" y="2358"/>
                <a:ext cx="228" cy="212"/>
              </a:xfrm>
              <a:prstGeom prst="rect">
                <a:avLst/>
              </a:prstGeom>
              <a:gradFill rotWithShape="0">
                <a:gsLst>
                  <a:gs pos="0">
                    <a:srgbClr val="76765E"/>
                  </a:gs>
                  <a:gs pos="50000">
                    <a:srgbClr val="FFFFCC"/>
                  </a:gs>
                  <a:gs pos="100000">
                    <a:srgbClr val="76765E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GB" sz="1600" b="1">
                    <a:solidFill>
                      <a:schemeClr val="accent2"/>
                    </a:solidFill>
                    <a:latin typeface="Comic Sans MS" pitchFamily="66" charset="0"/>
                  </a:rPr>
                  <a:t>3</a:t>
                </a:r>
              </a:p>
            </p:txBody>
          </p:sp>
        </p:grpSp>
      </p:grpSp>
      <p:grpSp>
        <p:nvGrpSpPr>
          <p:cNvPr id="29" name="Group 82"/>
          <p:cNvGrpSpPr>
            <a:grpSpLocks/>
          </p:cNvGrpSpPr>
          <p:nvPr/>
        </p:nvGrpSpPr>
        <p:grpSpPr bwMode="auto">
          <a:xfrm>
            <a:off x="4425950" y="1114425"/>
            <a:ext cx="2098675" cy="2343150"/>
            <a:chOff x="2788" y="702"/>
            <a:chExt cx="1322" cy="1476"/>
          </a:xfrm>
        </p:grpSpPr>
        <p:sp>
          <p:nvSpPr>
            <p:cNvPr id="55339" name="Line 83"/>
            <p:cNvSpPr>
              <a:spLocks noChangeShapeType="1"/>
            </p:cNvSpPr>
            <p:nvPr/>
          </p:nvSpPr>
          <p:spPr bwMode="auto">
            <a:xfrm flipV="1">
              <a:off x="2788" y="936"/>
              <a:ext cx="1002" cy="1242"/>
            </a:xfrm>
            <a:prstGeom prst="line">
              <a:avLst/>
            </a:prstGeom>
            <a:noFill/>
            <a:ln w="9525">
              <a:solidFill>
                <a:srgbClr val="FFFFCC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5340" name="Text Box 84"/>
            <p:cNvSpPr txBox="1">
              <a:spLocks noChangeArrowheads="1"/>
            </p:cNvSpPr>
            <p:nvPr/>
          </p:nvSpPr>
          <p:spPr bwMode="auto">
            <a:xfrm>
              <a:off x="3684" y="702"/>
              <a:ext cx="426" cy="218"/>
            </a:xfrm>
            <a:prstGeom prst="rect">
              <a:avLst/>
            </a:prstGeom>
            <a:gradFill rotWithShape="0">
              <a:gsLst>
                <a:gs pos="0">
                  <a:srgbClr val="6C6C6C"/>
                </a:gs>
                <a:gs pos="50000">
                  <a:srgbClr val="EAEAEA"/>
                </a:gs>
                <a:gs pos="100000">
                  <a:srgbClr val="6C6C6C"/>
                </a:gs>
              </a:gsLst>
              <a:lin ang="540000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>
              <a:lvl1pPr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GB" sz="1600">
                  <a:solidFill>
                    <a:schemeClr val="accent2"/>
                  </a:solidFill>
                  <a:latin typeface="Comic Sans MS" pitchFamily="66" charset="0"/>
                </a:rPr>
                <a:t>040</a:t>
              </a:r>
              <a:r>
                <a:rPr lang="en-GB" sz="1600" baseline="30000">
                  <a:solidFill>
                    <a:schemeClr val="accent2"/>
                  </a:solidFill>
                  <a:latin typeface="Comic Sans MS" pitchFamily="66" charset="0"/>
                </a:rPr>
                <a:t>o</a:t>
              </a:r>
              <a:endParaRPr lang="en-GB" sz="1600">
                <a:solidFill>
                  <a:schemeClr val="accent2"/>
                </a:solidFill>
                <a:latin typeface="Comic Sans MS" pitchFamily="66" charset="0"/>
              </a:endParaRPr>
            </a:p>
          </p:txBody>
        </p:sp>
      </p:grpSp>
      <p:grpSp>
        <p:nvGrpSpPr>
          <p:cNvPr id="30" name="Group 85"/>
          <p:cNvGrpSpPr>
            <a:grpSpLocks/>
          </p:cNvGrpSpPr>
          <p:nvPr/>
        </p:nvGrpSpPr>
        <p:grpSpPr bwMode="auto">
          <a:xfrm>
            <a:off x="1574800" y="3448050"/>
            <a:ext cx="2844800" cy="1082675"/>
            <a:chOff x="992" y="2172"/>
            <a:chExt cx="1792" cy="682"/>
          </a:xfrm>
        </p:grpSpPr>
        <p:sp>
          <p:nvSpPr>
            <p:cNvPr id="55337" name="Line 86"/>
            <p:cNvSpPr>
              <a:spLocks noChangeShapeType="1"/>
            </p:cNvSpPr>
            <p:nvPr/>
          </p:nvSpPr>
          <p:spPr bwMode="auto">
            <a:xfrm flipH="1">
              <a:off x="1336" y="2172"/>
              <a:ext cx="1448" cy="548"/>
            </a:xfrm>
            <a:prstGeom prst="line">
              <a:avLst/>
            </a:prstGeom>
            <a:noFill/>
            <a:ln w="9525">
              <a:solidFill>
                <a:srgbClr val="FFFFCC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5338" name="Text Box 87"/>
            <p:cNvSpPr txBox="1">
              <a:spLocks noChangeArrowheads="1"/>
            </p:cNvSpPr>
            <p:nvPr/>
          </p:nvSpPr>
          <p:spPr bwMode="auto">
            <a:xfrm>
              <a:off x="992" y="2636"/>
              <a:ext cx="426" cy="218"/>
            </a:xfrm>
            <a:prstGeom prst="rect">
              <a:avLst/>
            </a:prstGeom>
            <a:gradFill rotWithShape="0">
              <a:gsLst>
                <a:gs pos="0">
                  <a:srgbClr val="6C6C6C"/>
                </a:gs>
                <a:gs pos="50000">
                  <a:srgbClr val="EAEAEA"/>
                </a:gs>
                <a:gs pos="100000">
                  <a:srgbClr val="6C6C6C"/>
                </a:gs>
              </a:gsLst>
              <a:lin ang="540000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>
              <a:lvl1pPr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GB" sz="1600">
                  <a:solidFill>
                    <a:schemeClr val="accent2"/>
                  </a:solidFill>
                  <a:latin typeface="Comic Sans MS" pitchFamily="66" charset="0"/>
                </a:rPr>
                <a:t>250</a:t>
              </a:r>
              <a:r>
                <a:rPr lang="en-GB" sz="1600" baseline="30000">
                  <a:solidFill>
                    <a:schemeClr val="accent2"/>
                  </a:solidFill>
                  <a:latin typeface="Comic Sans MS" pitchFamily="66" charset="0"/>
                </a:rPr>
                <a:t>o</a:t>
              </a:r>
              <a:endParaRPr lang="en-GB" sz="1600">
                <a:solidFill>
                  <a:schemeClr val="accent2"/>
                </a:solidFill>
                <a:latin typeface="Comic Sans MS" pitchFamily="66" charset="0"/>
              </a:endParaRPr>
            </a:p>
          </p:txBody>
        </p:sp>
      </p:grpSp>
      <p:grpSp>
        <p:nvGrpSpPr>
          <p:cNvPr id="31" name="Group 88"/>
          <p:cNvGrpSpPr>
            <a:grpSpLocks/>
          </p:cNvGrpSpPr>
          <p:nvPr/>
        </p:nvGrpSpPr>
        <p:grpSpPr bwMode="auto">
          <a:xfrm>
            <a:off x="1327150" y="2724150"/>
            <a:ext cx="3086100" cy="723900"/>
            <a:chOff x="836" y="1716"/>
            <a:chExt cx="1944" cy="456"/>
          </a:xfrm>
        </p:grpSpPr>
        <p:sp>
          <p:nvSpPr>
            <p:cNvPr id="55335" name="Line 89"/>
            <p:cNvSpPr>
              <a:spLocks noChangeShapeType="1"/>
            </p:cNvSpPr>
            <p:nvPr/>
          </p:nvSpPr>
          <p:spPr bwMode="auto">
            <a:xfrm flipH="1" flipV="1">
              <a:off x="1276" y="1868"/>
              <a:ext cx="1504" cy="304"/>
            </a:xfrm>
            <a:prstGeom prst="line">
              <a:avLst/>
            </a:prstGeom>
            <a:noFill/>
            <a:ln w="9525">
              <a:solidFill>
                <a:srgbClr val="FFFFCC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5336" name="Text Box 90"/>
            <p:cNvSpPr txBox="1">
              <a:spLocks noChangeArrowheads="1"/>
            </p:cNvSpPr>
            <p:nvPr/>
          </p:nvSpPr>
          <p:spPr bwMode="auto">
            <a:xfrm>
              <a:off x="836" y="1716"/>
              <a:ext cx="426" cy="218"/>
            </a:xfrm>
            <a:prstGeom prst="rect">
              <a:avLst/>
            </a:prstGeom>
            <a:gradFill rotWithShape="0">
              <a:gsLst>
                <a:gs pos="0">
                  <a:srgbClr val="6C6C6C"/>
                </a:gs>
                <a:gs pos="50000">
                  <a:srgbClr val="EAEAEA"/>
                </a:gs>
                <a:gs pos="100000">
                  <a:srgbClr val="6C6C6C"/>
                </a:gs>
              </a:gsLst>
              <a:lin ang="540000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>
              <a:lvl1pPr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GB" sz="1600">
                  <a:solidFill>
                    <a:schemeClr val="accent2"/>
                  </a:solidFill>
                  <a:latin typeface="Comic Sans MS" pitchFamily="66" charset="0"/>
                </a:rPr>
                <a:t>280</a:t>
              </a:r>
              <a:r>
                <a:rPr lang="en-GB" sz="1600" baseline="30000">
                  <a:solidFill>
                    <a:schemeClr val="accent2"/>
                  </a:solidFill>
                  <a:latin typeface="Comic Sans MS" pitchFamily="66" charset="0"/>
                </a:rPr>
                <a:t>o</a:t>
              </a:r>
              <a:endParaRPr lang="en-GB" sz="1600">
                <a:solidFill>
                  <a:schemeClr val="accent2"/>
                </a:solidFill>
                <a:latin typeface="Comic Sans MS" pitchFamily="66" charset="0"/>
              </a:endParaRPr>
            </a:p>
          </p:txBody>
        </p:sp>
      </p:grpSp>
      <p:sp>
        <p:nvSpPr>
          <p:cNvPr id="85083" name="Line 91"/>
          <p:cNvSpPr>
            <a:spLocks noChangeShapeType="1"/>
          </p:cNvSpPr>
          <p:nvPr/>
        </p:nvSpPr>
        <p:spPr bwMode="auto">
          <a:xfrm>
            <a:off x="4413250" y="3454400"/>
            <a:ext cx="2457450" cy="0"/>
          </a:xfrm>
          <a:prstGeom prst="line">
            <a:avLst/>
          </a:prstGeom>
          <a:noFill/>
          <a:ln w="9525">
            <a:solidFill>
              <a:srgbClr val="FFFFC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45056" name="Group 92"/>
          <p:cNvGrpSpPr>
            <a:grpSpLocks/>
          </p:cNvGrpSpPr>
          <p:nvPr/>
        </p:nvGrpSpPr>
        <p:grpSpPr bwMode="auto">
          <a:xfrm>
            <a:off x="4413250" y="3448050"/>
            <a:ext cx="2771775" cy="1349375"/>
            <a:chOff x="2780" y="2172"/>
            <a:chExt cx="1746" cy="850"/>
          </a:xfrm>
        </p:grpSpPr>
        <p:sp>
          <p:nvSpPr>
            <p:cNvPr id="55333" name="Line 93"/>
            <p:cNvSpPr>
              <a:spLocks noChangeShapeType="1"/>
            </p:cNvSpPr>
            <p:nvPr/>
          </p:nvSpPr>
          <p:spPr bwMode="auto">
            <a:xfrm>
              <a:off x="2780" y="2172"/>
              <a:ext cx="1344" cy="788"/>
            </a:xfrm>
            <a:prstGeom prst="line">
              <a:avLst/>
            </a:prstGeom>
            <a:noFill/>
            <a:ln w="9525">
              <a:solidFill>
                <a:srgbClr val="FFFFCC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5334" name="Text Box 94"/>
            <p:cNvSpPr txBox="1">
              <a:spLocks noChangeArrowheads="1"/>
            </p:cNvSpPr>
            <p:nvPr/>
          </p:nvSpPr>
          <p:spPr bwMode="auto">
            <a:xfrm>
              <a:off x="4100" y="2804"/>
              <a:ext cx="426" cy="218"/>
            </a:xfrm>
            <a:prstGeom prst="rect">
              <a:avLst/>
            </a:prstGeom>
            <a:gradFill rotWithShape="0">
              <a:gsLst>
                <a:gs pos="0">
                  <a:srgbClr val="6C6C6C"/>
                </a:gs>
                <a:gs pos="50000">
                  <a:srgbClr val="EAEAEA"/>
                </a:gs>
                <a:gs pos="100000">
                  <a:srgbClr val="6C6C6C"/>
                </a:gs>
              </a:gsLst>
              <a:lin ang="540000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>
              <a:lvl1pPr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GB" sz="1600">
                  <a:solidFill>
                    <a:schemeClr val="accent2"/>
                  </a:solidFill>
                  <a:latin typeface="Comic Sans MS" pitchFamily="66" charset="0"/>
                </a:rPr>
                <a:t>120</a:t>
              </a:r>
              <a:r>
                <a:rPr lang="en-GB" sz="1600" baseline="30000">
                  <a:solidFill>
                    <a:schemeClr val="accent2"/>
                  </a:solidFill>
                  <a:latin typeface="Comic Sans MS" pitchFamily="66" charset="0"/>
                </a:rPr>
                <a:t>o</a:t>
              </a:r>
              <a:endParaRPr lang="en-GB" sz="1600">
                <a:solidFill>
                  <a:schemeClr val="accent2"/>
                </a:solidFill>
                <a:latin typeface="Comic Sans MS" pitchFamily="66" charset="0"/>
              </a:endParaRPr>
            </a:p>
          </p:txBody>
        </p:sp>
      </p:grpSp>
      <p:grpSp>
        <p:nvGrpSpPr>
          <p:cNvPr id="45057" name="Group 95"/>
          <p:cNvGrpSpPr>
            <a:grpSpLocks/>
          </p:cNvGrpSpPr>
          <p:nvPr/>
        </p:nvGrpSpPr>
        <p:grpSpPr bwMode="auto">
          <a:xfrm>
            <a:off x="2971800" y="3448050"/>
            <a:ext cx="1441450" cy="2593975"/>
            <a:chOff x="1872" y="2172"/>
            <a:chExt cx="908" cy="1634"/>
          </a:xfrm>
        </p:grpSpPr>
        <p:sp>
          <p:nvSpPr>
            <p:cNvPr id="55331" name="Freeform 96"/>
            <p:cNvSpPr>
              <a:spLocks/>
            </p:cNvSpPr>
            <p:nvPr/>
          </p:nvSpPr>
          <p:spPr bwMode="auto">
            <a:xfrm>
              <a:off x="2360" y="2172"/>
              <a:ext cx="420" cy="1496"/>
            </a:xfrm>
            <a:custGeom>
              <a:avLst/>
              <a:gdLst>
                <a:gd name="T0" fmla="*/ 420 w 420"/>
                <a:gd name="T1" fmla="*/ 0 h 1496"/>
                <a:gd name="T2" fmla="*/ 0 w 420"/>
                <a:gd name="T3" fmla="*/ 1496 h 1496"/>
                <a:gd name="T4" fmla="*/ 0 60000 65536"/>
                <a:gd name="T5" fmla="*/ 0 60000 65536"/>
                <a:gd name="T6" fmla="*/ 0 w 420"/>
                <a:gd name="T7" fmla="*/ 0 h 1496"/>
                <a:gd name="T8" fmla="*/ 420 w 420"/>
                <a:gd name="T9" fmla="*/ 1496 h 149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20" h="1496">
                  <a:moveTo>
                    <a:pt x="420" y="0"/>
                  </a:moveTo>
                  <a:lnTo>
                    <a:pt x="0" y="1496"/>
                  </a:lnTo>
                </a:path>
              </a:pathLst>
            </a:custGeom>
            <a:noFill/>
            <a:ln w="9525">
              <a:solidFill>
                <a:srgbClr val="FFFFCC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5332" name="Text Box 97"/>
            <p:cNvSpPr txBox="1">
              <a:spLocks noChangeArrowheads="1"/>
            </p:cNvSpPr>
            <p:nvPr/>
          </p:nvSpPr>
          <p:spPr bwMode="auto">
            <a:xfrm>
              <a:off x="1872" y="3588"/>
              <a:ext cx="426" cy="218"/>
            </a:xfrm>
            <a:prstGeom prst="rect">
              <a:avLst/>
            </a:prstGeom>
            <a:gradFill rotWithShape="0">
              <a:gsLst>
                <a:gs pos="0">
                  <a:srgbClr val="6C6C6C"/>
                </a:gs>
                <a:gs pos="50000">
                  <a:srgbClr val="EAEAEA"/>
                </a:gs>
                <a:gs pos="100000">
                  <a:srgbClr val="6C6C6C"/>
                </a:gs>
              </a:gsLst>
              <a:lin ang="540000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>
              <a:lvl1pPr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GB" sz="1600">
                  <a:solidFill>
                    <a:schemeClr val="accent2"/>
                  </a:solidFill>
                  <a:latin typeface="Comic Sans MS" pitchFamily="66" charset="0"/>
                </a:rPr>
                <a:t>195</a:t>
              </a:r>
              <a:r>
                <a:rPr lang="en-GB" sz="1600" baseline="30000">
                  <a:solidFill>
                    <a:schemeClr val="accent2"/>
                  </a:solidFill>
                  <a:latin typeface="Comic Sans MS" pitchFamily="66" charset="0"/>
                </a:rPr>
                <a:t>o</a:t>
              </a:r>
              <a:endParaRPr lang="en-GB" sz="1600">
                <a:solidFill>
                  <a:schemeClr val="accent2"/>
                </a:solidFill>
                <a:latin typeface="Comic Sans MS" pitchFamily="66" charset="0"/>
              </a:endParaRPr>
            </a:p>
          </p:txBody>
        </p:sp>
      </p:grpSp>
      <p:grpSp>
        <p:nvGrpSpPr>
          <p:cNvPr id="45058" name="Group 98"/>
          <p:cNvGrpSpPr>
            <a:grpSpLocks/>
          </p:cNvGrpSpPr>
          <p:nvPr/>
        </p:nvGrpSpPr>
        <p:grpSpPr bwMode="auto">
          <a:xfrm>
            <a:off x="4413250" y="841375"/>
            <a:ext cx="1076325" cy="2613025"/>
            <a:chOff x="2780" y="530"/>
            <a:chExt cx="678" cy="1646"/>
          </a:xfrm>
        </p:grpSpPr>
        <p:sp>
          <p:nvSpPr>
            <p:cNvPr id="55329" name="Line 99"/>
            <p:cNvSpPr>
              <a:spLocks noChangeShapeType="1"/>
            </p:cNvSpPr>
            <p:nvPr/>
          </p:nvSpPr>
          <p:spPr bwMode="auto">
            <a:xfrm flipV="1">
              <a:off x="2780" y="644"/>
              <a:ext cx="248" cy="1532"/>
            </a:xfrm>
            <a:prstGeom prst="line">
              <a:avLst/>
            </a:prstGeom>
            <a:noFill/>
            <a:ln w="9525">
              <a:solidFill>
                <a:srgbClr val="FFFFCC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5330" name="Text Box 100"/>
            <p:cNvSpPr txBox="1">
              <a:spLocks noChangeArrowheads="1"/>
            </p:cNvSpPr>
            <p:nvPr/>
          </p:nvSpPr>
          <p:spPr bwMode="auto">
            <a:xfrm>
              <a:off x="3032" y="530"/>
              <a:ext cx="426" cy="218"/>
            </a:xfrm>
            <a:prstGeom prst="rect">
              <a:avLst/>
            </a:prstGeom>
            <a:gradFill rotWithShape="0">
              <a:gsLst>
                <a:gs pos="0">
                  <a:srgbClr val="6C6C6C"/>
                </a:gs>
                <a:gs pos="50000">
                  <a:srgbClr val="EAEAEA"/>
                </a:gs>
                <a:gs pos="100000">
                  <a:srgbClr val="6C6C6C"/>
                </a:gs>
              </a:gsLst>
              <a:lin ang="540000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>
              <a:lvl1pPr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GB" sz="1600">
                  <a:solidFill>
                    <a:schemeClr val="accent2"/>
                  </a:solidFill>
                  <a:latin typeface="Comic Sans MS" pitchFamily="66" charset="0"/>
                </a:rPr>
                <a:t>010</a:t>
              </a:r>
              <a:r>
                <a:rPr lang="en-GB" sz="1600" baseline="30000">
                  <a:solidFill>
                    <a:schemeClr val="accent2"/>
                  </a:solidFill>
                  <a:latin typeface="Comic Sans MS" pitchFamily="66" charset="0"/>
                </a:rPr>
                <a:t>o</a:t>
              </a:r>
              <a:endParaRPr lang="en-GB" sz="1600">
                <a:solidFill>
                  <a:schemeClr val="accent2"/>
                </a:solidFill>
                <a:latin typeface="Comic Sans MS" pitchFamily="66" charset="0"/>
              </a:endParaRPr>
            </a:p>
          </p:txBody>
        </p:sp>
      </p:grpSp>
      <p:grpSp>
        <p:nvGrpSpPr>
          <p:cNvPr id="45059" name="Group 101"/>
          <p:cNvGrpSpPr>
            <a:grpSpLocks/>
          </p:cNvGrpSpPr>
          <p:nvPr/>
        </p:nvGrpSpPr>
        <p:grpSpPr bwMode="auto">
          <a:xfrm>
            <a:off x="2603500" y="987425"/>
            <a:ext cx="1816100" cy="2466975"/>
            <a:chOff x="1640" y="622"/>
            <a:chExt cx="1144" cy="1554"/>
          </a:xfrm>
        </p:grpSpPr>
        <p:sp>
          <p:nvSpPr>
            <p:cNvPr id="55327" name="Text Box 102"/>
            <p:cNvSpPr txBox="1">
              <a:spLocks noChangeArrowheads="1"/>
            </p:cNvSpPr>
            <p:nvPr/>
          </p:nvSpPr>
          <p:spPr bwMode="auto">
            <a:xfrm>
              <a:off x="1640" y="622"/>
              <a:ext cx="426" cy="218"/>
            </a:xfrm>
            <a:prstGeom prst="rect">
              <a:avLst/>
            </a:prstGeom>
            <a:gradFill rotWithShape="0">
              <a:gsLst>
                <a:gs pos="0">
                  <a:srgbClr val="6C6C6C"/>
                </a:gs>
                <a:gs pos="50000">
                  <a:srgbClr val="EAEAEA"/>
                </a:gs>
                <a:gs pos="100000">
                  <a:srgbClr val="6C6C6C"/>
                </a:gs>
              </a:gsLst>
              <a:lin ang="540000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>
              <a:lvl1pPr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GB" sz="1600">
                  <a:solidFill>
                    <a:schemeClr val="accent2"/>
                  </a:solidFill>
                  <a:latin typeface="Comic Sans MS" pitchFamily="66" charset="0"/>
                </a:rPr>
                <a:t>325</a:t>
              </a:r>
              <a:r>
                <a:rPr lang="en-GB" sz="1600" baseline="30000">
                  <a:solidFill>
                    <a:schemeClr val="accent2"/>
                  </a:solidFill>
                  <a:latin typeface="Comic Sans MS" pitchFamily="66" charset="0"/>
                </a:rPr>
                <a:t>o</a:t>
              </a:r>
              <a:endParaRPr lang="en-GB" sz="1600">
                <a:solidFill>
                  <a:schemeClr val="accent2"/>
                </a:solidFill>
                <a:latin typeface="Comic Sans MS" pitchFamily="66" charset="0"/>
              </a:endParaRPr>
            </a:p>
          </p:txBody>
        </p:sp>
        <p:sp>
          <p:nvSpPr>
            <p:cNvPr id="55328" name="Freeform 103"/>
            <p:cNvSpPr>
              <a:spLocks/>
            </p:cNvSpPr>
            <p:nvPr/>
          </p:nvSpPr>
          <p:spPr bwMode="auto">
            <a:xfrm>
              <a:off x="1908" y="896"/>
              <a:ext cx="876" cy="1280"/>
            </a:xfrm>
            <a:custGeom>
              <a:avLst/>
              <a:gdLst>
                <a:gd name="T0" fmla="*/ 876 w 876"/>
                <a:gd name="T1" fmla="*/ 1280 h 1280"/>
                <a:gd name="T2" fmla="*/ 0 w 876"/>
                <a:gd name="T3" fmla="*/ 0 h 1280"/>
                <a:gd name="T4" fmla="*/ 0 60000 65536"/>
                <a:gd name="T5" fmla="*/ 0 60000 65536"/>
                <a:gd name="T6" fmla="*/ 0 w 876"/>
                <a:gd name="T7" fmla="*/ 0 h 1280"/>
                <a:gd name="T8" fmla="*/ 876 w 876"/>
                <a:gd name="T9" fmla="*/ 1280 h 128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876" h="1280">
                  <a:moveTo>
                    <a:pt x="876" y="1280"/>
                  </a:moveTo>
                  <a:lnTo>
                    <a:pt x="0" y="0"/>
                  </a:lnTo>
                </a:path>
              </a:pathLst>
            </a:custGeom>
            <a:noFill/>
            <a:ln w="9525">
              <a:solidFill>
                <a:srgbClr val="FFFFCC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5060" name="Group 104"/>
          <p:cNvGrpSpPr>
            <a:grpSpLocks/>
          </p:cNvGrpSpPr>
          <p:nvPr/>
        </p:nvGrpSpPr>
        <p:grpSpPr bwMode="auto">
          <a:xfrm>
            <a:off x="4413250" y="3448050"/>
            <a:ext cx="1768475" cy="2600325"/>
            <a:chOff x="2780" y="2172"/>
            <a:chExt cx="1114" cy="1638"/>
          </a:xfrm>
        </p:grpSpPr>
        <p:sp>
          <p:nvSpPr>
            <p:cNvPr id="55325" name="Text Box 105"/>
            <p:cNvSpPr txBox="1">
              <a:spLocks noChangeArrowheads="1"/>
            </p:cNvSpPr>
            <p:nvPr/>
          </p:nvSpPr>
          <p:spPr bwMode="auto">
            <a:xfrm>
              <a:off x="3468" y="3592"/>
              <a:ext cx="426" cy="218"/>
            </a:xfrm>
            <a:prstGeom prst="rect">
              <a:avLst/>
            </a:prstGeom>
            <a:gradFill rotWithShape="0">
              <a:gsLst>
                <a:gs pos="0">
                  <a:srgbClr val="6C6C6C"/>
                </a:gs>
                <a:gs pos="50000">
                  <a:srgbClr val="EAEAEA"/>
                </a:gs>
                <a:gs pos="100000">
                  <a:srgbClr val="6C6C6C"/>
                </a:gs>
              </a:gsLst>
              <a:lin ang="540000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>
              <a:lvl1pPr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GB" sz="1600">
                  <a:solidFill>
                    <a:schemeClr val="accent2"/>
                  </a:solidFill>
                  <a:latin typeface="Comic Sans MS" pitchFamily="66" charset="0"/>
                </a:rPr>
                <a:t>155</a:t>
              </a:r>
              <a:r>
                <a:rPr lang="en-GB" sz="1600" baseline="30000">
                  <a:solidFill>
                    <a:schemeClr val="accent2"/>
                  </a:solidFill>
                  <a:latin typeface="Comic Sans MS" pitchFamily="66" charset="0"/>
                </a:rPr>
                <a:t>o</a:t>
              </a:r>
              <a:endParaRPr lang="en-GB" sz="1600">
                <a:solidFill>
                  <a:schemeClr val="accent2"/>
                </a:solidFill>
                <a:latin typeface="Comic Sans MS" pitchFamily="66" charset="0"/>
              </a:endParaRPr>
            </a:p>
          </p:txBody>
        </p:sp>
        <p:sp>
          <p:nvSpPr>
            <p:cNvPr id="55326" name="Freeform 106"/>
            <p:cNvSpPr>
              <a:spLocks/>
            </p:cNvSpPr>
            <p:nvPr/>
          </p:nvSpPr>
          <p:spPr bwMode="auto">
            <a:xfrm>
              <a:off x="2780" y="2172"/>
              <a:ext cx="692" cy="1404"/>
            </a:xfrm>
            <a:custGeom>
              <a:avLst/>
              <a:gdLst>
                <a:gd name="T0" fmla="*/ 0 w 692"/>
                <a:gd name="T1" fmla="*/ 0 h 1404"/>
                <a:gd name="T2" fmla="*/ 692 w 692"/>
                <a:gd name="T3" fmla="*/ 1404 h 1404"/>
                <a:gd name="T4" fmla="*/ 0 60000 65536"/>
                <a:gd name="T5" fmla="*/ 0 60000 65536"/>
                <a:gd name="T6" fmla="*/ 0 w 692"/>
                <a:gd name="T7" fmla="*/ 0 h 1404"/>
                <a:gd name="T8" fmla="*/ 692 w 692"/>
                <a:gd name="T9" fmla="*/ 1404 h 1404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692" h="1404">
                  <a:moveTo>
                    <a:pt x="0" y="0"/>
                  </a:moveTo>
                  <a:lnTo>
                    <a:pt x="692" y="1404"/>
                  </a:lnTo>
                </a:path>
              </a:pathLst>
            </a:custGeom>
            <a:noFill/>
            <a:ln w="9525">
              <a:solidFill>
                <a:srgbClr val="FFFFCC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5061" name="Group 107"/>
          <p:cNvGrpSpPr>
            <a:grpSpLocks/>
          </p:cNvGrpSpPr>
          <p:nvPr/>
        </p:nvGrpSpPr>
        <p:grpSpPr bwMode="auto">
          <a:xfrm>
            <a:off x="1701800" y="3454400"/>
            <a:ext cx="2717800" cy="1724025"/>
            <a:chOff x="1072" y="2176"/>
            <a:chExt cx="1712" cy="1086"/>
          </a:xfrm>
        </p:grpSpPr>
        <p:sp>
          <p:nvSpPr>
            <p:cNvPr id="55323" name="Line 108"/>
            <p:cNvSpPr>
              <a:spLocks noChangeShapeType="1"/>
            </p:cNvSpPr>
            <p:nvPr/>
          </p:nvSpPr>
          <p:spPr bwMode="auto">
            <a:xfrm flipH="1">
              <a:off x="1504" y="2176"/>
              <a:ext cx="1280" cy="888"/>
            </a:xfrm>
            <a:prstGeom prst="line">
              <a:avLst/>
            </a:prstGeom>
            <a:noFill/>
            <a:ln w="9525">
              <a:solidFill>
                <a:srgbClr val="FFFFCC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5324" name="Text Box 109"/>
            <p:cNvSpPr txBox="1">
              <a:spLocks noChangeArrowheads="1"/>
            </p:cNvSpPr>
            <p:nvPr/>
          </p:nvSpPr>
          <p:spPr bwMode="auto">
            <a:xfrm>
              <a:off x="1072" y="3044"/>
              <a:ext cx="426" cy="218"/>
            </a:xfrm>
            <a:prstGeom prst="rect">
              <a:avLst/>
            </a:prstGeom>
            <a:gradFill rotWithShape="0">
              <a:gsLst>
                <a:gs pos="0">
                  <a:srgbClr val="6C6C6C"/>
                </a:gs>
                <a:gs pos="50000">
                  <a:srgbClr val="EAEAEA"/>
                </a:gs>
                <a:gs pos="100000">
                  <a:srgbClr val="6C6C6C"/>
                </a:gs>
              </a:gsLst>
              <a:lin ang="540000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>
              <a:lvl1pPr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GB" sz="1600">
                  <a:solidFill>
                    <a:schemeClr val="accent2"/>
                  </a:solidFill>
                  <a:latin typeface="Comic Sans MS" pitchFamily="66" charset="0"/>
                </a:rPr>
                <a:t>235</a:t>
              </a:r>
              <a:r>
                <a:rPr lang="en-GB" sz="1600" baseline="30000">
                  <a:solidFill>
                    <a:schemeClr val="accent2"/>
                  </a:solidFill>
                  <a:latin typeface="Comic Sans MS" pitchFamily="66" charset="0"/>
                </a:rPr>
                <a:t>o</a:t>
              </a:r>
              <a:endParaRPr lang="en-GB" sz="1600">
                <a:solidFill>
                  <a:schemeClr val="accent2"/>
                </a:solidFill>
                <a:latin typeface="Comic Sans MS" pitchFamily="66" charset="0"/>
              </a:endParaRPr>
            </a:p>
          </p:txBody>
        </p:sp>
      </p:grpSp>
      <p:grpSp>
        <p:nvGrpSpPr>
          <p:cNvPr id="45062" name="Group 110"/>
          <p:cNvGrpSpPr>
            <a:grpSpLocks/>
          </p:cNvGrpSpPr>
          <p:nvPr/>
        </p:nvGrpSpPr>
        <p:grpSpPr bwMode="auto">
          <a:xfrm>
            <a:off x="1911350" y="1460500"/>
            <a:ext cx="2501900" cy="2000250"/>
            <a:chOff x="1204" y="920"/>
            <a:chExt cx="1576" cy="1260"/>
          </a:xfrm>
        </p:grpSpPr>
        <p:sp>
          <p:nvSpPr>
            <p:cNvPr id="55321" name="Line 111"/>
            <p:cNvSpPr>
              <a:spLocks noChangeShapeType="1"/>
            </p:cNvSpPr>
            <p:nvPr/>
          </p:nvSpPr>
          <p:spPr bwMode="auto">
            <a:xfrm flipH="1" flipV="1">
              <a:off x="1636" y="1120"/>
              <a:ext cx="1144" cy="1060"/>
            </a:xfrm>
            <a:prstGeom prst="line">
              <a:avLst/>
            </a:prstGeom>
            <a:noFill/>
            <a:ln w="9525">
              <a:solidFill>
                <a:srgbClr val="FFFFCC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5322" name="Text Box 112"/>
            <p:cNvSpPr txBox="1">
              <a:spLocks noChangeArrowheads="1"/>
            </p:cNvSpPr>
            <p:nvPr/>
          </p:nvSpPr>
          <p:spPr bwMode="auto">
            <a:xfrm>
              <a:off x="1204" y="920"/>
              <a:ext cx="426" cy="218"/>
            </a:xfrm>
            <a:prstGeom prst="rect">
              <a:avLst/>
            </a:prstGeom>
            <a:gradFill rotWithShape="0">
              <a:gsLst>
                <a:gs pos="0">
                  <a:srgbClr val="6C6C6C"/>
                </a:gs>
                <a:gs pos="50000">
                  <a:srgbClr val="EAEAEA"/>
                </a:gs>
                <a:gs pos="100000">
                  <a:srgbClr val="6C6C6C"/>
                </a:gs>
              </a:gsLst>
              <a:lin ang="540000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>
              <a:lvl1pPr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GB" sz="1600">
                  <a:solidFill>
                    <a:schemeClr val="accent2"/>
                  </a:solidFill>
                  <a:latin typeface="Comic Sans MS" pitchFamily="66" charset="0"/>
                </a:rPr>
                <a:t>310</a:t>
              </a:r>
              <a:r>
                <a:rPr lang="en-GB" sz="1600" baseline="30000">
                  <a:solidFill>
                    <a:schemeClr val="accent2"/>
                  </a:solidFill>
                  <a:latin typeface="Comic Sans MS" pitchFamily="66" charset="0"/>
                </a:rPr>
                <a:t>o</a:t>
              </a:r>
              <a:endParaRPr lang="en-GB" sz="1600">
                <a:solidFill>
                  <a:schemeClr val="accent2"/>
                </a:solidFill>
                <a:latin typeface="Comic Sans MS" pitchFamily="66" charset="0"/>
              </a:endParaRPr>
            </a:p>
          </p:txBody>
        </p:sp>
      </p:grpSp>
      <p:grpSp>
        <p:nvGrpSpPr>
          <p:cNvPr id="45063" name="Group 113"/>
          <p:cNvGrpSpPr>
            <a:grpSpLocks/>
          </p:cNvGrpSpPr>
          <p:nvPr/>
        </p:nvGrpSpPr>
        <p:grpSpPr bwMode="auto">
          <a:xfrm>
            <a:off x="4406900" y="1860550"/>
            <a:ext cx="2581275" cy="1593850"/>
            <a:chOff x="2776" y="1172"/>
            <a:chExt cx="1626" cy="1004"/>
          </a:xfrm>
        </p:grpSpPr>
        <p:sp>
          <p:nvSpPr>
            <p:cNvPr id="55319" name="Text Box 114"/>
            <p:cNvSpPr txBox="1">
              <a:spLocks noChangeArrowheads="1"/>
            </p:cNvSpPr>
            <p:nvPr/>
          </p:nvSpPr>
          <p:spPr bwMode="auto">
            <a:xfrm>
              <a:off x="3976" y="1172"/>
              <a:ext cx="426" cy="218"/>
            </a:xfrm>
            <a:prstGeom prst="rect">
              <a:avLst/>
            </a:prstGeom>
            <a:gradFill rotWithShape="0">
              <a:gsLst>
                <a:gs pos="0">
                  <a:srgbClr val="6C6C6C"/>
                </a:gs>
                <a:gs pos="50000">
                  <a:srgbClr val="EAEAEA"/>
                </a:gs>
                <a:gs pos="100000">
                  <a:srgbClr val="6C6C6C"/>
                </a:gs>
              </a:gsLst>
              <a:lin ang="540000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>
              <a:lvl1pPr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GB" sz="1600">
                  <a:solidFill>
                    <a:schemeClr val="accent2"/>
                  </a:solidFill>
                  <a:latin typeface="Comic Sans MS" pitchFamily="66" charset="0"/>
                </a:rPr>
                <a:t>060</a:t>
              </a:r>
              <a:r>
                <a:rPr lang="en-GB" sz="1600" baseline="30000">
                  <a:solidFill>
                    <a:schemeClr val="accent2"/>
                  </a:solidFill>
                  <a:latin typeface="Comic Sans MS" pitchFamily="66" charset="0"/>
                </a:rPr>
                <a:t>o</a:t>
              </a:r>
              <a:endParaRPr lang="en-GB" sz="1600">
                <a:solidFill>
                  <a:schemeClr val="accent2"/>
                </a:solidFill>
                <a:latin typeface="Comic Sans MS" pitchFamily="66" charset="0"/>
              </a:endParaRPr>
            </a:p>
          </p:txBody>
        </p:sp>
        <p:sp>
          <p:nvSpPr>
            <p:cNvPr id="55320" name="Line 115"/>
            <p:cNvSpPr>
              <a:spLocks noChangeShapeType="1"/>
            </p:cNvSpPr>
            <p:nvPr/>
          </p:nvSpPr>
          <p:spPr bwMode="auto">
            <a:xfrm flipV="1">
              <a:off x="2776" y="1376"/>
              <a:ext cx="1324" cy="800"/>
            </a:xfrm>
            <a:prstGeom prst="line">
              <a:avLst/>
            </a:prstGeom>
            <a:noFill/>
            <a:ln w="9525">
              <a:solidFill>
                <a:srgbClr val="FFFFCC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55313" name="Text Box 116"/>
          <p:cNvSpPr txBox="1">
            <a:spLocks noChangeArrowheads="1"/>
          </p:cNvSpPr>
          <p:nvPr/>
        </p:nvSpPr>
        <p:spPr bwMode="auto">
          <a:xfrm>
            <a:off x="4991100" y="6153150"/>
            <a:ext cx="18478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2000">
                <a:latin typeface="Comic Sans MS" pitchFamily="66" charset="0"/>
              </a:rPr>
              <a:t>Worksheet 2</a:t>
            </a:r>
          </a:p>
        </p:txBody>
      </p:sp>
      <p:grpSp>
        <p:nvGrpSpPr>
          <p:cNvPr id="45064" name="Group 117"/>
          <p:cNvGrpSpPr>
            <a:grpSpLocks/>
          </p:cNvGrpSpPr>
          <p:nvPr/>
        </p:nvGrpSpPr>
        <p:grpSpPr bwMode="auto">
          <a:xfrm>
            <a:off x="0" y="1165225"/>
            <a:ext cx="9110663" cy="1920875"/>
            <a:chOff x="0" y="734"/>
            <a:chExt cx="5739" cy="1210"/>
          </a:xfrm>
        </p:grpSpPr>
        <p:sp>
          <p:nvSpPr>
            <p:cNvPr id="55315" name="Text Box 118" descr="Purple mesh"/>
            <p:cNvSpPr txBox="1">
              <a:spLocks noChangeArrowheads="1"/>
            </p:cNvSpPr>
            <p:nvPr/>
          </p:nvSpPr>
          <p:spPr bwMode="auto">
            <a:xfrm>
              <a:off x="4571" y="734"/>
              <a:ext cx="1168" cy="1210"/>
            </a:xfrm>
            <a:prstGeom prst="rect">
              <a:avLst/>
            </a:prstGeom>
            <a:blipFill dpi="0" rotWithShape="0">
              <a:blip r:embed="rId6"/>
              <a:srcRect/>
              <a:tile tx="0" ty="0" sx="100000" sy="100000" flip="none" algn="tl"/>
            </a:blip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GB" sz="2000">
                  <a:solidFill>
                    <a:schemeClr val="bg1"/>
                  </a:solidFill>
                  <a:latin typeface="Comic Sans MS" pitchFamily="66" charset="0"/>
                </a:rPr>
                <a:t>Estimate the bearing of each aircraft from the centre of the radar screen.</a:t>
              </a:r>
            </a:p>
          </p:txBody>
        </p:sp>
        <p:grpSp>
          <p:nvGrpSpPr>
            <p:cNvPr id="55316" name="Group 119"/>
            <p:cNvGrpSpPr>
              <a:grpSpLocks/>
            </p:cNvGrpSpPr>
            <p:nvPr/>
          </p:nvGrpSpPr>
          <p:grpSpPr bwMode="auto">
            <a:xfrm>
              <a:off x="0" y="864"/>
              <a:ext cx="1104" cy="1049"/>
              <a:chOff x="0" y="864"/>
              <a:chExt cx="1104" cy="1049"/>
            </a:xfrm>
          </p:grpSpPr>
          <p:sp>
            <p:nvSpPr>
              <p:cNvPr id="85112" name="AutoShape 120"/>
              <p:cNvSpPr>
                <a:spLocks noChangeArrowheads="1"/>
              </p:cNvSpPr>
              <p:nvPr/>
            </p:nvSpPr>
            <p:spPr bwMode="auto">
              <a:xfrm>
                <a:off x="0" y="864"/>
                <a:ext cx="1104" cy="1049"/>
              </a:xfrm>
              <a:prstGeom prst="star5">
                <a:avLst/>
              </a:prstGeom>
              <a:gradFill rotWithShape="0">
                <a:gsLst>
                  <a:gs pos="0">
                    <a:srgbClr val="F8F8F8"/>
                  </a:gs>
                  <a:gs pos="100000">
                    <a:srgbClr val="F8F8F8">
                      <a:gamma/>
                      <a:shade val="76078"/>
                      <a:invGamma/>
                    </a:srgb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GB">
                  <a:cs typeface="Arial" charset="0"/>
                </a:endParaRPr>
              </a:p>
            </p:txBody>
          </p:sp>
          <p:sp>
            <p:nvSpPr>
              <p:cNvPr id="55318" name="Text Box 121"/>
              <p:cNvSpPr txBox="1">
                <a:spLocks noChangeArrowheads="1"/>
              </p:cNvSpPr>
              <p:nvPr/>
            </p:nvSpPr>
            <p:spPr bwMode="auto">
              <a:xfrm>
                <a:off x="240" y="1147"/>
                <a:ext cx="624" cy="5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GB" sz="1200">
                    <a:solidFill>
                      <a:schemeClr val="accent2"/>
                    </a:solidFill>
                    <a:latin typeface="Comic Sans MS" pitchFamily="66" charset="0"/>
                  </a:rPr>
                  <a:t>ACE</a:t>
                </a:r>
              </a:p>
              <a:p>
                <a:pPr algn="ctr" eaLnBrk="1" hangingPunct="1">
                  <a:spcBef>
                    <a:spcPct val="50000"/>
                  </a:spcBef>
                </a:pPr>
                <a:r>
                  <a:rPr lang="en-GB" sz="1200">
                    <a:solidFill>
                      <a:schemeClr val="accent2"/>
                    </a:solidFill>
                    <a:latin typeface="Comic Sans MS" pitchFamily="66" charset="0"/>
                  </a:rPr>
                  <a:t>Controller</a:t>
                </a:r>
              </a:p>
              <a:p>
                <a:pPr algn="ctr" eaLnBrk="1" hangingPunct="1">
                  <a:spcBef>
                    <a:spcPct val="50000"/>
                  </a:spcBef>
                </a:pPr>
                <a:r>
                  <a:rPr lang="en-GB" sz="1200">
                    <a:solidFill>
                      <a:schemeClr val="accent2"/>
                    </a:solidFill>
                    <a:latin typeface="Comic Sans MS" pitchFamily="66" charset="0"/>
                  </a:rPr>
                  <a:t>contest</a:t>
                </a:r>
              </a:p>
            </p:txBody>
          </p:sp>
        </p:grpSp>
      </p:grpSp>
    </p:spTree>
  </p:cSld>
  <p:clrMapOvr>
    <a:masterClrMapping/>
  </p:clrMapOvr>
  <p:transition spd="med">
    <p:blinds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450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850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450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7" dur="500"/>
                                        <p:tgtEl>
                                          <p:spTgt spid="450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450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450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2" dur="500"/>
                                        <p:tgtEl>
                                          <p:spTgt spid="450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7" dur="500"/>
                                        <p:tgtEl>
                                          <p:spTgt spid="450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2" dur="500"/>
                                        <p:tgtEl>
                                          <p:spTgt spid="450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500"/>
                                        <p:tgtEl>
                                          <p:spTgt spid="450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5083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909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55863" y="1970088"/>
            <a:ext cx="3000375" cy="3019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56323" name="Group 3"/>
          <p:cNvGrpSpPr>
            <a:grpSpLocks/>
          </p:cNvGrpSpPr>
          <p:nvPr/>
        </p:nvGrpSpPr>
        <p:grpSpPr bwMode="auto">
          <a:xfrm>
            <a:off x="933450" y="236538"/>
            <a:ext cx="6743700" cy="1104900"/>
            <a:chOff x="588" y="149"/>
            <a:chExt cx="4248" cy="696"/>
          </a:xfrm>
        </p:grpSpPr>
        <p:sp>
          <p:nvSpPr>
            <p:cNvPr id="89092" name="Text Box 4"/>
            <p:cNvSpPr txBox="1">
              <a:spLocks noChangeArrowheads="1"/>
            </p:cNvSpPr>
            <p:nvPr/>
          </p:nvSpPr>
          <p:spPr bwMode="auto">
            <a:xfrm>
              <a:off x="2100" y="149"/>
              <a:ext cx="1068" cy="288"/>
            </a:xfrm>
            <a:prstGeom prst="rect">
              <a:avLst/>
            </a:prstGeom>
            <a:gradFill rotWithShape="0">
              <a:gsLst>
                <a:gs pos="0">
                  <a:schemeClr val="hlink">
                    <a:gamma/>
                    <a:shade val="66275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shade val="66275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  <a:defRPr/>
              </a:pPr>
              <a:r>
                <a:rPr lang="en-GB" sz="2400">
                  <a:latin typeface="Comic Sans MS" pitchFamily="66" charset="0"/>
                  <a:cs typeface="Arial" charset="0"/>
                </a:rPr>
                <a:t>Bearings</a:t>
              </a:r>
            </a:p>
          </p:txBody>
        </p:sp>
        <p:sp>
          <p:nvSpPr>
            <p:cNvPr id="89093" name="Text Box 5"/>
            <p:cNvSpPr txBox="1">
              <a:spLocks noChangeArrowheads="1"/>
            </p:cNvSpPr>
            <p:nvPr/>
          </p:nvSpPr>
          <p:spPr bwMode="auto">
            <a:xfrm>
              <a:off x="588" y="576"/>
              <a:ext cx="4248" cy="269"/>
            </a:xfrm>
            <a:prstGeom prst="rect">
              <a:avLst/>
            </a:prstGeom>
            <a:gradFill rotWithShape="0">
              <a:gsLst>
                <a:gs pos="0">
                  <a:schemeClr val="accent2">
                    <a:gamma/>
                    <a:shade val="66275"/>
                    <a:invGamma/>
                  </a:schemeClr>
                </a:gs>
                <a:gs pos="50000">
                  <a:schemeClr val="accent2"/>
                </a:gs>
                <a:gs pos="100000">
                  <a:schemeClr val="accent2">
                    <a:gamma/>
                    <a:shade val="66275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GB" sz="2200">
                  <a:solidFill>
                    <a:srgbClr val="FFFFCC"/>
                  </a:solidFill>
                  <a:latin typeface="Comic Sans MS" pitchFamily="66" charset="0"/>
                  <a:cs typeface="Arial" charset="0"/>
                </a:rPr>
                <a:t>Measuring the bearing of one point from another.</a:t>
              </a:r>
            </a:p>
          </p:txBody>
        </p:sp>
      </p:grpSp>
      <p:sp>
        <p:nvSpPr>
          <p:cNvPr id="89094" name="Text Box 6"/>
          <p:cNvSpPr txBox="1">
            <a:spLocks noChangeArrowheads="1"/>
          </p:cNvSpPr>
          <p:nvPr/>
        </p:nvSpPr>
        <p:spPr bwMode="auto">
          <a:xfrm>
            <a:off x="342900" y="4857750"/>
            <a:ext cx="5476875" cy="396875"/>
          </a:xfrm>
          <a:prstGeom prst="rect">
            <a:avLst/>
          </a:prstGeom>
          <a:gradFill rotWithShape="0">
            <a:gsLst>
              <a:gs pos="0">
                <a:srgbClr val="518C8E"/>
              </a:gs>
              <a:gs pos="50000">
                <a:srgbClr val="91FAFD"/>
              </a:gs>
              <a:gs pos="100000">
                <a:srgbClr val="518C8E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2000" b="1">
                <a:solidFill>
                  <a:srgbClr val="FF3300"/>
                </a:solidFill>
                <a:latin typeface="Comic Sans MS" pitchFamily="66" charset="0"/>
              </a:rPr>
              <a:t>1.</a:t>
            </a:r>
            <a:r>
              <a:rPr lang="en-GB" sz="2000">
                <a:latin typeface="Comic Sans MS" pitchFamily="66" charset="0"/>
              </a:rPr>
              <a:t> </a:t>
            </a:r>
            <a:r>
              <a:rPr lang="en-GB" sz="1800" b="1">
                <a:latin typeface="Comic Sans MS" pitchFamily="66" charset="0"/>
              </a:rPr>
              <a:t>Draw a straight line between both points.</a:t>
            </a:r>
          </a:p>
        </p:txBody>
      </p:sp>
      <p:sp>
        <p:nvSpPr>
          <p:cNvPr id="89095" name="Line 7"/>
          <p:cNvSpPr>
            <a:spLocks noChangeShapeType="1"/>
          </p:cNvSpPr>
          <p:nvPr/>
        </p:nvSpPr>
        <p:spPr bwMode="auto">
          <a:xfrm flipH="1" flipV="1">
            <a:off x="3890963" y="3476625"/>
            <a:ext cx="2876550" cy="15811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9096" name="Text Box 8"/>
          <p:cNvSpPr txBox="1">
            <a:spLocks noChangeArrowheads="1"/>
          </p:cNvSpPr>
          <p:nvPr/>
        </p:nvSpPr>
        <p:spPr bwMode="auto">
          <a:xfrm>
            <a:off x="352425" y="5448300"/>
            <a:ext cx="5486400" cy="396875"/>
          </a:xfrm>
          <a:prstGeom prst="rect">
            <a:avLst/>
          </a:prstGeom>
          <a:gradFill rotWithShape="0">
            <a:gsLst>
              <a:gs pos="0">
                <a:srgbClr val="518C8E"/>
              </a:gs>
              <a:gs pos="50000">
                <a:srgbClr val="91FAFD"/>
              </a:gs>
              <a:gs pos="100000">
                <a:srgbClr val="518C8E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2000" b="1">
                <a:solidFill>
                  <a:srgbClr val="FF3300"/>
                </a:solidFill>
                <a:latin typeface="Comic Sans MS" pitchFamily="66" charset="0"/>
              </a:rPr>
              <a:t>2.</a:t>
            </a:r>
            <a:r>
              <a:rPr lang="en-GB" sz="2000">
                <a:latin typeface="Comic Sans MS" pitchFamily="66" charset="0"/>
              </a:rPr>
              <a:t> </a:t>
            </a:r>
            <a:r>
              <a:rPr lang="en-GB" sz="1800" b="1">
                <a:latin typeface="Comic Sans MS" pitchFamily="66" charset="0"/>
              </a:rPr>
              <a:t>Draw a </a:t>
            </a:r>
            <a:r>
              <a:rPr lang="en-GB" sz="1800" b="1">
                <a:solidFill>
                  <a:schemeClr val="accent2"/>
                </a:solidFill>
                <a:latin typeface="Comic Sans MS" pitchFamily="66" charset="0"/>
              </a:rPr>
              <a:t>North</a:t>
            </a:r>
            <a:r>
              <a:rPr lang="en-GB" sz="1800" b="1">
                <a:latin typeface="Comic Sans MS" pitchFamily="66" charset="0"/>
              </a:rPr>
              <a:t> line at </a:t>
            </a:r>
            <a:r>
              <a:rPr lang="en-GB" sz="1800" b="1">
                <a:solidFill>
                  <a:schemeClr val="accent2"/>
                </a:solidFill>
                <a:latin typeface="Comic Sans MS" pitchFamily="66" charset="0"/>
              </a:rPr>
              <a:t>P.</a:t>
            </a:r>
          </a:p>
        </p:txBody>
      </p:sp>
      <p:sp>
        <p:nvSpPr>
          <p:cNvPr id="89097" name="Text Box 9"/>
          <p:cNvSpPr txBox="1">
            <a:spLocks noChangeArrowheads="1"/>
          </p:cNvSpPr>
          <p:nvPr/>
        </p:nvSpPr>
        <p:spPr bwMode="auto">
          <a:xfrm>
            <a:off x="376238" y="6048375"/>
            <a:ext cx="5514975" cy="396875"/>
          </a:xfrm>
          <a:prstGeom prst="rect">
            <a:avLst/>
          </a:prstGeom>
          <a:gradFill rotWithShape="0">
            <a:gsLst>
              <a:gs pos="0">
                <a:srgbClr val="518C8E"/>
              </a:gs>
              <a:gs pos="50000">
                <a:srgbClr val="91FAFD"/>
              </a:gs>
              <a:gs pos="100000">
                <a:srgbClr val="518C8E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2000" b="1">
                <a:solidFill>
                  <a:srgbClr val="FF3300"/>
                </a:solidFill>
                <a:latin typeface="Comic Sans MS" pitchFamily="66" charset="0"/>
              </a:rPr>
              <a:t>3.</a:t>
            </a:r>
            <a:r>
              <a:rPr lang="en-GB" sz="2000">
                <a:latin typeface="Comic Sans MS" pitchFamily="66" charset="0"/>
              </a:rPr>
              <a:t> </a:t>
            </a:r>
            <a:r>
              <a:rPr lang="en-GB" sz="1800" b="1">
                <a:latin typeface="Comic Sans MS" pitchFamily="66" charset="0"/>
              </a:rPr>
              <a:t>Measure angle between.</a:t>
            </a:r>
          </a:p>
        </p:txBody>
      </p:sp>
      <p:grpSp>
        <p:nvGrpSpPr>
          <p:cNvPr id="3" name="Group 10"/>
          <p:cNvGrpSpPr>
            <a:grpSpLocks/>
          </p:cNvGrpSpPr>
          <p:nvPr/>
        </p:nvGrpSpPr>
        <p:grpSpPr bwMode="auto">
          <a:xfrm>
            <a:off x="3562350" y="1695450"/>
            <a:ext cx="628650" cy="1778000"/>
            <a:chOff x="2244" y="1068"/>
            <a:chExt cx="396" cy="1120"/>
          </a:xfrm>
        </p:grpSpPr>
        <p:sp>
          <p:nvSpPr>
            <p:cNvPr id="56337" name="Line 11"/>
            <p:cNvSpPr>
              <a:spLocks noChangeShapeType="1"/>
            </p:cNvSpPr>
            <p:nvPr/>
          </p:nvSpPr>
          <p:spPr bwMode="auto">
            <a:xfrm flipV="1">
              <a:off x="2460" y="1392"/>
              <a:ext cx="0" cy="7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6338" name="Text Box 12"/>
            <p:cNvSpPr txBox="1">
              <a:spLocks noChangeArrowheads="1"/>
            </p:cNvSpPr>
            <p:nvPr/>
          </p:nvSpPr>
          <p:spPr bwMode="auto">
            <a:xfrm>
              <a:off x="2244" y="1068"/>
              <a:ext cx="396" cy="256"/>
            </a:xfrm>
            <a:prstGeom prst="rect">
              <a:avLst/>
            </a:prstGeom>
            <a:gradFill rotWithShape="0">
              <a:gsLst>
                <a:gs pos="0">
                  <a:srgbClr val="A9A987"/>
                </a:gs>
                <a:gs pos="50000">
                  <a:srgbClr val="FFFFCC"/>
                </a:gs>
                <a:gs pos="100000">
                  <a:srgbClr val="A9A987"/>
                </a:gs>
              </a:gsLst>
              <a:lin ang="5400000" scaled="1"/>
            </a:gradFill>
            <a:ln w="9525">
              <a:solidFill>
                <a:srgbClr val="FF3300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>
              <a:lvl1pPr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GB" sz="2000" b="1">
                  <a:solidFill>
                    <a:schemeClr val="accent2"/>
                  </a:solidFill>
                  <a:latin typeface="Comic Sans MS" pitchFamily="66" charset="0"/>
                </a:rPr>
                <a:t>N</a:t>
              </a:r>
            </a:p>
          </p:txBody>
        </p:sp>
        <p:sp>
          <p:nvSpPr>
            <p:cNvPr id="56339" name="Line 13"/>
            <p:cNvSpPr>
              <a:spLocks noChangeShapeType="1"/>
            </p:cNvSpPr>
            <p:nvPr/>
          </p:nvSpPr>
          <p:spPr bwMode="auto">
            <a:xfrm flipV="1">
              <a:off x="2464" y="1384"/>
              <a:ext cx="0" cy="24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" name="Group 14"/>
          <p:cNvGrpSpPr>
            <a:grpSpLocks/>
          </p:cNvGrpSpPr>
          <p:nvPr/>
        </p:nvGrpSpPr>
        <p:grpSpPr bwMode="auto">
          <a:xfrm>
            <a:off x="3181350" y="1495425"/>
            <a:ext cx="5686425" cy="3990975"/>
            <a:chOff x="2004" y="942"/>
            <a:chExt cx="3582" cy="2514"/>
          </a:xfrm>
        </p:grpSpPr>
        <p:sp>
          <p:nvSpPr>
            <p:cNvPr id="56332" name="Oval 15"/>
            <p:cNvSpPr>
              <a:spLocks noChangeArrowheads="1"/>
            </p:cNvSpPr>
            <p:nvPr/>
          </p:nvSpPr>
          <p:spPr bwMode="auto">
            <a:xfrm>
              <a:off x="4224" y="3138"/>
              <a:ext cx="78" cy="78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6333" name="Text Box 16"/>
            <p:cNvSpPr txBox="1">
              <a:spLocks noChangeArrowheads="1"/>
            </p:cNvSpPr>
            <p:nvPr/>
          </p:nvSpPr>
          <p:spPr bwMode="auto">
            <a:xfrm>
              <a:off x="2004" y="2028"/>
              <a:ext cx="36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GB" sz="2400">
                  <a:latin typeface="Comic Sans MS" pitchFamily="66" charset="0"/>
                </a:rPr>
                <a:t>P</a:t>
              </a:r>
            </a:p>
          </p:txBody>
        </p:sp>
        <p:sp>
          <p:nvSpPr>
            <p:cNvPr id="56334" name="Text Box 17"/>
            <p:cNvSpPr txBox="1">
              <a:spLocks noChangeArrowheads="1"/>
            </p:cNvSpPr>
            <p:nvPr/>
          </p:nvSpPr>
          <p:spPr bwMode="auto">
            <a:xfrm>
              <a:off x="4272" y="3168"/>
              <a:ext cx="36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GB" sz="2400">
                  <a:latin typeface="Comic Sans MS" pitchFamily="66" charset="0"/>
                </a:rPr>
                <a:t>Q</a:t>
              </a:r>
            </a:p>
          </p:txBody>
        </p:sp>
        <p:sp>
          <p:nvSpPr>
            <p:cNvPr id="56335" name="Text Box 18"/>
            <p:cNvSpPr txBox="1">
              <a:spLocks noChangeArrowheads="1"/>
            </p:cNvSpPr>
            <p:nvPr/>
          </p:nvSpPr>
          <p:spPr bwMode="auto">
            <a:xfrm>
              <a:off x="2850" y="942"/>
              <a:ext cx="2736" cy="250"/>
            </a:xfrm>
            <a:prstGeom prst="rect">
              <a:avLst/>
            </a:prstGeom>
            <a:gradFill rotWithShape="0">
              <a:gsLst>
                <a:gs pos="0">
                  <a:srgbClr val="65A987"/>
                </a:gs>
                <a:gs pos="50000">
                  <a:srgbClr val="99FFCC"/>
                </a:gs>
                <a:gs pos="100000">
                  <a:srgbClr val="65A987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2000">
                  <a:latin typeface="Comic Sans MS" pitchFamily="66" charset="0"/>
                </a:rPr>
                <a:t>To Find the bearing of Q </a:t>
              </a:r>
              <a:r>
                <a:rPr lang="en-GB" sz="2000">
                  <a:solidFill>
                    <a:schemeClr val="accent2"/>
                  </a:solidFill>
                  <a:latin typeface="Comic Sans MS" pitchFamily="66" charset="0"/>
                </a:rPr>
                <a:t>from </a:t>
              </a:r>
              <a:r>
                <a:rPr lang="en-GB" sz="2000">
                  <a:latin typeface="Comic Sans MS" pitchFamily="66" charset="0"/>
                </a:rPr>
                <a:t>P.</a:t>
              </a:r>
            </a:p>
          </p:txBody>
        </p:sp>
        <p:sp>
          <p:nvSpPr>
            <p:cNvPr id="56336" name="Oval 19"/>
            <p:cNvSpPr>
              <a:spLocks noChangeArrowheads="1"/>
            </p:cNvSpPr>
            <p:nvPr/>
          </p:nvSpPr>
          <p:spPr bwMode="auto">
            <a:xfrm>
              <a:off x="2427" y="2154"/>
              <a:ext cx="78" cy="78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89108" name="Text Box 20"/>
          <p:cNvSpPr txBox="1">
            <a:spLocks noChangeArrowheads="1"/>
          </p:cNvSpPr>
          <p:nvPr/>
        </p:nvSpPr>
        <p:spPr bwMode="auto">
          <a:xfrm>
            <a:off x="6953250" y="4603750"/>
            <a:ext cx="793750" cy="406400"/>
          </a:xfrm>
          <a:prstGeom prst="rect">
            <a:avLst/>
          </a:prstGeom>
          <a:gradFill rotWithShape="0">
            <a:gsLst>
              <a:gs pos="0">
                <a:srgbClr val="A4A4A4"/>
              </a:gs>
              <a:gs pos="50000">
                <a:srgbClr val="F8F8F8"/>
              </a:gs>
              <a:gs pos="100000">
                <a:srgbClr val="A4A4A4"/>
              </a:gs>
            </a:gsLst>
            <a:lin ang="5400000" scaled="1"/>
          </a:gradFill>
          <a:ln w="9525">
            <a:solidFill>
              <a:srgbClr val="FF33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2000">
                <a:solidFill>
                  <a:schemeClr val="accent2"/>
                </a:solidFill>
                <a:latin typeface="Comic Sans MS" pitchFamily="66" charset="0"/>
              </a:rPr>
              <a:t>118</a:t>
            </a:r>
            <a:r>
              <a:rPr lang="en-GB" sz="2000" baseline="30000">
                <a:solidFill>
                  <a:schemeClr val="accent2"/>
                </a:solidFill>
                <a:latin typeface="Comic Sans MS" pitchFamily="66" charset="0"/>
              </a:rPr>
              <a:t>o</a:t>
            </a:r>
            <a:endParaRPr lang="en-GB" sz="2000">
              <a:solidFill>
                <a:schemeClr val="accent2"/>
              </a:solidFill>
              <a:latin typeface="Comic Sans MS" pitchFamily="66" charset="0"/>
            </a:endParaRPr>
          </a:p>
        </p:txBody>
      </p:sp>
      <p:sp>
        <p:nvSpPr>
          <p:cNvPr id="56331" name="Text Box 21"/>
          <p:cNvSpPr txBox="1">
            <a:spLocks noChangeArrowheads="1"/>
          </p:cNvSpPr>
          <p:nvPr/>
        </p:nvSpPr>
        <p:spPr bwMode="auto">
          <a:xfrm>
            <a:off x="6686550" y="6213475"/>
            <a:ext cx="21526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2000">
                <a:latin typeface="Comic Sans MS" pitchFamily="66" charset="0"/>
              </a:rPr>
              <a:t>Worksheet 3</a:t>
            </a:r>
          </a:p>
        </p:txBody>
      </p:sp>
    </p:spTree>
  </p:cSld>
  <p:clrMapOvr>
    <a:masterClrMapping/>
  </p:clrMapOvr>
  <p:transition spd="med">
    <p:blinds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890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890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890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890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7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0" fill="hold"/>
                                        <p:tgtEl>
                                          <p:spTgt spid="890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0" fill="hold"/>
                                        <p:tgtEl>
                                          <p:spTgt spid="890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3" dur="500"/>
                                        <p:tgtEl>
                                          <p:spTgt spid="89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9094" grpId="0" animBg="1" autoUpdateAnimBg="0"/>
      <p:bldP spid="89095" grpId="0" animBg="1"/>
      <p:bldP spid="89096" grpId="0" animBg="1" autoUpdateAnimBg="0"/>
      <p:bldP spid="89097" grpId="0" animBg="1" autoUpdateAnimBg="0"/>
      <p:bldP spid="89108" grpId="0" animBg="1" autoUpdateAnimBg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011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13363" y="3538538"/>
            <a:ext cx="3000375" cy="3019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933450" y="236538"/>
            <a:ext cx="6743700" cy="1104900"/>
            <a:chOff x="588" y="149"/>
            <a:chExt cx="4248" cy="696"/>
          </a:xfrm>
        </p:grpSpPr>
        <p:sp>
          <p:nvSpPr>
            <p:cNvPr id="90116" name="Text Box 4"/>
            <p:cNvSpPr txBox="1">
              <a:spLocks noChangeArrowheads="1"/>
            </p:cNvSpPr>
            <p:nvPr/>
          </p:nvSpPr>
          <p:spPr bwMode="auto">
            <a:xfrm>
              <a:off x="2100" y="149"/>
              <a:ext cx="1068" cy="288"/>
            </a:xfrm>
            <a:prstGeom prst="rect">
              <a:avLst/>
            </a:prstGeom>
            <a:gradFill rotWithShape="0">
              <a:gsLst>
                <a:gs pos="0">
                  <a:schemeClr val="hlink">
                    <a:gamma/>
                    <a:shade val="66275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shade val="66275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  <a:defRPr/>
              </a:pPr>
              <a:r>
                <a:rPr lang="en-GB" sz="2400">
                  <a:latin typeface="Comic Sans MS" pitchFamily="66" charset="0"/>
                  <a:cs typeface="Arial" charset="0"/>
                </a:rPr>
                <a:t>Bearings</a:t>
              </a:r>
            </a:p>
          </p:txBody>
        </p:sp>
        <p:sp>
          <p:nvSpPr>
            <p:cNvPr id="90117" name="Text Box 5"/>
            <p:cNvSpPr txBox="1">
              <a:spLocks noChangeArrowheads="1"/>
            </p:cNvSpPr>
            <p:nvPr/>
          </p:nvSpPr>
          <p:spPr bwMode="auto">
            <a:xfrm>
              <a:off x="588" y="576"/>
              <a:ext cx="4248" cy="269"/>
            </a:xfrm>
            <a:prstGeom prst="rect">
              <a:avLst/>
            </a:prstGeom>
            <a:gradFill rotWithShape="0">
              <a:gsLst>
                <a:gs pos="0">
                  <a:schemeClr val="accent2">
                    <a:gamma/>
                    <a:shade val="66275"/>
                    <a:invGamma/>
                  </a:schemeClr>
                </a:gs>
                <a:gs pos="50000">
                  <a:schemeClr val="accent2"/>
                </a:gs>
                <a:gs pos="100000">
                  <a:schemeClr val="accent2">
                    <a:gamma/>
                    <a:shade val="66275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GB" sz="2200">
                  <a:solidFill>
                    <a:srgbClr val="FFFFCC"/>
                  </a:solidFill>
                  <a:latin typeface="Comic Sans MS" pitchFamily="66" charset="0"/>
                  <a:cs typeface="Arial" charset="0"/>
                </a:rPr>
                <a:t>Measuring the bearing of one point from another.</a:t>
              </a:r>
            </a:p>
          </p:txBody>
        </p:sp>
      </p:grpSp>
      <p:sp>
        <p:nvSpPr>
          <p:cNvPr id="90118" name="Text Box 6"/>
          <p:cNvSpPr txBox="1">
            <a:spLocks noChangeArrowheads="1"/>
          </p:cNvSpPr>
          <p:nvPr/>
        </p:nvSpPr>
        <p:spPr bwMode="auto">
          <a:xfrm>
            <a:off x="342900" y="4857750"/>
            <a:ext cx="5476875" cy="396875"/>
          </a:xfrm>
          <a:prstGeom prst="rect">
            <a:avLst/>
          </a:prstGeom>
          <a:gradFill rotWithShape="0">
            <a:gsLst>
              <a:gs pos="0">
                <a:srgbClr val="518C8E"/>
              </a:gs>
              <a:gs pos="50000">
                <a:srgbClr val="91FAFD"/>
              </a:gs>
              <a:gs pos="100000">
                <a:srgbClr val="518C8E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2000" b="1">
                <a:solidFill>
                  <a:srgbClr val="FF3300"/>
                </a:solidFill>
                <a:latin typeface="Comic Sans MS" pitchFamily="66" charset="0"/>
              </a:rPr>
              <a:t>1.</a:t>
            </a:r>
            <a:r>
              <a:rPr lang="en-GB" sz="2000">
                <a:latin typeface="Comic Sans MS" pitchFamily="66" charset="0"/>
              </a:rPr>
              <a:t> </a:t>
            </a:r>
            <a:r>
              <a:rPr lang="en-GB" sz="1800" b="1">
                <a:latin typeface="Comic Sans MS" pitchFamily="66" charset="0"/>
              </a:rPr>
              <a:t>Draw a straight line between both points.</a:t>
            </a:r>
          </a:p>
        </p:txBody>
      </p:sp>
      <p:sp>
        <p:nvSpPr>
          <p:cNvPr id="90119" name="Line 7"/>
          <p:cNvSpPr>
            <a:spLocks noChangeShapeType="1"/>
          </p:cNvSpPr>
          <p:nvPr/>
        </p:nvSpPr>
        <p:spPr bwMode="auto">
          <a:xfrm flipH="1" flipV="1">
            <a:off x="3890963" y="3476625"/>
            <a:ext cx="2876550" cy="15811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0120" name="Text Box 8"/>
          <p:cNvSpPr txBox="1">
            <a:spLocks noChangeArrowheads="1"/>
          </p:cNvSpPr>
          <p:nvPr/>
        </p:nvSpPr>
        <p:spPr bwMode="auto">
          <a:xfrm>
            <a:off x="352425" y="5448300"/>
            <a:ext cx="5486400" cy="396875"/>
          </a:xfrm>
          <a:prstGeom prst="rect">
            <a:avLst/>
          </a:prstGeom>
          <a:gradFill rotWithShape="0">
            <a:gsLst>
              <a:gs pos="0">
                <a:srgbClr val="518C8E"/>
              </a:gs>
              <a:gs pos="50000">
                <a:srgbClr val="91FAFD"/>
              </a:gs>
              <a:gs pos="100000">
                <a:srgbClr val="518C8E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2000" b="1">
                <a:solidFill>
                  <a:srgbClr val="FF3300"/>
                </a:solidFill>
                <a:latin typeface="Comic Sans MS" pitchFamily="66" charset="0"/>
              </a:rPr>
              <a:t>2.</a:t>
            </a:r>
            <a:r>
              <a:rPr lang="en-GB" sz="2000">
                <a:latin typeface="Comic Sans MS" pitchFamily="66" charset="0"/>
              </a:rPr>
              <a:t> </a:t>
            </a:r>
            <a:r>
              <a:rPr lang="en-GB" sz="1800" b="1">
                <a:latin typeface="Comic Sans MS" pitchFamily="66" charset="0"/>
              </a:rPr>
              <a:t>Draw a </a:t>
            </a:r>
            <a:r>
              <a:rPr lang="en-GB" sz="1800" b="1">
                <a:solidFill>
                  <a:schemeClr val="accent2"/>
                </a:solidFill>
                <a:latin typeface="Comic Sans MS" pitchFamily="66" charset="0"/>
              </a:rPr>
              <a:t>North</a:t>
            </a:r>
            <a:r>
              <a:rPr lang="en-GB" sz="1800" b="1">
                <a:latin typeface="Comic Sans MS" pitchFamily="66" charset="0"/>
              </a:rPr>
              <a:t> line at </a:t>
            </a:r>
            <a:r>
              <a:rPr lang="en-GB" sz="1800" b="1">
                <a:solidFill>
                  <a:schemeClr val="accent2"/>
                </a:solidFill>
                <a:latin typeface="Comic Sans MS" pitchFamily="66" charset="0"/>
              </a:rPr>
              <a:t>Q</a:t>
            </a:r>
            <a:r>
              <a:rPr lang="en-GB" sz="1800" b="1">
                <a:latin typeface="Comic Sans MS" pitchFamily="66" charset="0"/>
              </a:rPr>
              <a:t>.</a:t>
            </a:r>
          </a:p>
        </p:txBody>
      </p:sp>
      <p:sp>
        <p:nvSpPr>
          <p:cNvPr id="90121" name="Text Box 9"/>
          <p:cNvSpPr txBox="1">
            <a:spLocks noChangeArrowheads="1"/>
          </p:cNvSpPr>
          <p:nvPr/>
        </p:nvSpPr>
        <p:spPr bwMode="auto">
          <a:xfrm>
            <a:off x="376238" y="6048375"/>
            <a:ext cx="5514975" cy="396875"/>
          </a:xfrm>
          <a:prstGeom prst="rect">
            <a:avLst/>
          </a:prstGeom>
          <a:gradFill rotWithShape="0">
            <a:gsLst>
              <a:gs pos="0">
                <a:srgbClr val="518C8E"/>
              </a:gs>
              <a:gs pos="50000">
                <a:srgbClr val="91FAFD"/>
              </a:gs>
              <a:gs pos="100000">
                <a:srgbClr val="518C8E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2000" b="1">
                <a:solidFill>
                  <a:srgbClr val="FF3300"/>
                </a:solidFill>
                <a:latin typeface="Comic Sans MS" pitchFamily="66" charset="0"/>
              </a:rPr>
              <a:t>3.</a:t>
            </a:r>
            <a:r>
              <a:rPr lang="en-GB" sz="2000">
                <a:latin typeface="Comic Sans MS" pitchFamily="66" charset="0"/>
              </a:rPr>
              <a:t> </a:t>
            </a:r>
            <a:r>
              <a:rPr lang="en-GB" sz="1800" b="1">
                <a:latin typeface="Comic Sans MS" pitchFamily="66" charset="0"/>
              </a:rPr>
              <a:t>Measure angle between.</a:t>
            </a:r>
          </a:p>
        </p:txBody>
      </p:sp>
      <p:grpSp>
        <p:nvGrpSpPr>
          <p:cNvPr id="3" name="Group 10"/>
          <p:cNvGrpSpPr>
            <a:grpSpLocks/>
          </p:cNvGrpSpPr>
          <p:nvPr/>
        </p:nvGrpSpPr>
        <p:grpSpPr bwMode="auto">
          <a:xfrm>
            <a:off x="6438900" y="2381250"/>
            <a:ext cx="628650" cy="2686050"/>
            <a:chOff x="4056" y="1500"/>
            <a:chExt cx="396" cy="1692"/>
          </a:xfrm>
        </p:grpSpPr>
        <p:sp>
          <p:nvSpPr>
            <p:cNvPr id="57361" name="Line 11"/>
            <p:cNvSpPr>
              <a:spLocks noChangeShapeType="1"/>
            </p:cNvSpPr>
            <p:nvPr/>
          </p:nvSpPr>
          <p:spPr bwMode="auto">
            <a:xfrm flipV="1">
              <a:off x="4272" y="1824"/>
              <a:ext cx="0" cy="136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7362" name="Text Box 12"/>
            <p:cNvSpPr txBox="1">
              <a:spLocks noChangeArrowheads="1"/>
            </p:cNvSpPr>
            <p:nvPr/>
          </p:nvSpPr>
          <p:spPr bwMode="auto">
            <a:xfrm>
              <a:off x="4056" y="1500"/>
              <a:ext cx="396" cy="256"/>
            </a:xfrm>
            <a:prstGeom prst="rect">
              <a:avLst/>
            </a:prstGeom>
            <a:gradFill rotWithShape="0">
              <a:gsLst>
                <a:gs pos="0">
                  <a:srgbClr val="A9A987"/>
                </a:gs>
                <a:gs pos="50000">
                  <a:srgbClr val="FFFFCC"/>
                </a:gs>
                <a:gs pos="100000">
                  <a:srgbClr val="A9A987"/>
                </a:gs>
              </a:gsLst>
              <a:lin ang="5400000" scaled="1"/>
            </a:gradFill>
            <a:ln w="9525">
              <a:solidFill>
                <a:srgbClr val="FF3300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>
              <a:lvl1pPr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GB" sz="2000" b="1">
                  <a:solidFill>
                    <a:schemeClr val="accent2"/>
                  </a:solidFill>
                  <a:latin typeface="Comic Sans MS" pitchFamily="66" charset="0"/>
                </a:rPr>
                <a:t>N</a:t>
              </a:r>
            </a:p>
          </p:txBody>
        </p:sp>
        <p:sp>
          <p:nvSpPr>
            <p:cNvPr id="57363" name="Line 13"/>
            <p:cNvSpPr>
              <a:spLocks noChangeShapeType="1"/>
            </p:cNvSpPr>
            <p:nvPr/>
          </p:nvSpPr>
          <p:spPr bwMode="auto">
            <a:xfrm flipV="1">
              <a:off x="4276" y="1816"/>
              <a:ext cx="0" cy="24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" name="Group 14"/>
          <p:cNvGrpSpPr>
            <a:grpSpLocks/>
          </p:cNvGrpSpPr>
          <p:nvPr/>
        </p:nvGrpSpPr>
        <p:grpSpPr bwMode="auto">
          <a:xfrm>
            <a:off x="257175" y="1533525"/>
            <a:ext cx="7096125" cy="3952875"/>
            <a:chOff x="162" y="966"/>
            <a:chExt cx="4470" cy="2490"/>
          </a:xfrm>
        </p:grpSpPr>
        <p:sp>
          <p:nvSpPr>
            <p:cNvPr id="57356" name="Oval 15"/>
            <p:cNvSpPr>
              <a:spLocks noChangeArrowheads="1"/>
            </p:cNvSpPr>
            <p:nvPr/>
          </p:nvSpPr>
          <p:spPr bwMode="auto">
            <a:xfrm>
              <a:off x="4224" y="3138"/>
              <a:ext cx="78" cy="78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7357" name="Text Box 16"/>
            <p:cNvSpPr txBox="1">
              <a:spLocks noChangeArrowheads="1"/>
            </p:cNvSpPr>
            <p:nvPr/>
          </p:nvSpPr>
          <p:spPr bwMode="auto">
            <a:xfrm>
              <a:off x="2004" y="2028"/>
              <a:ext cx="36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GB" sz="2400">
                  <a:latin typeface="Comic Sans MS" pitchFamily="66" charset="0"/>
                </a:rPr>
                <a:t>P</a:t>
              </a:r>
            </a:p>
          </p:txBody>
        </p:sp>
        <p:sp>
          <p:nvSpPr>
            <p:cNvPr id="57358" name="Text Box 17"/>
            <p:cNvSpPr txBox="1">
              <a:spLocks noChangeArrowheads="1"/>
            </p:cNvSpPr>
            <p:nvPr/>
          </p:nvSpPr>
          <p:spPr bwMode="auto">
            <a:xfrm>
              <a:off x="4272" y="3168"/>
              <a:ext cx="36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GB" sz="2400">
                  <a:latin typeface="Comic Sans MS" pitchFamily="66" charset="0"/>
                </a:rPr>
                <a:t>Q</a:t>
              </a:r>
            </a:p>
          </p:txBody>
        </p:sp>
        <p:sp>
          <p:nvSpPr>
            <p:cNvPr id="57359" name="Text Box 18"/>
            <p:cNvSpPr txBox="1">
              <a:spLocks noChangeArrowheads="1"/>
            </p:cNvSpPr>
            <p:nvPr/>
          </p:nvSpPr>
          <p:spPr bwMode="auto">
            <a:xfrm>
              <a:off x="162" y="966"/>
              <a:ext cx="2736" cy="250"/>
            </a:xfrm>
            <a:prstGeom prst="rect">
              <a:avLst/>
            </a:prstGeom>
            <a:gradFill rotWithShape="0">
              <a:gsLst>
                <a:gs pos="0">
                  <a:srgbClr val="65A987"/>
                </a:gs>
                <a:gs pos="50000">
                  <a:srgbClr val="99FFCC"/>
                </a:gs>
                <a:gs pos="100000">
                  <a:srgbClr val="65A987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2000">
                  <a:latin typeface="Comic Sans MS" pitchFamily="66" charset="0"/>
                </a:rPr>
                <a:t>To Find the bearing of P </a:t>
              </a:r>
              <a:r>
                <a:rPr lang="en-GB" sz="2000">
                  <a:solidFill>
                    <a:schemeClr val="accent2"/>
                  </a:solidFill>
                  <a:latin typeface="Comic Sans MS" pitchFamily="66" charset="0"/>
                </a:rPr>
                <a:t>from </a:t>
              </a:r>
              <a:r>
                <a:rPr lang="en-GB" sz="2000">
                  <a:latin typeface="Comic Sans MS" pitchFamily="66" charset="0"/>
                </a:rPr>
                <a:t>Q.</a:t>
              </a:r>
            </a:p>
          </p:txBody>
        </p:sp>
        <p:sp>
          <p:nvSpPr>
            <p:cNvPr id="57360" name="Oval 19"/>
            <p:cNvSpPr>
              <a:spLocks noChangeArrowheads="1"/>
            </p:cNvSpPr>
            <p:nvPr/>
          </p:nvSpPr>
          <p:spPr bwMode="auto">
            <a:xfrm>
              <a:off x="2427" y="2154"/>
              <a:ext cx="78" cy="78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90132" name="Text Box 20"/>
          <p:cNvSpPr txBox="1">
            <a:spLocks noChangeArrowheads="1"/>
          </p:cNvSpPr>
          <p:nvPr/>
        </p:nvSpPr>
        <p:spPr bwMode="auto">
          <a:xfrm>
            <a:off x="3219450" y="2889250"/>
            <a:ext cx="793750" cy="406400"/>
          </a:xfrm>
          <a:prstGeom prst="rect">
            <a:avLst/>
          </a:prstGeom>
          <a:gradFill rotWithShape="0">
            <a:gsLst>
              <a:gs pos="0">
                <a:srgbClr val="A4A4A4"/>
              </a:gs>
              <a:gs pos="50000">
                <a:srgbClr val="F8F8F8"/>
              </a:gs>
              <a:gs pos="100000">
                <a:srgbClr val="A4A4A4"/>
              </a:gs>
            </a:gsLst>
            <a:lin ang="5400000" scaled="1"/>
          </a:gradFill>
          <a:ln w="9525">
            <a:solidFill>
              <a:srgbClr val="FF33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2000">
                <a:solidFill>
                  <a:schemeClr val="accent2"/>
                </a:solidFill>
                <a:latin typeface="Comic Sans MS" pitchFamily="66" charset="0"/>
              </a:rPr>
              <a:t>298</a:t>
            </a:r>
            <a:r>
              <a:rPr lang="en-GB" sz="2000" baseline="30000">
                <a:solidFill>
                  <a:schemeClr val="accent2"/>
                </a:solidFill>
                <a:latin typeface="Comic Sans MS" pitchFamily="66" charset="0"/>
              </a:rPr>
              <a:t>o</a:t>
            </a:r>
            <a:endParaRPr lang="en-GB" sz="2000">
              <a:solidFill>
                <a:schemeClr val="accent2"/>
              </a:solidFill>
              <a:latin typeface="Comic Sans MS" pitchFamily="66" charset="0"/>
            </a:endParaRPr>
          </a:p>
        </p:txBody>
      </p:sp>
      <p:sp>
        <p:nvSpPr>
          <p:cNvPr id="57355" name="Text Box 21"/>
          <p:cNvSpPr txBox="1">
            <a:spLocks noChangeArrowheads="1"/>
          </p:cNvSpPr>
          <p:nvPr/>
        </p:nvSpPr>
        <p:spPr bwMode="auto">
          <a:xfrm>
            <a:off x="6667500" y="6194425"/>
            <a:ext cx="21526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2000">
                <a:latin typeface="Comic Sans MS" pitchFamily="66" charset="0"/>
              </a:rPr>
              <a:t>Worksheet 3</a:t>
            </a:r>
          </a:p>
        </p:txBody>
      </p:sp>
    </p:spTree>
  </p:cSld>
  <p:clrMapOvr>
    <a:masterClrMapping/>
  </p:clrMapOvr>
  <p:transition spd="med">
    <p:blinds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90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90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90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90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7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0" fill="hold"/>
                                        <p:tgtEl>
                                          <p:spTgt spid="901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0" fill="hold"/>
                                        <p:tgtEl>
                                          <p:spTgt spid="901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8" dur="500"/>
                                        <p:tgtEl>
                                          <p:spTgt spid="90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0118" grpId="0" animBg="1" autoUpdateAnimBg="0"/>
      <p:bldP spid="90119" grpId="0" animBg="1"/>
      <p:bldP spid="90120" grpId="0" animBg="1" autoUpdateAnimBg="0"/>
      <p:bldP spid="90121" grpId="0" animBg="1" autoUpdateAnimBg="0"/>
      <p:bldP spid="90132" grpId="0" animBg="1" autoUpdateAnimBg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8370" name="Group 2"/>
          <p:cNvGrpSpPr>
            <a:grpSpLocks/>
          </p:cNvGrpSpPr>
          <p:nvPr/>
        </p:nvGrpSpPr>
        <p:grpSpPr bwMode="auto">
          <a:xfrm>
            <a:off x="457200" y="285750"/>
            <a:ext cx="8134350" cy="5357813"/>
            <a:chOff x="288" y="180"/>
            <a:chExt cx="5124" cy="3375"/>
          </a:xfrm>
        </p:grpSpPr>
        <p:sp>
          <p:nvSpPr>
            <p:cNvPr id="94211" name="Text Box 3"/>
            <p:cNvSpPr txBox="1">
              <a:spLocks noChangeArrowheads="1"/>
            </p:cNvSpPr>
            <p:nvPr/>
          </p:nvSpPr>
          <p:spPr bwMode="auto">
            <a:xfrm>
              <a:off x="1368" y="180"/>
              <a:ext cx="2892" cy="288"/>
            </a:xfrm>
            <a:prstGeom prst="rect">
              <a:avLst/>
            </a:prstGeom>
            <a:gradFill rotWithShape="0">
              <a:gsLst>
                <a:gs pos="0">
                  <a:schemeClr val="hlink">
                    <a:gamma/>
                    <a:shade val="66275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shade val="66275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  <a:defRPr/>
              </a:pPr>
              <a:r>
                <a:rPr lang="en-GB" sz="2400">
                  <a:latin typeface="Comic Sans MS" pitchFamily="66" charset="0"/>
                  <a:cs typeface="Arial" charset="0"/>
                </a:rPr>
                <a:t>Bearings: Fixing Position</a:t>
              </a:r>
            </a:p>
          </p:txBody>
        </p:sp>
        <p:sp>
          <p:nvSpPr>
            <p:cNvPr id="58383" name="Text Box 4"/>
            <p:cNvSpPr txBox="1">
              <a:spLocks noChangeArrowheads="1"/>
            </p:cNvSpPr>
            <p:nvPr/>
          </p:nvSpPr>
          <p:spPr bwMode="auto">
            <a:xfrm>
              <a:off x="372" y="540"/>
              <a:ext cx="5040" cy="1216"/>
            </a:xfrm>
            <a:prstGeom prst="rect">
              <a:avLst/>
            </a:prstGeom>
            <a:gradFill rotWithShape="0">
              <a:gsLst>
                <a:gs pos="0">
                  <a:srgbClr val="C2C29B"/>
                </a:gs>
                <a:gs pos="50000">
                  <a:srgbClr val="FFFFCC"/>
                </a:gs>
                <a:gs pos="100000">
                  <a:srgbClr val="C2C29B"/>
                </a:gs>
              </a:gsLst>
              <a:lin ang="5400000" scaled="1"/>
            </a:gradFill>
            <a:ln w="9525">
              <a:solidFill>
                <a:srgbClr val="FF3300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>
              <a:lvl1pPr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2000">
                  <a:solidFill>
                    <a:schemeClr val="accent2"/>
                  </a:solidFill>
                  <a:latin typeface="Comic Sans MS" pitchFamily="66" charset="0"/>
                </a:rPr>
                <a:t>Trainee pilots have to to learn to be cope  when the unexpected happens. If their navigation equipment fails they can quickly find their position by calling controllers at </a:t>
              </a:r>
              <a:r>
                <a:rPr lang="en-GB" sz="2000">
                  <a:solidFill>
                    <a:schemeClr val="tx2"/>
                  </a:solidFill>
                  <a:latin typeface="Comic Sans MS" pitchFamily="66" charset="0"/>
                </a:rPr>
                <a:t>two </a:t>
              </a:r>
              <a:r>
                <a:rPr lang="en-GB" sz="2000">
                  <a:solidFill>
                    <a:schemeClr val="accent2"/>
                  </a:solidFill>
                  <a:latin typeface="Comic Sans MS" pitchFamily="66" charset="0"/>
                </a:rPr>
                <a:t>different airfields for a bearing. The two bearings will tell the pilot where he is. The initial call on the controllers radio frequency will </a:t>
              </a:r>
              <a:r>
                <a:rPr lang="en-GB" sz="2000">
                  <a:solidFill>
                    <a:schemeClr val="tx2"/>
                  </a:solidFill>
                  <a:latin typeface="Comic Sans MS" pitchFamily="66" charset="0"/>
                </a:rPr>
                <a:t>trigger a line</a:t>
              </a:r>
              <a:r>
                <a:rPr lang="en-GB" sz="2000">
                  <a:solidFill>
                    <a:schemeClr val="accent2"/>
                  </a:solidFill>
                  <a:latin typeface="Comic Sans MS" pitchFamily="66" charset="0"/>
                </a:rPr>
                <a:t> on the radar screen showing the bearing of the calling aircraft.</a:t>
              </a:r>
            </a:p>
          </p:txBody>
        </p:sp>
        <p:grpSp>
          <p:nvGrpSpPr>
            <p:cNvPr id="58384" name="Group 5"/>
            <p:cNvGrpSpPr>
              <a:grpSpLocks/>
            </p:cNvGrpSpPr>
            <p:nvPr/>
          </p:nvGrpSpPr>
          <p:grpSpPr bwMode="auto">
            <a:xfrm>
              <a:off x="288" y="1968"/>
              <a:ext cx="1380" cy="576"/>
              <a:chOff x="288" y="1968"/>
              <a:chExt cx="1380" cy="576"/>
            </a:xfrm>
          </p:grpSpPr>
          <p:sp>
            <p:nvSpPr>
              <p:cNvPr id="58389" name="Text Box 6"/>
              <p:cNvSpPr txBox="1">
                <a:spLocks noChangeArrowheads="1"/>
              </p:cNvSpPr>
              <p:nvPr/>
            </p:nvSpPr>
            <p:spPr bwMode="auto">
              <a:xfrm>
                <a:off x="468" y="1968"/>
                <a:ext cx="1200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GB" sz="1800">
                    <a:latin typeface="Comic Sans MS" pitchFamily="66" charset="0"/>
                  </a:rPr>
                  <a:t>Airfield (A)</a:t>
                </a:r>
              </a:p>
            </p:txBody>
          </p:sp>
          <p:sp>
            <p:nvSpPr>
              <p:cNvPr id="58390" name="Oval 7"/>
              <p:cNvSpPr>
                <a:spLocks noChangeArrowheads="1"/>
              </p:cNvSpPr>
              <p:nvPr/>
            </p:nvSpPr>
            <p:spPr bwMode="auto">
              <a:xfrm>
                <a:off x="852" y="2436"/>
                <a:ext cx="108" cy="108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8391" name="Text Box 8"/>
              <p:cNvSpPr txBox="1">
                <a:spLocks noChangeArrowheads="1"/>
              </p:cNvSpPr>
              <p:nvPr/>
            </p:nvSpPr>
            <p:spPr bwMode="auto">
              <a:xfrm>
                <a:off x="288" y="2172"/>
                <a:ext cx="1320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GB" sz="1800">
                    <a:solidFill>
                      <a:schemeClr val="accent2"/>
                    </a:solidFill>
                    <a:latin typeface="Comic Sans MS" pitchFamily="66" charset="0"/>
                  </a:rPr>
                  <a:t>283.2 MHZ UHF</a:t>
                </a:r>
              </a:p>
            </p:txBody>
          </p:sp>
        </p:grpSp>
        <p:grpSp>
          <p:nvGrpSpPr>
            <p:cNvPr id="58385" name="Group 9"/>
            <p:cNvGrpSpPr>
              <a:grpSpLocks/>
            </p:cNvGrpSpPr>
            <p:nvPr/>
          </p:nvGrpSpPr>
          <p:grpSpPr bwMode="auto">
            <a:xfrm>
              <a:off x="3696" y="2952"/>
              <a:ext cx="1368" cy="603"/>
              <a:chOff x="3696" y="2952"/>
              <a:chExt cx="1368" cy="603"/>
            </a:xfrm>
          </p:grpSpPr>
          <p:sp>
            <p:nvSpPr>
              <p:cNvPr id="58386" name="Text Box 10"/>
              <p:cNvSpPr txBox="1">
                <a:spLocks noChangeArrowheads="1"/>
              </p:cNvSpPr>
              <p:nvPr/>
            </p:nvSpPr>
            <p:spPr bwMode="auto">
              <a:xfrm>
                <a:off x="3864" y="3108"/>
                <a:ext cx="1200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GB" sz="1800">
                    <a:latin typeface="Comic Sans MS" pitchFamily="66" charset="0"/>
                  </a:rPr>
                  <a:t>Airfield (B)</a:t>
                </a:r>
              </a:p>
            </p:txBody>
          </p:sp>
          <p:sp>
            <p:nvSpPr>
              <p:cNvPr id="58387" name="Oval 11"/>
              <p:cNvSpPr>
                <a:spLocks noChangeArrowheads="1"/>
              </p:cNvSpPr>
              <p:nvPr/>
            </p:nvSpPr>
            <p:spPr bwMode="auto">
              <a:xfrm>
                <a:off x="4224" y="2952"/>
                <a:ext cx="108" cy="108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8388" name="Text Box 12"/>
              <p:cNvSpPr txBox="1">
                <a:spLocks noChangeArrowheads="1"/>
              </p:cNvSpPr>
              <p:nvPr/>
            </p:nvSpPr>
            <p:spPr bwMode="auto">
              <a:xfrm>
                <a:off x="3696" y="3324"/>
                <a:ext cx="1320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GB" sz="1800">
                    <a:solidFill>
                      <a:schemeClr val="accent2"/>
                    </a:solidFill>
                    <a:latin typeface="Comic Sans MS" pitchFamily="66" charset="0"/>
                  </a:rPr>
                  <a:t>306.7 MHZ UHF</a:t>
                </a:r>
              </a:p>
            </p:txBody>
          </p:sp>
        </p:grpSp>
      </p:grpSp>
      <p:grpSp>
        <p:nvGrpSpPr>
          <p:cNvPr id="5" name="Group 13"/>
          <p:cNvGrpSpPr>
            <a:grpSpLocks/>
          </p:cNvGrpSpPr>
          <p:nvPr/>
        </p:nvGrpSpPr>
        <p:grpSpPr bwMode="auto">
          <a:xfrm>
            <a:off x="1649413" y="5500688"/>
            <a:ext cx="1146175" cy="849312"/>
            <a:chOff x="1039" y="3465"/>
            <a:chExt cx="722" cy="535"/>
          </a:xfrm>
        </p:grpSpPr>
        <p:grpSp>
          <p:nvGrpSpPr>
            <p:cNvPr id="58378" name="Group 14"/>
            <p:cNvGrpSpPr>
              <a:grpSpLocks/>
            </p:cNvGrpSpPr>
            <p:nvPr/>
          </p:nvGrpSpPr>
          <p:grpSpPr bwMode="auto">
            <a:xfrm rot="-1950807">
              <a:off x="1039" y="3664"/>
              <a:ext cx="288" cy="336"/>
              <a:chOff x="3264" y="1104"/>
              <a:chExt cx="288" cy="336"/>
            </a:xfrm>
          </p:grpSpPr>
          <p:sp>
            <p:nvSpPr>
              <p:cNvPr id="58380" name="Freeform 15"/>
              <p:cNvSpPr>
                <a:spLocks/>
              </p:cNvSpPr>
              <p:nvPr/>
            </p:nvSpPr>
            <p:spPr bwMode="auto">
              <a:xfrm rot="3305846">
                <a:off x="3240" y="1128"/>
                <a:ext cx="336" cy="288"/>
              </a:xfrm>
              <a:custGeom>
                <a:avLst/>
                <a:gdLst>
                  <a:gd name="T0" fmla="*/ 0 w 3438"/>
                  <a:gd name="T1" fmla="*/ 0 h 3493"/>
                  <a:gd name="T2" fmla="*/ 0 w 3438"/>
                  <a:gd name="T3" fmla="*/ 0 h 3493"/>
                  <a:gd name="T4" fmla="*/ 0 w 3438"/>
                  <a:gd name="T5" fmla="*/ 0 h 3493"/>
                  <a:gd name="T6" fmla="*/ 0 w 3438"/>
                  <a:gd name="T7" fmla="*/ 0 h 3493"/>
                  <a:gd name="T8" fmla="*/ 0 w 3438"/>
                  <a:gd name="T9" fmla="*/ 0 h 3493"/>
                  <a:gd name="T10" fmla="*/ 0 w 3438"/>
                  <a:gd name="T11" fmla="*/ 0 h 3493"/>
                  <a:gd name="T12" fmla="*/ 0 w 3438"/>
                  <a:gd name="T13" fmla="*/ 0 h 3493"/>
                  <a:gd name="T14" fmla="*/ 0 w 3438"/>
                  <a:gd name="T15" fmla="*/ 0 h 3493"/>
                  <a:gd name="T16" fmla="*/ 0 w 3438"/>
                  <a:gd name="T17" fmla="*/ 0 h 3493"/>
                  <a:gd name="T18" fmla="*/ 0 w 3438"/>
                  <a:gd name="T19" fmla="*/ 0 h 3493"/>
                  <a:gd name="T20" fmla="*/ 0 w 3438"/>
                  <a:gd name="T21" fmla="*/ 0 h 3493"/>
                  <a:gd name="T22" fmla="*/ 0 w 3438"/>
                  <a:gd name="T23" fmla="*/ 0 h 3493"/>
                  <a:gd name="T24" fmla="*/ 0 w 3438"/>
                  <a:gd name="T25" fmla="*/ 0 h 3493"/>
                  <a:gd name="T26" fmla="*/ 0 w 3438"/>
                  <a:gd name="T27" fmla="*/ 0 h 3493"/>
                  <a:gd name="T28" fmla="*/ 0 w 3438"/>
                  <a:gd name="T29" fmla="*/ 0 h 3493"/>
                  <a:gd name="T30" fmla="*/ 0 w 3438"/>
                  <a:gd name="T31" fmla="*/ 0 h 3493"/>
                  <a:gd name="T32" fmla="*/ 0 w 3438"/>
                  <a:gd name="T33" fmla="*/ 0 h 3493"/>
                  <a:gd name="T34" fmla="*/ 0 w 3438"/>
                  <a:gd name="T35" fmla="*/ 0 h 3493"/>
                  <a:gd name="T36" fmla="*/ 0 w 3438"/>
                  <a:gd name="T37" fmla="*/ 0 h 3493"/>
                  <a:gd name="T38" fmla="*/ 0 w 3438"/>
                  <a:gd name="T39" fmla="*/ 0 h 3493"/>
                  <a:gd name="T40" fmla="*/ 0 w 3438"/>
                  <a:gd name="T41" fmla="*/ 0 h 3493"/>
                  <a:gd name="T42" fmla="*/ 0 w 3438"/>
                  <a:gd name="T43" fmla="*/ 0 h 3493"/>
                  <a:gd name="T44" fmla="*/ 0 w 3438"/>
                  <a:gd name="T45" fmla="*/ 0 h 3493"/>
                  <a:gd name="T46" fmla="*/ 0 w 3438"/>
                  <a:gd name="T47" fmla="*/ 0 h 3493"/>
                  <a:gd name="T48" fmla="*/ 0 w 3438"/>
                  <a:gd name="T49" fmla="*/ 0 h 3493"/>
                  <a:gd name="T50" fmla="*/ 0 w 3438"/>
                  <a:gd name="T51" fmla="*/ 0 h 3493"/>
                  <a:gd name="T52" fmla="*/ 0 w 3438"/>
                  <a:gd name="T53" fmla="*/ 0 h 3493"/>
                  <a:gd name="T54" fmla="*/ 0 w 3438"/>
                  <a:gd name="T55" fmla="*/ 0 h 3493"/>
                  <a:gd name="T56" fmla="*/ 0 w 3438"/>
                  <a:gd name="T57" fmla="*/ 0 h 3493"/>
                  <a:gd name="T58" fmla="*/ 0 w 3438"/>
                  <a:gd name="T59" fmla="*/ 0 h 3493"/>
                  <a:gd name="T60" fmla="*/ 0 w 3438"/>
                  <a:gd name="T61" fmla="*/ 0 h 3493"/>
                  <a:gd name="T62" fmla="*/ 0 w 3438"/>
                  <a:gd name="T63" fmla="*/ 0 h 3493"/>
                  <a:gd name="T64" fmla="*/ 0 w 3438"/>
                  <a:gd name="T65" fmla="*/ 0 h 3493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w 3438"/>
                  <a:gd name="T100" fmla="*/ 0 h 3493"/>
                  <a:gd name="T101" fmla="*/ 3438 w 3438"/>
                  <a:gd name="T102" fmla="*/ 3493 h 3493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T99" t="T100" r="T101" b="T102"/>
                <a:pathLst>
                  <a:path w="3438" h="3493">
                    <a:moveTo>
                      <a:pt x="1912" y="2916"/>
                    </a:moveTo>
                    <a:lnTo>
                      <a:pt x="1912" y="2045"/>
                    </a:lnTo>
                    <a:lnTo>
                      <a:pt x="3438" y="2597"/>
                    </a:lnTo>
                    <a:lnTo>
                      <a:pt x="3438" y="2161"/>
                    </a:lnTo>
                    <a:lnTo>
                      <a:pt x="1912" y="1276"/>
                    </a:lnTo>
                    <a:lnTo>
                      <a:pt x="1912" y="200"/>
                    </a:lnTo>
                    <a:lnTo>
                      <a:pt x="1907" y="159"/>
                    </a:lnTo>
                    <a:lnTo>
                      <a:pt x="1896" y="122"/>
                    </a:lnTo>
                    <a:lnTo>
                      <a:pt x="1876" y="88"/>
                    </a:lnTo>
                    <a:lnTo>
                      <a:pt x="1853" y="58"/>
                    </a:lnTo>
                    <a:lnTo>
                      <a:pt x="1822" y="33"/>
                    </a:lnTo>
                    <a:lnTo>
                      <a:pt x="1789" y="15"/>
                    </a:lnTo>
                    <a:lnTo>
                      <a:pt x="1753" y="4"/>
                    </a:lnTo>
                    <a:lnTo>
                      <a:pt x="1713" y="0"/>
                    </a:lnTo>
                    <a:lnTo>
                      <a:pt x="1672" y="4"/>
                    </a:lnTo>
                    <a:lnTo>
                      <a:pt x="1635" y="15"/>
                    </a:lnTo>
                    <a:lnTo>
                      <a:pt x="1601" y="33"/>
                    </a:lnTo>
                    <a:lnTo>
                      <a:pt x="1571" y="58"/>
                    </a:lnTo>
                    <a:lnTo>
                      <a:pt x="1546" y="88"/>
                    </a:lnTo>
                    <a:lnTo>
                      <a:pt x="1528" y="122"/>
                    </a:lnTo>
                    <a:lnTo>
                      <a:pt x="1517" y="159"/>
                    </a:lnTo>
                    <a:lnTo>
                      <a:pt x="1513" y="200"/>
                    </a:lnTo>
                    <a:lnTo>
                      <a:pt x="1513" y="1286"/>
                    </a:lnTo>
                    <a:lnTo>
                      <a:pt x="0" y="2167"/>
                    </a:lnTo>
                    <a:lnTo>
                      <a:pt x="0" y="2597"/>
                    </a:lnTo>
                    <a:lnTo>
                      <a:pt x="1513" y="2054"/>
                    </a:lnTo>
                    <a:lnTo>
                      <a:pt x="1513" y="2927"/>
                    </a:lnTo>
                    <a:lnTo>
                      <a:pt x="1196" y="3163"/>
                    </a:lnTo>
                    <a:lnTo>
                      <a:pt x="1196" y="3493"/>
                    </a:lnTo>
                    <a:lnTo>
                      <a:pt x="1713" y="3328"/>
                    </a:lnTo>
                    <a:lnTo>
                      <a:pt x="2279" y="3487"/>
                    </a:lnTo>
                    <a:lnTo>
                      <a:pt x="2279" y="3194"/>
                    </a:lnTo>
                    <a:lnTo>
                      <a:pt x="1912" y="2916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8381" name="Oval 16"/>
              <p:cNvSpPr>
                <a:spLocks noChangeArrowheads="1"/>
              </p:cNvSpPr>
              <p:nvPr/>
            </p:nvSpPr>
            <p:spPr bwMode="auto">
              <a:xfrm>
                <a:off x="3387" y="1239"/>
                <a:ext cx="48" cy="48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58379" name="Text Box 17"/>
            <p:cNvSpPr txBox="1">
              <a:spLocks noChangeArrowheads="1"/>
            </p:cNvSpPr>
            <p:nvPr/>
          </p:nvSpPr>
          <p:spPr bwMode="auto">
            <a:xfrm>
              <a:off x="1149" y="3465"/>
              <a:ext cx="612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1400">
                  <a:latin typeface="Comic Sans MS" pitchFamily="66" charset="0"/>
                </a:rPr>
                <a:t>Thankyou</a:t>
              </a:r>
            </a:p>
          </p:txBody>
        </p:sp>
      </p:grpSp>
      <p:grpSp>
        <p:nvGrpSpPr>
          <p:cNvPr id="7" name="Group 18"/>
          <p:cNvGrpSpPr>
            <a:grpSpLocks/>
          </p:cNvGrpSpPr>
          <p:nvPr/>
        </p:nvGrpSpPr>
        <p:grpSpPr bwMode="auto">
          <a:xfrm>
            <a:off x="457200" y="3957638"/>
            <a:ext cx="1566863" cy="2838450"/>
            <a:chOff x="288" y="2493"/>
            <a:chExt cx="987" cy="1788"/>
          </a:xfrm>
        </p:grpSpPr>
        <p:sp>
          <p:nvSpPr>
            <p:cNvPr id="58376" name="Freeform 19"/>
            <p:cNvSpPr>
              <a:spLocks/>
            </p:cNvSpPr>
            <p:nvPr/>
          </p:nvSpPr>
          <p:spPr bwMode="auto">
            <a:xfrm>
              <a:off x="903" y="2493"/>
              <a:ext cx="372" cy="1788"/>
            </a:xfrm>
            <a:custGeom>
              <a:avLst/>
              <a:gdLst>
                <a:gd name="T0" fmla="*/ 0 w 372"/>
                <a:gd name="T1" fmla="*/ 0 h 1788"/>
                <a:gd name="T2" fmla="*/ 372 w 372"/>
                <a:gd name="T3" fmla="*/ 1788 h 1788"/>
                <a:gd name="T4" fmla="*/ 0 60000 65536"/>
                <a:gd name="T5" fmla="*/ 0 60000 65536"/>
                <a:gd name="T6" fmla="*/ 0 w 372"/>
                <a:gd name="T7" fmla="*/ 0 h 1788"/>
                <a:gd name="T8" fmla="*/ 372 w 372"/>
                <a:gd name="T9" fmla="*/ 1788 h 1788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372" h="1788">
                  <a:moveTo>
                    <a:pt x="0" y="0"/>
                  </a:moveTo>
                  <a:lnTo>
                    <a:pt x="372" y="1788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8377" name="Text Box 20"/>
            <p:cNvSpPr txBox="1">
              <a:spLocks noChangeArrowheads="1"/>
            </p:cNvSpPr>
            <p:nvPr/>
          </p:nvSpPr>
          <p:spPr bwMode="auto">
            <a:xfrm>
              <a:off x="288" y="2616"/>
              <a:ext cx="564" cy="269"/>
            </a:xfrm>
            <a:prstGeom prst="rect">
              <a:avLst/>
            </a:prstGeom>
            <a:gradFill rotWithShape="0">
              <a:gsLst>
                <a:gs pos="0">
                  <a:srgbClr val="60A6A8"/>
                </a:gs>
                <a:gs pos="50000">
                  <a:srgbClr val="91FAFD"/>
                </a:gs>
                <a:gs pos="100000">
                  <a:srgbClr val="60A6A8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GB" sz="2200">
                  <a:latin typeface="Comic Sans MS" pitchFamily="66" charset="0"/>
                </a:rPr>
                <a:t>170</a:t>
              </a:r>
              <a:r>
                <a:rPr lang="en-GB" sz="2200" baseline="30000">
                  <a:latin typeface="Comic Sans MS" pitchFamily="66" charset="0"/>
                </a:rPr>
                <a:t>o</a:t>
              </a:r>
              <a:endParaRPr lang="en-GB" sz="2200">
                <a:latin typeface="Comic Sans MS" pitchFamily="66" charset="0"/>
              </a:endParaRPr>
            </a:p>
          </p:txBody>
        </p:sp>
      </p:grpSp>
      <p:grpSp>
        <p:nvGrpSpPr>
          <p:cNvPr id="8" name="Group 21"/>
          <p:cNvGrpSpPr>
            <a:grpSpLocks/>
          </p:cNvGrpSpPr>
          <p:nvPr/>
        </p:nvGrpSpPr>
        <p:grpSpPr bwMode="auto">
          <a:xfrm>
            <a:off x="457200" y="4324350"/>
            <a:ext cx="6334125" cy="2133600"/>
            <a:chOff x="288" y="2724"/>
            <a:chExt cx="3990" cy="1344"/>
          </a:xfrm>
        </p:grpSpPr>
        <p:sp>
          <p:nvSpPr>
            <p:cNvPr id="58374" name="Freeform 22"/>
            <p:cNvSpPr>
              <a:spLocks/>
            </p:cNvSpPr>
            <p:nvPr/>
          </p:nvSpPr>
          <p:spPr bwMode="auto">
            <a:xfrm>
              <a:off x="288" y="3003"/>
              <a:ext cx="3990" cy="1065"/>
            </a:xfrm>
            <a:custGeom>
              <a:avLst/>
              <a:gdLst>
                <a:gd name="T0" fmla="*/ 3990 w 3990"/>
                <a:gd name="T1" fmla="*/ 0 h 1065"/>
                <a:gd name="T2" fmla="*/ 0 w 3990"/>
                <a:gd name="T3" fmla="*/ 1065 h 1065"/>
                <a:gd name="T4" fmla="*/ 0 60000 65536"/>
                <a:gd name="T5" fmla="*/ 0 60000 65536"/>
                <a:gd name="T6" fmla="*/ 0 w 3990"/>
                <a:gd name="T7" fmla="*/ 0 h 1065"/>
                <a:gd name="T8" fmla="*/ 3990 w 3990"/>
                <a:gd name="T9" fmla="*/ 1065 h 1065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3990" h="1065">
                  <a:moveTo>
                    <a:pt x="3990" y="0"/>
                  </a:moveTo>
                  <a:lnTo>
                    <a:pt x="0" y="1065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8375" name="Text Box 23"/>
            <p:cNvSpPr txBox="1">
              <a:spLocks noChangeArrowheads="1"/>
            </p:cNvSpPr>
            <p:nvPr/>
          </p:nvSpPr>
          <p:spPr bwMode="auto">
            <a:xfrm>
              <a:off x="3228" y="2724"/>
              <a:ext cx="564" cy="269"/>
            </a:xfrm>
            <a:prstGeom prst="rect">
              <a:avLst/>
            </a:prstGeom>
            <a:gradFill rotWithShape="0">
              <a:gsLst>
                <a:gs pos="0">
                  <a:srgbClr val="60A6A8"/>
                </a:gs>
                <a:gs pos="50000">
                  <a:srgbClr val="91FAFD"/>
                </a:gs>
                <a:gs pos="100000">
                  <a:srgbClr val="60A6A8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GB" sz="2200">
                  <a:latin typeface="Comic Sans MS" pitchFamily="66" charset="0"/>
                </a:rPr>
                <a:t>255</a:t>
              </a:r>
              <a:r>
                <a:rPr lang="en-GB" sz="2200" baseline="30000">
                  <a:latin typeface="Comic Sans MS" pitchFamily="66" charset="0"/>
                </a:rPr>
                <a:t>o</a:t>
              </a:r>
              <a:endParaRPr lang="en-GB" sz="2200">
                <a:latin typeface="Comic Sans MS" pitchFamily="66" charset="0"/>
              </a:endParaRPr>
            </a:p>
          </p:txBody>
        </p:sp>
      </p:grpSp>
    </p:spTree>
  </p:cSld>
  <p:clrMapOvr>
    <a:masterClrMapping/>
  </p:clrMapOvr>
  <p:transition spd="med">
    <p:blinds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4" presetID="9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9394" name="Group 2"/>
          <p:cNvGrpSpPr>
            <a:grpSpLocks/>
          </p:cNvGrpSpPr>
          <p:nvPr/>
        </p:nvGrpSpPr>
        <p:grpSpPr bwMode="auto">
          <a:xfrm>
            <a:off x="0" y="236538"/>
            <a:ext cx="7513638" cy="6373812"/>
            <a:chOff x="0" y="149"/>
            <a:chExt cx="4733" cy="4015"/>
          </a:xfrm>
        </p:grpSpPr>
        <p:grpSp>
          <p:nvGrpSpPr>
            <p:cNvPr id="59395" name="Group 3"/>
            <p:cNvGrpSpPr>
              <a:grpSpLocks/>
            </p:cNvGrpSpPr>
            <p:nvPr/>
          </p:nvGrpSpPr>
          <p:grpSpPr bwMode="auto">
            <a:xfrm>
              <a:off x="1438" y="1175"/>
              <a:ext cx="2327" cy="2327"/>
              <a:chOff x="1438" y="1175"/>
              <a:chExt cx="2327" cy="2327"/>
            </a:xfrm>
          </p:grpSpPr>
          <p:sp>
            <p:nvSpPr>
              <p:cNvPr id="59420" name="Oval 4"/>
              <p:cNvSpPr>
                <a:spLocks noChangeArrowheads="1"/>
              </p:cNvSpPr>
              <p:nvPr/>
            </p:nvSpPr>
            <p:spPr bwMode="auto">
              <a:xfrm>
                <a:off x="1445" y="1188"/>
                <a:ext cx="2314" cy="2314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59421" name="Group 5"/>
              <p:cNvGrpSpPr>
                <a:grpSpLocks/>
              </p:cNvGrpSpPr>
              <p:nvPr/>
            </p:nvGrpSpPr>
            <p:grpSpPr bwMode="auto">
              <a:xfrm>
                <a:off x="1438" y="1175"/>
                <a:ext cx="2327" cy="2327"/>
                <a:chOff x="1438" y="1175"/>
                <a:chExt cx="2327" cy="2327"/>
              </a:xfrm>
            </p:grpSpPr>
            <p:sp>
              <p:nvSpPr>
                <p:cNvPr id="59422" name="Line 6"/>
                <p:cNvSpPr>
                  <a:spLocks noChangeShapeType="1"/>
                </p:cNvSpPr>
                <p:nvPr/>
              </p:nvSpPr>
              <p:spPr bwMode="auto">
                <a:xfrm>
                  <a:off x="1438" y="2345"/>
                  <a:ext cx="2327" cy="0"/>
                </a:xfrm>
                <a:prstGeom prst="line">
                  <a:avLst/>
                </a:prstGeom>
                <a:noFill/>
                <a:ln w="19050">
                  <a:solidFill>
                    <a:schemeClr val="accent2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9423" name="Line 7"/>
                <p:cNvSpPr>
                  <a:spLocks noChangeShapeType="1"/>
                </p:cNvSpPr>
                <p:nvPr/>
              </p:nvSpPr>
              <p:spPr bwMode="auto">
                <a:xfrm rot="-5400000">
                  <a:off x="1438" y="2339"/>
                  <a:ext cx="2327" cy="0"/>
                </a:xfrm>
                <a:prstGeom prst="line">
                  <a:avLst/>
                </a:prstGeom>
                <a:noFill/>
                <a:ln w="19050">
                  <a:solidFill>
                    <a:schemeClr val="accent2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  <p:sp>
          <p:nvSpPr>
            <p:cNvPr id="96264" name="Text Box 8"/>
            <p:cNvSpPr txBox="1">
              <a:spLocks noChangeArrowheads="1"/>
            </p:cNvSpPr>
            <p:nvPr/>
          </p:nvSpPr>
          <p:spPr bwMode="auto">
            <a:xfrm>
              <a:off x="2100" y="149"/>
              <a:ext cx="1068" cy="288"/>
            </a:xfrm>
            <a:prstGeom prst="rect">
              <a:avLst/>
            </a:prstGeom>
            <a:gradFill rotWithShape="0">
              <a:gsLst>
                <a:gs pos="0">
                  <a:schemeClr val="hlink">
                    <a:gamma/>
                    <a:shade val="66275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shade val="66275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  <a:defRPr/>
              </a:pPr>
              <a:r>
                <a:rPr lang="en-GB" sz="2400">
                  <a:latin typeface="Comic Sans MS" pitchFamily="66" charset="0"/>
                  <a:cs typeface="Arial" charset="0"/>
                </a:rPr>
                <a:t>Bearings</a:t>
              </a:r>
            </a:p>
          </p:txBody>
        </p:sp>
        <p:grpSp>
          <p:nvGrpSpPr>
            <p:cNvPr id="59397" name="Group 9"/>
            <p:cNvGrpSpPr>
              <a:grpSpLocks/>
            </p:cNvGrpSpPr>
            <p:nvPr/>
          </p:nvGrpSpPr>
          <p:grpSpPr bwMode="auto">
            <a:xfrm>
              <a:off x="440" y="610"/>
              <a:ext cx="4293" cy="3407"/>
              <a:chOff x="440" y="610"/>
              <a:chExt cx="4293" cy="3407"/>
            </a:xfrm>
          </p:grpSpPr>
          <p:sp>
            <p:nvSpPr>
              <p:cNvPr id="59399" name="Text Box 10"/>
              <p:cNvSpPr txBox="1">
                <a:spLocks noChangeArrowheads="1"/>
              </p:cNvSpPr>
              <p:nvPr/>
            </p:nvSpPr>
            <p:spPr bwMode="auto">
              <a:xfrm>
                <a:off x="2416" y="920"/>
                <a:ext cx="380" cy="198"/>
              </a:xfrm>
              <a:prstGeom prst="rect">
                <a:avLst/>
              </a:prstGeom>
              <a:gradFill rotWithShape="0">
                <a:gsLst>
                  <a:gs pos="0">
                    <a:srgbClr val="A9A987"/>
                  </a:gs>
                  <a:gs pos="50000">
                    <a:srgbClr val="FFFFCC"/>
                  </a:gs>
                  <a:gs pos="100000">
                    <a:srgbClr val="A9A987"/>
                  </a:gs>
                </a:gsLst>
                <a:lin ang="5400000" scaled="1"/>
              </a:gradFill>
              <a:ln w="9525">
                <a:solidFill>
                  <a:srgbClr val="FF3300"/>
                </a:solidFill>
                <a:miter lim="800000"/>
                <a:headEnd/>
                <a:tailEnd/>
              </a:ln>
            </p:spPr>
            <p:txBody>
              <a:bodyPr>
                <a:spAutoFit/>
              </a:bodyPr>
              <a:lstStyle>
                <a:lvl1pPr eaLnBrk="0" hangingPunct="0"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GB" sz="1400">
                    <a:solidFill>
                      <a:schemeClr val="accent2"/>
                    </a:solidFill>
                    <a:latin typeface="Comic Sans MS" pitchFamily="66" charset="0"/>
                  </a:rPr>
                  <a:t>N</a:t>
                </a:r>
              </a:p>
            </p:txBody>
          </p:sp>
          <p:sp>
            <p:nvSpPr>
              <p:cNvPr id="59400" name="Text Box 11"/>
              <p:cNvSpPr txBox="1">
                <a:spLocks noChangeArrowheads="1"/>
              </p:cNvSpPr>
              <p:nvPr/>
            </p:nvSpPr>
            <p:spPr bwMode="auto">
              <a:xfrm>
                <a:off x="2416" y="3553"/>
                <a:ext cx="380" cy="198"/>
              </a:xfrm>
              <a:prstGeom prst="rect">
                <a:avLst/>
              </a:prstGeom>
              <a:gradFill rotWithShape="0">
                <a:gsLst>
                  <a:gs pos="0">
                    <a:srgbClr val="A9A987"/>
                  </a:gs>
                  <a:gs pos="50000">
                    <a:srgbClr val="FFFFCC"/>
                  </a:gs>
                  <a:gs pos="100000">
                    <a:srgbClr val="A9A987"/>
                  </a:gs>
                </a:gsLst>
                <a:lin ang="5400000" scaled="1"/>
              </a:gradFill>
              <a:ln w="9525">
                <a:solidFill>
                  <a:srgbClr val="FF3300"/>
                </a:solidFill>
                <a:miter lim="800000"/>
                <a:headEnd/>
                <a:tailEnd/>
              </a:ln>
            </p:spPr>
            <p:txBody>
              <a:bodyPr>
                <a:spAutoFit/>
              </a:bodyPr>
              <a:lstStyle>
                <a:lvl1pPr eaLnBrk="0" hangingPunct="0"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GB" sz="1400">
                    <a:solidFill>
                      <a:schemeClr val="accent2"/>
                    </a:solidFill>
                    <a:latin typeface="Comic Sans MS" pitchFamily="66" charset="0"/>
                  </a:rPr>
                  <a:t>S</a:t>
                </a:r>
              </a:p>
            </p:txBody>
          </p:sp>
          <p:sp>
            <p:nvSpPr>
              <p:cNvPr id="59401" name="Text Box 12"/>
              <p:cNvSpPr txBox="1">
                <a:spLocks noChangeArrowheads="1"/>
              </p:cNvSpPr>
              <p:nvPr/>
            </p:nvSpPr>
            <p:spPr bwMode="auto">
              <a:xfrm>
                <a:off x="3828" y="2237"/>
                <a:ext cx="380" cy="198"/>
              </a:xfrm>
              <a:prstGeom prst="rect">
                <a:avLst/>
              </a:prstGeom>
              <a:gradFill rotWithShape="0">
                <a:gsLst>
                  <a:gs pos="0">
                    <a:srgbClr val="A9A987"/>
                  </a:gs>
                  <a:gs pos="50000">
                    <a:srgbClr val="FFFFCC"/>
                  </a:gs>
                  <a:gs pos="100000">
                    <a:srgbClr val="A9A987"/>
                  </a:gs>
                </a:gsLst>
                <a:lin ang="5400000" scaled="1"/>
              </a:gradFill>
              <a:ln w="9525">
                <a:solidFill>
                  <a:srgbClr val="FF3300"/>
                </a:solidFill>
                <a:miter lim="800000"/>
                <a:headEnd/>
                <a:tailEnd/>
              </a:ln>
            </p:spPr>
            <p:txBody>
              <a:bodyPr>
                <a:spAutoFit/>
              </a:bodyPr>
              <a:lstStyle>
                <a:lvl1pPr eaLnBrk="0" hangingPunct="0"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GB" sz="1400">
                    <a:solidFill>
                      <a:schemeClr val="accent2"/>
                    </a:solidFill>
                    <a:latin typeface="Comic Sans MS" pitchFamily="66" charset="0"/>
                  </a:rPr>
                  <a:t>E</a:t>
                </a:r>
              </a:p>
            </p:txBody>
          </p:sp>
          <p:sp>
            <p:nvSpPr>
              <p:cNvPr id="59402" name="Text Box 13"/>
              <p:cNvSpPr txBox="1">
                <a:spLocks noChangeArrowheads="1"/>
              </p:cNvSpPr>
              <p:nvPr/>
            </p:nvSpPr>
            <p:spPr bwMode="auto">
              <a:xfrm>
                <a:off x="944" y="2213"/>
                <a:ext cx="439" cy="198"/>
              </a:xfrm>
              <a:prstGeom prst="rect">
                <a:avLst/>
              </a:prstGeom>
              <a:gradFill rotWithShape="0">
                <a:gsLst>
                  <a:gs pos="0">
                    <a:srgbClr val="A9A987"/>
                  </a:gs>
                  <a:gs pos="50000">
                    <a:srgbClr val="FFFFCC"/>
                  </a:gs>
                  <a:gs pos="100000">
                    <a:srgbClr val="A9A987"/>
                  </a:gs>
                </a:gsLst>
                <a:lin ang="5400000" scaled="1"/>
              </a:gradFill>
              <a:ln w="9525">
                <a:solidFill>
                  <a:srgbClr val="FF3300"/>
                </a:solidFill>
                <a:miter lim="800000"/>
                <a:headEnd/>
                <a:tailEnd/>
              </a:ln>
            </p:spPr>
            <p:txBody>
              <a:bodyPr>
                <a:spAutoFit/>
              </a:bodyPr>
              <a:lstStyle>
                <a:lvl1pPr eaLnBrk="0" hangingPunct="0"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GB" sz="1400">
                    <a:solidFill>
                      <a:schemeClr val="accent2"/>
                    </a:solidFill>
                    <a:latin typeface="Comic Sans MS" pitchFamily="66" charset="0"/>
                  </a:rPr>
                  <a:t>W</a:t>
                </a:r>
              </a:p>
            </p:txBody>
          </p:sp>
          <p:sp>
            <p:nvSpPr>
              <p:cNvPr id="59403" name="Text Box 14"/>
              <p:cNvSpPr txBox="1">
                <a:spLocks noChangeArrowheads="1"/>
              </p:cNvSpPr>
              <p:nvPr/>
            </p:nvSpPr>
            <p:spPr bwMode="auto">
              <a:xfrm>
                <a:off x="4258" y="2211"/>
                <a:ext cx="475" cy="237"/>
              </a:xfrm>
              <a:prstGeom prst="rect">
                <a:avLst/>
              </a:prstGeom>
              <a:noFill/>
              <a:ln w="9525">
                <a:solidFill>
                  <a:schemeClr val="accent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GB" sz="1800">
                    <a:latin typeface="Comic Sans MS" pitchFamily="66" charset="0"/>
                  </a:rPr>
                  <a:t>090</a:t>
                </a:r>
                <a:r>
                  <a:rPr lang="en-GB" sz="1800" baseline="30000">
                    <a:latin typeface="Comic Sans MS" pitchFamily="66" charset="0"/>
                  </a:rPr>
                  <a:t>o</a:t>
                </a:r>
                <a:endParaRPr lang="en-GB" sz="1800">
                  <a:latin typeface="Comic Sans MS" pitchFamily="66" charset="0"/>
                </a:endParaRPr>
              </a:p>
            </p:txBody>
          </p:sp>
          <p:sp>
            <p:nvSpPr>
              <p:cNvPr id="59404" name="Text Box 15"/>
              <p:cNvSpPr txBox="1">
                <a:spLocks noChangeArrowheads="1"/>
              </p:cNvSpPr>
              <p:nvPr/>
            </p:nvSpPr>
            <p:spPr bwMode="auto">
              <a:xfrm>
                <a:off x="2201" y="610"/>
                <a:ext cx="787" cy="237"/>
              </a:xfrm>
              <a:prstGeom prst="rect">
                <a:avLst/>
              </a:prstGeom>
              <a:noFill/>
              <a:ln w="9525">
                <a:solidFill>
                  <a:schemeClr val="accent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GB" sz="1800">
                    <a:latin typeface="Comic Sans MS" pitchFamily="66" charset="0"/>
                  </a:rPr>
                  <a:t>000/360</a:t>
                </a:r>
                <a:r>
                  <a:rPr lang="en-GB" sz="1800" baseline="30000">
                    <a:latin typeface="Comic Sans MS" pitchFamily="66" charset="0"/>
                  </a:rPr>
                  <a:t>o</a:t>
                </a:r>
                <a:endParaRPr lang="en-GB" sz="1800">
                  <a:latin typeface="Comic Sans MS" pitchFamily="66" charset="0"/>
                </a:endParaRPr>
              </a:p>
            </p:txBody>
          </p:sp>
          <p:sp>
            <p:nvSpPr>
              <p:cNvPr id="59405" name="Text Box 16"/>
              <p:cNvSpPr txBox="1">
                <a:spLocks noChangeArrowheads="1"/>
              </p:cNvSpPr>
              <p:nvPr/>
            </p:nvSpPr>
            <p:spPr bwMode="auto">
              <a:xfrm>
                <a:off x="440" y="2170"/>
                <a:ext cx="475" cy="237"/>
              </a:xfrm>
              <a:prstGeom prst="rect">
                <a:avLst/>
              </a:prstGeom>
              <a:noFill/>
              <a:ln w="9525">
                <a:solidFill>
                  <a:schemeClr val="accent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GB" sz="1800">
                    <a:latin typeface="Comic Sans MS" pitchFamily="66" charset="0"/>
                  </a:rPr>
                  <a:t>270</a:t>
                </a:r>
                <a:r>
                  <a:rPr lang="en-GB" sz="1800" baseline="30000">
                    <a:latin typeface="Comic Sans MS" pitchFamily="66" charset="0"/>
                  </a:rPr>
                  <a:t>o</a:t>
                </a:r>
                <a:endParaRPr lang="en-GB" sz="1800">
                  <a:latin typeface="Comic Sans MS" pitchFamily="66" charset="0"/>
                </a:endParaRPr>
              </a:p>
            </p:txBody>
          </p:sp>
          <p:sp>
            <p:nvSpPr>
              <p:cNvPr id="59406" name="Text Box 17"/>
              <p:cNvSpPr txBox="1">
                <a:spLocks noChangeArrowheads="1"/>
              </p:cNvSpPr>
              <p:nvPr/>
            </p:nvSpPr>
            <p:spPr bwMode="auto">
              <a:xfrm>
                <a:off x="2364" y="3780"/>
                <a:ext cx="475" cy="237"/>
              </a:xfrm>
              <a:prstGeom prst="rect">
                <a:avLst/>
              </a:prstGeom>
              <a:noFill/>
              <a:ln w="9525">
                <a:solidFill>
                  <a:schemeClr val="accent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GB" sz="1800">
                    <a:latin typeface="Comic Sans MS" pitchFamily="66" charset="0"/>
                  </a:rPr>
                  <a:t>180</a:t>
                </a:r>
                <a:r>
                  <a:rPr lang="en-GB" sz="1800" baseline="30000">
                    <a:latin typeface="Comic Sans MS" pitchFamily="66" charset="0"/>
                  </a:rPr>
                  <a:t>o</a:t>
                </a:r>
                <a:endParaRPr lang="en-GB" sz="1800">
                  <a:latin typeface="Comic Sans MS" pitchFamily="66" charset="0"/>
                </a:endParaRPr>
              </a:p>
            </p:txBody>
          </p:sp>
          <p:grpSp>
            <p:nvGrpSpPr>
              <p:cNvPr id="59407" name="Group 18"/>
              <p:cNvGrpSpPr>
                <a:grpSpLocks/>
              </p:cNvGrpSpPr>
              <p:nvPr/>
            </p:nvGrpSpPr>
            <p:grpSpPr bwMode="auto">
              <a:xfrm>
                <a:off x="1496" y="1192"/>
                <a:ext cx="2264" cy="2264"/>
                <a:chOff x="1496" y="1192"/>
                <a:chExt cx="2264" cy="2264"/>
              </a:xfrm>
            </p:grpSpPr>
            <p:sp>
              <p:nvSpPr>
                <p:cNvPr id="59408" name="Oval 19"/>
                <p:cNvSpPr>
                  <a:spLocks noChangeArrowheads="1"/>
                </p:cNvSpPr>
                <p:nvPr/>
              </p:nvSpPr>
              <p:spPr bwMode="auto">
                <a:xfrm>
                  <a:off x="2976" y="1236"/>
                  <a:ext cx="40" cy="40"/>
                </a:xfrm>
                <a:prstGeom prst="ellipse">
                  <a:avLst/>
                </a:pr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9409" name="Oval 20"/>
                <p:cNvSpPr>
                  <a:spLocks noChangeArrowheads="1"/>
                </p:cNvSpPr>
                <p:nvPr/>
              </p:nvSpPr>
              <p:spPr bwMode="auto">
                <a:xfrm>
                  <a:off x="3404" y="1516"/>
                  <a:ext cx="40" cy="40"/>
                </a:xfrm>
                <a:prstGeom prst="ellipse">
                  <a:avLst/>
                </a:pr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9410" name="Oval 21"/>
                <p:cNvSpPr>
                  <a:spLocks noChangeArrowheads="1"/>
                </p:cNvSpPr>
                <p:nvPr/>
              </p:nvSpPr>
              <p:spPr bwMode="auto">
                <a:xfrm>
                  <a:off x="3720" y="2124"/>
                  <a:ext cx="40" cy="40"/>
                </a:xfrm>
                <a:prstGeom prst="ellipse">
                  <a:avLst/>
                </a:pr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9411" name="Oval 22"/>
                <p:cNvSpPr>
                  <a:spLocks noChangeArrowheads="1"/>
                </p:cNvSpPr>
                <p:nvPr/>
              </p:nvSpPr>
              <p:spPr bwMode="auto">
                <a:xfrm>
                  <a:off x="3668" y="2728"/>
                  <a:ext cx="40" cy="40"/>
                </a:xfrm>
                <a:prstGeom prst="ellipse">
                  <a:avLst/>
                </a:pr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9412" name="Oval 23"/>
                <p:cNvSpPr>
                  <a:spLocks noChangeArrowheads="1"/>
                </p:cNvSpPr>
                <p:nvPr/>
              </p:nvSpPr>
              <p:spPr bwMode="auto">
                <a:xfrm>
                  <a:off x="3388" y="3164"/>
                  <a:ext cx="40" cy="40"/>
                </a:xfrm>
                <a:prstGeom prst="ellipse">
                  <a:avLst/>
                </a:pr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9413" name="Oval 24"/>
                <p:cNvSpPr>
                  <a:spLocks noChangeArrowheads="1"/>
                </p:cNvSpPr>
                <p:nvPr/>
              </p:nvSpPr>
              <p:spPr bwMode="auto">
                <a:xfrm>
                  <a:off x="2964" y="3416"/>
                  <a:ext cx="40" cy="40"/>
                </a:xfrm>
                <a:prstGeom prst="ellipse">
                  <a:avLst/>
                </a:pr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9414" name="Oval 25"/>
                <p:cNvSpPr>
                  <a:spLocks noChangeArrowheads="1"/>
                </p:cNvSpPr>
                <p:nvPr/>
              </p:nvSpPr>
              <p:spPr bwMode="auto">
                <a:xfrm>
                  <a:off x="2008" y="3332"/>
                  <a:ext cx="40" cy="40"/>
                </a:xfrm>
                <a:prstGeom prst="ellipse">
                  <a:avLst/>
                </a:pr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9415" name="Oval 26"/>
                <p:cNvSpPr>
                  <a:spLocks noChangeArrowheads="1"/>
                </p:cNvSpPr>
                <p:nvPr/>
              </p:nvSpPr>
              <p:spPr bwMode="auto">
                <a:xfrm>
                  <a:off x="1748" y="3132"/>
                  <a:ext cx="40" cy="40"/>
                </a:xfrm>
                <a:prstGeom prst="ellipse">
                  <a:avLst/>
                </a:pr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9416" name="Oval 27"/>
                <p:cNvSpPr>
                  <a:spLocks noChangeArrowheads="1"/>
                </p:cNvSpPr>
                <p:nvPr/>
              </p:nvSpPr>
              <p:spPr bwMode="auto">
                <a:xfrm>
                  <a:off x="1496" y="2704"/>
                  <a:ext cx="40" cy="40"/>
                </a:xfrm>
                <a:prstGeom prst="ellipse">
                  <a:avLst/>
                </a:pr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9417" name="Oval 28"/>
                <p:cNvSpPr>
                  <a:spLocks noChangeArrowheads="1"/>
                </p:cNvSpPr>
                <p:nvPr/>
              </p:nvSpPr>
              <p:spPr bwMode="auto">
                <a:xfrm>
                  <a:off x="1508" y="1908"/>
                  <a:ext cx="40" cy="40"/>
                </a:xfrm>
                <a:prstGeom prst="ellipse">
                  <a:avLst/>
                </a:pr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9418" name="Oval 29"/>
                <p:cNvSpPr>
                  <a:spLocks noChangeArrowheads="1"/>
                </p:cNvSpPr>
                <p:nvPr/>
              </p:nvSpPr>
              <p:spPr bwMode="auto">
                <a:xfrm>
                  <a:off x="1772" y="1500"/>
                  <a:ext cx="40" cy="40"/>
                </a:xfrm>
                <a:prstGeom prst="ellipse">
                  <a:avLst/>
                </a:pr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9419" name="Oval 30"/>
                <p:cNvSpPr>
                  <a:spLocks noChangeArrowheads="1"/>
                </p:cNvSpPr>
                <p:nvPr/>
              </p:nvSpPr>
              <p:spPr bwMode="auto">
                <a:xfrm>
                  <a:off x="2384" y="1192"/>
                  <a:ext cx="40" cy="40"/>
                </a:xfrm>
                <a:prstGeom prst="ellipse">
                  <a:avLst/>
                </a:pr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sp>
          <p:nvSpPr>
            <p:cNvPr id="59398" name="Text Box 31"/>
            <p:cNvSpPr txBox="1">
              <a:spLocks noChangeArrowheads="1"/>
            </p:cNvSpPr>
            <p:nvPr/>
          </p:nvSpPr>
          <p:spPr bwMode="auto">
            <a:xfrm>
              <a:off x="0" y="3914"/>
              <a:ext cx="1488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GB" sz="2000">
                  <a:latin typeface="Comic Sans MS" pitchFamily="66" charset="0"/>
                </a:rPr>
                <a:t>Worksheet 1</a:t>
              </a:r>
            </a:p>
          </p:txBody>
        </p:sp>
      </p:grpSp>
    </p:spTree>
  </p:cSld>
  <p:clrMapOvr>
    <a:masterClrMapping/>
  </p:clrMapOvr>
  <p:transition spd="med">
    <p:blinds dir="vert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250" name="Text Box 2"/>
          <p:cNvSpPr txBox="1">
            <a:spLocks noChangeArrowheads="1"/>
          </p:cNvSpPr>
          <p:nvPr/>
        </p:nvSpPr>
        <p:spPr bwMode="auto">
          <a:xfrm>
            <a:off x="438150" y="1257300"/>
            <a:ext cx="3524250" cy="396875"/>
          </a:xfrm>
          <a:prstGeom prst="rect">
            <a:avLst/>
          </a:prstGeom>
          <a:gradFill rotWithShape="0">
            <a:gsLst>
              <a:gs pos="0">
                <a:srgbClr val="9B9B9B"/>
              </a:gs>
              <a:gs pos="50000">
                <a:srgbClr val="EAEAEA"/>
              </a:gs>
              <a:gs pos="100000">
                <a:srgbClr val="9B9B9B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2000" b="1">
                <a:solidFill>
                  <a:srgbClr val="FF3300"/>
                </a:solidFill>
              </a:rPr>
              <a:t>1.</a:t>
            </a:r>
            <a:r>
              <a:rPr lang="en-GB" sz="2000"/>
              <a:t> </a:t>
            </a:r>
            <a:r>
              <a:rPr lang="en-GB" sz="2000">
                <a:solidFill>
                  <a:schemeClr val="accent2"/>
                </a:solidFill>
              </a:rPr>
              <a:t>Measured from </a:t>
            </a:r>
            <a:r>
              <a:rPr lang="en-GB" sz="2000" b="1" u="sng">
                <a:solidFill>
                  <a:schemeClr val="accent2"/>
                </a:solidFill>
              </a:rPr>
              <a:t>North</a:t>
            </a:r>
            <a:r>
              <a:rPr lang="en-GB" sz="2000">
                <a:solidFill>
                  <a:schemeClr val="accent2"/>
                </a:solidFill>
              </a:rPr>
              <a:t>.</a:t>
            </a:r>
          </a:p>
        </p:txBody>
      </p:sp>
      <p:sp>
        <p:nvSpPr>
          <p:cNvPr id="181251" name="Text Box 3"/>
          <p:cNvSpPr txBox="1">
            <a:spLocks noChangeArrowheads="1"/>
          </p:cNvSpPr>
          <p:nvPr/>
        </p:nvSpPr>
        <p:spPr bwMode="auto">
          <a:xfrm>
            <a:off x="438150" y="1866900"/>
            <a:ext cx="3543300" cy="396875"/>
          </a:xfrm>
          <a:prstGeom prst="rect">
            <a:avLst/>
          </a:prstGeom>
          <a:gradFill rotWithShape="0">
            <a:gsLst>
              <a:gs pos="0">
                <a:srgbClr val="9B9B9B"/>
              </a:gs>
              <a:gs pos="50000">
                <a:srgbClr val="EAEAEA"/>
              </a:gs>
              <a:gs pos="100000">
                <a:srgbClr val="9B9B9B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2000" b="1">
                <a:solidFill>
                  <a:srgbClr val="FF3300"/>
                </a:solidFill>
              </a:rPr>
              <a:t>2</a:t>
            </a:r>
            <a:r>
              <a:rPr lang="en-GB" sz="2000" b="1">
                <a:solidFill>
                  <a:schemeClr val="accent2"/>
                </a:solidFill>
              </a:rPr>
              <a:t>.</a:t>
            </a:r>
            <a:r>
              <a:rPr lang="en-GB" sz="2000"/>
              <a:t> </a:t>
            </a:r>
            <a:r>
              <a:rPr lang="en-GB" sz="2000">
                <a:solidFill>
                  <a:schemeClr val="accent2"/>
                </a:solidFill>
              </a:rPr>
              <a:t>In a </a:t>
            </a:r>
            <a:r>
              <a:rPr lang="en-GB" sz="2000" b="1" u="sng">
                <a:solidFill>
                  <a:schemeClr val="accent2"/>
                </a:solidFill>
              </a:rPr>
              <a:t>clockwise</a:t>
            </a:r>
            <a:r>
              <a:rPr lang="en-GB" sz="2000">
                <a:solidFill>
                  <a:schemeClr val="accent2"/>
                </a:solidFill>
              </a:rPr>
              <a:t> direction.</a:t>
            </a:r>
          </a:p>
        </p:txBody>
      </p:sp>
      <p:sp>
        <p:nvSpPr>
          <p:cNvPr id="181252" name="Text Box 4"/>
          <p:cNvSpPr txBox="1">
            <a:spLocks noChangeArrowheads="1"/>
          </p:cNvSpPr>
          <p:nvPr/>
        </p:nvSpPr>
        <p:spPr bwMode="auto">
          <a:xfrm>
            <a:off x="400050" y="2495550"/>
            <a:ext cx="3429000" cy="396875"/>
          </a:xfrm>
          <a:prstGeom prst="rect">
            <a:avLst/>
          </a:prstGeom>
          <a:gradFill rotWithShape="0">
            <a:gsLst>
              <a:gs pos="0">
                <a:srgbClr val="9B9B9B"/>
              </a:gs>
              <a:gs pos="50000">
                <a:srgbClr val="EAEAEA"/>
              </a:gs>
              <a:gs pos="100000">
                <a:srgbClr val="9B9B9B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2000" b="1">
                <a:solidFill>
                  <a:srgbClr val="FF3300"/>
                </a:solidFill>
              </a:rPr>
              <a:t>3.</a:t>
            </a:r>
            <a:r>
              <a:rPr lang="en-GB" sz="2000"/>
              <a:t> </a:t>
            </a:r>
            <a:r>
              <a:rPr lang="en-GB" sz="2000">
                <a:solidFill>
                  <a:schemeClr val="accent2"/>
                </a:solidFill>
              </a:rPr>
              <a:t>Written as </a:t>
            </a:r>
            <a:r>
              <a:rPr lang="en-GB" sz="2000" b="1" u="sng">
                <a:solidFill>
                  <a:schemeClr val="accent2"/>
                </a:solidFill>
              </a:rPr>
              <a:t>3 figures.</a:t>
            </a:r>
          </a:p>
        </p:txBody>
      </p:sp>
      <p:sp>
        <p:nvSpPr>
          <p:cNvPr id="181253" name="Line 5"/>
          <p:cNvSpPr>
            <a:spLocks noChangeShapeType="1"/>
          </p:cNvSpPr>
          <p:nvPr/>
        </p:nvSpPr>
        <p:spPr bwMode="auto">
          <a:xfrm flipV="1">
            <a:off x="6343650" y="1851025"/>
            <a:ext cx="795338" cy="4667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181254" name="Group 6"/>
          <p:cNvGrpSpPr>
            <a:grpSpLocks/>
          </p:cNvGrpSpPr>
          <p:nvPr/>
        </p:nvGrpSpPr>
        <p:grpSpPr bwMode="auto">
          <a:xfrm>
            <a:off x="254000" y="3984625"/>
            <a:ext cx="8686800" cy="2638425"/>
            <a:chOff x="152" y="2480"/>
            <a:chExt cx="5472" cy="1662"/>
          </a:xfrm>
        </p:grpSpPr>
        <p:grpSp>
          <p:nvGrpSpPr>
            <p:cNvPr id="60466" name="Group 7"/>
            <p:cNvGrpSpPr>
              <a:grpSpLocks/>
            </p:cNvGrpSpPr>
            <p:nvPr/>
          </p:nvGrpSpPr>
          <p:grpSpPr bwMode="auto">
            <a:xfrm>
              <a:off x="152" y="2492"/>
              <a:ext cx="1668" cy="1638"/>
              <a:chOff x="3104" y="824"/>
              <a:chExt cx="1668" cy="1638"/>
            </a:xfrm>
          </p:grpSpPr>
          <p:grpSp>
            <p:nvGrpSpPr>
              <p:cNvPr id="60488" name="Group 8"/>
              <p:cNvGrpSpPr>
                <a:grpSpLocks/>
              </p:cNvGrpSpPr>
              <p:nvPr/>
            </p:nvGrpSpPr>
            <p:grpSpPr bwMode="auto">
              <a:xfrm>
                <a:off x="3360" y="1038"/>
                <a:ext cx="1176" cy="1176"/>
                <a:chOff x="3042" y="1332"/>
                <a:chExt cx="2148" cy="2148"/>
              </a:xfrm>
            </p:grpSpPr>
            <p:sp>
              <p:nvSpPr>
                <p:cNvPr id="60493" name="Oval 9"/>
                <p:cNvSpPr>
                  <a:spLocks noChangeArrowheads="1"/>
                </p:cNvSpPr>
                <p:nvPr/>
              </p:nvSpPr>
              <p:spPr bwMode="auto">
                <a:xfrm>
                  <a:off x="3048" y="1344"/>
                  <a:ext cx="2136" cy="2136"/>
                </a:xfrm>
                <a:prstGeom prst="ellips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0494" name="Line 10"/>
                <p:cNvSpPr>
                  <a:spLocks noChangeShapeType="1"/>
                </p:cNvSpPr>
                <p:nvPr/>
              </p:nvSpPr>
              <p:spPr bwMode="auto">
                <a:xfrm>
                  <a:off x="3042" y="2412"/>
                  <a:ext cx="2148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0495" name="Line 11"/>
                <p:cNvSpPr>
                  <a:spLocks noChangeShapeType="1"/>
                </p:cNvSpPr>
                <p:nvPr/>
              </p:nvSpPr>
              <p:spPr bwMode="auto">
                <a:xfrm rot="-5400000">
                  <a:off x="3042" y="2406"/>
                  <a:ext cx="2148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60489" name="Text Box 12"/>
              <p:cNvSpPr txBox="1">
                <a:spLocks noChangeArrowheads="1"/>
              </p:cNvSpPr>
              <p:nvPr/>
            </p:nvSpPr>
            <p:spPr bwMode="auto">
              <a:xfrm>
                <a:off x="3848" y="824"/>
                <a:ext cx="192" cy="198"/>
              </a:xfrm>
              <a:prstGeom prst="rect">
                <a:avLst/>
              </a:prstGeom>
              <a:gradFill rotWithShape="0">
                <a:gsLst>
                  <a:gs pos="0">
                    <a:srgbClr val="A9A987"/>
                  </a:gs>
                  <a:gs pos="50000">
                    <a:srgbClr val="FFFFCC"/>
                  </a:gs>
                  <a:gs pos="100000">
                    <a:srgbClr val="A9A987"/>
                  </a:gs>
                </a:gsLst>
                <a:lin ang="5400000" scaled="1"/>
              </a:gradFill>
              <a:ln w="9525">
                <a:solidFill>
                  <a:srgbClr val="FF33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GB" sz="1400">
                    <a:solidFill>
                      <a:schemeClr val="accent2"/>
                    </a:solidFill>
                  </a:rPr>
                  <a:t>N</a:t>
                </a:r>
              </a:p>
            </p:txBody>
          </p:sp>
          <p:sp>
            <p:nvSpPr>
              <p:cNvPr id="60490" name="Text Box 13"/>
              <p:cNvSpPr txBox="1">
                <a:spLocks noChangeArrowheads="1"/>
              </p:cNvSpPr>
              <p:nvPr/>
            </p:nvSpPr>
            <p:spPr bwMode="auto">
              <a:xfrm>
                <a:off x="3860" y="2264"/>
                <a:ext cx="192" cy="198"/>
              </a:xfrm>
              <a:prstGeom prst="rect">
                <a:avLst/>
              </a:prstGeom>
              <a:gradFill rotWithShape="0">
                <a:gsLst>
                  <a:gs pos="0">
                    <a:srgbClr val="A9A987"/>
                  </a:gs>
                  <a:gs pos="50000">
                    <a:srgbClr val="FFFFCC"/>
                  </a:gs>
                  <a:gs pos="100000">
                    <a:srgbClr val="A9A987"/>
                  </a:gs>
                </a:gsLst>
                <a:lin ang="5400000" scaled="1"/>
              </a:gradFill>
              <a:ln w="9525">
                <a:solidFill>
                  <a:srgbClr val="FF33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GB" sz="1400">
                    <a:solidFill>
                      <a:schemeClr val="accent2"/>
                    </a:solidFill>
                  </a:rPr>
                  <a:t>S</a:t>
                </a:r>
              </a:p>
            </p:txBody>
          </p:sp>
          <p:sp>
            <p:nvSpPr>
              <p:cNvPr id="60491" name="Text Box 14"/>
              <p:cNvSpPr txBox="1">
                <a:spLocks noChangeArrowheads="1"/>
              </p:cNvSpPr>
              <p:nvPr/>
            </p:nvSpPr>
            <p:spPr bwMode="auto">
              <a:xfrm>
                <a:off x="4580" y="1508"/>
                <a:ext cx="192" cy="198"/>
              </a:xfrm>
              <a:prstGeom prst="rect">
                <a:avLst/>
              </a:prstGeom>
              <a:gradFill rotWithShape="0">
                <a:gsLst>
                  <a:gs pos="0">
                    <a:srgbClr val="A9A987"/>
                  </a:gs>
                  <a:gs pos="50000">
                    <a:srgbClr val="FFFFCC"/>
                  </a:gs>
                  <a:gs pos="100000">
                    <a:srgbClr val="A9A987"/>
                  </a:gs>
                </a:gsLst>
                <a:lin ang="5400000" scaled="1"/>
              </a:gradFill>
              <a:ln w="9525">
                <a:solidFill>
                  <a:srgbClr val="FF33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GB" sz="1400">
                    <a:solidFill>
                      <a:schemeClr val="accent2"/>
                    </a:solidFill>
                  </a:rPr>
                  <a:t>E</a:t>
                </a:r>
              </a:p>
            </p:txBody>
          </p:sp>
          <p:sp>
            <p:nvSpPr>
              <p:cNvPr id="60492" name="Text Box 15"/>
              <p:cNvSpPr txBox="1">
                <a:spLocks noChangeArrowheads="1"/>
              </p:cNvSpPr>
              <p:nvPr/>
            </p:nvSpPr>
            <p:spPr bwMode="auto">
              <a:xfrm>
                <a:off x="3104" y="1508"/>
                <a:ext cx="222" cy="198"/>
              </a:xfrm>
              <a:prstGeom prst="rect">
                <a:avLst/>
              </a:prstGeom>
              <a:gradFill rotWithShape="0">
                <a:gsLst>
                  <a:gs pos="0">
                    <a:srgbClr val="A9A987"/>
                  </a:gs>
                  <a:gs pos="50000">
                    <a:srgbClr val="FFFFCC"/>
                  </a:gs>
                  <a:gs pos="100000">
                    <a:srgbClr val="A9A987"/>
                  </a:gs>
                </a:gsLst>
                <a:lin ang="5400000" scaled="1"/>
              </a:gradFill>
              <a:ln w="9525">
                <a:solidFill>
                  <a:srgbClr val="FF33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GB" sz="1400">
                    <a:solidFill>
                      <a:schemeClr val="accent2"/>
                    </a:solidFill>
                  </a:rPr>
                  <a:t>W</a:t>
                </a:r>
              </a:p>
            </p:txBody>
          </p:sp>
        </p:grpSp>
        <p:grpSp>
          <p:nvGrpSpPr>
            <p:cNvPr id="60467" name="Group 16"/>
            <p:cNvGrpSpPr>
              <a:grpSpLocks/>
            </p:cNvGrpSpPr>
            <p:nvPr/>
          </p:nvGrpSpPr>
          <p:grpSpPr bwMode="auto">
            <a:xfrm>
              <a:off x="2060" y="2504"/>
              <a:ext cx="1668" cy="1638"/>
              <a:chOff x="3104" y="824"/>
              <a:chExt cx="1668" cy="1638"/>
            </a:xfrm>
          </p:grpSpPr>
          <p:grpSp>
            <p:nvGrpSpPr>
              <p:cNvPr id="60480" name="Group 17"/>
              <p:cNvGrpSpPr>
                <a:grpSpLocks/>
              </p:cNvGrpSpPr>
              <p:nvPr/>
            </p:nvGrpSpPr>
            <p:grpSpPr bwMode="auto">
              <a:xfrm>
                <a:off x="3360" y="1038"/>
                <a:ext cx="1176" cy="1176"/>
                <a:chOff x="3042" y="1332"/>
                <a:chExt cx="2148" cy="2148"/>
              </a:xfrm>
            </p:grpSpPr>
            <p:sp>
              <p:nvSpPr>
                <p:cNvPr id="60485" name="Oval 18"/>
                <p:cNvSpPr>
                  <a:spLocks noChangeArrowheads="1"/>
                </p:cNvSpPr>
                <p:nvPr/>
              </p:nvSpPr>
              <p:spPr bwMode="auto">
                <a:xfrm>
                  <a:off x="3048" y="1344"/>
                  <a:ext cx="2136" cy="2136"/>
                </a:xfrm>
                <a:prstGeom prst="ellips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0486" name="Line 19"/>
                <p:cNvSpPr>
                  <a:spLocks noChangeShapeType="1"/>
                </p:cNvSpPr>
                <p:nvPr/>
              </p:nvSpPr>
              <p:spPr bwMode="auto">
                <a:xfrm>
                  <a:off x="3042" y="2412"/>
                  <a:ext cx="2148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0487" name="Line 20"/>
                <p:cNvSpPr>
                  <a:spLocks noChangeShapeType="1"/>
                </p:cNvSpPr>
                <p:nvPr/>
              </p:nvSpPr>
              <p:spPr bwMode="auto">
                <a:xfrm rot="-5400000">
                  <a:off x="3042" y="2406"/>
                  <a:ext cx="2148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60481" name="Text Box 21"/>
              <p:cNvSpPr txBox="1">
                <a:spLocks noChangeArrowheads="1"/>
              </p:cNvSpPr>
              <p:nvPr/>
            </p:nvSpPr>
            <p:spPr bwMode="auto">
              <a:xfrm>
                <a:off x="3848" y="824"/>
                <a:ext cx="192" cy="198"/>
              </a:xfrm>
              <a:prstGeom prst="rect">
                <a:avLst/>
              </a:prstGeom>
              <a:gradFill rotWithShape="0">
                <a:gsLst>
                  <a:gs pos="0">
                    <a:srgbClr val="A9A987"/>
                  </a:gs>
                  <a:gs pos="50000">
                    <a:srgbClr val="FFFFCC"/>
                  </a:gs>
                  <a:gs pos="100000">
                    <a:srgbClr val="A9A987"/>
                  </a:gs>
                </a:gsLst>
                <a:lin ang="5400000" scaled="1"/>
              </a:gradFill>
              <a:ln w="9525">
                <a:solidFill>
                  <a:srgbClr val="FF33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GB" sz="1400">
                    <a:solidFill>
                      <a:schemeClr val="accent2"/>
                    </a:solidFill>
                  </a:rPr>
                  <a:t>N</a:t>
                </a:r>
              </a:p>
            </p:txBody>
          </p:sp>
          <p:sp>
            <p:nvSpPr>
              <p:cNvPr id="60482" name="Text Box 22"/>
              <p:cNvSpPr txBox="1">
                <a:spLocks noChangeArrowheads="1"/>
              </p:cNvSpPr>
              <p:nvPr/>
            </p:nvSpPr>
            <p:spPr bwMode="auto">
              <a:xfrm>
                <a:off x="3860" y="2264"/>
                <a:ext cx="192" cy="198"/>
              </a:xfrm>
              <a:prstGeom prst="rect">
                <a:avLst/>
              </a:prstGeom>
              <a:gradFill rotWithShape="0">
                <a:gsLst>
                  <a:gs pos="0">
                    <a:srgbClr val="A9A987"/>
                  </a:gs>
                  <a:gs pos="50000">
                    <a:srgbClr val="FFFFCC"/>
                  </a:gs>
                  <a:gs pos="100000">
                    <a:srgbClr val="A9A987"/>
                  </a:gs>
                </a:gsLst>
                <a:lin ang="5400000" scaled="1"/>
              </a:gradFill>
              <a:ln w="9525">
                <a:solidFill>
                  <a:srgbClr val="FF33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GB" sz="1400">
                    <a:solidFill>
                      <a:schemeClr val="accent2"/>
                    </a:solidFill>
                  </a:rPr>
                  <a:t>S</a:t>
                </a:r>
              </a:p>
            </p:txBody>
          </p:sp>
          <p:sp>
            <p:nvSpPr>
              <p:cNvPr id="60483" name="Text Box 23"/>
              <p:cNvSpPr txBox="1">
                <a:spLocks noChangeArrowheads="1"/>
              </p:cNvSpPr>
              <p:nvPr/>
            </p:nvSpPr>
            <p:spPr bwMode="auto">
              <a:xfrm>
                <a:off x="4580" y="1508"/>
                <a:ext cx="192" cy="198"/>
              </a:xfrm>
              <a:prstGeom prst="rect">
                <a:avLst/>
              </a:prstGeom>
              <a:gradFill rotWithShape="0">
                <a:gsLst>
                  <a:gs pos="0">
                    <a:srgbClr val="A9A987"/>
                  </a:gs>
                  <a:gs pos="50000">
                    <a:srgbClr val="FFFFCC"/>
                  </a:gs>
                  <a:gs pos="100000">
                    <a:srgbClr val="A9A987"/>
                  </a:gs>
                </a:gsLst>
                <a:lin ang="5400000" scaled="1"/>
              </a:gradFill>
              <a:ln w="9525">
                <a:solidFill>
                  <a:srgbClr val="FF33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GB" sz="1400">
                    <a:solidFill>
                      <a:schemeClr val="accent2"/>
                    </a:solidFill>
                  </a:rPr>
                  <a:t>E</a:t>
                </a:r>
              </a:p>
            </p:txBody>
          </p:sp>
          <p:sp>
            <p:nvSpPr>
              <p:cNvPr id="60484" name="Text Box 24"/>
              <p:cNvSpPr txBox="1">
                <a:spLocks noChangeArrowheads="1"/>
              </p:cNvSpPr>
              <p:nvPr/>
            </p:nvSpPr>
            <p:spPr bwMode="auto">
              <a:xfrm>
                <a:off x="3104" y="1508"/>
                <a:ext cx="222" cy="198"/>
              </a:xfrm>
              <a:prstGeom prst="rect">
                <a:avLst/>
              </a:prstGeom>
              <a:gradFill rotWithShape="0">
                <a:gsLst>
                  <a:gs pos="0">
                    <a:srgbClr val="A9A987"/>
                  </a:gs>
                  <a:gs pos="50000">
                    <a:srgbClr val="FFFFCC"/>
                  </a:gs>
                  <a:gs pos="100000">
                    <a:srgbClr val="A9A987"/>
                  </a:gs>
                </a:gsLst>
                <a:lin ang="5400000" scaled="1"/>
              </a:gradFill>
              <a:ln w="9525">
                <a:solidFill>
                  <a:srgbClr val="FF33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GB" sz="1400">
                    <a:solidFill>
                      <a:schemeClr val="accent2"/>
                    </a:solidFill>
                  </a:rPr>
                  <a:t>W</a:t>
                </a:r>
              </a:p>
            </p:txBody>
          </p:sp>
        </p:grpSp>
        <p:grpSp>
          <p:nvGrpSpPr>
            <p:cNvPr id="60468" name="Group 25"/>
            <p:cNvGrpSpPr>
              <a:grpSpLocks/>
            </p:cNvGrpSpPr>
            <p:nvPr/>
          </p:nvGrpSpPr>
          <p:grpSpPr bwMode="auto">
            <a:xfrm>
              <a:off x="3956" y="2480"/>
              <a:ext cx="1668" cy="1638"/>
              <a:chOff x="3104" y="824"/>
              <a:chExt cx="1668" cy="1638"/>
            </a:xfrm>
          </p:grpSpPr>
          <p:grpSp>
            <p:nvGrpSpPr>
              <p:cNvPr id="60472" name="Group 26"/>
              <p:cNvGrpSpPr>
                <a:grpSpLocks/>
              </p:cNvGrpSpPr>
              <p:nvPr/>
            </p:nvGrpSpPr>
            <p:grpSpPr bwMode="auto">
              <a:xfrm>
                <a:off x="3360" y="1038"/>
                <a:ext cx="1176" cy="1176"/>
                <a:chOff x="3042" y="1332"/>
                <a:chExt cx="2148" cy="2148"/>
              </a:xfrm>
            </p:grpSpPr>
            <p:sp>
              <p:nvSpPr>
                <p:cNvPr id="60477" name="Oval 27"/>
                <p:cNvSpPr>
                  <a:spLocks noChangeArrowheads="1"/>
                </p:cNvSpPr>
                <p:nvPr/>
              </p:nvSpPr>
              <p:spPr bwMode="auto">
                <a:xfrm>
                  <a:off x="3048" y="1344"/>
                  <a:ext cx="2136" cy="2136"/>
                </a:xfrm>
                <a:prstGeom prst="ellips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0478" name="Line 28"/>
                <p:cNvSpPr>
                  <a:spLocks noChangeShapeType="1"/>
                </p:cNvSpPr>
                <p:nvPr/>
              </p:nvSpPr>
              <p:spPr bwMode="auto">
                <a:xfrm>
                  <a:off x="3042" y="2412"/>
                  <a:ext cx="2148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0479" name="Line 29"/>
                <p:cNvSpPr>
                  <a:spLocks noChangeShapeType="1"/>
                </p:cNvSpPr>
                <p:nvPr/>
              </p:nvSpPr>
              <p:spPr bwMode="auto">
                <a:xfrm rot="-5400000">
                  <a:off x="3042" y="2406"/>
                  <a:ext cx="2148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60473" name="Text Box 30"/>
              <p:cNvSpPr txBox="1">
                <a:spLocks noChangeArrowheads="1"/>
              </p:cNvSpPr>
              <p:nvPr/>
            </p:nvSpPr>
            <p:spPr bwMode="auto">
              <a:xfrm>
                <a:off x="3848" y="824"/>
                <a:ext cx="192" cy="198"/>
              </a:xfrm>
              <a:prstGeom prst="rect">
                <a:avLst/>
              </a:prstGeom>
              <a:gradFill rotWithShape="0">
                <a:gsLst>
                  <a:gs pos="0">
                    <a:srgbClr val="A9A987"/>
                  </a:gs>
                  <a:gs pos="50000">
                    <a:srgbClr val="FFFFCC"/>
                  </a:gs>
                  <a:gs pos="100000">
                    <a:srgbClr val="A9A987"/>
                  </a:gs>
                </a:gsLst>
                <a:lin ang="5400000" scaled="1"/>
              </a:gradFill>
              <a:ln w="9525">
                <a:solidFill>
                  <a:srgbClr val="FF33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GB" sz="1400">
                    <a:solidFill>
                      <a:schemeClr val="accent2"/>
                    </a:solidFill>
                  </a:rPr>
                  <a:t>N</a:t>
                </a:r>
              </a:p>
            </p:txBody>
          </p:sp>
          <p:sp>
            <p:nvSpPr>
              <p:cNvPr id="60474" name="Text Box 31"/>
              <p:cNvSpPr txBox="1">
                <a:spLocks noChangeArrowheads="1"/>
              </p:cNvSpPr>
              <p:nvPr/>
            </p:nvSpPr>
            <p:spPr bwMode="auto">
              <a:xfrm>
                <a:off x="3860" y="2264"/>
                <a:ext cx="192" cy="198"/>
              </a:xfrm>
              <a:prstGeom prst="rect">
                <a:avLst/>
              </a:prstGeom>
              <a:gradFill rotWithShape="0">
                <a:gsLst>
                  <a:gs pos="0">
                    <a:srgbClr val="A9A987"/>
                  </a:gs>
                  <a:gs pos="50000">
                    <a:srgbClr val="FFFFCC"/>
                  </a:gs>
                  <a:gs pos="100000">
                    <a:srgbClr val="A9A987"/>
                  </a:gs>
                </a:gsLst>
                <a:lin ang="5400000" scaled="1"/>
              </a:gradFill>
              <a:ln w="9525">
                <a:solidFill>
                  <a:srgbClr val="FF33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GB" sz="1400">
                    <a:solidFill>
                      <a:schemeClr val="accent2"/>
                    </a:solidFill>
                  </a:rPr>
                  <a:t>S</a:t>
                </a:r>
              </a:p>
            </p:txBody>
          </p:sp>
          <p:sp>
            <p:nvSpPr>
              <p:cNvPr id="60475" name="Text Box 32"/>
              <p:cNvSpPr txBox="1">
                <a:spLocks noChangeArrowheads="1"/>
              </p:cNvSpPr>
              <p:nvPr/>
            </p:nvSpPr>
            <p:spPr bwMode="auto">
              <a:xfrm>
                <a:off x="4580" y="1508"/>
                <a:ext cx="192" cy="198"/>
              </a:xfrm>
              <a:prstGeom prst="rect">
                <a:avLst/>
              </a:prstGeom>
              <a:gradFill rotWithShape="0">
                <a:gsLst>
                  <a:gs pos="0">
                    <a:srgbClr val="A9A987"/>
                  </a:gs>
                  <a:gs pos="50000">
                    <a:srgbClr val="FFFFCC"/>
                  </a:gs>
                  <a:gs pos="100000">
                    <a:srgbClr val="A9A987"/>
                  </a:gs>
                </a:gsLst>
                <a:lin ang="5400000" scaled="1"/>
              </a:gradFill>
              <a:ln w="9525">
                <a:solidFill>
                  <a:srgbClr val="FF33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GB" sz="1400">
                    <a:solidFill>
                      <a:schemeClr val="accent2"/>
                    </a:solidFill>
                  </a:rPr>
                  <a:t>E</a:t>
                </a:r>
              </a:p>
            </p:txBody>
          </p:sp>
          <p:sp>
            <p:nvSpPr>
              <p:cNvPr id="60476" name="Text Box 33"/>
              <p:cNvSpPr txBox="1">
                <a:spLocks noChangeArrowheads="1"/>
              </p:cNvSpPr>
              <p:nvPr/>
            </p:nvSpPr>
            <p:spPr bwMode="auto">
              <a:xfrm>
                <a:off x="3104" y="1508"/>
                <a:ext cx="222" cy="198"/>
              </a:xfrm>
              <a:prstGeom prst="rect">
                <a:avLst/>
              </a:prstGeom>
              <a:gradFill rotWithShape="0">
                <a:gsLst>
                  <a:gs pos="0">
                    <a:srgbClr val="A9A987"/>
                  </a:gs>
                  <a:gs pos="50000">
                    <a:srgbClr val="FFFFCC"/>
                  </a:gs>
                  <a:gs pos="100000">
                    <a:srgbClr val="A9A987"/>
                  </a:gs>
                </a:gsLst>
                <a:lin ang="5400000" scaled="1"/>
              </a:gradFill>
              <a:ln w="9525">
                <a:solidFill>
                  <a:srgbClr val="FF33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GB" sz="1400">
                    <a:solidFill>
                      <a:schemeClr val="accent2"/>
                    </a:solidFill>
                  </a:rPr>
                  <a:t>W</a:t>
                </a:r>
              </a:p>
            </p:txBody>
          </p:sp>
        </p:grpSp>
        <p:sp>
          <p:nvSpPr>
            <p:cNvPr id="60469" name="Oval 34"/>
            <p:cNvSpPr>
              <a:spLocks noChangeArrowheads="1"/>
            </p:cNvSpPr>
            <p:nvPr/>
          </p:nvSpPr>
          <p:spPr bwMode="auto">
            <a:xfrm>
              <a:off x="1314" y="3735"/>
              <a:ext cx="56" cy="56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0470" name="Oval 35"/>
            <p:cNvSpPr>
              <a:spLocks noChangeArrowheads="1"/>
            </p:cNvSpPr>
            <p:nvPr/>
          </p:nvSpPr>
          <p:spPr bwMode="auto">
            <a:xfrm>
              <a:off x="2424" y="3648"/>
              <a:ext cx="56" cy="56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0471" name="Oval 36"/>
            <p:cNvSpPr>
              <a:spLocks noChangeArrowheads="1"/>
            </p:cNvSpPr>
            <p:nvPr/>
          </p:nvSpPr>
          <p:spPr bwMode="auto">
            <a:xfrm>
              <a:off x="4366" y="2832"/>
              <a:ext cx="56" cy="56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81285" name="Text Box 37"/>
          <p:cNvSpPr txBox="1">
            <a:spLocks noChangeArrowheads="1"/>
          </p:cNvSpPr>
          <p:nvPr/>
        </p:nvSpPr>
        <p:spPr bwMode="auto">
          <a:xfrm>
            <a:off x="7286625" y="1547813"/>
            <a:ext cx="698500" cy="336550"/>
          </a:xfrm>
          <a:prstGeom prst="rect">
            <a:avLst/>
          </a:prstGeom>
          <a:gradFill rotWithShape="0">
            <a:gsLst>
              <a:gs pos="0">
                <a:srgbClr val="6C6C6C"/>
              </a:gs>
              <a:gs pos="50000">
                <a:srgbClr val="EAEAEA"/>
              </a:gs>
              <a:gs pos="100000">
                <a:srgbClr val="6C6C6C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1600" b="1">
                <a:solidFill>
                  <a:schemeClr val="accent2"/>
                </a:solidFill>
              </a:rPr>
              <a:t>060</a:t>
            </a:r>
            <a:r>
              <a:rPr lang="en-GB" sz="1600" b="1" baseline="30000">
                <a:solidFill>
                  <a:schemeClr val="accent2"/>
                </a:solidFill>
              </a:rPr>
              <a:t>o</a:t>
            </a:r>
            <a:endParaRPr lang="en-GB" sz="1600" b="1">
              <a:solidFill>
                <a:schemeClr val="accent2"/>
              </a:solidFill>
            </a:endParaRPr>
          </a:p>
        </p:txBody>
      </p:sp>
      <p:sp>
        <p:nvSpPr>
          <p:cNvPr id="181286" name="Freeform 38"/>
          <p:cNvSpPr>
            <a:spLocks/>
          </p:cNvSpPr>
          <p:nvPr/>
        </p:nvSpPr>
        <p:spPr bwMode="auto">
          <a:xfrm>
            <a:off x="1593850" y="5276850"/>
            <a:ext cx="561975" cy="757238"/>
          </a:xfrm>
          <a:custGeom>
            <a:avLst/>
            <a:gdLst>
              <a:gd name="T0" fmla="*/ 0 w 354"/>
              <a:gd name="T1" fmla="*/ 0 h 477"/>
              <a:gd name="T2" fmla="*/ 2147483647 w 354"/>
              <a:gd name="T3" fmla="*/ 2147483647 h 477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354" h="477">
                <a:moveTo>
                  <a:pt x="0" y="0"/>
                </a:moveTo>
                <a:lnTo>
                  <a:pt x="354" y="477"/>
                </a:lnTo>
              </a:path>
            </a:pathLst>
          </a:custGeom>
          <a:noFill/>
          <a:ln w="9525">
            <a:solidFill>
              <a:schemeClr val="tx1"/>
            </a:solidFill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1287" name="Text Box 39"/>
          <p:cNvSpPr txBox="1">
            <a:spLocks noChangeArrowheads="1"/>
          </p:cNvSpPr>
          <p:nvPr/>
        </p:nvSpPr>
        <p:spPr bwMode="auto">
          <a:xfrm>
            <a:off x="2003425" y="6129338"/>
            <a:ext cx="698500" cy="336550"/>
          </a:xfrm>
          <a:prstGeom prst="rect">
            <a:avLst/>
          </a:prstGeom>
          <a:gradFill rotWithShape="0">
            <a:gsLst>
              <a:gs pos="0">
                <a:srgbClr val="6C6C6C"/>
              </a:gs>
              <a:gs pos="50000">
                <a:srgbClr val="EAEAEA"/>
              </a:gs>
              <a:gs pos="100000">
                <a:srgbClr val="6C6C6C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1600" b="1">
                <a:solidFill>
                  <a:schemeClr val="accent2"/>
                </a:solidFill>
              </a:rPr>
              <a:t>145</a:t>
            </a:r>
            <a:r>
              <a:rPr lang="en-GB" sz="1600" b="1" baseline="30000">
                <a:solidFill>
                  <a:schemeClr val="accent2"/>
                </a:solidFill>
              </a:rPr>
              <a:t>o</a:t>
            </a:r>
            <a:endParaRPr lang="en-GB" sz="1600" b="1">
              <a:solidFill>
                <a:schemeClr val="accent2"/>
              </a:solidFill>
            </a:endParaRPr>
          </a:p>
        </p:txBody>
      </p:sp>
      <p:sp>
        <p:nvSpPr>
          <p:cNvPr id="181288" name="Freeform 40"/>
          <p:cNvSpPr>
            <a:spLocks/>
          </p:cNvSpPr>
          <p:nvPr/>
        </p:nvSpPr>
        <p:spPr bwMode="auto">
          <a:xfrm>
            <a:off x="3903663" y="5300663"/>
            <a:ext cx="719137" cy="590550"/>
          </a:xfrm>
          <a:custGeom>
            <a:avLst/>
            <a:gdLst>
              <a:gd name="T0" fmla="*/ 2147483647 w 453"/>
              <a:gd name="T1" fmla="*/ 0 h 372"/>
              <a:gd name="T2" fmla="*/ 0 w 453"/>
              <a:gd name="T3" fmla="*/ 2147483647 h 372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453" h="372">
                <a:moveTo>
                  <a:pt x="453" y="0"/>
                </a:moveTo>
                <a:lnTo>
                  <a:pt x="0" y="372"/>
                </a:lnTo>
              </a:path>
            </a:pathLst>
          </a:custGeom>
          <a:noFill/>
          <a:ln w="9525">
            <a:solidFill>
              <a:schemeClr val="tx1"/>
            </a:solidFill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1289" name="Text Box 41"/>
          <p:cNvSpPr txBox="1">
            <a:spLocks noChangeArrowheads="1"/>
          </p:cNvSpPr>
          <p:nvPr/>
        </p:nvSpPr>
        <p:spPr bwMode="auto">
          <a:xfrm>
            <a:off x="3165475" y="5995988"/>
            <a:ext cx="698500" cy="336550"/>
          </a:xfrm>
          <a:prstGeom prst="rect">
            <a:avLst/>
          </a:prstGeom>
          <a:gradFill rotWithShape="0">
            <a:gsLst>
              <a:gs pos="0">
                <a:srgbClr val="6C6C6C"/>
              </a:gs>
              <a:gs pos="50000">
                <a:srgbClr val="EAEAEA"/>
              </a:gs>
              <a:gs pos="100000">
                <a:srgbClr val="6C6C6C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1600" b="1">
                <a:solidFill>
                  <a:schemeClr val="accent2"/>
                </a:solidFill>
              </a:rPr>
              <a:t>230</a:t>
            </a:r>
            <a:r>
              <a:rPr lang="en-GB" sz="1600" b="1" baseline="30000">
                <a:solidFill>
                  <a:schemeClr val="accent2"/>
                </a:solidFill>
              </a:rPr>
              <a:t>o</a:t>
            </a:r>
            <a:endParaRPr lang="en-GB" sz="1600" b="1">
              <a:solidFill>
                <a:schemeClr val="accent2"/>
              </a:solidFill>
            </a:endParaRPr>
          </a:p>
        </p:txBody>
      </p:sp>
      <p:sp>
        <p:nvSpPr>
          <p:cNvPr id="181290" name="Line 42"/>
          <p:cNvSpPr>
            <a:spLocks noChangeShapeType="1"/>
          </p:cNvSpPr>
          <p:nvPr/>
        </p:nvSpPr>
        <p:spPr bwMode="auto">
          <a:xfrm flipH="1" flipV="1">
            <a:off x="6981825" y="4603750"/>
            <a:ext cx="654050" cy="6572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1291" name="Text Box 43"/>
          <p:cNvSpPr txBox="1">
            <a:spLocks noChangeArrowheads="1"/>
          </p:cNvSpPr>
          <p:nvPr/>
        </p:nvSpPr>
        <p:spPr bwMode="auto">
          <a:xfrm>
            <a:off x="6232525" y="4243388"/>
            <a:ext cx="698500" cy="336550"/>
          </a:xfrm>
          <a:prstGeom prst="rect">
            <a:avLst/>
          </a:prstGeom>
          <a:gradFill rotWithShape="0">
            <a:gsLst>
              <a:gs pos="0">
                <a:srgbClr val="6C6C6C"/>
              </a:gs>
              <a:gs pos="50000">
                <a:srgbClr val="EAEAEA"/>
              </a:gs>
              <a:gs pos="100000">
                <a:srgbClr val="6C6C6C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1600" b="1">
                <a:solidFill>
                  <a:schemeClr val="accent2"/>
                </a:solidFill>
              </a:rPr>
              <a:t>315</a:t>
            </a:r>
            <a:r>
              <a:rPr lang="en-GB" sz="1600" b="1" baseline="30000">
                <a:solidFill>
                  <a:schemeClr val="accent2"/>
                </a:solidFill>
              </a:rPr>
              <a:t>o</a:t>
            </a:r>
            <a:endParaRPr lang="en-GB" sz="1600" b="1">
              <a:solidFill>
                <a:schemeClr val="accent2"/>
              </a:solidFill>
            </a:endParaRPr>
          </a:p>
        </p:txBody>
      </p:sp>
      <p:grpSp>
        <p:nvGrpSpPr>
          <p:cNvPr id="181292" name="Group 44"/>
          <p:cNvGrpSpPr>
            <a:grpSpLocks/>
          </p:cNvGrpSpPr>
          <p:nvPr/>
        </p:nvGrpSpPr>
        <p:grpSpPr bwMode="auto">
          <a:xfrm>
            <a:off x="6267450" y="1255713"/>
            <a:ext cx="966788" cy="1006475"/>
            <a:chOff x="3948" y="791"/>
            <a:chExt cx="609" cy="634"/>
          </a:xfrm>
        </p:grpSpPr>
        <p:sp>
          <p:nvSpPr>
            <p:cNvPr id="60460" name="Freeform 45"/>
            <p:cNvSpPr>
              <a:spLocks/>
            </p:cNvSpPr>
            <p:nvPr/>
          </p:nvSpPr>
          <p:spPr bwMode="auto">
            <a:xfrm rot="408246">
              <a:off x="4201" y="791"/>
              <a:ext cx="356" cy="226"/>
            </a:xfrm>
            <a:custGeom>
              <a:avLst/>
              <a:gdLst>
                <a:gd name="T0" fmla="*/ 0 w 356"/>
                <a:gd name="T1" fmla="*/ 0 h 226"/>
                <a:gd name="T2" fmla="*/ 110 w 356"/>
                <a:gd name="T3" fmla="*/ 34 h 226"/>
                <a:gd name="T4" fmla="*/ 194 w 356"/>
                <a:gd name="T5" fmla="*/ 78 h 226"/>
                <a:gd name="T6" fmla="*/ 266 w 356"/>
                <a:gd name="T7" fmla="*/ 132 h 226"/>
                <a:gd name="T8" fmla="*/ 318 w 356"/>
                <a:gd name="T9" fmla="*/ 178 h 226"/>
                <a:gd name="T10" fmla="*/ 356 w 356"/>
                <a:gd name="T11" fmla="*/ 226 h 22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356" h="226">
                  <a:moveTo>
                    <a:pt x="0" y="0"/>
                  </a:moveTo>
                  <a:cubicBezTo>
                    <a:pt x="39" y="10"/>
                    <a:pt x="78" y="21"/>
                    <a:pt x="110" y="34"/>
                  </a:cubicBezTo>
                  <a:cubicBezTo>
                    <a:pt x="142" y="47"/>
                    <a:pt x="168" y="62"/>
                    <a:pt x="194" y="78"/>
                  </a:cubicBezTo>
                  <a:cubicBezTo>
                    <a:pt x="220" y="94"/>
                    <a:pt x="245" y="115"/>
                    <a:pt x="266" y="132"/>
                  </a:cubicBezTo>
                  <a:cubicBezTo>
                    <a:pt x="287" y="149"/>
                    <a:pt x="303" y="162"/>
                    <a:pt x="318" y="178"/>
                  </a:cubicBezTo>
                  <a:cubicBezTo>
                    <a:pt x="333" y="194"/>
                    <a:pt x="344" y="210"/>
                    <a:pt x="356" y="226"/>
                  </a:cubicBezTo>
                </a:path>
              </a:pathLst>
            </a:custGeom>
            <a:noFill/>
            <a:ln w="28575" cmpd="sng">
              <a:solidFill>
                <a:schemeClr val="tx1"/>
              </a:solidFill>
              <a:round/>
              <a:headEnd type="non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60461" name="Group 46"/>
            <p:cNvGrpSpPr>
              <a:grpSpLocks/>
            </p:cNvGrpSpPr>
            <p:nvPr/>
          </p:nvGrpSpPr>
          <p:grpSpPr bwMode="auto">
            <a:xfrm>
              <a:off x="3948" y="1205"/>
              <a:ext cx="389" cy="220"/>
              <a:chOff x="3948" y="1205"/>
              <a:chExt cx="389" cy="220"/>
            </a:xfrm>
          </p:grpSpPr>
          <p:sp>
            <p:nvSpPr>
              <p:cNvPr id="60462" name="Freeform 47"/>
              <p:cNvSpPr>
                <a:spLocks/>
              </p:cNvSpPr>
              <p:nvPr/>
            </p:nvSpPr>
            <p:spPr bwMode="auto">
              <a:xfrm>
                <a:off x="3996" y="1205"/>
                <a:ext cx="218" cy="124"/>
              </a:xfrm>
              <a:custGeom>
                <a:avLst/>
                <a:gdLst>
                  <a:gd name="T0" fmla="*/ 0 w 218"/>
                  <a:gd name="T1" fmla="*/ 0 h 124"/>
                  <a:gd name="T2" fmla="*/ 105 w 218"/>
                  <a:gd name="T3" fmla="*/ 13 h 124"/>
                  <a:gd name="T4" fmla="*/ 171 w 218"/>
                  <a:gd name="T5" fmla="*/ 58 h 124"/>
                  <a:gd name="T6" fmla="*/ 218 w 218"/>
                  <a:gd name="T7" fmla="*/ 124 h 124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18" h="124">
                    <a:moveTo>
                      <a:pt x="0" y="0"/>
                    </a:moveTo>
                    <a:cubicBezTo>
                      <a:pt x="38" y="1"/>
                      <a:pt x="76" y="3"/>
                      <a:pt x="105" y="13"/>
                    </a:cubicBezTo>
                    <a:cubicBezTo>
                      <a:pt x="134" y="23"/>
                      <a:pt x="152" y="39"/>
                      <a:pt x="171" y="58"/>
                    </a:cubicBezTo>
                    <a:cubicBezTo>
                      <a:pt x="190" y="77"/>
                      <a:pt x="210" y="113"/>
                      <a:pt x="218" y="124"/>
                    </a:cubicBez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60463" name="Group 48"/>
              <p:cNvGrpSpPr>
                <a:grpSpLocks/>
              </p:cNvGrpSpPr>
              <p:nvPr/>
            </p:nvGrpSpPr>
            <p:grpSpPr bwMode="auto">
              <a:xfrm>
                <a:off x="3948" y="1233"/>
                <a:ext cx="389" cy="192"/>
                <a:chOff x="3948" y="1233"/>
                <a:chExt cx="389" cy="192"/>
              </a:xfrm>
            </p:grpSpPr>
            <p:sp>
              <p:nvSpPr>
                <p:cNvPr id="60464" name="Text Box 49"/>
                <p:cNvSpPr txBox="1">
                  <a:spLocks noChangeArrowheads="1"/>
                </p:cNvSpPr>
                <p:nvPr/>
              </p:nvSpPr>
              <p:spPr bwMode="auto">
                <a:xfrm>
                  <a:off x="3948" y="1233"/>
                  <a:ext cx="389" cy="192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 sz="2800">
                      <a:solidFill>
                        <a:schemeClr val="tx1"/>
                      </a:solidFill>
                      <a:latin typeface="Tahoma" pitchFamily="34" charset="0"/>
                      <a:cs typeface="Arial" pitchFamily="34" charset="0"/>
                    </a:defRPr>
                  </a:lvl1pPr>
                  <a:lvl2pPr marL="742950" indent="-285750" eaLnBrk="0" hangingPunct="0">
                    <a:defRPr sz="2800">
                      <a:solidFill>
                        <a:schemeClr val="tx1"/>
                      </a:solidFill>
                      <a:latin typeface="Tahoma" pitchFamily="34" charset="0"/>
                      <a:cs typeface="Arial" pitchFamily="34" charset="0"/>
                    </a:defRPr>
                  </a:lvl2pPr>
                  <a:lvl3pPr marL="1143000" indent="-228600" eaLnBrk="0" hangingPunct="0">
                    <a:defRPr sz="2800">
                      <a:solidFill>
                        <a:schemeClr val="tx1"/>
                      </a:solidFill>
                      <a:latin typeface="Tahoma" pitchFamily="34" charset="0"/>
                      <a:cs typeface="Arial" pitchFamily="34" charset="0"/>
                    </a:defRPr>
                  </a:lvl3pPr>
                  <a:lvl4pPr marL="1600200" indent="-228600" eaLnBrk="0" hangingPunct="0">
                    <a:defRPr sz="2800">
                      <a:solidFill>
                        <a:schemeClr val="tx1"/>
                      </a:solidFill>
                      <a:latin typeface="Tahoma" pitchFamily="34" charset="0"/>
                      <a:cs typeface="Arial" pitchFamily="34" charset="0"/>
                    </a:defRPr>
                  </a:lvl4pPr>
                  <a:lvl5pPr marL="2057400" indent="-228600" eaLnBrk="0" hangingPunct="0">
                    <a:defRPr sz="2800">
                      <a:solidFill>
                        <a:schemeClr val="tx1"/>
                      </a:solidFill>
                      <a:latin typeface="Tahoma" pitchFamily="34" charset="0"/>
                      <a:cs typeface="Arial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800">
                      <a:solidFill>
                        <a:schemeClr val="tx1"/>
                      </a:solidFill>
                      <a:latin typeface="Tahoma" pitchFamily="34" charset="0"/>
                      <a:cs typeface="Arial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800">
                      <a:solidFill>
                        <a:schemeClr val="tx1"/>
                      </a:solidFill>
                      <a:latin typeface="Tahoma" pitchFamily="34" charset="0"/>
                      <a:cs typeface="Arial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800">
                      <a:solidFill>
                        <a:schemeClr val="tx1"/>
                      </a:solidFill>
                      <a:latin typeface="Tahoma" pitchFamily="34" charset="0"/>
                      <a:cs typeface="Arial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800">
                      <a:solidFill>
                        <a:schemeClr val="tx1"/>
                      </a:solidFill>
                      <a:latin typeface="Tahoma" pitchFamily="34" charset="0"/>
                      <a:cs typeface="Arial" pitchFamily="34" charset="0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</a:pPr>
                  <a:r>
                    <a:rPr lang="en-GB" sz="1400"/>
                    <a:t>60</a:t>
                  </a:r>
                  <a:r>
                    <a:rPr lang="en-GB" sz="1400" baseline="30000"/>
                    <a:t>o</a:t>
                  </a:r>
                  <a:endParaRPr lang="en-GB" sz="1400"/>
                </a:p>
              </p:txBody>
            </p:sp>
            <p:sp>
              <p:nvSpPr>
                <p:cNvPr id="60465" name="Line 50"/>
                <p:cNvSpPr>
                  <a:spLocks noChangeShapeType="1"/>
                </p:cNvSpPr>
                <p:nvPr/>
              </p:nvSpPr>
              <p:spPr bwMode="auto">
                <a:xfrm rot="2297673">
                  <a:off x="4098" y="1234"/>
                  <a:ext cx="66" cy="2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</p:grpSp>
      <p:grpSp>
        <p:nvGrpSpPr>
          <p:cNvPr id="181299" name="Group 51"/>
          <p:cNvGrpSpPr>
            <a:grpSpLocks/>
          </p:cNvGrpSpPr>
          <p:nvPr/>
        </p:nvGrpSpPr>
        <p:grpSpPr bwMode="auto">
          <a:xfrm>
            <a:off x="1511300" y="4862513"/>
            <a:ext cx="617538" cy="760412"/>
            <a:chOff x="944" y="3033"/>
            <a:chExt cx="389" cy="479"/>
          </a:xfrm>
        </p:grpSpPr>
        <p:sp>
          <p:nvSpPr>
            <p:cNvPr id="60457" name="Text Box 52"/>
            <p:cNvSpPr txBox="1">
              <a:spLocks noChangeArrowheads="1"/>
            </p:cNvSpPr>
            <p:nvPr/>
          </p:nvSpPr>
          <p:spPr bwMode="auto">
            <a:xfrm>
              <a:off x="944" y="3147"/>
              <a:ext cx="389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1400"/>
                <a:t>145</a:t>
              </a:r>
              <a:r>
                <a:rPr lang="en-GB" sz="1400" baseline="30000"/>
                <a:t>o</a:t>
              </a:r>
              <a:endParaRPr lang="en-GB" sz="1400"/>
            </a:p>
          </p:txBody>
        </p:sp>
        <p:sp>
          <p:nvSpPr>
            <p:cNvPr id="60458" name="Freeform 53"/>
            <p:cNvSpPr>
              <a:spLocks/>
            </p:cNvSpPr>
            <p:nvPr/>
          </p:nvSpPr>
          <p:spPr bwMode="auto">
            <a:xfrm>
              <a:off x="999" y="3033"/>
              <a:ext cx="276" cy="479"/>
            </a:xfrm>
            <a:custGeom>
              <a:avLst/>
              <a:gdLst>
                <a:gd name="T0" fmla="*/ 0 w 276"/>
                <a:gd name="T1" fmla="*/ 0 h 479"/>
                <a:gd name="T2" fmla="*/ 156 w 276"/>
                <a:gd name="T3" fmla="*/ 42 h 479"/>
                <a:gd name="T4" fmla="*/ 246 w 276"/>
                <a:gd name="T5" fmla="*/ 147 h 479"/>
                <a:gd name="T6" fmla="*/ 276 w 276"/>
                <a:gd name="T7" fmla="*/ 264 h 479"/>
                <a:gd name="T8" fmla="*/ 243 w 276"/>
                <a:gd name="T9" fmla="*/ 396 h 479"/>
                <a:gd name="T10" fmla="*/ 153 w 276"/>
                <a:gd name="T11" fmla="*/ 479 h 47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76" h="479">
                  <a:moveTo>
                    <a:pt x="0" y="0"/>
                  </a:moveTo>
                  <a:cubicBezTo>
                    <a:pt x="57" y="9"/>
                    <a:pt x="115" y="18"/>
                    <a:pt x="156" y="42"/>
                  </a:cubicBezTo>
                  <a:cubicBezTo>
                    <a:pt x="197" y="66"/>
                    <a:pt x="226" y="110"/>
                    <a:pt x="246" y="147"/>
                  </a:cubicBezTo>
                  <a:cubicBezTo>
                    <a:pt x="266" y="184"/>
                    <a:pt x="276" y="223"/>
                    <a:pt x="276" y="264"/>
                  </a:cubicBezTo>
                  <a:cubicBezTo>
                    <a:pt x="276" y="305"/>
                    <a:pt x="263" y="360"/>
                    <a:pt x="243" y="396"/>
                  </a:cubicBezTo>
                  <a:cubicBezTo>
                    <a:pt x="223" y="432"/>
                    <a:pt x="172" y="462"/>
                    <a:pt x="153" y="479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0459" name="Line 54"/>
            <p:cNvSpPr>
              <a:spLocks noChangeShapeType="1"/>
            </p:cNvSpPr>
            <p:nvPr/>
          </p:nvSpPr>
          <p:spPr bwMode="auto">
            <a:xfrm rot="4363022">
              <a:off x="1230" y="3230"/>
              <a:ext cx="66" cy="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81303" name="Group 55"/>
          <p:cNvGrpSpPr>
            <a:grpSpLocks/>
          </p:cNvGrpSpPr>
          <p:nvPr/>
        </p:nvGrpSpPr>
        <p:grpSpPr bwMode="auto">
          <a:xfrm>
            <a:off x="4289425" y="4902200"/>
            <a:ext cx="865188" cy="815975"/>
            <a:chOff x="2694" y="3058"/>
            <a:chExt cx="545" cy="514"/>
          </a:xfrm>
        </p:grpSpPr>
        <p:sp>
          <p:nvSpPr>
            <p:cNvPr id="60454" name="Freeform 56"/>
            <p:cNvSpPr>
              <a:spLocks/>
            </p:cNvSpPr>
            <p:nvPr/>
          </p:nvSpPr>
          <p:spPr bwMode="auto">
            <a:xfrm>
              <a:off x="2694" y="3058"/>
              <a:ext cx="453" cy="514"/>
            </a:xfrm>
            <a:custGeom>
              <a:avLst/>
              <a:gdLst>
                <a:gd name="T0" fmla="*/ 212 w 453"/>
                <a:gd name="T1" fmla="*/ 0 h 514"/>
                <a:gd name="T2" fmla="*/ 378 w 453"/>
                <a:gd name="T3" fmla="*/ 74 h 514"/>
                <a:gd name="T4" fmla="*/ 450 w 453"/>
                <a:gd name="T5" fmla="*/ 226 h 514"/>
                <a:gd name="T6" fmla="*/ 398 w 453"/>
                <a:gd name="T7" fmla="*/ 408 h 514"/>
                <a:gd name="T8" fmla="*/ 248 w 453"/>
                <a:gd name="T9" fmla="*/ 500 h 514"/>
                <a:gd name="T10" fmla="*/ 108 w 453"/>
                <a:gd name="T11" fmla="*/ 490 h 514"/>
                <a:gd name="T12" fmla="*/ 0 w 453"/>
                <a:gd name="T13" fmla="*/ 428 h 514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453" h="514">
                  <a:moveTo>
                    <a:pt x="212" y="0"/>
                  </a:moveTo>
                  <a:cubicBezTo>
                    <a:pt x="275" y="18"/>
                    <a:pt x="338" y="36"/>
                    <a:pt x="378" y="74"/>
                  </a:cubicBezTo>
                  <a:cubicBezTo>
                    <a:pt x="418" y="112"/>
                    <a:pt x="447" y="170"/>
                    <a:pt x="450" y="226"/>
                  </a:cubicBezTo>
                  <a:cubicBezTo>
                    <a:pt x="453" y="282"/>
                    <a:pt x="432" y="362"/>
                    <a:pt x="398" y="408"/>
                  </a:cubicBezTo>
                  <a:cubicBezTo>
                    <a:pt x="364" y="454"/>
                    <a:pt x="296" y="486"/>
                    <a:pt x="248" y="500"/>
                  </a:cubicBezTo>
                  <a:cubicBezTo>
                    <a:pt x="200" y="514"/>
                    <a:pt x="149" y="502"/>
                    <a:pt x="108" y="490"/>
                  </a:cubicBezTo>
                  <a:cubicBezTo>
                    <a:pt x="67" y="478"/>
                    <a:pt x="22" y="441"/>
                    <a:pt x="0" y="428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0455" name="Text Box 57"/>
            <p:cNvSpPr txBox="1">
              <a:spLocks noChangeArrowheads="1"/>
            </p:cNvSpPr>
            <p:nvPr/>
          </p:nvSpPr>
          <p:spPr bwMode="auto">
            <a:xfrm>
              <a:off x="2850" y="3267"/>
              <a:ext cx="389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1400"/>
                <a:t>230</a:t>
              </a:r>
              <a:r>
                <a:rPr lang="en-GB" sz="1400" baseline="30000"/>
                <a:t>o</a:t>
              </a:r>
              <a:endParaRPr lang="en-GB" sz="1400"/>
            </a:p>
          </p:txBody>
        </p:sp>
        <p:sp>
          <p:nvSpPr>
            <p:cNvPr id="60456" name="Line 58"/>
            <p:cNvSpPr>
              <a:spLocks noChangeShapeType="1"/>
            </p:cNvSpPr>
            <p:nvPr/>
          </p:nvSpPr>
          <p:spPr bwMode="auto">
            <a:xfrm rot="4044300">
              <a:off x="3087" y="3196"/>
              <a:ext cx="66" cy="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81307" name="Group 59"/>
          <p:cNvGrpSpPr>
            <a:grpSpLocks/>
          </p:cNvGrpSpPr>
          <p:nvPr/>
        </p:nvGrpSpPr>
        <p:grpSpPr bwMode="auto">
          <a:xfrm>
            <a:off x="7259638" y="4911725"/>
            <a:ext cx="738187" cy="717550"/>
            <a:chOff x="4565" y="3064"/>
            <a:chExt cx="465" cy="452"/>
          </a:xfrm>
        </p:grpSpPr>
        <p:sp>
          <p:nvSpPr>
            <p:cNvPr id="60451" name="Freeform 60"/>
            <p:cNvSpPr>
              <a:spLocks/>
            </p:cNvSpPr>
            <p:nvPr/>
          </p:nvSpPr>
          <p:spPr bwMode="auto">
            <a:xfrm>
              <a:off x="4565" y="3064"/>
              <a:ext cx="465" cy="452"/>
            </a:xfrm>
            <a:custGeom>
              <a:avLst/>
              <a:gdLst>
                <a:gd name="T0" fmla="*/ 235 w 465"/>
                <a:gd name="T1" fmla="*/ 0 h 452"/>
                <a:gd name="T2" fmla="*/ 367 w 465"/>
                <a:gd name="T3" fmla="*/ 42 h 452"/>
                <a:gd name="T4" fmla="*/ 445 w 465"/>
                <a:gd name="T5" fmla="*/ 138 h 452"/>
                <a:gd name="T6" fmla="*/ 459 w 465"/>
                <a:gd name="T7" fmla="*/ 248 h 452"/>
                <a:gd name="T8" fmla="*/ 411 w 465"/>
                <a:gd name="T9" fmla="*/ 364 h 452"/>
                <a:gd name="T10" fmla="*/ 311 w 465"/>
                <a:gd name="T11" fmla="*/ 434 h 452"/>
                <a:gd name="T12" fmla="*/ 227 w 465"/>
                <a:gd name="T13" fmla="*/ 448 h 452"/>
                <a:gd name="T14" fmla="*/ 107 w 465"/>
                <a:gd name="T15" fmla="*/ 410 h 452"/>
                <a:gd name="T16" fmla="*/ 13 w 465"/>
                <a:gd name="T17" fmla="*/ 262 h 452"/>
                <a:gd name="T18" fmla="*/ 29 w 465"/>
                <a:gd name="T19" fmla="*/ 134 h 452"/>
                <a:gd name="T20" fmla="*/ 85 w 465"/>
                <a:gd name="T21" fmla="*/ 58 h 452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465" h="452">
                  <a:moveTo>
                    <a:pt x="235" y="0"/>
                  </a:moveTo>
                  <a:cubicBezTo>
                    <a:pt x="283" y="9"/>
                    <a:pt x="332" y="19"/>
                    <a:pt x="367" y="42"/>
                  </a:cubicBezTo>
                  <a:cubicBezTo>
                    <a:pt x="402" y="65"/>
                    <a:pt x="430" y="104"/>
                    <a:pt x="445" y="138"/>
                  </a:cubicBezTo>
                  <a:cubicBezTo>
                    <a:pt x="460" y="172"/>
                    <a:pt x="465" y="210"/>
                    <a:pt x="459" y="248"/>
                  </a:cubicBezTo>
                  <a:cubicBezTo>
                    <a:pt x="453" y="286"/>
                    <a:pt x="436" y="333"/>
                    <a:pt x="411" y="364"/>
                  </a:cubicBezTo>
                  <a:cubicBezTo>
                    <a:pt x="386" y="395"/>
                    <a:pt x="341" y="420"/>
                    <a:pt x="311" y="434"/>
                  </a:cubicBezTo>
                  <a:cubicBezTo>
                    <a:pt x="281" y="448"/>
                    <a:pt x="261" y="452"/>
                    <a:pt x="227" y="448"/>
                  </a:cubicBezTo>
                  <a:cubicBezTo>
                    <a:pt x="193" y="444"/>
                    <a:pt x="143" y="441"/>
                    <a:pt x="107" y="410"/>
                  </a:cubicBezTo>
                  <a:cubicBezTo>
                    <a:pt x="71" y="379"/>
                    <a:pt x="26" y="308"/>
                    <a:pt x="13" y="262"/>
                  </a:cubicBezTo>
                  <a:cubicBezTo>
                    <a:pt x="0" y="216"/>
                    <a:pt x="17" y="168"/>
                    <a:pt x="29" y="134"/>
                  </a:cubicBezTo>
                  <a:cubicBezTo>
                    <a:pt x="41" y="100"/>
                    <a:pt x="63" y="79"/>
                    <a:pt x="85" y="58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0452" name="Text Box 61"/>
            <p:cNvSpPr txBox="1">
              <a:spLocks noChangeArrowheads="1"/>
            </p:cNvSpPr>
            <p:nvPr/>
          </p:nvSpPr>
          <p:spPr bwMode="auto">
            <a:xfrm>
              <a:off x="4622" y="3259"/>
              <a:ext cx="389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1400"/>
                <a:t>315</a:t>
              </a:r>
              <a:r>
                <a:rPr lang="en-GB" sz="1400" baseline="30000"/>
                <a:t>o</a:t>
              </a:r>
              <a:endParaRPr lang="en-GB" sz="1400"/>
            </a:p>
          </p:txBody>
        </p:sp>
        <p:sp>
          <p:nvSpPr>
            <p:cNvPr id="60453" name="Line 62"/>
            <p:cNvSpPr>
              <a:spLocks noChangeShapeType="1"/>
            </p:cNvSpPr>
            <p:nvPr/>
          </p:nvSpPr>
          <p:spPr bwMode="auto">
            <a:xfrm rot="3397503">
              <a:off x="4961" y="3182"/>
              <a:ext cx="66" cy="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81311" name="Group 63"/>
          <p:cNvGrpSpPr>
            <a:grpSpLocks/>
          </p:cNvGrpSpPr>
          <p:nvPr/>
        </p:nvGrpSpPr>
        <p:grpSpPr bwMode="auto">
          <a:xfrm>
            <a:off x="3790950" y="228600"/>
            <a:ext cx="4656138" cy="3805238"/>
            <a:chOff x="2388" y="144"/>
            <a:chExt cx="2933" cy="2397"/>
          </a:xfrm>
        </p:grpSpPr>
        <p:sp>
          <p:nvSpPr>
            <p:cNvPr id="60435" name="Oval 64"/>
            <p:cNvSpPr>
              <a:spLocks noChangeArrowheads="1"/>
            </p:cNvSpPr>
            <p:nvPr/>
          </p:nvSpPr>
          <p:spPr bwMode="auto">
            <a:xfrm>
              <a:off x="4470" y="1134"/>
              <a:ext cx="56" cy="56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60436" name="Group 65"/>
            <p:cNvGrpSpPr>
              <a:grpSpLocks/>
            </p:cNvGrpSpPr>
            <p:nvPr/>
          </p:nvGrpSpPr>
          <p:grpSpPr bwMode="auto">
            <a:xfrm>
              <a:off x="2388" y="144"/>
              <a:ext cx="2933" cy="2397"/>
              <a:chOff x="2388" y="144"/>
              <a:chExt cx="2933" cy="2397"/>
            </a:xfrm>
          </p:grpSpPr>
          <p:sp>
            <p:nvSpPr>
              <p:cNvPr id="181314" name="Text Box 66"/>
              <p:cNvSpPr txBox="1">
                <a:spLocks noChangeArrowheads="1"/>
              </p:cNvSpPr>
              <p:nvPr/>
            </p:nvSpPr>
            <p:spPr bwMode="auto">
              <a:xfrm>
                <a:off x="2388" y="144"/>
                <a:ext cx="1068" cy="288"/>
              </a:xfrm>
              <a:prstGeom prst="rect">
                <a:avLst/>
              </a:prstGeom>
              <a:gradFill rotWithShape="0">
                <a:gsLst>
                  <a:gs pos="0">
                    <a:schemeClr val="hlink">
                      <a:gamma/>
                      <a:shade val="66275"/>
                      <a:invGamma/>
                    </a:schemeClr>
                  </a:gs>
                  <a:gs pos="50000">
                    <a:schemeClr val="hlink"/>
                  </a:gs>
                  <a:gs pos="100000">
                    <a:schemeClr val="hlink">
                      <a:gamma/>
                      <a:shade val="66275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  <a:defRPr/>
                </a:pPr>
                <a:r>
                  <a:rPr lang="en-GB">
                    <a:cs typeface="Arial" charset="0"/>
                  </a:rPr>
                  <a:t>Bearings</a:t>
                </a:r>
              </a:p>
            </p:txBody>
          </p:sp>
          <p:grpSp>
            <p:nvGrpSpPr>
              <p:cNvPr id="60438" name="Group 67"/>
              <p:cNvGrpSpPr>
                <a:grpSpLocks/>
              </p:cNvGrpSpPr>
              <p:nvPr/>
            </p:nvGrpSpPr>
            <p:grpSpPr bwMode="auto">
              <a:xfrm>
                <a:off x="3152" y="656"/>
                <a:ext cx="1668" cy="1638"/>
                <a:chOff x="3104" y="824"/>
                <a:chExt cx="1668" cy="1638"/>
              </a:xfrm>
            </p:grpSpPr>
            <p:grpSp>
              <p:nvGrpSpPr>
                <p:cNvPr id="60443" name="Group 68"/>
                <p:cNvGrpSpPr>
                  <a:grpSpLocks/>
                </p:cNvGrpSpPr>
                <p:nvPr/>
              </p:nvGrpSpPr>
              <p:grpSpPr bwMode="auto">
                <a:xfrm>
                  <a:off x="3360" y="1038"/>
                  <a:ext cx="1176" cy="1176"/>
                  <a:chOff x="3042" y="1332"/>
                  <a:chExt cx="2148" cy="2148"/>
                </a:xfrm>
              </p:grpSpPr>
              <p:sp>
                <p:nvSpPr>
                  <p:cNvPr id="60448" name="Oval 69"/>
                  <p:cNvSpPr>
                    <a:spLocks noChangeArrowheads="1"/>
                  </p:cNvSpPr>
                  <p:nvPr/>
                </p:nvSpPr>
                <p:spPr bwMode="auto">
                  <a:xfrm>
                    <a:off x="3048" y="1344"/>
                    <a:ext cx="2136" cy="2136"/>
                  </a:xfrm>
                  <a:prstGeom prst="ellips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60449" name="Line 70"/>
                  <p:cNvSpPr>
                    <a:spLocks noChangeShapeType="1"/>
                  </p:cNvSpPr>
                  <p:nvPr/>
                </p:nvSpPr>
                <p:spPr bwMode="auto">
                  <a:xfrm>
                    <a:off x="3042" y="2412"/>
                    <a:ext cx="2148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60450" name="Line 71"/>
                  <p:cNvSpPr>
                    <a:spLocks noChangeShapeType="1"/>
                  </p:cNvSpPr>
                  <p:nvPr/>
                </p:nvSpPr>
                <p:spPr bwMode="auto">
                  <a:xfrm rot="-5400000">
                    <a:off x="3042" y="2406"/>
                    <a:ext cx="2148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sp>
              <p:nvSpPr>
                <p:cNvPr id="60444" name="Text Box 72"/>
                <p:cNvSpPr txBox="1">
                  <a:spLocks noChangeArrowheads="1"/>
                </p:cNvSpPr>
                <p:nvPr/>
              </p:nvSpPr>
              <p:spPr bwMode="auto">
                <a:xfrm>
                  <a:off x="3848" y="824"/>
                  <a:ext cx="192" cy="198"/>
                </a:xfrm>
                <a:prstGeom prst="rect">
                  <a:avLst/>
                </a:prstGeom>
                <a:gradFill rotWithShape="0">
                  <a:gsLst>
                    <a:gs pos="0">
                      <a:srgbClr val="A9A987"/>
                    </a:gs>
                    <a:gs pos="50000">
                      <a:srgbClr val="FFFFCC"/>
                    </a:gs>
                    <a:gs pos="100000">
                      <a:srgbClr val="A9A987"/>
                    </a:gs>
                  </a:gsLst>
                  <a:lin ang="5400000" scaled="1"/>
                </a:gradFill>
                <a:ln w="9525">
                  <a:solidFill>
                    <a:srgbClr val="FF3300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 sz="2800">
                      <a:solidFill>
                        <a:schemeClr val="tx1"/>
                      </a:solidFill>
                      <a:latin typeface="Tahoma" pitchFamily="34" charset="0"/>
                      <a:cs typeface="Arial" pitchFamily="34" charset="0"/>
                    </a:defRPr>
                  </a:lvl1pPr>
                  <a:lvl2pPr marL="742950" indent="-285750" eaLnBrk="0" hangingPunct="0">
                    <a:defRPr sz="2800">
                      <a:solidFill>
                        <a:schemeClr val="tx1"/>
                      </a:solidFill>
                      <a:latin typeface="Tahoma" pitchFamily="34" charset="0"/>
                      <a:cs typeface="Arial" pitchFamily="34" charset="0"/>
                    </a:defRPr>
                  </a:lvl2pPr>
                  <a:lvl3pPr marL="1143000" indent="-228600" eaLnBrk="0" hangingPunct="0">
                    <a:defRPr sz="2800">
                      <a:solidFill>
                        <a:schemeClr val="tx1"/>
                      </a:solidFill>
                      <a:latin typeface="Tahoma" pitchFamily="34" charset="0"/>
                      <a:cs typeface="Arial" pitchFamily="34" charset="0"/>
                    </a:defRPr>
                  </a:lvl3pPr>
                  <a:lvl4pPr marL="1600200" indent="-228600" eaLnBrk="0" hangingPunct="0">
                    <a:defRPr sz="2800">
                      <a:solidFill>
                        <a:schemeClr val="tx1"/>
                      </a:solidFill>
                      <a:latin typeface="Tahoma" pitchFamily="34" charset="0"/>
                      <a:cs typeface="Arial" pitchFamily="34" charset="0"/>
                    </a:defRPr>
                  </a:lvl4pPr>
                  <a:lvl5pPr marL="2057400" indent="-228600" eaLnBrk="0" hangingPunct="0">
                    <a:defRPr sz="2800">
                      <a:solidFill>
                        <a:schemeClr val="tx1"/>
                      </a:solidFill>
                      <a:latin typeface="Tahoma" pitchFamily="34" charset="0"/>
                      <a:cs typeface="Arial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800">
                      <a:solidFill>
                        <a:schemeClr val="tx1"/>
                      </a:solidFill>
                      <a:latin typeface="Tahoma" pitchFamily="34" charset="0"/>
                      <a:cs typeface="Arial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800">
                      <a:solidFill>
                        <a:schemeClr val="tx1"/>
                      </a:solidFill>
                      <a:latin typeface="Tahoma" pitchFamily="34" charset="0"/>
                      <a:cs typeface="Arial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800">
                      <a:solidFill>
                        <a:schemeClr val="tx1"/>
                      </a:solidFill>
                      <a:latin typeface="Tahoma" pitchFamily="34" charset="0"/>
                      <a:cs typeface="Arial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800">
                      <a:solidFill>
                        <a:schemeClr val="tx1"/>
                      </a:solidFill>
                      <a:latin typeface="Tahoma" pitchFamily="34" charset="0"/>
                      <a:cs typeface="Arial" pitchFamily="34" charset="0"/>
                    </a:defRPr>
                  </a:lvl9pPr>
                </a:lstStyle>
                <a:p>
                  <a:pPr algn="ctr" eaLnBrk="1" hangingPunct="1">
                    <a:spcBef>
                      <a:spcPct val="50000"/>
                    </a:spcBef>
                  </a:pPr>
                  <a:r>
                    <a:rPr lang="en-GB" sz="1400">
                      <a:solidFill>
                        <a:schemeClr val="accent2"/>
                      </a:solidFill>
                    </a:rPr>
                    <a:t>N</a:t>
                  </a:r>
                </a:p>
              </p:txBody>
            </p:sp>
            <p:sp>
              <p:nvSpPr>
                <p:cNvPr id="60445" name="Text Box 73"/>
                <p:cNvSpPr txBox="1">
                  <a:spLocks noChangeArrowheads="1"/>
                </p:cNvSpPr>
                <p:nvPr/>
              </p:nvSpPr>
              <p:spPr bwMode="auto">
                <a:xfrm>
                  <a:off x="3860" y="2264"/>
                  <a:ext cx="192" cy="198"/>
                </a:xfrm>
                <a:prstGeom prst="rect">
                  <a:avLst/>
                </a:prstGeom>
                <a:gradFill rotWithShape="0">
                  <a:gsLst>
                    <a:gs pos="0">
                      <a:srgbClr val="A9A987"/>
                    </a:gs>
                    <a:gs pos="50000">
                      <a:srgbClr val="FFFFCC"/>
                    </a:gs>
                    <a:gs pos="100000">
                      <a:srgbClr val="A9A987"/>
                    </a:gs>
                  </a:gsLst>
                  <a:lin ang="5400000" scaled="1"/>
                </a:gradFill>
                <a:ln w="9525">
                  <a:solidFill>
                    <a:srgbClr val="FF3300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 sz="2800">
                      <a:solidFill>
                        <a:schemeClr val="tx1"/>
                      </a:solidFill>
                      <a:latin typeface="Tahoma" pitchFamily="34" charset="0"/>
                      <a:cs typeface="Arial" pitchFamily="34" charset="0"/>
                    </a:defRPr>
                  </a:lvl1pPr>
                  <a:lvl2pPr marL="742950" indent="-285750" eaLnBrk="0" hangingPunct="0">
                    <a:defRPr sz="2800">
                      <a:solidFill>
                        <a:schemeClr val="tx1"/>
                      </a:solidFill>
                      <a:latin typeface="Tahoma" pitchFamily="34" charset="0"/>
                      <a:cs typeface="Arial" pitchFamily="34" charset="0"/>
                    </a:defRPr>
                  </a:lvl2pPr>
                  <a:lvl3pPr marL="1143000" indent="-228600" eaLnBrk="0" hangingPunct="0">
                    <a:defRPr sz="2800">
                      <a:solidFill>
                        <a:schemeClr val="tx1"/>
                      </a:solidFill>
                      <a:latin typeface="Tahoma" pitchFamily="34" charset="0"/>
                      <a:cs typeface="Arial" pitchFamily="34" charset="0"/>
                    </a:defRPr>
                  </a:lvl3pPr>
                  <a:lvl4pPr marL="1600200" indent="-228600" eaLnBrk="0" hangingPunct="0">
                    <a:defRPr sz="2800">
                      <a:solidFill>
                        <a:schemeClr val="tx1"/>
                      </a:solidFill>
                      <a:latin typeface="Tahoma" pitchFamily="34" charset="0"/>
                      <a:cs typeface="Arial" pitchFamily="34" charset="0"/>
                    </a:defRPr>
                  </a:lvl4pPr>
                  <a:lvl5pPr marL="2057400" indent="-228600" eaLnBrk="0" hangingPunct="0">
                    <a:defRPr sz="2800">
                      <a:solidFill>
                        <a:schemeClr val="tx1"/>
                      </a:solidFill>
                      <a:latin typeface="Tahoma" pitchFamily="34" charset="0"/>
                      <a:cs typeface="Arial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800">
                      <a:solidFill>
                        <a:schemeClr val="tx1"/>
                      </a:solidFill>
                      <a:latin typeface="Tahoma" pitchFamily="34" charset="0"/>
                      <a:cs typeface="Arial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800">
                      <a:solidFill>
                        <a:schemeClr val="tx1"/>
                      </a:solidFill>
                      <a:latin typeface="Tahoma" pitchFamily="34" charset="0"/>
                      <a:cs typeface="Arial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800">
                      <a:solidFill>
                        <a:schemeClr val="tx1"/>
                      </a:solidFill>
                      <a:latin typeface="Tahoma" pitchFamily="34" charset="0"/>
                      <a:cs typeface="Arial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800">
                      <a:solidFill>
                        <a:schemeClr val="tx1"/>
                      </a:solidFill>
                      <a:latin typeface="Tahoma" pitchFamily="34" charset="0"/>
                      <a:cs typeface="Arial" pitchFamily="34" charset="0"/>
                    </a:defRPr>
                  </a:lvl9pPr>
                </a:lstStyle>
                <a:p>
                  <a:pPr algn="ctr" eaLnBrk="1" hangingPunct="1">
                    <a:spcBef>
                      <a:spcPct val="50000"/>
                    </a:spcBef>
                  </a:pPr>
                  <a:r>
                    <a:rPr lang="en-GB" sz="1400">
                      <a:solidFill>
                        <a:schemeClr val="accent2"/>
                      </a:solidFill>
                    </a:rPr>
                    <a:t>S</a:t>
                  </a:r>
                </a:p>
              </p:txBody>
            </p:sp>
            <p:sp>
              <p:nvSpPr>
                <p:cNvPr id="60446" name="Text Box 74"/>
                <p:cNvSpPr txBox="1">
                  <a:spLocks noChangeArrowheads="1"/>
                </p:cNvSpPr>
                <p:nvPr/>
              </p:nvSpPr>
              <p:spPr bwMode="auto">
                <a:xfrm>
                  <a:off x="4580" y="1508"/>
                  <a:ext cx="192" cy="198"/>
                </a:xfrm>
                <a:prstGeom prst="rect">
                  <a:avLst/>
                </a:prstGeom>
                <a:gradFill rotWithShape="0">
                  <a:gsLst>
                    <a:gs pos="0">
                      <a:srgbClr val="A9A987"/>
                    </a:gs>
                    <a:gs pos="50000">
                      <a:srgbClr val="FFFFCC"/>
                    </a:gs>
                    <a:gs pos="100000">
                      <a:srgbClr val="A9A987"/>
                    </a:gs>
                  </a:gsLst>
                  <a:lin ang="5400000" scaled="1"/>
                </a:gradFill>
                <a:ln w="9525">
                  <a:solidFill>
                    <a:srgbClr val="FF3300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 sz="2800">
                      <a:solidFill>
                        <a:schemeClr val="tx1"/>
                      </a:solidFill>
                      <a:latin typeface="Tahoma" pitchFamily="34" charset="0"/>
                      <a:cs typeface="Arial" pitchFamily="34" charset="0"/>
                    </a:defRPr>
                  </a:lvl1pPr>
                  <a:lvl2pPr marL="742950" indent="-285750" eaLnBrk="0" hangingPunct="0">
                    <a:defRPr sz="2800">
                      <a:solidFill>
                        <a:schemeClr val="tx1"/>
                      </a:solidFill>
                      <a:latin typeface="Tahoma" pitchFamily="34" charset="0"/>
                      <a:cs typeface="Arial" pitchFamily="34" charset="0"/>
                    </a:defRPr>
                  </a:lvl2pPr>
                  <a:lvl3pPr marL="1143000" indent="-228600" eaLnBrk="0" hangingPunct="0">
                    <a:defRPr sz="2800">
                      <a:solidFill>
                        <a:schemeClr val="tx1"/>
                      </a:solidFill>
                      <a:latin typeface="Tahoma" pitchFamily="34" charset="0"/>
                      <a:cs typeface="Arial" pitchFamily="34" charset="0"/>
                    </a:defRPr>
                  </a:lvl3pPr>
                  <a:lvl4pPr marL="1600200" indent="-228600" eaLnBrk="0" hangingPunct="0">
                    <a:defRPr sz="2800">
                      <a:solidFill>
                        <a:schemeClr val="tx1"/>
                      </a:solidFill>
                      <a:latin typeface="Tahoma" pitchFamily="34" charset="0"/>
                      <a:cs typeface="Arial" pitchFamily="34" charset="0"/>
                    </a:defRPr>
                  </a:lvl4pPr>
                  <a:lvl5pPr marL="2057400" indent="-228600" eaLnBrk="0" hangingPunct="0">
                    <a:defRPr sz="2800">
                      <a:solidFill>
                        <a:schemeClr val="tx1"/>
                      </a:solidFill>
                      <a:latin typeface="Tahoma" pitchFamily="34" charset="0"/>
                      <a:cs typeface="Arial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800">
                      <a:solidFill>
                        <a:schemeClr val="tx1"/>
                      </a:solidFill>
                      <a:latin typeface="Tahoma" pitchFamily="34" charset="0"/>
                      <a:cs typeface="Arial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800">
                      <a:solidFill>
                        <a:schemeClr val="tx1"/>
                      </a:solidFill>
                      <a:latin typeface="Tahoma" pitchFamily="34" charset="0"/>
                      <a:cs typeface="Arial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800">
                      <a:solidFill>
                        <a:schemeClr val="tx1"/>
                      </a:solidFill>
                      <a:latin typeface="Tahoma" pitchFamily="34" charset="0"/>
                      <a:cs typeface="Arial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800">
                      <a:solidFill>
                        <a:schemeClr val="tx1"/>
                      </a:solidFill>
                      <a:latin typeface="Tahoma" pitchFamily="34" charset="0"/>
                      <a:cs typeface="Arial" pitchFamily="34" charset="0"/>
                    </a:defRPr>
                  </a:lvl9pPr>
                </a:lstStyle>
                <a:p>
                  <a:pPr algn="ctr" eaLnBrk="1" hangingPunct="1">
                    <a:spcBef>
                      <a:spcPct val="50000"/>
                    </a:spcBef>
                  </a:pPr>
                  <a:r>
                    <a:rPr lang="en-GB" sz="1400">
                      <a:solidFill>
                        <a:schemeClr val="accent2"/>
                      </a:solidFill>
                    </a:rPr>
                    <a:t>E</a:t>
                  </a:r>
                </a:p>
              </p:txBody>
            </p:sp>
            <p:sp>
              <p:nvSpPr>
                <p:cNvPr id="60447" name="Text Box 75"/>
                <p:cNvSpPr txBox="1">
                  <a:spLocks noChangeArrowheads="1"/>
                </p:cNvSpPr>
                <p:nvPr/>
              </p:nvSpPr>
              <p:spPr bwMode="auto">
                <a:xfrm>
                  <a:off x="3104" y="1508"/>
                  <a:ext cx="222" cy="198"/>
                </a:xfrm>
                <a:prstGeom prst="rect">
                  <a:avLst/>
                </a:prstGeom>
                <a:gradFill rotWithShape="0">
                  <a:gsLst>
                    <a:gs pos="0">
                      <a:srgbClr val="A9A987"/>
                    </a:gs>
                    <a:gs pos="50000">
                      <a:srgbClr val="FFFFCC"/>
                    </a:gs>
                    <a:gs pos="100000">
                      <a:srgbClr val="A9A987"/>
                    </a:gs>
                  </a:gsLst>
                  <a:lin ang="5400000" scaled="1"/>
                </a:gradFill>
                <a:ln w="9525">
                  <a:solidFill>
                    <a:srgbClr val="FF3300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 sz="2800">
                      <a:solidFill>
                        <a:schemeClr val="tx1"/>
                      </a:solidFill>
                      <a:latin typeface="Tahoma" pitchFamily="34" charset="0"/>
                      <a:cs typeface="Arial" pitchFamily="34" charset="0"/>
                    </a:defRPr>
                  </a:lvl1pPr>
                  <a:lvl2pPr marL="742950" indent="-285750" eaLnBrk="0" hangingPunct="0">
                    <a:defRPr sz="2800">
                      <a:solidFill>
                        <a:schemeClr val="tx1"/>
                      </a:solidFill>
                      <a:latin typeface="Tahoma" pitchFamily="34" charset="0"/>
                      <a:cs typeface="Arial" pitchFamily="34" charset="0"/>
                    </a:defRPr>
                  </a:lvl2pPr>
                  <a:lvl3pPr marL="1143000" indent="-228600" eaLnBrk="0" hangingPunct="0">
                    <a:defRPr sz="2800">
                      <a:solidFill>
                        <a:schemeClr val="tx1"/>
                      </a:solidFill>
                      <a:latin typeface="Tahoma" pitchFamily="34" charset="0"/>
                      <a:cs typeface="Arial" pitchFamily="34" charset="0"/>
                    </a:defRPr>
                  </a:lvl3pPr>
                  <a:lvl4pPr marL="1600200" indent="-228600" eaLnBrk="0" hangingPunct="0">
                    <a:defRPr sz="2800">
                      <a:solidFill>
                        <a:schemeClr val="tx1"/>
                      </a:solidFill>
                      <a:latin typeface="Tahoma" pitchFamily="34" charset="0"/>
                      <a:cs typeface="Arial" pitchFamily="34" charset="0"/>
                    </a:defRPr>
                  </a:lvl4pPr>
                  <a:lvl5pPr marL="2057400" indent="-228600" eaLnBrk="0" hangingPunct="0">
                    <a:defRPr sz="2800">
                      <a:solidFill>
                        <a:schemeClr val="tx1"/>
                      </a:solidFill>
                      <a:latin typeface="Tahoma" pitchFamily="34" charset="0"/>
                      <a:cs typeface="Arial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800">
                      <a:solidFill>
                        <a:schemeClr val="tx1"/>
                      </a:solidFill>
                      <a:latin typeface="Tahoma" pitchFamily="34" charset="0"/>
                      <a:cs typeface="Arial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800">
                      <a:solidFill>
                        <a:schemeClr val="tx1"/>
                      </a:solidFill>
                      <a:latin typeface="Tahoma" pitchFamily="34" charset="0"/>
                      <a:cs typeface="Arial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800">
                      <a:solidFill>
                        <a:schemeClr val="tx1"/>
                      </a:solidFill>
                      <a:latin typeface="Tahoma" pitchFamily="34" charset="0"/>
                      <a:cs typeface="Arial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800">
                      <a:solidFill>
                        <a:schemeClr val="tx1"/>
                      </a:solidFill>
                      <a:latin typeface="Tahoma" pitchFamily="34" charset="0"/>
                      <a:cs typeface="Arial" pitchFamily="34" charset="0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</a:pPr>
                  <a:r>
                    <a:rPr lang="en-GB" sz="1400">
                      <a:solidFill>
                        <a:schemeClr val="accent2"/>
                      </a:solidFill>
                    </a:rPr>
                    <a:t>W</a:t>
                  </a:r>
                </a:p>
              </p:txBody>
            </p:sp>
          </p:grpSp>
          <p:sp>
            <p:nvSpPr>
              <p:cNvPr id="60439" name="Text Box 76"/>
              <p:cNvSpPr txBox="1">
                <a:spLocks noChangeArrowheads="1"/>
              </p:cNvSpPr>
              <p:nvPr/>
            </p:nvSpPr>
            <p:spPr bwMode="auto">
              <a:xfrm>
                <a:off x="4846" y="1335"/>
                <a:ext cx="475" cy="237"/>
              </a:xfrm>
              <a:prstGeom prst="rect">
                <a:avLst/>
              </a:prstGeom>
              <a:noFill/>
              <a:ln w="9525">
                <a:solidFill>
                  <a:schemeClr val="accent2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GB" sz="1800"/>
                  <a:t>090</a:t>
                </a:r>
                <a:r>
                  <a:rPr lang="en-GB" sz="1800" baseline="30000"/>
                  <a:t>o</a:t>
                </a:r>
                <a:endParaRPr lang="en-GB" sz="1800"/>
              </a:p>
            </p:txBody>
          </p:sp>
          <p:sp>
            <p:nvSpPr>
              <p:cNvPr id="60440" name="Text Box 77"/>
              <p:cNvSpPr txBox="1">
                <a:spLocks noChangeArrowheads="1"/>
              </p:cNvSpPr>
              <p:nvPr/>
            </p:nvSpPr>
            <p:spPr bwMode="auto">
              <a:xfrm>
                <a:off x="3581" y="406"/>
                <a:ext cx="787" cy="237"/>
              </a:xfrm>
              <a:prstGeom prst="rect">
                <a:avLst/>
              </a:prstGeom>
              <a:noFill/>
              <a:ln w="9525">
                <a:solidFill>
                  <a:schemeClr val="accent2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GB" sz="1800"/>
                  <a:t>360/000</a:t>
                </a:r>
                <a:r>
                  <a:rPr lang="en-GB" sz="1800" baseline="30000"/>
                  <a:t>o</a:t>
                </a:r>
                <a:endParaRPr lang="en-GB" sz="1800"/>
              </a:p>
            </p:txBody>
          </p:sp>
          <p:sp>
            <p:nvSpPr>
              <p:cNvPr id="60441" name="Text Box 78"/>
              <p:cNvSpPr txBox="1">
                <a:spLocks noChangeArrowheads="1"/>
              </p:cNvSpPr>
              <p:nvPr/>
            </p:nvSpPr>
            <p:spPr bwMode="auto">
              <a:xfrm>
                <a:off x="2648" y="1330"/>
                <a:ext cx="475" cy="237"/>
              </a:xfrm>
              <a:prstGeom prst="rect">
                <a:avLst/>
              </a:prstGeom>
              <a:noFill/>
              <a:ln w="9525">
                <a:solidFill>
                  <a:schemeClr val="accent2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GB" sz="1800"/>
                  <a:t>270</a:t>
                </a:r>
                <a:r>
                  <a:rPr lang="en-GB" sz="1800" baseline="30000"/>
                  <a:t>o</a:t>
                </a:r>
                <a:endParaRPr lang="en-GB" sz="1800"/>
              </a:p>
            </p:txBody>
          </p:sp>
          <p:sp>
            <p:nvSpPr>
              <p:cNvPr id="60442" name="Text Box 79"/>
              <p:cNvSpPr txBox="1">
                <a:spLocks noChangeArrowheads="1"/>
              </p:cNvSpPr>
              <p:nvPr/>
            </p:nvSpPr>
            <p:spPr bwMode="auto">
              <a:xfrm>
                <a:off x="3768" y="2304"/>
                <a:ext cx="475" cy="237"/>
              </a:xfrm>
              <a:prstGeom prst="rect">
                <a:avLst/>
              </a:prstGeom>
              <a:noFill/>
              <a:ln w="9525">
                <a:solidFill>
                  <a:schemeClr val="accent2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GB" sz="1800"/>
                  <a:t>180</a:t>
                </a:r>
                <a:r>
                  <a:rPr lang="en-GB" sz="1800" baseline="30000"/>
                  <a:t>o</a:t>
                </a:r>
                <a:endParaRPr lang="en-GB" sz="1800"/>
              </a:p>
            </p:txBody>
          </p:sp>
        </p:grpSp>
      </p:grpSp>
    </p:spTree>
  </p:cSld>
  <p:clrMapOvr>
    <a:masterClrMapping/>
  </p:clrMapOvr>
  <p:transition spd="med">
    <p:blinds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3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813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812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812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812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812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812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1812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1812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2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7" dur="500"/>
                                        <p:tgtEl>
                                          <p:spTgt spid="1812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2" dur="500"/>
                                        <p:tgtEl>
                                          <p:spTgt spid="1812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2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7" dur="500"/>
                                        <p:tgtEl>
                                          <p:spTgt spid="1812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2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2" dur="500"/>
                                        <p:tgtEl>
                                          <p:spTgt spid="1812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7" dur="500"/>
                                        <p:tgtEl>
                                          <p:spTgt spid="1813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2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2" dur="500"/>
                                        <p:tgtEl>
                                          <p:spTgt spid="1812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7" dur="500"/>
                                        <p:tgtEl>
                                          <p:spTgt spid="1812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82" dur="500"/>
                                        <p:tgtEl>
                                          <p:spTgt spid="1813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7" dur="500"/>
                                        <p:tgtEl>
                                          <p:spTgt spid="1812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1250" grpId="0" animBg="1" autoUpdateAnimBg="0"/>
      <p:bldP spid="181251" grpId="0" animBg="1" autoUpdateAnimBg="0"/>
      <p:bldP spid="181252" grpId="0" animBg="1" autoUpdateAnimBg="0"/>
      <p:bldP spid="181253" grpId="0" animBg="1"/>
      <p:bldP spid="181285" grpId="0" animBg="1" autoUpdateAnimBg="0"/>
      <p:bldP spid="181286" grpId="0" animBg="1"/>
      <p:bldP spid="181287" grpId="0" animBg="1" autoUpdateAnimBg="0"/>
      <p:bldP spid="181288" grpId="0" animBg="1"/>
      <p:bldP spid="181289" grpId="0" animBg="1" autoUpdateAnimBg="0"/>
      <p:bldP spid="181290" grpId="0" animBg="1"/>
      <p:bldP spid="181291" grpId="0" animBg="1" autoUpdateAnimBg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417" name="Line 25"/>
          <p:cNvSpPr>
            <a:spLocks noChangeShapeType="1"/>
          </p:cNvSpPr>
          <p:nvPr/>
        </p:nvSpPr>
        <p:spPr bwMode="auto">
          <a:xfrm flipV="1">
            <a:off x="4229100" y="4743450"/>
            <a:ext cx="1062038" cy="547688"/>
          </a:xfrm>
          <a:prstGeom prst="line">
            <a:avLst/>
          </a:prstGeom>
          <a:noFill/>
          <a:ln w="381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7396" name="Text Box 4"/>
          <p:cNvSpPr txBox="1">
            <a:spLocks noChangeArrowheads="1"/>
          </p:cNvSpPr>
          <p:nvPr/>
        </p:nvSpPr>
        <p:spPr bwMode="auto">
          <a:xfrm>
            <a:off x="985838" y="2678113"/>
            <a:ext cx="5675312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GB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The bearing from A to B is 70</a:t>
            </a:r>
            <a:r>
              <a:rPr lang="en-GB" baseline="30000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o</a:t>
            </a:r>
            <a:r>
              <a:rPr lang="en-GB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.</a:t>
            </a:r>
          </a:p>
          <a:p>
            <a:pPr>
              <a:defRPr/>
            </a:pPr>
            <a:r>
              <a:rPr lang="en-GB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What is the bearing from B to A.</a:t>
            </a:r>
          </a:p>
        </p:txBody>
      </p:sp>
      <p:sp>
        <p:nvSpPr>
          <p:cNvPr id="61444" name="Text Box 5"/>
          <p:cNvSpPr txBox="1">
            <a:spLocks noChangeArrowheads="1"/>
          </p:cNvSpPr>
          <p:nvPr/>
        </p:nvSpPr>
        <p:spPr bwMode="auto">
          <a:xfrm>
            <a:off x="985838" y="1955800"/>
            <a:ext cx="1557337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GB" u="sng">
                <a:solidFill>
                  <a:srgbClr val="FFFF00"/>
                </a:solidFill>
              </a:rPr>
              <a:t>Example</a:t>
            </a:r>
          </a:p>
        </p:txBody>
      </p:sp>
      <p:sp>
        <p:nvSpPr>
          <p:cNvPr id="187406" name="Rectangle 14"/>
          <p:cNvSpPr>
            <a:spLocks noChangeArrowheads="1"/>
          </p:cNvSpPr>
          <p:nvPr/>
        </p:nvSpPr>
        <p:spPr bwMode="auto">
          <a:xfrm>
            <a:off x="1938338" y="742950"/>
            <a:ext cx="5256212" cy="695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b"/>
          <a:lstStyle/>
          <a:p>
            <a:pPr algn="ctr">
              <a:defRPr/>
            </a:pPr>
            <a:r>
              <a:rPr lang="en-GB" sz="44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Scales &amp; Drawing</a:t>
            </a:r>
          </a:p>
        </p:txBody>
      </p:sp>
      <p:sp>
        <p:nvSpPr>
          <p:cNvPr id="61446" name="Text Box 15"/>
          <p:cNvSpPr txBox="1">
            <a:spLocks noChangeArrowheads="1"/>
          </p:cNvSpPr>
          <p:nvPr/>
        </p:nvSpPr>
        <p:spPr bwMode="auto">
          <a:xfrm>
            <a:off x="3851275" y="1408113"/>
            <a:ext cx="14001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GB"/>
              <a:t>Bearings</a:t>
            </a:r>
          </a:p>
        </p:txBody>
      </p:sp>
      <p:sp>
        <p:nvSpPr>
          <p:cNvPr id="61447" name="Line 16"/>
          <p:cNvSpPr>
            <a:spLocks noChangeShapeType="1"/>
          </p:cNvSpPr>
          <p:nvPr/>
        </p:nvSpPr>
        <p:spPr bwMode="auto">
          <a:xfrm flipV="1">
            <a:off x="2247900" y="4343400"/>
            <a:ext cx="0" cy="196215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448" name="Line 17"/>
          <p:cNvSpPr>
            <a:spLocks noChangeShapeType="1"/>
          </p:cNvSpPr>
          <p:nvPr/>
        </p:nvSpPr>
        <p:spPr bwMode="auto">
          <a:xfrm flipV="1">
            <a:off x="4244975" y="3844925"/>
            <a:ext cx="0" cy="146685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449" name="Line 18"/>
          <p:cNvSpPr>
            <a:spLocks noChangeShapeType="1"/>
          </p:cNvSpPr>
          <p:nvPr/>
        </p:nvSpPr>
        <p:spPr bwMode="auto">
          <a:xfrm flipV="1">
            <a:off x="2233613" y="5295900"/>
            <a:ext cx="2009775" cy="100012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450" name="Text Box 19"/>
          <p:cNvSpPr txBox="1">
            <a:spLocks noChangeArrowheads="1"/>
          </p:cNvSpPr>
          <p:nvPr/>
        </p:nvSpPr>
        <p:spPr bwMode="auto">
          <a:xfrm>
            <a:off x="2346325" y="5513388"/>
            <a:ext cx="6619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GB"/>
              <a:t>70</a:t>
            </a:r>
            <a:r>
              <a:rPr lang="en-GB" baseline="30000"/>
              <a:t>o</a:t>
            </a:r>
            <a:endParaRPr lang="en-GB"/>
          </a:p>
        </p:txBody>
      </p:sp>
      <p:sp>
        <p:nvSpPr>
          <p:cNvPr id="61451" name="Text Box 20"/>
          <p:cNvSpPr txBox="1">
            <a:spLocks noChangeArrowheads="1"/>
          </p:cNvSpPr>
          <p:nvPr/>
        </p:nvSpPr>
        <p:spPr bwMode="auto">
          <a:xfrm>
            <a:off x="1808163" y="3903663"/>
            <a:ext cx="10525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GB">
                <a:solidFill>
                  <a:srgbClr val="FFFF00"/>
                </a:solidFill>
              </a:rPr>
              <a:t>North</a:t>
            </a:r>
          </a:p>
        </p:txBody>
      </p:sp>
      <p:sp>
        <p:nvSpPr>
          <p:cNvPr id="61452" name="Oval 21"/>
          <p:cNvSpPr>
            <a:spLocks noChangeArrowheads="1"/>
          </p:cNvSpPr>
          <p:nvPr/>
        </p:nvSpPr>
        <p:spPr bwMode="auto">
          <a:xfrm>
            <a:off x="2209800" y="6238875"/>
            <a:ext cx="85725" cy="85725"/>
          </a:xfrm>
          <a:prstGeom prst="ellipse">
            <a:avLst/>
          </a:prstGeom>
          <a:solidFill>
            <a:srgbClr val="080808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53" name="Oval 22"/>
          <p:cNvSpPr>
            <a:spLocks noChangeArrowheads="1"/>
          </p:cNvSpPr>
          <p:nvPr/>
        </p:nvSpPr>
        <p:spPr bwMode="auto">
          <a:xfrm>
            <a:off x="4197350" y="5249863"/>
            <a:ext cx="85725" cy="85725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54" name="Text Box 23"/>
          <p:cNvSpPr txBox="1">
            <a:spLocks noChangeArrowheads="1"/>
          </p:cNvSpPr>
          <p:nvPr/>
        </p:nvSpPr>
        <p:spPr bwMode="auto">
          <a:xfrm>
            <a:off x="1884363" y="6061075"/>
            <a:ext cx="406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GB"/>
              <a:t>A</a:t>
            </a:r>
          </a:p>
        </p:txBody>
      </p:sp>
      <p:sp>
        <p:nvSpPr>
          <p:cNvPr id="61455" name="Text Box 24"/>
          <p:cNvSpPr txBox="1">
            <a:spLocks noChangeArrowheads="1"/>
          </p:cNvSpPr>
          <p:nvPr/>
        </p:nvSpPr>
        <p:spPr bwMode="auto">
          <a:xfrm>
            <a:off x="4219575" y="5210175"/>
            <a:ext cx="3762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GB"/>
              <a:t>B</a:t>
            </a:r>
          </a:p>
        </p:txBody>
      </p:sp>
      <p:sp>
        <p:nvSpPr>
          <p:cNvPr id="187418" name="Text Box 26"/>
          <p:cNvSpPr txBox="1">
            <a:spLocks noChangeArrowheads="1"/>
          </p:cNvSpPr>
          <p:nvPr/>
        </p:nvSpPr>
        <p:spPr bwMode="auto">
          <a:xfrm>
            <a:off x="4248150" y="4657725"/>
            <a:ext cx="6619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GB">
                <a:solidFill>
                  <a:srgbClr val="FFFF00"/>
                </a:solidFill>
              </a:rPr>
              <a:t>70</a:t>
            </a:r>
            <a:r>
              <a:rPr lang="en-GB" baseline="30000">
                <a:solidFill>
                  <a:srgbClr val="FFFF00"/>
                </a:solidFill>
              </a:rPr>
              <a:t>o</a:t>
            </a:r>
            <a:endParaRPr lang="en-GB">
              <a:solidFill>
                <a:srgbClr val="FFFF00"/>
              </a:solidFill>
            </a:endParaRPr>
          </a:p>
        </p:txBody>
      </p:sp>
      <p:sp>
        <p:nvSpPr>
          <p:cNvPr id="187419" name="Text Box 27"/>
          <p:cNvSpPr txBox="1">
            <a:spLocks noChangeArrowheads="1"/>
          </p:cNvSpPr>
          <p:nvPr/>
        </p:nvSpPr>
        <p:spPr bwMode="auto">
          <a:xfrm>
            <a:off x="6597650" y="4764088"/>
            <a:ext cx="6619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GB">
                <a:solidFill>
                  <a:srgbClr val="FFFF00"/>
                </a:solidFill>
              </a:rPr>
              <a:t>70</a:t>
            </a:r>
            <a:r>
              <a:rPr lang="en-GB" baseline="30000">
                <a:solidFill>
                  <a:srgbClr val="FFFF00"/>
                </a:solidFill>
              </a:rPr>
              <a:t>o</a:t>
            </a:r>
            <a:endParaRPr lang="en-GB">
              <a:solidFill>
                <a:srgbClr val="FFFF00"/>
              </a:solidFill>
            </a:endParaRPr>
          </a:p>
        </p:txBody>
      </p:sp>
      <p:sp>
        <p:nvSpPr>
          <p:cNvPr id="187420" name="Text Box 28"/>
          <p:cNvSpPr txBox="1">
            <a:spLocks noChangeArrowheads="1"/>
          </p:cNvSpPr>
          <p:nvPr/>
        </p:nvSpPr>
        <p:spPr bwMode="auto">
          <a:xfrm>
            <a:off x="7254875" y="4764088"/>
            <a:ext cx="10350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GB">
                <a:solidFill>
                  <a:srgbClr val="FFFF00"/>
                </a:solidFill>
              </a:rPr>
              <a:t>+ 180</a:t>
            </a:r>
            <a:r>
              <a:rPr lang="en-GB" baseline="30000">
                <a:solidFill>
                  <a:srgbClr val="FFFF00"/>
                </a:solidFill>
              </a:rPr>
              <a:t>o</a:t>
            </a:r>
            <a:endParaRPr lang="en-GB">
              <a:solidFill>
                <a:srgbClr val="FFFF00"/>
              </a:solidFill>
            </a:endParaRPr>
          </a:p>
        </p:txBody>
      </p:sp>
      <p:sp>
        <p:nvSpPr>
          <p:cNvPr id="187421" name="Text Box 29"/>
          <p:cNvSpPr txBox="1">
            <a:spLocks noChangeArrowheads="1"/>
          </p:cNvSpPr>
          <p:nvPr/>
        </p:nvSpPr>
        <p:spPr bwMode="auto">
          <a:xfrm>
            <a:off x="6597650" y="5418138"/>
            <a:ext cx="10937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GB">
                <a:solidFill>
                  <a:srgbClr val="FFFF00"/>
                </a:solidFill>
              </a:rPr>
              <a:t>= 250</a:t>
            </a:r>
            <a:r>
              <a:rPr lang="en-GB" baseline="30000">
                <a:solidFill>
                  <a:srgbClr val="FFFF00"/>
                </a:solidFill>
              </a:rPr>
              <a:t>o</a:t>
            </a:r>
            <a:endParaRPr lang="en-GB">
              <a:solidFill>
                <a:srgbClr val="FFFF00"/>
              </a:solidFill>
            </a:endParaRPr>
          </a:p>
        </p:txBody>
      </p:sp>
      <p:sp>
        <p:nvSpPr>
          <p:cNvPr id="187422" name="Arc 30"/>
          <p:cNvSpPr>
            <a:spLocks/>
          </p:cNvSpPr>
          <p:nvPr/>
        </p:nvSpPr>
        <p:spPr bwMode="auto">
          <a:xfrm>
            <a:off x="3911600" y="5010150"/>
            <a:ext cx="698500" cy="723900"/>
          </a:xfrm>
          <a:custGeom>
            <a:avLst/>
            <a:gdLst>
              <a:gd name="T0" fmla="*/ 94403570 w 41731"/>
              <a:gd name="T1" fmla="*/ 0 h 43200"/>
              <a:gd name="T2" fmla="*/ 0 w 41731"/>
              <a:gd name="T3" fmla="*/ 138471346 h 43200"/>
              <a:gd name="T4" fmla="*/ 94403570 w 41731"/>
              <a:gd name="T5" fmla="*/ 101633817 h 432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41731" h="43200" fill="none" extrusionOk="0">
                <a:moveTo>
                  <a:pt x="20130" y="0"/>
                </a:moveTo>
                <a:cubicBezTo>
                  <a:pt x="32060" y="0"/>
                  <a:pt x="41731" y="9670"/>
                  <a:pt x="41731" y="21600"/>
                </a:cubicBezTo>
                <a:cubicBezTo>
                  <a:pt x="41731" y="33529"/>
                  <a:pt x="32060" y="43200"/>
                  <a:pt x="20131" y="43200"/>
                </a:cubicBezTo>
                <a:cubicBezTo>
                  <a:pt x="11222" y="43200"/>
                  <a:pt x="3228" y="37731"/>
                  <a:pt x="-1" y="29429"/>
                </a:cubicBezTo>
              </a:path>
              <a:path w="41731" h="43200" stroke="0" extrusionOk="0">
                <a:moveTo>
                  <a:pt x="20130" y="0"/>
                </a:moveTo>
                <a:cubicBezTo>
                  <a:pt x="32060" y="0"/>
                  <a:pt x="41731" y="9670"/>
                  <a:pt x="41731" y="21600"/>
                </a:cubicBezTo>
                <a:cubicBezTo>
                  <a:pt x="41731" y="33529"/>
                  <a:pt x="32060" y="43200"/>
                  <a:pt x="20131" y="43200"/>
                </a:cubicBezTo>
                <a:cubicBezTo>
                  <a:pt x="11222" y="43200"/>
                  <a:pt x="3228" y="37731"/>
                  <a:pt x="-1" y="29429"/>
                </a:cubicBezTo>
                <a:lnTo>
                  <a:pt x="20131" y="21600"/>
                </a:lnTo>
                <a:lnTo>
                  <a:pt x="20130" y="0"/>
                </a:lnTo>
                <a:close/>
              </a:path>
            </a:pathLst>
          </a:custGeom>
          <a:noFill/>
          <a:ln w="38100">
            <a:solidFill>
              <a:srgbClr val="FFFF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61" name="Text Box 31"/>
          <p:cNvSpPr txBox="1">
            <a:spLocks noChangeArrowheads="1"/>
          </p:cNvSpPr>
          <p:nvPr/>
        </p:nvSpPr>
        <p:spPr bwMode="auto">
          <a:xfrm>
            <a:off x="4281488" y="3662363"/>
            <a:ext cx="10525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GB">
                <a:solidFill>
                  <a:srgbClr val="FFFF00"/>
                </a:solidFill>
              </a:rPr>
              <a:t>North</a:t>
            </a:r>
          </a:p>
        </p:txBody>
      </p:sp>
      <p:sp>
        <p:nvSpPr>
          <p:cNvPr id="187424" name="Text Box 32"/>
          <p:cNvSpPr txBox="1">
            <a:spLocks noChangeArrowheads="1"/>
          </p:cNvSpPr>
          <p:nvPr/>
        </p:nvSpPr>
        <p:spPr bwMode="auto">
          <a:xfrm>
            <a:off x="6146800" y="3836988"/>
            <a:ext cx="2466975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algn="ctr" eaLnBrk="1" hangingPunct="1"/>
            <a:r>
              <a:rPr lang="en-GB"/>
              <a:t>Bearing </a:t>
            </a:r>
          </a:p>
          <a:p>
            <a:pPr algn="ctr" eaLnBrk="1" hangingPunct="1"/>
            <a:r>
              <a:rPr lang="en-GB"/>
              <a:t>from B to A  is :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4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874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874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7" dur="80"/>
                                        <p:tgtEl>
                                          <p:spTgt spid="1874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8" dur="80"/>
                                        <p:tgtEl>
                                          <p:spTgt spid="1874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" dur="80"/>
                                        <p:tgtEl>
                                          <p:spTgt spid="1874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4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4" dur="80"/>
                                        <p:tgtEl>
                                          <p:spTgt spid="18742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5" dur="80"/>
                                        <p:tgtEl>
                                          <p:spTgt spid="1874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80"/>
                                        <p:tgtEl>
                                          <p:spTgt spid="1874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1" dur="80"/>
                                        <p:tgtEl>
                                          <p:spTgt spid="18741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2" dur="80"/>
                                        <p:tgtEl>
                                          <p:spTgt spid="1874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3" dur="80"/>
                                        <p:tgtEl>
                                          <p:spTgt spid="1874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8" dur="80"/>
                                        <p:tgtEl>
                                          <p:spTgt spid="18742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9" dur="80"/>
                                        <p:tgtEl>
                                          <p:spTgt spid="1874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0" dur="80"/>
                                        <p:tgtEl>
                                          <p:spTgt spid="1874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4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5" dur="80"/>
                                        <p:tgtEl>
                                          <p:spTgt spid="18742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6" dur="80"/>
                                        <p:tgtEl>
                                          <p:spTgt spid="1874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7" dur="80"/>
                                        <p:tgtEl>
                                          <p:spTgt spid="1874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7417" grpId="0" animBg="1"/>
      <p:bldP spid="187418" grpId="0"/>
      <p:bldP spid="187419" grpId="0"/>
      <p:bldP spid="187420" grpId="0"/>
      <p:bldP spid="187421" grpId="0"/>
      <p:bldP spid="187422" grpId="0" animBg="1"/>
      <p:bldP spid="187424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514" name="Line 2"/>
          <p:cNvSpPr>
            <a:spLocks noChangeShapeType="1"/>
          </p:cNvSpPr>
          <p:nvPr/>
        </p:nvSpPr>
        <p:spPr bwMode="auto">
          <a:xfrm flipV="1">
            <a:off x="7277100" y="3524250"/>
            <a:ext cx="766763" cy="938213"/>
          </a:xfrm>
          <a:prstGeom prst="line">
            <a:avLst/>
          </a:prstGeom>
          <a:noFill/>
          <a:ln w="381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2517" name="Text Box 5"/>
          <p:cNvSpPr txBox="1">
            <a:spLocks noChangeArrowheads="1"/>
          </p:cNvSpPr>
          <p:nvPr/>
        </p:nvSpPr>
        <p:spPr bwMode="auto">
          <a:xfrm>
            <a:off x="947738" y="2506663"/>
            <a:ext cx="5673725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GB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The bearing from X to Y is 30</a:t>
            </a:r>
            <a:r>
              <a:rPr lang="en-GB" baseline="30000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o</a:t>
            </a:r>
            <a:r>
              <a:rPr lang="en-GB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.</a:t>
            </a:r>
          </a:p>
          <a:p>
            <a:pPr>
              <a:defRPr/>
            </a:pPr>
            <a:r>
              <a:rPr lang="en-GB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What is the bearing from Y to X.</a:t>
            </a:r>
          </a:p>
        </p:txBody>
      </p:sp>
      <p:sp>
        <p:nvSpPr>
          <p:cNvPr id="62468" name="Text Box 6"/>
          <p:cNvSpPr txBox="1">
            <a:spLocks noChangeArrowheads="1"/>
          </p:cNvSpPr>
          <p:nvPr/>
        </p:nvSpPr>
        <p:spPr bwMode="auto">
          <a:xfrm>
            <a:off x="985838" y="1955800"/>
            <a:ext cx="1557337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GB" u="sng">
                <a:solidFill>
                  <a:srgbClr val="FFFF00"/>
                </a:solidFill>
              </a:rPr>
              <a:t>Example</a:t>
            </a:r>
          </a:p>
        </p:txBody>
      </p:sp>
      <p:sp>
        <p:nvSpPr>
          <p:cNvPr id="192520" name="Rectangle 8"/>
          <p:cNvSpPr>
            <a:spLocks noChangeArrowheads="1"/>
          </p:cNvSpPr>
          <p:nvPr/>
        </p:nvSpPr>
        <p:spPr bwMode="auto">
          <a:xfrm>
            <a:off x="1938338" y="742950"/>
            <a:ext cx="5256212" cy="695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b"/>
          <a:lstStyle/>
          <a:p>
            <a:pPr algn="ctr">
              <a:defRPr/>
            </a:pPr>
            <a:r>
              <a:rPr lang="en-GB" sz="44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Scales &amp; Drawing</a:t>
            </a:r>
          </a:p>
        </p:txBody>
      </p:sp>
      <p:sp>
        <p:nvSpPr>
          <p:cNvPr id="62470" name="Text Box 9"/>
          <p:cNvSpPr txBox="1">
            <a:spLocks noChangeArrowheads="1"/>
          </p:cNvSpPr>
          <p:nvPr/>
        </p:nvSpPr>
        <p:spPr bwMode="auto">
          <a:xfrm>
            <a:off x="3851275" y="1408113"/>
            <a:ext cx="14001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GB"/>
              <a:t>Bearings</a:t>
            </a:r>
          </a:p>
        </p:txBody>
      </p:sp>
      <p:sp>
        <p:nvSpPr>
          <p:cNvPr id="62471" name="Line 10"/>
          <p:cNvSpPr>
            <a:spLocks noChangeShapeType="1"/>
          </p:cNvSpPr>
          <p:nvPr/>
        </p:nvSpPr>
        <p:spPr bwMode="auto">
          <a:xfrm flipV="1">
            <a:off x="6162675" y="3962400"/>
            <a:ext cx="0" cy="196215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2472" name="Line 11"/>
          <p:cNvSpPr>
            <a:spLocks noChangeShapeType="1"/>
          </p:cNvSpPr>
          <p:nvPr/>
        </p:nvSpPr>
        <p:spPr bwMode="auto">
          <a:xfrm flipV="1">
            <a:off x="7283450" y="3006725"/>
            <a:ext cx="0" cy="146685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2473" name="Line 12"/>
          <p:cNvSpPr>
            <a:spLocks noChangeShapeType="1"/>
          </p:cNvSpPr>
          <p:nvPr/>
        </p:nvSpPr>
        <p:spPr bwMode="auto">
          <a:xfrm flipV="1">
            <a:off x="6148388" y="4467225"/>
            <a:ext cx="1123950" cy="14478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2474" name="Text Box 13"/>
          <p:cNvSpPr txBox="1">
            <a:spLocks noChangeArrowheads="1"/>
          </p:cNvSpPr>
          <p:nvPr/>
        </p:nvSpPr>
        <p:spPr bwMode="auto">
          <a:xfrm>
            <a:off x="6099175" y="4922838"/>
            <a:ext cx="6619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GB"/>
              <a:t>30</a:t>
            </a:r>
            <a:r>
              <a:rPr lang="en-GB" baseline="30000"/>
              <a:t>o</a:t>
            </a:r>
            <a:endParaRPr lang="en-GB"/>
          </a:p>
        </p:txBody>
      </p:sp>
      <p:sp>
        <p:nvSpPr>
          <p:cNvPr id="62475" name="Text Box 14"/>
          <p:cNvSpPr txBox="1">
            <a:spLocks noChangeArrowheads="1"/>
          </p:cNvSpPr>
          <p:nvPr/>
        </p:nvSpPr>
        <p:spPr bwMode="auto">
          <a:xfrm>
            <a:off x="5722938" y="3522663"/>
            <a:ext cx="10525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GB">
                <a:solidFill>
                  <a:srgbClr val="FFFF00"/>
                </a:solidFill>
              </a:rPr>
              <a:t>North</a:t>
            </a:r>
          </a:p>
        </p:txBody>
      </p:sp>
      <p:sp>
        <p:nvSpPr>
          <p:cNvPr id="62476" name="Oval 15"/>
          <p:cNvSpPr>
            <a:spLocks noChangeArrowheads="1"/>
          </p:cNvSpPr>
          <p:nvPr/>
        </p:nvSpPr>
        <p:spPr bwMode="auto">
          <a:xfrm>
            <a:off x="6124575" y="5857875"/>
            <a:ext cx="85725" cy="85725"/>
          </a:xfrm>
          <a:prstGeom prst="ellipse">
            <a:avLst/>
          </a:prstGeom>
          <a:solidFill>
            <a:srgbClr val="080808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477" name="Oval 16"/>
          <p:cNvSpPr>
            <a:spLocks noChangeArrowheads="1"/>
          </p:cNvSpPr>
          <p:nvPr/>
        </p:nvSpPr>
        <p:spPr bwMode="auto">
          <a:xfrm>
            <a:off x="7235825" y="4411663"/>
            <a:ext cx="85725" cy="85725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478" name="Text Box 17"/>
          <p:cNvSpPr txBox="1">
            <a:spLocks noChangeArrowheads="1"/>
          </p:cNvSpPr>
          <p:nvPr/>
        </p:nvSpPr>
        <p:spPr bwMode="auto">
          <a:xfrm>
            <a:off x="5799138" y="5680075"/>
            <a:ext cx="4048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GB"/>
              <a:t>X</a:t>
            </a:r>
          </a:p>
        </p:txBody>
      </p:sp>
      <p:sp>
        <p:nvSpPr>
          <p:cNvPr id="62479" name="Text Box 18"/>
          <p:cNvSpPr txBox="1">
            <a:spLocks noChangeArrowheads="1"/>
          </p:cNvSpPr>
          <p:nvPr/>
        </p:nvSpPr>
        <p:spPr bwMode="auto">
          <a:xfrm>
            <a:off x="7258050" y="4371975"/>
            <a:ext cx="3778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GB"/>
              <a:t>Y</a:t>
            </a:r>
          </a:p>
        </p:txBody>
      </p:sp>
      <p:sp>
        <p:nvSpPr>
          <p:cNvPr id="192531" name="Text Box 19"/>
          <p:cNvSpPr txBox="1">
            <a:spLocks noChangeArrowheads="1"/>
          </p:cNvSpPr>
          <p:nvPr/>
        </p:nvSpPr>
        <p:spPr bwMode="auto">
          <a:xfrm>
            <a:off x="7200900" y="3571875"/>
            <a:ext cx="6619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GB">
                <a:solidFill>
                  <a:srgbClr val="FFFF00"/>
                </a:solidFill>
              </a:rPr>
              <a:t>30</a:t>
            </a:r>
            <a:r>
              <a:rPr lang="en-GB" baseline="30000">
                <a:solidFill>
                  <a:srgbClr val="FFFF00"/>
                </a:solidFill>
              </a:rPr>
              <a:t>o</a:t>
            </a:r>
            <a:endParaRPr lang="en-GB">
              <a:solidFill>
                <a:srgbClr val="FFFF00"/>
              </a:solidFill>
            </a:endParaRPr>
          </a:p>
        </p:txBody>
      </p:sp>
      <p:sp>
        <p:nvSpPr>
          <p:cNvPr id="192532" name="Text Box 20"/>
          <p:cNvSpPr txBox="1">
            <a:spLocks noChangeArrowheads="1"/>
          </p:cNvSpPr>
          <p:nvPr/>
        </p:nvSpPr>
        <p:spPr bwMode="auto">
          <a:xfrm>
            <a:off x="2628900" y="4716463"/>
            <a:ext cx="6619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GB">
                <a:solidFill>
                  <a:srgbClr val="FFFF00"/>
                </a:solidFill>
              </a:rPr>
              <a:t>30</a:t>
            </a:r>
            <a:r>
              <a:rPr lang="en-GB" baseline="30000">
                <a:solidFill>
                  <a:srgbClr val="FFFF00"/>
                </a:solidFill>
              </a:rPr>
              <a:t>o</a:t>
            </a:r>
            <a:endParaRPr lang="en-GB">
              <a:solidFill>
                <a:srgbClr val="FFFF00"/>
              </a:solidFill>
            </a:endParaRPr>
          </a:p>
        </p:txBody>
      </p:sp>
      <p:sp>
        <p:nvSpPr>
          <p:cNvPr id="192533" name="Text Box 21"/>
          <p:cNvSpPr txBox="1">
            <a:spLocks noChangeArrowheads="1"/>
          </p:cNvSpPr>
          <p:nvPr/>
        </p:nvSpPr>
        <p:spPr bwMode="auto">
          <a:xfrm>
            <a:off x="3195638" y="4716463"/>
            <a:ext cx="10350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GB">
                <a:solidFill>
                  <a:srgbClr val="FFFF00"/>
                </a:solidFill>
              </a:rPr>
              <a:t>+ 180</a:t>
            </a:r>
            <a:r>
              <a:rPr lang="en-GB" baseline="30000">
                <a:solidFill>
                  <a:srgbClr val="FFFF00"/>
                </a:solidFill>
              </a:rPr>
              <a:t>o</a:t>
            </a:r>
            <a:endParaRPr lang="en-GB">
              <a:solidFill>
                <a:srgbClr val="FFFF00"/>
              </a:solidFill>
            </a:endParaRPr>
          </a:p>
        </p:txBody>
      </p:sp>
      <p:sp>
        <p:nvSpPr>
          <p:cNvPr id="192534" name="Text Box 22"/>
          <p:cNvSpPr txBox="1">
            <a:spLocks noChangeArrowheads="1"/>
          </p:cNvSpPr>
          <p:nvPr/>
        </p:nvSpPr>
        <p:spPr bwMode="auto">
          <a:xfrm>
            <a:off x="2747963" y="5380038"/>
            <a:ext cx="10445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GB">
                <a:solidFill>
                  <a:srgbClr val="FFFF00"/>
                </a:solidFill>
              </a:rPr>
              <a:t>= 210</a:t>
            </a:r>
            <a:r>
              <a:rPr lang="en-GB" baseline="30000">
                <a:solidFill>
                  <a:srgbClr val="FFFF00"/>
                </a:solidFill>
              </a:rPr>
              <a:t>o</a:t>
            </a:r>
            <a:endParaRPr lang="en-GB">
              <a:solidFill>
                <a:srgbClr val="FFFF00"/>
              </a:solidFill>
            </a:endParaRPr>
          </a:p>
        </p:txBody>
      </p:sp>
      <p:sp>
        <p:nvSpPr>
          <p:cNvPr id="192535" name="Arc 23"/>
          <p:cNvSpPr>
            <a:spLocks/>
          </p:cNvSpPr>
          <p:nvPr/>
        </p:nvSpPr>
        <p:spPr bwMode="auto">
          <a:xfrm>
            <a:off x="7034213" y="4171950"/>
            <a:ext cx="614362" cy="723900"/>
          </a:xfrm>
          <a:custGeom>
            <a:avLst/>
            <a:gdLst>
              <a:gd name="T0" fmla="*/ 70780621 w 36750"/>
              <a:gd name="T1" fmla="*/ 0 h 43200"/>
              <a:gd name="T2" fmla="*/ 0 w 36750"/>
              <a:gd name="T3" fmla="*/ 174076166 h 43200"/>
              <a:gd name="T4" fmla="*/ 70780621 w 36750"/>
              <a:gd name="T5" fmla="*/ 101633817 h 432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36750" h="43200" fill="none" extrusionOk="0">
                <a:moveTo>
                  <a:pt x="15149" y="0"/>
                </a:moveTo>
                <a:cubicBezTo>
                  <a:pt x="27079" y="0"/>
                  <a:pt x="36750" y="9670"/>
                  <a:pt x="36750" y="21600"/>
                </a:cubicBezTo>
                <a:cubicBezTo>
                  <a:pt x="36750" y="33529"/>
                  <a:pt x="27079" y="43200"/>
                  <a:pt x="15150" y="43200"/>
                </a:cubicBezTo>
                <a:cubicBezTo>
                  <a:pt x="9481" y="43200"/>
                  <a:pt x="4040" y="40971"/>
                  <a:pt x="-1" y="36996"/>
                </a:cubicBezTo>
              </a:path>
              <a:path w="36750" h="43200" stroke="0" extrusionOk="0">
                <a:moveTo>
                  <a:pt x="15149" y="0"/>
                </a:moveTo>
                <a:cubicBezTo>
                  <a:pt x="27079" y="0"/>
                  <a:pt x="36750" y="9670"/>
                  <a:pt x="36750" y="21600"/>
                </a:cubicBezTo>
                <a:cubicBezTo>
                  <a:pt x="36750" y="33529"/>
                  <a:pt x="27079" y="43200"/>
                  <a:pt x="15150" y="43200"/>
                </a:cubicBezTo>
                <a:cubicBezTo>
                  <a:pt x="9481" y="43200"/>
                  <a:pt x="4040" y="40971"/>
                  <a:pt x="-1" y="36996"/>
                </a:cubicBezTo>
                <a:lnTo>
                  <a:pt x="15150" y="21600"/>
                </a:lnTo>
                <a:lnTo>
                  <a:pt x="15149" y="0"/>
                </a:lnTo>
                <a:close/>
              </a:path>
            </a:pathLst>
          </a:custGeom>
          <a:noFill/>
          <a:ln w="38100">
            <a:solidFill>
              <a:srgbClr val="FFFF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485" name="Text Box 24"/>
          <p:cNvSpPr txBox="1">
            <a:spLocks noChangeArrowheads="1"/>
          </p:cNvSpPr>
          <p:nvPr/>
        </p:nvSpPr>
        <p:spPr bwMode="auto">
          <a:xfrm>
            <a:off x="7319963" y="2824163"/>
            <a:ext cx="10525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GB">
                <a:solidFill>
                  <a:srgbClr val="FFFF00"/>
                </a:solidFill>
              </a:rPr>
              <a:t>North</a:t>
            </a:r>
          </a:p>
        </p:txBody>
      </p:sp>
      <p:sp>
        <p:nvSpPr>
          <p:cNvPr id="192538" name="Text Box 26"/>
          <p:cNvSpPr txBox="1">
            <a:spLocks noChangeArrowheads="1"/>
          </p:cNvSpPr>
          <p:nvPr/>
        </p:nvSpPr>
        <p:spPr bwMode="auto">
          <a:xfrm>
            <a:off x="2060575" y="3913188"/>
            <a:ext cx="2466975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algn="ctr" eaLnBrk="1" hangingPunct="1"/>
            <a:r>
              <a:rPr lang="en-GB"/>
              <a:t>Bearing </a:t>
            </a:r>
          </a:p>
          <a:p>
            <a:pPr algn="ctr" eaLnBrk="1" hangingPunct="1"/>
            <a:r>
              <a:rPr lang="en-GB"/>
              <a:t>from Y to X  is :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5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925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5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925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5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7" dur="80"/>
                                        <p:tgtEl>
                                          <p:spTgt spid="19253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8" dur="80"/>
                                        <p:tgtEl>
                                          <p:spTgt spid="19253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" dur="80"/>
                                        <p:tgtEl>
                                          <p:spTgt spid="19253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5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4" dur="80"/>
                                        <p:tgtEl>
                                          <p:spTgt spid="19253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5" dur="80"/>
                                        <p:tgtEl>
                                          <p:spTgt spid="19253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80"/>
                                        <p:tgtEl>
                                          <p:spTgt spid="19253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1" dur="80"/>
                                        <p:tgtEl>
                                          <p:spTgt spid="19253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2" dur="80"/>
                                        <p:tgtEl>
                                          <p:spTgt spid="19253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3" dur="80"/>
                                        <p:tgtEl>
                                          <p:spTgt spid="19253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8" dur="80"/>
                                        <p:tgtEl>
                                          <p:spTgt spid="19253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9" dur="80"/>
                                        <p:tgtEl>
                                          <p:spTgt spid="19253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0" dur="80"/>
                                        <p:tgtEl>
                                          <p:spTgt spid="19253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5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5" dur="80"/>
                                        <p:tgtEl>
                                          <p:spTgt spid="19253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6" dur="80"/>
                                        <p:tgtEl>
                                          <p:spTgt spid="19253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7" dur="80"/>
                                        <p:tgtEl>
                                          <p:spTgt spid="19253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2514" grpId="0" animBg="1"/>
      <p:bldP spid="192531" grpId="0"/>
      <p:bldP spid="192532" grpId="0"/>
      <p:bldP spid="192533" grpId="0"/>
      <p:bldP spid="192534" grpId="0"/>
      <p:bldP spid="192535" grpId="0" animBg="1"/>
      <p:bldP spid="19253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Text Box 6"/>
          <p:cNvSpPr txBox="1">
            <a:spLocks noChangeArrowheads="1"/>
          </p:cNvSpPr>
          <p:nvPr/>
        </p:nvSpPr>
        <p:spPr bwMode="auto">
          <a:xfrm>
            <a:off x="1223963" y="2071688"/>
            <a:ext cx="1508125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GB" u="sng">
                <a:latin typeface="Comic Sans MS" pitchFamily="66" charset="0"/>
              </a:rPr>
              <a:t>Problem</a:t>
            </a:r>
          </a:p>
        </p:txBody>
      </p:sp>
      <p:sp>
        <p:nvSpPr>
          <p:cNvPr id="45059" name="Text Box 7"/>
          <p:cNvSpPr txBox="1">
            <a:spLocks noChangeArrowheads="1"/>
          </p:cNvSpPr>
          <p:nvPr/>
        </p:nvSpPr>
        <p:spPr bwMode="auto">
          <a:xfrm>
            <a:off x="1030288" y="2720975"/>
            <a:ext cx="7850187" cy="1373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GB">
                <a:latin typeface="Comic Sans MS" pitchFamily="66" charset="0"/>
              </a:rPr>
              <a:t>The sketch shows a flag-pole YT supported by</a:t>
            </a:r>
          </a:p>
          <a:p>
            <a:pPr eaLnBrk="1" hangingPunct="1"/>
            <a:r>
              <a:rPr lang="en-GB">
                <a:latin typeface="Comic Sans MS" pitchFamily="66" charset="0"/>
              </a:rPr>
              <a:t> a wire. The distance from X to Y is 6m and </a:t>
            </a:r>
          </a:p>
          <a:p>
            <a:pPr eaLnBrk="1" hangingPunct="1"/>
            <a:r>
              <a:rPr lang="en-GB">
                <a:latin typeface="Comic Sans MS" pitchFamily="66" charset="0"/>
              </a:rPr>
              <a:t>angle TXY = 55</a:t>
            </a:r>
            <a:r>
              <a:rPr lang="en-GB" baseline="60000">
                <a:latin typeface="Comic Sans MS" pitchFamily="66" charset="0"/>
              </a:rPr>
              <a:t>o</a:t>
            </a:r>
            <a:r>
              <a:rPr lang="en-GB">
                <a:latin typeface="Comic Sans MS" pitchFamily="66" charset="0"/>
              </a:rPr>
              <a:t>.</a:t>
            </a:r>
          </a:p>
        </p:txBody>
      </p:sp>
      <p:grpSp>
        <p:nvGrpSpPr>
          <p:cNvPr id="45060" name="Group 42"/>
          <p:cNvGrpSpPr>
            <a:grpSpLocks/>
          </p:cNvGrpSpPr>
          <p:nvPr/>
        </p:nvGrpSpPr>
        <p:grpSpPr bwMode="auto">
          <a:xfrm>
            <a:off x="6107113" y="3684588"/>
            <a:ext cx="2622550" cy="2487612"/>
            <a:chOff x="3847" y="2321"/>
            <a:chExt cx="1652" cy="1567"/>
          </a:xfrm>
        </p:grpSpPr>
        <p:sp>
          <p:nvSpPr>
            <p:cNvPr id="45065" name="AutoShape 30"/>
            <p:cNvSpPr>
              <a:spLocks noChangeArrowheads="1"/>
            </p:cNvSpPr>
            <p:nvPr/>
          </p:nvSpPr>
          <p:spPr bwMode="auto">
            <a:xfrm flipH="1">
              <a:off x="4230" y="2551"/>
              <a:ext cx="926" cy="1214"/>
            </a:xfrm>
            <a:prstGeom prst="rtTriangle">
              <a:avLst/>
            </a:prstGeom>
            <a:solidFill>
              <a:schemeClr val="accent1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066" name="Line 31"/>
            <p:cNvSpPr>
              <a:spLocks noChangeShapeType="1"/>
            </p:cNvSpPr>
            <p:nvPr/>
          </p:nvSpPr>
          <p:spPr bwMode="auto">
            <a:xfrm flipV="1">
              <a:off x="3847" y="3771"/>
              <a:ext cx="1652" cy="14"/>
            </a:xfrm>
            <a:prstGeom prst="line">
              <a:avLst/>
            </a:prstGeom>
            <a:noFill/>
            <a:ln w="76200">
              <a:solidFill>
                <a:srgbClr val="080808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5067" name="Rectangle 33"/>
            <p:cNvSpPr>
              <a:spLocks noChangeArrowheads="1"/>
            </p:cNvSpPr>
            <p:nvPr/>
          </p:nvSpPr>
          <p:spPr bwMode="auto">
            <a:xfrm>
              <a:off x="4374" y="3461"/>
              <a:ext cx="470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r>
                <a:rPr lang="en-GB">
                  <a:solidFill>
                    <a:srgbClr val="080808"/>
                  </a:solidFill>
                  <a:latin typeface="Comic Sans MS" pitchFamily="66" charset="0"/>
                </a:rPr>
                <a:t>55</a:t>
              </a:r>
              <a:r>
                <a:rPr lang="en-GB" baseline="60000">
                  <a:solidFill>
                    <a:srgbClr val="080808"/>
                  </a:solidFill>
                  <a:latin typeface="Comic Sans MS" pitchFamily="66" charset="0"/>
                </a:rPr>
                <a:t>o</a:t>
              </a:r>
            </a:p>
          </p:txBody>
        </p:sp>
        <p:sp>
          <p:nvSpPr>
            <p:cNvPr id="45068" name="Rectangle 34"/>
            <p:cNvSpPr>
              <a:spLocks noChangeArrowheads="1"/>
            </p:cNvSpPr>
            <p:nvPr/>
          </p:nvSpPr>
          <p:spPr bwMode="auto">
            <a:xfrm>
              <a:off x="5054" y="3669"/>
              <a:ext cx="76" cy="82"/>
            </a:xfrm>
            <a:prstGeom prst="rect">
              <a:avLst/>
            </a:prstGeom>
            <a:solidFill>
              <a:schemeClr val="accent1"/>
            </a:solidFill>
            <a:ln w="38100">
              <a:solidFill>
                <a:srgbClr val="080808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069" name="Text Box 35"/>
            <p:cNvSpPr txBox="1">
              <a:spLocks noChangeArrowheads="1"/>
            </p:cNvSpPr>
            <p:nvPr/>
          </p:nvSpPr>
          <p:spPr bwMode="auto">
            <a:xfrm>
              <a:off x="3926" y="3419"/>
              <a:ext cx="278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en-GB">
                  <a:latin typeface="Comic Sans MS" pitchFamily="66" charset="0"/>
                </a:rPr>
                <a:t>X</a:t>
              </a:r>
            </a:p>
          </p:txBody>
        </p:sp>
        <p:sp>
          <p:nvSpPr>
            <p:cNvPr id="45070" name="Text Box 36"/>
            <p:cNvSpPr txBox="1">
              <a:spLocks noChangeArrowheads="1"/>
            </p:cNvSpPr>
            <p:nvPr/>
          </p:nvSpPr>
          <p:spPr bwMode="auto">
            <a:xfrm>
              <a:off x="4816" y="2321"/>
              <a:ext cx="268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en-GB">
                  <a:latin typeface="Comic Sans MS" pitchFamily="66" charset="0"/>
                </a:rPr>
                <a:t>T</a:t>
              </a:r>
            </a:p>
          </p:txBody>
        </p:sp>
        <p:sp>
          <p:nvSpPr>
            <p:cNvPr id="45071" name="Text Box 37"/>
            <p:cNvSpPr txBox="1">
              <a:spLocks noChangeArrowheads="1"/>
            </p:cNvSpPr>
            <p:nvPr/>
          </p:nvSpPr>
          <p:spPr bwMode="auto">
            <a:xfrm>
              <a:off x="5179" y="3431"/>
              <a:ext cx="258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en-GB">
                  <a:latin typeface="Comic Sans MS" pitchFamily="66" charset="0"/>
                </a:rPr>
                <a:t>Y</a:t>
              </a:r>
            </a:p>
          </p:txBody>
        </p:sp>
        <p:sp>
          <p:nvSpPr>
            <p:cNvPr id="45072" name="Line 38"/>
            <p:cNvSpPr>
              <a:spLocks noChangeShapeType="1"/>
            </p:cNvSpPr>
            <p:nvPr/>
          </p:nvSpPr>
          <p:spPr bwMode="auto">
            <a:xfrm>
              <a:off x="4231" y="3888"/>
              <a:ext cx="932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5061" name="Text Box 39"/>
          <p:cNvSpPr txBox="1">
            <a:spLocks noChangeArrowheads="1"/>
          </p:cNvSpPr>
          <p:nvPr/>
        </p:nvSpPr>
        <p:spPr bwMode="auto">
          <a:xfrm>
            <a:off x="7212013" y="6148388"/>
            <a:ext cx="677862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GB">
                <a:latin typeface="Comic Sans MS" pitchFamily="66" charset="0"/>
              </a:rPr>
              <a:t>6m</a:t>
            </a:r>
          </a:p>
        </p:txBody>
      </p:sp>
      <p:sp>
        <p:nvSpPr>
          <p:cNvPr id="45062" name="Text Box 40"/>
          <p:cNvSpPr txBox="1">
            <a:spLocks noChangeArrowheads="1"/>
          </p:cNvSpPr>
          <p:nvPr/>
        </p:nvSpPr>
        <p:spPr bwMode="auto">
          <a:xfrm>
            <a:off x="1082675" y="4241800"/>
            <a:ext cx="5475288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GB">
                <a:solidFill>
                  <a:srgbClr val="FFFF00"/>
                </a:solidFill>
                <a:latin typeface="Comic Sans MS" pitchFamily="66" charset="0"/>
              </a:rPr>
              <a:t>Make a scale drawing and work</a:t>
            </a:r>
          </a:p>
          <a:p>
            <a:pPr eaLnBrk="1" hangingPunct="1"/>
            <a:r>
              <a:rPr lang="en-GB">
                <a:solidFill>
                  <a:srgbClr val="FFFF00"/>
                </a:solidFill>
                <a:latin typeface="Comic Sans MS" pitchFamily="66" charset="0"/>
              </a:rPr>
              <a:t>Out the real height of the pole.</a:t>
            </a:r>
          </a:p>
        </p:txBody>
      </p:sp>
      <p:sp>
        <p:nvSpPr>
          <p:cNvPr id="45063" name="Text Box 41"/>
          <p:cNvSpPr txBox="1">
            <a:spLocks noChangeArrowheads="1"/>
          </p:cNvSpPr>
          <p:nvPr/>
        </p:nvSpPr>
        <p:spPr bwMode="auto">
          <a:xfrm>
            <a:off x="1474788" y="5484813"/>
            <a:ext cx="41275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GB">
                <a:latin typeface="Comic Sans MS" pitchFamily="66" charset="0"/>
              </a:rPr>
              <a:t>Use a scale of 1cm = 2m</a:t>
            </a:r>
          </a:p>
        </p:txBody>
      </p:sp>
      <p:sp>
        <p:nvSpPr>
          <p:cNvPr id="23" name="Rectangle 17"/>
          <p:cNvSpPr>
            <a:spLocks noChangeArrowheads="1"/>
          </p:cNvSpPr>
          <p:nvPr/>
        </p:nvSpPr>
        <p:spPr bwMode="auto">
          <a:xfrm>
            <a:off x="1938338" y="508000"/>
            <a:ext cx="5256212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  <a:cs typeface="Arial" charset="0"/>
              </a:rPr>
              <a:t>Scale Drawings &amp; Bearings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5"/>
          <p:cNvSpPr>
            <a:spLocks noChangeArrowheads="1"/>
          </p:cNvSpPr>
          <p:nvPr/>
        </p:nvSpPr>
        <p:spPr bwMode="auto">
          <a:xfrm>
            <a:off x="1660525" y="508000"/>
            <a:ext cx="5256213" cy="695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/>
          <a:p>
            <a:pPr algn="ctr"/>
            <a:r>
              <a:rPr lang="en-GB">
                <a:solidFill>
                  <a:srgbClr val="FF0000"/>
                </a:solidFill>
                <a:latin typeface="Comic Sans MS" pitchFamily="66" charset="0"/>
              </a:rPr>
              <a:t>Scale Drawings &amp; Bearings</a:t>
            </a:r>
          </a:p>
        </p:txBody>
      </p:sp>
      <p:grpSp>
        <p:nvGrpSpPr>
          <p:cNvPr id="46083" name="Group 32"/>
          <p:cNvGrpSpPr>
            <a:grpSpLocks/>
          </p:cNvGrpSpPr>
          <p:nvPr/>
        </p:nvGrpSpPr>
        <p:grpSpPr bwMode="auto">
          <a:xfrm>
            <a:off x="6880225" y="0"/>
            <a:ext cx="1700213" cy="1855788"/>
            <a:chOff x="4519" y="1580"/>
            <a:chExt cx="1071" cy="1169"/>
          </a:xfrm>
        </p:grpSpPr>
        <p:sp>
          <p:nvSpPr>
            <p:cNvPr id="46106" name="AutoShape 22"/>
            <p:cNvSpPr>
              <a:spLocks noChangeArrowheads="1"/>
            </p:cNvSpPr>
            <p:nvPr/>
          </p:nvSpPr>
          <p:spPr bwMode="auto">
            <a:xfrm flipH="1">
              <a:off x="4762" y="1755"/>
              <a:ext cx="588" cy="710"/>
            </a:xfrm>
            <a:prstGeom prst="rtTriangle">
              <a:avLst/>
            </a:prstGeom>
            <a:solidFill>
              <a:schemeClr val="accent1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6107" name="Line 23"/>
            <p:cNvSpPr>
              <a:spLocks noChangeShapeType="1"/>
            </p:cNvSpPr>
            <p:nvPr/>
          </p:nvSpPr>
          <p:spPr bwMode="auto">
            <a:xfrm flipV="1">
              <a:off x="4519" y="2468"/>
              <a:ext cx="1048" cy="9"/>
            </a:xfrm>
            <a:prstGeom prst="line">
              <a:avLst/>
            </a:prstGeom>
            <a:noFill/>
            <a:ln w="76200">
              <a:solidFill>
                <a:srgbClr val="080808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pic>
          <p:nvPicPr>
            <p:cNvPr id="46108" name="Picture 24" descr="scottishflag"/>
            <p:cNvPicPr>
              <a:picLocks noChangeAspect="1" noChangeArrowheads="1" noCrop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331" y="1580"/>
              <a:ext cx="259" cy="1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46109" name="Rectangle 25"/>
            <p:cNvSpPr>
              <a:spLocks noChangeArrowheads="1"/>
            </p:cNvSpPr>
            <p:nvPr/>
          </p:nvSpPr>
          <p:spPr bwMode="auto">
            <a:xfrm>
              <a:off x="4846" y="2314"/>
              <a:ext cx="243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r>
                <a:rPr lang="en-GB" sz="1000">
                  <a:solidFill>
                    <a:srgbClr val="080808"/>
                  </a:solidFill>
                  <a:latin typeface="Comic Sans MS" pitchFamily="66" charset="0"/>
                </a:rPr>
                <a:t>55</a:t>
              </a:r>
              <a:r>
                <a:rPr lang="en-GB" sz="1000" baseline="60000">
                  <a:solidFill>
                    <a:srgbClr val="080808"/>
                  </a:solidFill>
                  <a:latin typeface="Comic Sans MS" pitchFamily="66" charset="0"/>
                </a:rPr>
                <a:t>o</a:t>
              </a:r>
            </a:p>
          </p:txBody>
        </p:sp>
        <p:sp>
          <p:nvSpPr>
            <p:cNvPr id="46110" name="Rectangle 26"/>
            <p:cNvSpPr>
              <a:spLocks noChangeArrowheads="1"/>
            </p:cNvSpPr>
            <p:nvPr/>
          </p:nvSpPr>
          <p:spPr bwMode="auto">
            <a:xfrm>
              <a:off x="5285" y="2409"/>
              <a:ext cx="48" cy="48"/>
            </a:xfrm>
            <a:prstGeom prst="rect">
              <a:avLst/>
            </a:prstGeom>
            <a:solidFill>
              <a:schemeClr val="accent1"/>
            </a:solidFill>
            <a:ln w="38100">
              <a:solidFill>
                <a:srgbClr val="080808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6111" name="Text Box 27"/>
            <p:cNvSpPr txBox="1">
              <a:spLocks noChangeArrowheads="1"/>
            </p:cNvSpPr>
            <p:nvPr/>
          </p:nvSpPr>
          <p:spPr bwMode="auto">
            <a:xfrm>
              <a:off x="4589" y="2295"/>
              <a:ext cx="185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en-GB" sz="1200">
                  <a:latin typeface="Comic Sans MS" pitchFamily="66" charset="0"/>
                </a:rPr>
                <a:t>X</a:t>
              </a:r>
            </a:p>
          </p:txBody>
        </p:sp>
        <p:sp>
          <p:nvSpPr>
            <p:cNvPr id="46112" name="Text Box 28"/>
            <p:cNvSpPr txBox="1">
              <a:spLocks noChangeArrowheads="1"/>
            </p:cNvSpPr>
            <p:nvPr/>
          </p:nvSpPr>
          <p:spPr bwMode="auto">
            <a:xfrm>
              <a:off x="5154" y="1653"/>
              <a:ext cx="181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en-GB" sz="1200">
                  <a:latin typeface="Comic Sans MS" pitchFamily="66" charset="0"/>
                </a:rPr>
                <a:t>T</a:t>
              </a:r>
            </a:p>
          </p:txBody>
        </p:sp>
        <p:sp>
          <p:nvSpPr>
            <p:cNvPr id="46113" name="Text Box 29"/>
            <p:cNvSpPr txBox="1">
              <a:spLocks noChangeArrowheads="1"/>
            </p:cNvSpPr>
            <p:nvPr/>
          </p:nvSpPr>
          <p:spPr bwMode="auto">
            <a:xfrm>
              <a:off x="5384" y="2303"/>
              <a:ext cx="177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en-GB" sz="1200">
                  <a:latin typeface="Comic Sans MS" pitchFamily="66" charset="0"/>
                </a:rPr>
                <a:t>Y</a:t>
              </a:r>
            </a:p>
          </p:txBody>
        </p:sp>
        <p:sp>
          <p:nvSpPr>
            <p:cNvPr id="46114" name="Line 30"/>
            <p:cNvSpPr>
              <a:spLocks noChangeShapeType="1"/>
            </p:cNvSpPr>
            <p:nvPr/>
          </p:nvSpPr>
          <p:spPr bwMode="auto">
            <a:xfrm>
              <a:off x="4763" y="2537"/>
              <a:ext cx="591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115" name="Text Box 31"/>
            <p:cNvSpPr txBox="1">
              <a:spLocks noChangeArrowheads="1"/>
            </p:cNvSpPr>
            <p:nvPr/>
          </p:nvSpPr>
          <p:spPr bwMode="auto">
            <a:xfrm>
              <a:off x="4955" y="2576"/>
              <a:ext cx="250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en-GB" sz="1200">
                  <a:latin typeface="Comic Sans MS" pitchFamily="66" charset="0"/>
                </a:rPr>
                <a:t>6m</a:t>
              </a:r>
            </a:p>
          </p:txBody>
        </p:sp>
      </p:grpSp>
      <p:sp>
        <p:nvSpPr>
          <p:cNvPr id="46084" name="Text Box 33"/>
          <p:cNvSpPr txBox="1">
            <a:spLocks noChangeArrowheads="1"/>
          </p:cNvSpPr>
          <p:nvPr/>
        </p:nvSpPr>
        <p:spPr bwMode="auto">
          <a:xfrm>
            <a:off x="1019175" y="1935163"/>
            <a:ext cx="1539875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GB" u="sng">
                <a:latin typeface="Comic Sans MS" pitchFamily="66" charset="0"/>
              </a:rPr>
              <a:t>Solution</a:t>
            </a:r>
          </a:p>
        </p:txBody>
      </p:sp>
      <p:sp>
        <p:nvSpPr>
          <p:cNvPr id="70690" name="Text Box 34"/>
          <p:cNvSpPr txBox="1">
            <a:spLocks noChangeArrowheads="1"/>
          </p:cNvSpPr>
          <p:nvPr/>
        </p:nvSpPr>
        <p:spPr bwMode="auto">
          <a:xfrm>
            <a:off x="788988" y="2565400"/>
            <a:ext cx="319087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1800" b="1">
                <a:solidFill>
                  <a:schemeClr val="tx2"/>
                </a:solidFill>
                <a:latin typeface="Comic Sans MS" pitchFamily="66" charset="0"/>
              </a:rPr>
              <a:t>Step 1:	Draw line XY=3cm</a:t>
            </a:r>
          </a:p>
        </p:txBody>
      </p:sp>
      <p:sp>
        <p:nvSpPr>
          <p:cNvPr id="70691" name="Line 35"/>
          <p:cNvSpPr>
            <a:spLocks noChangeShapeType="1"/>
          </p:cNvSpPr>
          <p:nvPr/>
        </p:nvSpPr>
        <p:spPr bwMode="auto">
          <a:xfrm flipV="1">
            <a:off x="5868988" y="5568950"/>
            <a:ext cx="21336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0692" name="Text Box 36"/>
          <p:cNvSpPr txBox="1">
            <a:spLocks noChangeArrowheads="1"/>
          </p:cNvSpPr>
          <p:nvPr/>
        </p:nvSpPr>
        <p:spPr bwMode="auto">
          <a:xfrm>
            <a:off x="5643563" y="5641975"/>
            <a:ext cx="3175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algn="r" eaLnBrk="1" hangingPunct="1"/>
            <a:r>
              <a:rPr lang="en-GB" sz="1800"/>
              <a:t>X</a:t>
            </a:r>
          </a:p>
        </p:txBody>
      </p:sp>
      <p:sp>
        <p:nvSpPr>
          <p:cNvPr id="70693" name="Text Box 37"/>
          <p:cNvSpPr txBox="1">
            <a:spLocks noChangeArrowheads="1"/>
          </p:cNvSpPr>
          <p:nvPr/>
        </p:nvSpPr>
        <p:spPr bwMode="auto">
          <a:xfrm>
            <a:off x="7974013" y="5654675"/>
            <a:ext cx="315912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algn="r" eaLnBrk="1" hangingPunct="1"/>
            <a:r>
              <a:rPr lang="en-GB" sz="1800"/>
              <a:t>Y</a:t>
            </a:r>
          </a:p>
        </p:txBody>
      </p:sp>
      <p:sp>
        <p:nvSpPr>
          <p:cNvPr id="70694" name="Text Box 38"/>
          <p:cNvSpPr txBox="1">
            <a:spLocks noChangeArrowheads="1"/>
          </p:cNvSpPr>
          <p:nvPr/>
        </p:nvSpPr>
        <p:spPr bwMode="auto">
          <a:xfrm>
            <a:off x="2879725" y="1974850"/>
            <a:ext cx="37973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2400" dirty="0">
                <a:solidFill>
                  <a:srgbClr val="080808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  <a:cs typeface="Arial" charset="0"/>
              </a:rPr>
              <a:t>Using a scale of 1cm = 2m</a:t>
            </a:r>
          </a:p>
        </p:txBody>
      </p:sp>
      <p:sp>
        <p:nvSpPr>
          <p:cNvPr id="70695" name="Text Box 39"/>
          <p:cNvSpPr txBox="1">
            <a:spLocks noChangeArrowheads="1"/>
          </p:cNvSpPr>
          <p:nvPr/>
        </p:nvSpPr>
        <p:spPr bwMode="auto">
          <a:xfrm>
            <a:off x="788988" y="2936875"/>
            <a:ext cx="4986337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1800" b="1">
                <a:solidFill>
                  <a:schemeClr val="tx2"/>
                </a:solidFill>
                <a:latin typeface="Comic Sans MS" pitchFamily="66" charset="0"/>
              </a:rPr>
              <a:t>Step 2:	Draw a line straight up from Y.</a:t>
            </a:r>
          </a:p>
        </p:txBody>
      </p:sp>
      <p:sp>
        <p:nvSpPr>
          <p:cNvPr id="70696" name="Text Box 40"/>
          <p:cNvSpPr txBox="1">
            <a:spLocks noChangeArrowheads="1"/>
          </p:cNvSpPr>
          <p:nvPr/>
        </p:nvSpPr>
        <p:spPr bwMode="auto">
          <a:xfrm>
            <a:off x="788988" y="3309938"/>
            <a:ext cx="49212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1800" b="1">
                <a:solidFill>
                  <a:schemeClr val="tx2"/>
                </a:solidFill>
                <a:latin typeface="Comic Sans MS" pitchFamily="66" charset="0"/>
              </a:rPr>
              <a:t>Step 3:	Measure angle 55</a:t>
            </a:r>
            <a:r>
              <a:rPr lang="en-GB" sz="1800" b="1" baseline="60000">
                <a:solidFill>
                  <a:schemeClr val="tx2"/>
                </a:solidFill>
                <a:latin typeface="Comic Sans MS" pitchFamily="66" charset="0"/>
              </a:rPr>
              <a:t>o</a:t>
            </a:r>
            <a:r>
              <a:rPr lang="en-GB" sz="1800" b="1">
                <a:solidFill>
                  <a:schemeClr val="tx2"/>
                </a:solidFill>
                <a:latin typeface="Comic Sans MS" pitchFamily="66" charset="0"/>
              </a:rPr>
              <a:t> from X.</a:t>
            </a:r>
          </a:p>
        </p:txBody>
      </p:sp>
      <p:grpSp>
        <p:nvGrpSpPr>
          <p:cNvPr id="3" name="Group 45"/>
          <p:cNvGrpSpPr>
            <a:grpSpLocks/>
          </p:cNvGrpSpPr>
          <p:nvPr/>
        </p:nvGrpSpPr>
        <p:grpSpPr bwMode="auto">
          <a:xfrm>
            <a:off x="4354513" y="3902075"/>
            <a:ext cx="3097212" cy="1847850"/>
            <a:chOff x="2697" y="2055"/>
            <a:chExt cx="1951" cy="1164"/>
          </a:xfrm>
        </p:grpSpPr>
        <p:pic>
          <p:nvPicPr>
            <p:cNvPr id="46104" name="Picture 42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697" y="2055"/>
              <a:ext cx="1951" cy="11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46105" name="Line 43"/>
            <p:cNvSpPr>
              <a:spLocks noChangeShapeType="1"/>
            </p:cNvSpPr>
            <p:nvPr/>
          </p:nvSpPr>
          <p:spPr bwMode="auto">
            <a:xfrm flipV="1">
              <a:off x="3650" y="2378"/>
              <a:ext cx="493" cy="720"/>
            </a:xfrm>
            <a:prstGeom prst="line">
              <a:avLst/>
            </a:prstGeom>
            <a:noFill/>
            <a:ln w="19050">
              <a:solidFill>
                <a:schemeClr val="hlink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pic>
        <p:nvPicPr>
          <p:cNvPr id="70700" name="Picture 4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4831" b="39212"/>
          <a:stretch>
            <a:fillRect/>
          </a:stretch>
        </p:blipFill>
        <p:spPr bwMode="auto">
          <a:xfrm>
            <a:off x="5707063" y="5672138"/>
            <a:ext cx="3436937" cy="719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0702" name="Line 46"/>
          <p:cNvSpPr>
            <a:spLocks noChangeShapeType="1"/>
          </p:cNvSpPr>
          <p:nvPr/>
        </p:nvSpPr>
        <p:spPr bwMode="auto">
          <a:xfrm flipH="1" flipV="1">
            <a:off x="7975600" y="2046288"/>
            <a:ext cx="11113" cy="35274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0703" name="Line 47"/>
          <p:cNvSpPr>
            <a:spLocks noChangeShapeType="1"/>
          </p:cNvSpPr>
          <p:nvPr/>
        </p:nvSpPr>
        <p:spPr bwMode="auto">
          <a:xfrm flipV="1">
            <a:off x="5886450" y="2503488"/>
            <a:ext cx="2100263" cy="3036887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0704" name="Text Box 48"/>
          <p:cNvSpPr txBox="1">
            <a:spLocks noChangeArrowheads="1"/>
          </p:cNvSpPr>
          <p:nvPr/>
        </p:nvSpPr>
        <p:spPr bwMode="auto">
          <a:xfrm>
            <a:off x="788988" y="3681413"/>
            <a:ext cx="492125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1800" b="1">
                <a:solidFill>
                  <a:schemeClr val="tx2"/>
                </a:solidFill>
                <a:latin typeface="Comic Sans MS" pitchFamily="66" charset="0"/>
              </a:rPr>
              <a:t>Step 4:	Draw line from X to vertical line</a:t>
            </a:r>
          </a:p>
          <a:p>
            <a:pPr eaLnBrk="1" hangingPunct="1"/>
            <a:r>
              <a:rPr lang="en-GB" sz="1800" b="1">
                <a:solidFill>
                  <a:schemeClr val="tx2"/>
                </a:solidFill>
                <a:latin typeface="Comic Sans MS" pitchFamily="66" charset="0"/>
              </a:rPr>
              <a:t>         and mark T at crossover point.</a:t>
            </a:r>
          </a:p>
        </p:txBody>
      </p:sp>
      <p:sp>
        <p:nvSpPr>
          <p:cNvPr id="70705" name="Text Box 49"/>
          <p:cNvSpPr txBox="1">
            <a:spLocks noChangeArrowheads="1"/>
          </p:cNvSpPr>
          <p:nvPr/>
        </p:nvSpPr>
        <p:spPr bwMode="auto">
          <a:xfrm>
            <a:off x="7516813" y="2179638"/>
            <a:ext cx="392112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GB"/>
              <a:t>T</a:t>
            </a:r>
          </a:p>
        </p:txBody>
      </p:sp>
      <p:sp>
        <p:nvSpPr>
          <p:cNvPr id="70706" name="Text Box 50"/>
          <p:cNvSpPr txBox="1">
            <a:spLocks noChangeArrowheads="1"/>
          </p:cNvSpPr>
          <p:nvPr/>
        </p:nvSpPr>
        <p:spPr bwMode="auto">
          <a:xfrm>
            <a:off x="788988" y="4329113"/>
            <a:ext cx="33210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1800" b="1">
                <a:solidFill>
                  <a:schemeClr val="tx2"/>
                </a:solidFill>
                <a:latin typeface="Comic Sans MS" pitchFamily="66" charset="0"/>
              </a:rPr>
              <a:t>Step 5:	Measure length YT.</a:t>
            </a:r>
          </a:p>
        </p:txBody>
      </p:sp>
      <p:sp>
        <p:nvSpPr>
          <p:cNvPr id="70707" name="Text Box 51"/>
          <p:cNvSpPr txBox="1">
            <a:spLocks noChangeArrowheads="1"/>
          </p:cNvSpPr>
          <p:nvPr/>
        </p:nvSpPr>
        <p:spPr bwMode="auto">
          <a:xfrm>
            <a:off x="788988" y="4702175"/>
            <a:ext cx="332105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1800" b="1">
                <a:solidFill>
                  <a:schemeClr val="tx2"/>
                </a:solidFill>
                <a:latin typeface="Comic Sans MS" pitchFamily="66" charset="0"/>
              </a:rPr>
              <a:t>Step 6:	Multiply length YT.</a:t>
            </a:r>
          </a:p>
          <a:p>
            <a:pPr eaLnBrk="1" hangingPunct="1"/>
            <a:r>
              <a:rPr lang="en-GB" sz="1800" b="1">
                <a:solidFill>
                  <a:schemeClr val="tx2"/>
                </a:solidFill>
                <a:latin typeface="Comic Sans MS" pitchFamily="66" charset="0"/>
              </a:rPr>
              <a:t>         by scale factor.</a:t>
            </a:r>
          </a:p>
        </p:txBody>
      </p:sp>
      <p:pic>
        <p:nvPicPr>
          <p:cNvPr id="70708" name="Picture 5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4831" r="39212"/>
          <a:stretch>
            <a:fillRect/>
          </a:stretch>
        </p:blipFill>
        <p:spPr bwMode="auto">
          <a:xfrm>
            <a:off x="7989888" y="2241550"/>
            <a:ext cx="719137" cy="3533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0709" name="Text Box 53"/>
          <p:cNvSpPr txBox="1">
            <a:spLocks noChangeArrowheads="1"/>
          </p:cNvSpPr>
          <p:nvPr/>
        </p:nvSpPr>
        <p:spPr bwMode="auto">
          <a:xfrm>
            <a:off x="3979863" y="4302125"/>
            <a:ext cx="10255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2400">
                <a:solidFill>
                  <a:srgbClr val="FF0000"/>
                </a:solidFill>
                <a:latin typeface="Comic Sans MS" pitchFamily="66" charset="0"/>
              </a:rPr>
              <a:t>4.3cm</a:t>
            </a:r>
          </a:p>
        </p:txBody>
      </p:sp>
      <p:sp>
        <p:nvSpPr>
          <p:cNvPr id="70710" name="Text Box 54"/>
          <p:cNvSpPr txBox="1">
            <a:spLocks noChangeArrowheads="1"/>
          </p:cNvSpPr>
          <p:nvPr/>
        </p:nvSpPr>
        <p:spPr bwMode="auto">
          <a:xfrm>
            <a:off x="1660525" y="5319713"/>
            <a:ext cx="2541588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GB">
                <a:solidFill>
                  <a:srgbClr val="FF0000"/>
                </a:solidFill>
                <a:latin typeface="Comic Sans MS" pitchFamily="66" charset="0"/>
              </a:rPr>
              <a:t>4.3 x 2 = 8.6m</a:t>
            </a:r>
          </a:p>
        </p:txBody>
      </p:sp>
      <p:sp>
        <p:nvSpPr>
          <p:cNvPr id="70711" name="Text Box 55"/>
          <p:cNvSpPr txBox="1">
            <a:spLocks noChangeArrowheads="1"/>
          </p:cNvSpPr>
          <p:nvPr/>
        </p:nvSpPr>
        <p:spPr bwMode="auto">
          <a:xfrm>
            <a:off x="865188" y="5799138"/>
            <a:ext cx="3735387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GB">
                <a:latin typeface="Comic Sans MS" pitchFamily="66" charset="0"/>
              </a:rPr>
              <a:t>Flag pole is 8.6m high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706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7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07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7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707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7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7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00"/>
                                        <p:tgtEl>
                                          <p:spTgt spid="707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7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4" dur="500"/>
                                        <p:tgtEl>
                                          <p:spTgt spid="707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7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7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5" dur="500"/>
                                        <p:tgtEl>
                                          <p:spTgt spid="7070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07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7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7070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7070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707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7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 nodeType="clickPar">
                      <p:stCondLst>
                        <p:cond delay="indefinite"/>
                      </p:stCondLst>
                      <p:childTnLst>
                        <p:par>
                          <p:cTn id="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7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81" dur="500"/>
                                        <p:tgtEl>
                                          <p:spTgt spid="707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2" dur="500"/>
                                        <p:tgtEl>
                                          <p:spTgt spid="707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3" dur="500"/>
                                        <p:tgtEl>
                                          <p:spTgt spid="707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 nodeType="clickPar">
                      <p:stCondLst>
                        <p:cond delay="indefinite"/>
                      </p:stCondLst>
                      <p:childTnLst>
                        <p:par>
                          <p:cTn id="8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7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88" dur="80"/>
                                        <p:tgtEl>
                                          <p:spTgt spid="707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9" dur="80"/>
                                        <p:tgtEl>
                                          <p:spTgt spid="707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0" dur="80"/>
                                        <p:tgtEl>
                                          <p:spTgt spid="707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0690" grpId="0"/>
      <p:bldP spid="70691" grpId="0" animBg="1"/>
      <p:bldP spid="70692" grpId="0"/>
      <p:bldP spid="70693" grpId="0"/>
      <p:bldP spid="70695" grpId="0"/>
      <p:bldP spid="70696" grpId="0"/>
      <p:bldP spid="70702" grpId="0" animBg="1"/>
      <p:bldP spid="70703" grpId="0" animBg="1"/>
      <p:bldP spid="70704" grpId="0"/>
      <p:bldP spid="70705" grpId="0"/>
      <p:bldP spid="70706" grpId="0"/>
      <p:bldP spid="70707" grpId="0"/>
      <p:bldP spid="70709" grpId="0"/>
      <p:bldP spid="70710" grpId="0"/>
      <p:bldP spid="7071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81" name="Rectangle 5"/>
          <p:cNvSpPr>
            <a:spLocks noChangeArrowheads="1"/>
          </p:cNvSpPr>
          <p:nvPr/>
        </p:nvSpPr>
        <p:spPr bwMode="auto">
          <a:xfrm>
            <a:off x="1690688" y="2344738"/>
            <a:ext cx="216058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800" u="sng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  <a:cs typeface="Arial" charset="0"/>
              </a:rPr>
              <a:t>Learning Intention</a:t>
            </a:r>
          </a:p>
        </p:txBody>
      </p:sp>
      <p:sp>
        <p:nvSpPr>
          <p:cNvPr id="75782" name="Rectangle 6"/>
          <p:cNvSpPr>
            <a:spLocks noChangeArrowheads="1"/>
          </p:cNvSpPr>
          <p:nvPr/>
        </p:nvSpPr>
        <p:spPr bwMode="auto">
          <a:xfrm>
            <a:off x="6075363" y="2344738"/>
            <a:ext cx="194786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800" u="sng"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  <a:cs typeface="Arial" charset="0"/>
              </a:rPr>
              <a:t>Success Criteria</a:t>
            </a:r>
          </a:p>
        </p:txBody>
      </p:sp>
      <p:sp>
        <p:nvSpPr>
          <p:cNvPr id="47108" name="Line 7"/>
          <p:cNvSpPr>
            <a:spLocks noChangeShapeType="1"/>
          </p:cNvSpPr>
          <p:nvPr/>
        </p:nvSpPr>
        <p:spPr bwMode="auto">
          <a:xfrm>
            <a:off x="4914900" y="2413000"/>
            <a:ext cx="0" cy="34544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5784" name="Rectangle 8"/>
          <p:cNvSpPr>
            <a:spLocks noChangeArrowheads="1"/>
          </p:cNvSpPr>
          <p:nvPr/>
        </p:nvSpPr>
        <p:spPr bwMode="auto">
          <a:xfrm>
            <a:off x="977900" y="3044825"/>
            <a:ext cx="3886200" cy="203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marL="800100" lvl="1" indent="-342900">
              <a:buFontTx/>
              <a:buAutoNum type="arabicPeriod"/>
            </a:pPr>
            <a:r>
              <a:rPr lang="en-GB" sz="1800">
                <a:solidFill>
                  <a:srgbClr val="FFFF00"/>
                </a:solidFill>
                <a:latin typeface="Comic Sans MS" pitchFamily="66" charset="0"/>
              </a:rPr>
              <a:t>To show how to write down directions using a map.</a:t>
            </a:r>
          </a:p>
          <a:p>
            <a:pPr marL="800100" lvl="1" indent="-342900"/>
            <a:endParaRPr lang="en-GB" sz="1800">
              <a:solidFill>
                <a:srgbClr val="FFFF00"/>
              </a:solidFill>
              <a:latin typeface="Comic Sans MS" pitchFamily="66" charset="0"/>
            </a:endParaRPr>
          </a:p>
          <a:p>
            <a:pPr marL="800100" lvl="1" indent="-342900"/>
            <a:r>
              <a:rPr lang="en-GB" sz="1800">
                <a:solidFill>
                  <a:srgbClr val="FFFF00"/>
                </a:solidFill>
                <a:latin typeface="Comic Sans MS" pitchFamily="66" charset="0"/>
              </a:rPr>
              <a:t>2. 	To explain how to construct a scale drawing using bearings.</a:t>
            </a:r>
          </a:p>
          <a:p>
            <a:pPr marL="800100" lvl="1" indent="-342900">
              <a:buFontTx/>
              <a:buAutoNum type="arabicPeriod"/>
            </a:pPr>
            <a:endParaRPr lang="en-GB" sz="1800">
              <a:solidFill>
                <a:srgbClr val="FFFF00"/>
              </a:solidFill>
              <a:latin typeface="Comic Sans MS" pitchFamily="66" charset="0"/>
            </a:endParaRPr>
          </a:p>
        </p:txBody>
      </p:sp>
      <p:sp>
        <p:nvSpPr>
          <p:cNvPr id="75785" name="Rectangle 9"/>
          <p:cNvSpPr>
            <a:spLocks noChangeArrowheads="1"/>
          </p:cNvSpPr>
          <p:nvPr/>
        </p:nvSpPr>
        <p:spPr bwMode="auto">
          <a:xfrm>
            <a:off x="5537200" y="2892425"/>
            <a:ext cx="3360738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marL="342900" indent="-342900"/>
            <a:r>
              <a:rPr lang="en-GB" sz="1800">
                <a:latin typeface="Comic Sans MS" pitchFamily="66" charset="0"/>
              </a:rPr>
              <a:t>1.  Be able to make sense of a map.</a:t>
            </a:r>
          </a:p>
        </p:txBody>
      </p:sp>
      <p:sp>
        <p:nvSpPr>
          <p:cNvPr id="75789" name="Rectangle 13"/>
          <p:cNvSpPr>
            <a:spLocks noChangeArrowheads="1"/>
          </p:cNvSpPr>
          <p:nvPr/>
        </p:nvSpPr>
        <p:spPr bwMode="auto">
          <a:xfrm>
            <a:off x="658813" y="374650"/>
            <a:ext cx="6843712" cy="949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3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  <a:cs typeface="Arial" charset="0"/>
              </a:rPr>
              <a:t> Directions &amp; Scale Drawings</a:t>
            </a:r>
          </a:p>
        </p:txBody>
      </p:sp>
      <p:sp>
        <p:nvSpPr>
          <p:cNvPr id="14" name="Rectangle 9"/>
          <p:cNvSpPr>
            <a:spLocks noChangeArrowheads="1"/>
          </p:cNvSpPr>
          <p:nvPr/>
        </p:nvSpPr>
        <p:spPr bwMode="auto">
          <a:xfrm>
            <a:off x="5551488" y="3598863"/>
            <a:ext cx="3360737" cy="1754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marL="342900" indent="-342900">
              <a:buFontTx/>
              <a:buAutoNum type="arabicPeriod" startAt="2"/>
            </a:pPr>
            <a:r>
              <a:rPr lang="en-GB" sz="1800">
                <a:latin typeface="Comic Sans MS" pitchFamily="66" charset="0"/>
              </a:rPr>
              <a:t>Write down accurate directions from a map.</a:t>
            </a:r>
          </a:p>
          <a:p>
            <a:pPr marL="342900" indent="-342900"/>
            <a:endParaRPr lang="en-GB" sz="1800">
              <a:latin typeface="Comic Sans MS" pitchFamily="66" charset="0"/>
            </a:endParaRPr>
          </a:p>
          <a:p>
            <a:pPr marL="342900" indent="-342900"/>
            <a:r>
              <a:rPr lang="en-GB" sz="1800">
                <a:latin typeface="Comic Sans MS" pitchFamily="66" charset="0"/>
              </a:rPr>
              <a:t>3. 	Construct and interpret an accurate scale drawing.</a:t>
            </a:r>
          </a:p>
          <a:p>
            <a:pPr marL="342900" indent="-342900">
              <a:buFontTx/>
              <a:buAutoNum type="arabicPeriod" startAt="2"/>
            </a:pPr>
            <a:endParaRPr lang="en-GB" sz="180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57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757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5784" grpId="0"/>
      <p:bldP spid="75785" grpId="0"/>
      <p:bldP spid="1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Date Placeholder 1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E266259C-E252-4CF3-BB89-F5ADC40FA749}" type="datetime5">
              <a:rPr lang="en-GB"/>
              <a:pPr>
                <a:defRPr/>
              </a:pPr>
              <a:t>18-Jan-19</a:t>
            </a:fld>
            <a:endParaRPr lang="en-GB"/>
          </a:p>
        </p:txBody>
      </p:sp>
      <p:sp>
        <p:nvSpPr>
          <p:cNvPr id="48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2282825" y="1865313"/>
            <a:ext cx="3694113" cy="3694112"/>
            <a:chOff x="1438" y="1175"/>
            <a:chExt cx="2327" cy="2327"/>
          </a:xfrm>
        </p:grpSpPr>
        <p:sp>
          <p:nvSpPr>
            <p:cNvPr id="48173" name="Oval 4"/>
            <p:cNvSpPr>
              <a:spLocks noChangeArrowheads="1"/>
            </p:cNvSpPr>
            <p:nvPr/>
          </p:nvSpPr>
          <p:spPr bwMode="auto">
            <a:xfrm>
              <a:off x="1445" y="1188"/>
              <a:ext cx="2314" cy="2314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grpSp>
          <p:nvGrpSpPr>
            <p:cNvPr id="48174" name="Group 5"/>
            <p:cNvGrpSpPr>
              <a:grpSpLocks/>
            </p:cNvGrpSpPr>
            <p:nvPr/>
          </p:nvGrpSpPr>
          <p:grpSpPr bwMode="auto">
            <a:xfrm>
              <a:off x="1438" y="1175"/>
              <a:ext cx="2327" cy="2327"/>
              <a:chOff x="1438" y="1175"/>
              <a:chExt cx="2327" cy="2327"/>
            </a:xfrm>
          </p:grpSpPr>
          <p:sp>
            <p:nvSpPr>
              <p:cNvPr id="48175" name="Line 6"/>
              <p:cNvSpPr>
                <a:spLocks noChangeShapeType="1"/>
              </p:cNvSpPr>
              <p:nvPr/>
            </p:nvSpPr>
            <p:spPr bwMode="auto">
              <a:xfrm>
                <a:off x="1438" y="2345"/>
                <a:ext cx="2327" cy="0"/>
              </a:xfrm>
              <a:prstGeom prst="line">
                <a:avLst/>
              </a:prstGeom>
              <a:noFill/>
              <a:ln w="19050">
                <a:solidFill>
                  <a:schemeClr val="accent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8176" name="Line 7"/>
              <p:cNvSpPr>
                <a:spLocks noChangeShapeType="1"/>
              </p:cNvSpPr>
              <p:nvPr/>
            </p:nvSpPr>
            <p:spPr bwMode="auto">
              <a:xfrm rot="-5400000">
                <a:off x="1438" y="2339"/>
                <a:ext cx="2327" cy="0"/>
              </a:xfrm>
              <a:prstGeom prst="line">
                <a:avLst/>
              </a:prstGeom>
              <a:noFill/>
              <a:ln w="19050">
                <a:solidFill>
                  <a:schemeClr val="accent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82952" name="Text Box 8"/>
          <p:cNvSpPr txBox="1">
            <a:spLocks noChangeArrowheads="1"/>
          </p:cNvSpPr>
          <p:nvPr/>
        </p:nvSpPr>
        <p:spPr bwMode="auto">
          <a:xfrm>
            <a:off x="2889250" y="236538"/>
            <a:ext cx="2600325" cy="495300"/>
          </a:xfrm>
          <a:prstGeom prst="rect">
            <a:avLst/>
          </a:prstGeom>
          <a:gradFill rotWithShape="0">
            <a:gsLst>
              <a:gs pos="0">
                <a:schemeClr val="hlink">
                  <a:gamma/>
                  <a:shade val="66275"/>
                  <a:invGamma/>
                </a:schemeClr>
              </a:gs>
              <a:gs pos="50000">
                <a:schemeClr val="hlink"/>
              </a:gs>
              <a:gs pos="100000">
                <a:schemeClr val="hlink">
                  <a:gamma/>
                  <a:shade val="66275"/>
                  <a:invGamma/>
                </a:schemeClr>
              </a:gs>
            </a:gsLst>
            <a:lin ang="5400000" scaled="1"/>
          </a:gradFill>
          <a:ln w="38100">
            <a:solidFill>
              <a:srgbClr val="B2B2B2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GB" sz="2400">
                <a:solidFill>
                  <a:srgbClr val="FFFFFF"/>
                </a:solidFill>
                <a:latin typeface="Comic Sans MS" pitchFamily="66" charset="0"/>
                <a:cs typeface="Arial" charset="0"/>
              </a:rPr>
              <a:t>Compass Points</a:t>
            </a:r>
          </a:p>
        </p:txBody>
      </p:sp>
      <p:grpSp>
        <p:nvGrpSpPr>
          <p:cNvPr id="4" name="Group 9"/>
          <p:cNvGrpSpPr>
            <a:grpSpLocks/>
          </p:cNvGrpSpPr>
          <p:nvPr/>
        </p:nvGrpSpPr>
        <p:grpSpPr bwMode="auto">
          <a:xfrm>
            <a:off x="698500" y="968375"/>
            <a:ext cx="6815138" cy="5408613"/>
            <a:chOff x="440" y="610"/>
            <a:chExt cx="4293" cy="3407"/>
          </a:xfrm>
        </p:grpSpPr>
        <p:sp>
          <p:nvSpPr>
            <p:cNvPr id="48152" name="Text Box 10"/>
            <p:cNvSpPr txBox="1">
              <a:spLocks noChangeArrowheads="1"/>
            </p:cNvSpPr>
            <p:nvPr/>
          </p:nvSpPr>
          <p:spPr bwMode="auto">
            <a:xfrm>
              <a:off x="2416" y="920"/>
              <a:ext cx="380" cy="198"/>
            </a:xfrm>
            <a:prstGeom prst="rect">
              <a:avLst/>
            </a:prstGeom>
            <a:gradFill rotWithShape="0">
              <a:gsLst>
                <a:gs pos="0">
                  <a:srgbClr val="A9A987"/>
                </a:gs>
                <a:gs pos="50000">
                  <a:srgbClr val="FFFFCC"/>
                </a:gs>
                <a:gs pos="100000">
                  <a:srgbClr val="A9A987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GB" sz="1400">
                  <a:solidFill>
                    <a:srgbClr val="333399"/>
                  </a:solidFill>
                  <a:latin typeface="Comic Sans MS" pitchFamily="66" charset="0"/>
                </a:rPr>
                <a:t>N</a:t>
              </a:r>
            </a:p>
          </p:txBody>
        </p:sp>
        <p:sp>
          <p:nvSpPr>
            <p:cNvPr id="48153" name="Text Box 11"/>
            <p:cNvSpPr txBox="1">
              <a:spLocks noChangeArrowheads="1"/>
            </p:cNvSpPr>
            <p:nvPr/>
          </p:nvSpPr>
          <p:spPr bwMode="auto">
            <a:xfrm>
              <a:off x="2416" y="3553"/>
              <a:ext cx="380" cy="198"/>
            </a:xfrm>
            <a:prstGeom prst="rect">
              <a:avLst/>
            </a:prstGeom>
            <a:gradFill rotWithShape="0">
              <a:gsLst>
                <a:gs pos="0">
                  <a:srgbClr val="A9A987"/>
                </a:gs>
                <a:gs pos="50000">
                  <a:srgbClr val="FFFFCC"/>
                </a:gs>
                <a:gs pos="100000">
                  <a:srgbClr val="A9A987"/>
                </a:gs>
              </a:gsLst>
              <a:lin ang="5400000" scaled="1"/>
            </a:gradFill>
            <a:ln w="9525">
              <a:solidFill>
                <a:srgbClr val="FF3300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>
              <a:lvl1pPr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GB" sz="1400">
                  <a:solidFill>
                    <a:srgbClr val="333399"/>
                  </a:solidFill>
                  <a:latin typeface="Comic Sans MS" pitchFamily="66" charset="0"/>
                </a:rPr>
                <a:t>S</a:t>
              </a:r>
            </a:p>
          </p:txBody>
        </p:sp>
        <p:sp>
          <p:nvSpPr>
            <p:cNvPr id="48154" name="Text Box 12"/>
            <p:cNvSpPr txBox="1">
              <a:spLocks noChangeArrowheads="1"/>
            </p:cNvSpPr>
            <p:nvPr/>
          </p:nvSpPr>
          <p:spPr bwMode="auto">
            <a:xfrm>
              <a:off x="3828" y="2237"/>
              <a:ext cx="380" cy="198"/>
            </a:xfrm>
            <a:prstGeom prst="rect">
              <a:avLst/>
            </a:prstGeom>
            <a:gradFill rotWithShape="0">
              <a:gsLst>
                <a:gs pos="0">
                  <a:srgbClr val="A9A987"/>
                </a:gs>
                <a:gs pos="50000">
                  <a:srgbClr val="FFFFCC"/>
                </a:gs>
                <a:gs pos="100000">
                  <a:srgbClr val="A9A987"/>
                </a:gs>
              </a:gsLst>
              <a:lin ang="5400000" scaled="1"/>
            </a:gradFill>
            <a:ln w="9525">
              <a:solidFill>
                <a:srgbClr val="FF3300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>
              <a:lvl1pPr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GB" sz="1400">
                  <a:solidFill>
                    <a:srgbClr val="333399"/>
                  </a:solidFill>
                  <a:latin typeface="Comic Sans MS" pitchFamily="66" charset="0"/>
                </a:rPr>
                <a:t>E</a:t>
              </a:r>
            </a:p>
          </p:txBody>
        </p:sp>
        <p:sp>
          <p:nvSpPr>
            <p:cNvPr id="48155" name="Text Box 13"/>
            <p:cNvSpPr txBox="1">
              <a:spLocks noChangeArrowheads="1"/>
            </p:cNvSpPr>
            <p:nvPr/>
          </p:nvSpPr>
          <p:spPr bwMode="auto">
            <a:xfrm>
              <a:off x="944" y="2213"/>
              <a:ext cx="439" cy="198"/>
            </a:xfrm>
            <a:prstGeom prst="rect">
              <a:avLst/>
            </a:prstGeom>
            <a:gradFill rotWithShape="0">
              <a:gsLst>
                <a:gs pos="0">
                  <a:srgbClr val="A9A987"/>
                </a:gs>
                <a:gs pos="50000">
                  <a:srgbClr val="FFFFCC"/>
                </a:gs>
                <a:gs pos="100000">
                  <a:srgbClr val="A9A987"/>
                </a:gs>
              </a:gsLst>
              <a:lin ang="5400000" scaled="1"/>
            </a:gradFill>
            <a:ln w="9525">
              <a:solidFill>
                <a:srgbClr val="FF3300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>
              <a:lvl1pPr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GB" sz="1400">
                  <a:solidFill>
                    <a:srgbClr val="333399"/>
                  </a:solidFill>
                  <a:latin typeface="Comic Sans MS" pitchFamily="66" charset="0"/>
                </a:rPr>
                <a:t>W</a:t>
              </a:r>
            </a:p>
          </p:txBody>
        </p:sp>
        <p:sp>
          <p:nvSpPr>
            <p:cNvPr id="48156" name="Text Box 14"/>
            <p:cNvSpPr txBox="1">
              <a:spLocks noChangeArrowheads="1"/>
            </p:cNvSpPr>
            <p:nvPr/>
          </p:nvSpPr>
          <p:spPr bwMode="auto">
            <a:xfrm>
              <a:off x="4258" y="2211"/>
              <a:ext cx="475" cy="2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1800">
                  <a:solidFill>
                    <a:srgbClr val="000000"/>
                  </a:solidFill>
                  <a:latin typeface="Comic Sans MS" pitchFamily="66" charset="0"/>
                </a:rPr>
                <a:t>090</a:t>
              </a:r>
              <a:r>
                <a:rPr lang="en-GB" sz="1800" baseline="30000">
                  <a:solidFill>
                    <a:srgbClr val="000000"/>
                  </a:solidFill>
                  <a:latin typeface="Comic Sans MS" pitchFamily="66" charset="0"/>
                </a:rPr>
                <a:t>o</a:t>
              </a:r>
              <a:endParaRPr lang="en-GB" sz="1800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48157" name="Text Box 15"/>
            <p:cNvSpPr txBox="1">
              <a:spLocks noChangeArrowheads="1"/>
            </p:cNvSpPr>
            <p:nvPr/>
          </p:nvSpPr>
          <p:spPr bwMode="auto">
            <a:xfrm>
              <a:off x="2201" y="610"/>
              <a:ext cx="787" cy="2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1800">
                  <a:solidFill>
                    <a:srgbClr val="000000"/>
                  </a:solidFill>
                  <a:latin typeface="Comic Sans MS" pitchFamily="66" charset="0"/>
                </a:rPr>
                <a:t>360/000</a:t>
              </a:r>
              <a:r>
                <a:rPr lang="en-GB" sz="1800" baseline="30000">
                  <a:solidFill>
                    <a:srgbClr val="000000"/>
                  </a:solidFill>
                  <a:latin typeface="Comic Sans MS" pitchFamily="66" charset="0"/>
                </a:rPr>
                <a:t>o</a:t>
              </a:r>
              <a:endParaRPr lang="en-GB" sz="1800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48158" name="Text Box 16"/>
            <p:cNvSpPr txBox="1">
              <a:spLocks noChangeArrowheads="1"/>
            </p:cNvSpPr>
            <p:nvPr/>
          </p:nvSpPr>
          <p:spPr bwMode="auto">
            <a:xfrm>
              <a:off x="440" y="2170"/>
              <a:ext cx="475" cy="2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GB" sz="1800">
                  <a:solidFill>
                    <a:srgbClr val="000000"/>
                  </a:solidFill>
                  <a:latin typeface="Comic Sans MS" pitchFamily="66" charset="0"/>
                </a:rPr>
                <a:t>270</a:t>
              </a:r>
              <a:r>
                <a:rPr lang="en-GB" sz="1800" baseline="30000">
                  <a:solidFill>
                    <a:srgbClr val="000000"/>
                  </a:solidFill>
                  <a:latin typeface="Comic Sans MS" pitchFamily="66" charset="0"/>
                </a:rPr>
                <a:t>o</a:t>
              </a:r>
              <a:endParaRPr lang="en-GB" sz="1800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48159" name="Text Box 17"/>
            <p:cNvSpPr txBox="1">
              <a:spLocks noChangeArrowheads="1"/>
            </p:cNvSpPr>
            <p:nvPr/>
          </p:nvSpPr>
          <p:spPr bwMode="auto">
            <a:xfrm>
              <a:off x="2364" y="3780"/>
              <a:ext cx="475" cy="2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GB" sz="1800">
                  <a:solidFill>
                    <a:srgbClr val="000000"/>
                  </a:solidFill>
                  <a:latin typeface="Comic Sans MS" pitchFamily="66" charset="0"/>
                </a:rPr>
                <a:t>180</a:t>
              </a:r>
              <a:r>
                <a:rPr lang="en-GB" sz="1800" baseline="30000">
                  <a:solidFill>
                    <a:srgbClr val="000000"/>
                  </a:solidFill>
                  <a:latin typeface="Comic Sans MS" pitchFamily="66" charset="0"/>
                </a:rPr>
                <a:t>o</a:t>
              </a:r>
              <a:endParaRPr lang="en-GB" sz="1800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grpSp>
          <p:nvGrpSpPr>
            <p:cNvPr id="48160" name="Group 18"/>
            <p:cNvGrpSpPr>
              <a:grpSpLocks/>
            </p:cNvGrpSpPr>
            <p:nvPr/>
          </p:nvGrpSpPr>
          <p:grpSpPr bwMode="auto">
            <a:xfrm>
              <a:off x="1496" y="1192"/>
              <a:ext cx="2264" cy="2264"/>
              <a:chOff x="1496" y="1192"/>
              <a:chExt cx="2264" cy="2264"/>
            </a:xfrm>
          </p:grpSpPr>
          <p:sp>
            <p:nvSpPr>
              <p:cNvPr id="48161" name="Oval 19"/>
              <p:cNvSpPr>
                <a:spLocks noChangeArrowheads="1"/>
              </p:cNvSpPr>
              <p:nvPr/>
            </p:nvSpPr>
            <p:spPr bwMode="auto">
              <a:xfrm>
                <a:off x="2976" y="1236"/>
                <a:ext cx="40" cy="40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48162" name="Oval 20"/>
              <p:cNvSpPr>
                <a:spLocks noChangeArrowheads="1"/>
              </p:cNvSpPr>
              <p:nvPr/>
            </p:nvSpPr>
            <p:spPr bwMode="auto">
              <a:xfrm>
                <a:off x="3404" y="1516"/>
                <a:ext cx="40" cy="40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48163" name="Oval 21"/>
              <p:cNvSpPr>
                <a:spLocks noChangeArrowheads="1"/>
              </p:cNvSpPr>
              <p:nvPr/>
            </p:nvSpPr>
            <p:spPr bwMode="auto">
              <a:xfrm>
                <a:off x="3720" y="2124"/>
                <a:ext cx="40" cy="40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48164" name="Oval 22"/>
              <p:cNvSpPr>
                <a:spLocks noChangeArrowheads="1"/>
              </p:cNvSpPr>
              <p:nvPr/>
            </p:nvSpPr>
            <p:spPr bwMode="auto">
              <a:xfrm>
                <a:off x="3668" y="2728"/>
                <a:ext cx="40" cy="40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48165" name="Oval 23"/>
              <p:cNvSpPr>
                <a:spLocks noChangeArrowheads="1"/>
              </p:cNvSpPr>
              <p:nvPr/>
            </p:nvSpPr>
            <p:spPr bwMode="auto">
              <a:xfrm>
                <a:off x="3388" y="3164"/>
                <a:ext cx="40" cy="40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48166" name="Oval 24"/>
              <p:cNvSpPr>
                <a:spLocks noChangeArrowheads="1"/>
              </p:cNvSpPr>
              <p:nvPr/>
            </p:nvSpPr>
            <p:spPr bwMode="auto">
              <a:xfrm>
                <a:off x="2964" y="3416"/>
                <a:ext cx="40" cy="40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48167" name="Oval 25"/>
              <p:cNvSpPr>
                <a:spLocks noChangeArrowheads="1"/>
              </p:cNvSpPr>
              <p:nvPr/>
            </p:nvSpPr>
            <p:spPr bwMode="auto">
              <a:xfrm>
                <a:off x="2008" y="3332"/>
                <a:ext cx="40" cy="40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48168" name="Oval 26"/>
              <p:cNvSpPr>
                <a:spLocks noChangeArrowheads="1"/>
              </p:cNvSpPr>
              <p:nvPr/>
            </p:nvSpPr>
            <p:spPr bwMode="auto">
              <a:xfrm>
                <a:off x="1748" y="3132"/>
                <a:ext cx="40" cy="40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48169" name="Oval 27"/>
              <p:cNvSpPr>
                <a:spLocks noChangeArrowheads="1"/>
              </p:cNvSpPr>
              <p:nvPr/>
            </p:nvSpPr>
            <p:spPr bwMode="auto">
              <a:xfrm>
                <a:off x="1496" y="2704"/>
                <a:ext cx="40" cy="40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48170" name="Oval 28"/>
              <p:cNvSpPr>
                <a:spLocks noChangeArrowheads="1"/>
              </p:cNvSpPr>
              <p:nvPr/>
            </p:nvSpPr>
            <p:spPr bwMode="auto">
              <a:xfrm>
                <a:off x="1508" y="1908"/>
                <a:ext cx="40" cy="40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48171" name="Oval 29"/>
              <p:cNvSpPr>
                <a:spLocks noChangeArrowheads="1"/>
              </p:cNvSpPr>
              <p:nvPr/>
            </p:nvSpPr>
            <p:spPr bwMode="auto">
              <a:xfrm>
                <a:off x="1772" y="1500"/>
                <a:ext cx="40" cy="40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48172" name="Oval 30"/>
              <p:cNvSpPr>
                <a:spLocks noChangeArrowheads="1"/>
              </p:cNvSpPr>
              <p:nvPr/>
            </p:nvSpPr>
            <p:spPr bwMode="auto">
              <a:xfrm>
                <a:off x="2384" y="1192"/>
                <a:ext cx="40" cy="40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solidFill>
                    <a:srgbClr val="000000"/>
                  </a:solidFill>
                </a:endParaRPr>
              </a:p>
            </p:txBody>
          </p:sp>
        </p:grpSp>
      </p:grpSp>
      <p:grpSp>
        <p:nvGrpSpPr>
          <p:cNvPr id="6" name="Group 41"/>
          <p:cNvGrpSpPr>
            <a:grpSpLocks/>
          </p:cNvGrpSpPr>
          <p:nvPr/>
        </p:nvGrpSpPr>
        <p:grpSpPr bwMode="auto">
          <a:xfrm>
            <a:off x="4127500" y="3714750"/>
            <a:ext cx="4641850" cy="2492375"/>
            <a:chOff x="2600" y="2340"/>
            <a:chExt cx="2924" cy="1570"/>
          </a:xfrm>
        </p:grpSpPr>
        <p:sp>
          <p:nvSpPr>
            <p:cNvPr id="48149" name="Line 42"/>
            <p:cNvSpPr>
              <a:spLocks noChangeShapeType="1"/>
            </p:cNvSpPr>
            <p:nvPr/>
          </p:nvSpPr>
          <p:spPr bwMode="auto">
            <a:xfrm>
              <a:off x="2600" y="2340"/>
              <a:ext cx="820" cy="8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8150" name="Text Box 43"/>
            <p:cNvSpPr txBox="1">
              <a:spLocks noChangeArrowheads="1"/>
            </p:cNvSpPr>
            <p:nvPr/>
          </p:nvSpPr>
          <p:spPr bwMode="auto">
            <a:xfrm>
              <a:off x="3458" y="3233"/>
              <a:ext cx="380" cy="198"/>
            </a:xfrm>
            <a:prstGeom prst="rect">
              <a:avLst/>
            </a:prstGeom>
            <a:gradFill rotWithShape="0">
              <a:gsLst>
                <a:gs pos="0">
                  <a:srgbClr val="A9A987"/>
                </a:gs>
                <a:gs pos="50000">
                  <a:srgbClr val="FFFFCC"/>
                </a:gs>
                <a:gs pos="100000">
                  <a:srgbClr val="A9A987"/>
                </a:gs>
              </a:gsLst>
              <a:lin ang="5400000" scaled="1"/>
            </a:gradFill>
            <a:ln w="9525">
              <a:solidFill>
                <a:srgbClr val="FF3300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>
              <a:lvl1pPr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GB" sz="1400">
                  <a:solidFill>
                    <a:srgbClr val="333399"/>
                  </a:solidFill>
                  <a:latin typeface="Comic Sans MS" pitchFamily="66" charset="0"/>
                </a:rPr>
                <a:t>SE</a:t>
              </a:r>
            </a:p>
          </p:txBody>
        </p:sp>
        <p:sp>
          <p:nvSpPr>
            <p:cNvPr id="48151" name="Text Box 44"/>
            <p:cNvSpPr txBox="1">
              <a:spLocks noChangeArrowheads="1"/>
            </p:cNvSpPr>
            <p:nvPr/>
          </p:nvSpPr>
          <p:spPr bwMode="auto">
            <a:xfrm>
              <a:off x="3758" y="3464"/>
              <a:ext cx="1766" cy="446"/>
            </a:xfrm>
            <a:prstGeom prst="rect">
              <a:avLst/>
            </a:prstGeom>
            <a:gradFill rotWithShape="0">
              <a:gsLst>
                <a:gs pos="0">
                  <a:srgbClr val="9B9B9B"/>
                </a:gs>
                <a:gs pos="50000">
                  <a:srgbClr val="EAEAEA"/>
                </a:gs>
                <a:gs pos="100000">
                  <a:srgbClr val="9B9B9B"/>
                </a:gs>
              </a:gsLst>
              <a:lin ang="540000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>
              <a:lvl1pPr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GB" sz="2000">
                  <a:solidFill>
                    <a:srgbClr val="333399"/>
                  </a:solidFill>
                  <a:latin typeface="Comic Sans MS" pitchFamily="66" charset="0"/>
                </a:rPr>
                <a:t>Half way between South and East</a:t>
              </a:r>
            </a:p>
          </p:txBody>
        </p:sp>
      </p:grpSp>
      <p:grpSp>
        <p:nvGrpSpPr>
          <p:cNvPr id="7" name="Group 51"/>
          <p:cNvGrpSpPr>
            <a:grpSpLocks/>
          </p:cNvGrpSpPr>
          <p:nvPr/>
        </p:nvGrpSpPr>
        <p:grpSpPr bwMode="auto">
          <a:xfrm>
            <a:off x="609600" y="3708400"/>
            <a:ext cx="3511550" cy="2403475"/>
            <a:chOff x="384" y="2336"/>
            <a:chExt cx="2212" cy="1514"/>
          </a:xfrm>
        </p:grpSpPr>
        <p:sp>
          <p:nvSpPr>
            <p:cNvPr id="48146" name="Text Box 52"/>
            <p:cNvSpPr txBox="1">
              <a:spLocks noChangeArrowheads="1"/>
            </p:cNvSpPr>
            <p:nvPr/>
          </p:nvSpPr>
          <p:spPr bwMode="auto">
            <a:xfrm>
              <a:off x="1351" y="3182"/>
              <a:ext cx="380" cy="198"/>
            </a:xfrm>
            <a:prstGeom prst="rect">
              <a:avLst/>
            </a:prstGeom>
            <a:gradFill rotWithShape="0">
              <a:gsLst>
                <a:gs pos="0">
                  <a:srgbClr val="A9A987"/>
                </a:gs>
                <a:gs pos="50000">
                  <a:srgbClr val="FFFFCC"/>
                </a:gs>
                <a:gs pos="100000">
                  <a:srgbClr val="A9A987"/>
                </a:gs>
              </a:gsLst>
              <a:lin ang="5400000" scaled="1"/>
            </a:gradFill>
            <a:ln w="9525">
              <a:solidFill>
                <a:srgbClr val="FF3300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>
              <a:lvl1pPr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GB" sz="1400">
                  <a:solidFill>
                    <a:srgbClr val="333399"/>
                  </a:solidFill>
                  <a:latin typeface="Comic Sans MS" pitchFamily="66" charset="0"/>
                </a:rPr>
                <a:t>SW</a:t>
              </a:r>
            </a:p>
          </p:txBody>
        </p:sp>
        <p:sp>
          <p:nvSpPr>
            <p:cNvPr id="48147" name="Line 53"/>
            <p:cNvSpPr>
              <a:spLocks noChangeShapeType="1"/>
            </p:cNvSpPr>
            <p:nvPr/>
          </p:nvSpPr>
          <p:spPr bwMode="auto">
            <a:xfrm flipH="1">
              <a:off x="1764" y="2336"/>
              <a:ext cx="832" cy="82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8148" name="Text Box 54"/>
            <p:cNvSpPr txBox="1">
              <a:spLocks noChangeArrowheads="1"/>
            </p:cNvSpPr>
            <p:nvPr/>
          </p:nvSpPr>
          <p:spPr bwMode="auto">
            <a:xfrm>
              <a:off x="384" y="3404"/>
              <a:ext cx="1588" cy="446"/>
            </a:xfrm>
            <a:prstGeom prst="rect">
              <a:avLst/>
            </a:prstGeom>
            <a:gradFill rotWithShape="0">
              <a:gsLst>
                <a:gs pos="0">
                  <a:srgbClr val="9B9B9B"/>
                </a:gs>
                <a:gs pos="50000">
                  <a:srgbClr val="EAEAEA"/>
                </a:gs>
                <a:gs pos="100000">
                  <a:srgbClr val="9B9B9B"/>
                </a:gs>
              </a:gsLst>
              <a:lin ang="540000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>
              <a:lvl1pPr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GB" sz="2000">
                  <a:solidFill>
                    <a:srgbClr val="333399"/>
                  </a:solidFill>
                  <a:latin typeface="Comic Sans MS" pitchFamily="66" charset="0"/>
                </a:rPr>
                <a:t>Half way between South and West</a:t>
              </a:r>
            </a:p>
          </p:txBody>
        </p:sp>
      </p:grpSp>
      <p:grpSp>
        <p:nvGrpSpPr>
          <p:cNvPr id="8" name="Group 61"/>
          <p:cNvGrpSpPr>
            <a:grpSpLocks/>
          </p:cNvGrpSpPr>
          <p:nvPr/>
        </p:nvGrpSpPr>
        <p:grpSpPr bwMode="auto">
          <a:xfrm>
            <a:off x="0" y="1574800"/>
            <a:ext cx="4127500" cy="2146300"/>
            <a:chOff x="0" y="992"/>
            <a:chExt cx="2600" cy="1352"/>
          </a:xfrm>
        </p:grpSpPr>
        <p:grpSp>
          <p:nvGrpSpPr>
            <p:cNvPr id="48142" name="Group 63"/>
            <p:cNvGrpSpPr>
              <a:grpSpLocks/>
            </p:cNvGrpSpPr>
            <p:nvPr/>
          </p:nvGrpSpPr>
          <p:grpSpPr bwMode="auto">
            <a:xfrm>
              <a:off x="0" y="992"/>
              <a:ext cx="2600" cy="1352"/>
              <a:chOff x="0" y="992"/>
              <a:chExt cx="2600" cy="1352"/>
            </a:xfrm>
          </p:grpSpPr>
          <p:sp>
            <p:nvSpPr>
              <p:cNvPr id="48144" name="Text Box 65"/>
              <p:cNvSpPr txBox="1">
                <a:spLocks noChangeArrowheads="1"/>
              </p:cNvSpPr>
              <p:nvPr/>
            </p:nvSpPr>
            <p:spPr bwMode="auto">
              <a:xfrm>
                <a:off x="0" y="992"/>
                <a:ext cx="1475" cy="446"/>
              </a:xfrm>
              <a:prstGeom prst="rect">
                <a:avLst/>
              </a:prstGeom>
              <a:gradFill rotWithShape="0">
                <a:gsLst>
                  <a:gs pos="0">
                    <a:srgbClr val="9B9B9B"/>
                  </a:gs>
                  <a:gs pos="50000">
                    <a:srgbClr val="EAEAEA"/>
                  </a:gs>
                  <a:gs pos="100000">
                    <a:srgbClr val="9B9B9B"/>
                  </a:gs>
                </a:gsLst>
                <a:lin ang="5400000" scaled="1"/>
              </a:gradFill>
              <a:ln w="9525">
                <a:solidFill>
                  <a:schemeClr val="accent2"/>
                </a:solidFill>
                <a:miter lim="800000"/>
                <a:headEnd/>
                <a:tailEnd/>
              </a:ln>
            </p:spPr>
            <p:txBody>
              <a:bodyPr>
                <a:spAutoFit/>
              </a:bodyPr>
              <a:lstStyle>
                <a:lvl1pPr eaLnBrk="0" hangingPunct="0"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GB" sz="2000">
                    <a:solidFill>
                      <a:srgbClr val="333399"/>
                    </a:solidFill>
                    <a:latin typeface="Comic Sans MS" pitchFamily="66" charset="0"/>
                  </a:rPr>
                  <a:t>Half way between North and West</a:t>
                </a:r>
              </a:p>
            </p:txBody>
          </p:sp>
          <p:sp>
            <p:nvSpPr>
              <p:cNvPr id="48145" name="Line 64"/>
              <p:cNvSpPr>
                <a:spLocks noChangeShapeType="1"/>
              </p:cNvSpPr>
              <p:nvPr/>
            </p:nvSpPr>
            <p:spPr bwMode="auto">
              <a:xfrm flipH="1" flipV="1">
                <a:off x="1788" y="1512"/>
                <a:ext cx="812" cy="83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48143" name="Text Box 62"/>
            <p:cNvSpPr txBox="1">
              <a:spLocks noChangeArrowheads="1"/>
            </p:cNvSpPr>
            <p:nvPr/>
          </p:nvSpPr>
          <p:spPr bwMode="auto">
            <a:xfrm>
              <a:off x="1374" y="1266"/>
              <a:ext cx="380" cy="198"/>
            </a:xfrm>
            <a:prstGeom prst="rect">
              <a:avLst/>
            </a:prstGeom>
            <a:gradFill rotWithShape="0">
              <a:gsLst>
                <a:gs pos="0">
                  <a:srgbClr val="A9A987"/>
                </a:gs>
                <a:gs pos="50000">
                  <a:srgbClr val="FFFFCC"/>
                </a:gs>
                <a:gs pos="100000">
                  <a:srgbClr val="A9A987"/>
                </a:gs>
              </a:gsLst>
              <a:lin ang="5400000" scaled="1"/>
            </a:gradFill>
            <a:ln w="9525">
              <a:solidFill>
                <a:srgbClr val="FF3300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>
              <a:lvl1pPr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GB" sz="1400">
                  <a:solidFill>
                    <a:srgbClr val="333399"/>
                  </a:solidFill>
                  <a:latin typeface="Comic Sans MS" pitchFamily="66" charset="0"/>
                </a:rPr>
                <a:t>NW</a:t>
              </a:r>
            </a:p>
          </p:txBody>
        </p:sp>
      </p:grpSp>
      <p:grpSp>
        <p:nvGrpSpPr>
          <p:cNvPr id="10" name="Group 70"/>
          <p:cNvGrpSpPr>
            <a:grpSpLocks/>
          </p:cNvGrpSpPr>
          <p:nvPr/>
        </p:nvGrpSpPr>
        <p:grpSpPr bwMode="auto">
          <a:xfrm>
            <a:off x="4114800" y="1644650"/>
            <a:ext cx="4613275" cy="2076450"/>
            <a:chOff x="2592" y="1036"/>
            <a:chExt cx="2906" cy="1308"/>
          </a:xfrm>
        </p:grpSpPr>
        <p:sp>
          <p:nvSpPr>
            <p:cNvPr id="48139" name="Line 71"/>
            <p:cNvSpPr>
              <a:spLocks noChangeShapeType="1"/>
            </p:cNvSpPr>
            <p:nvPr/>
          </p:nvSpPr>
          <p:spPr bwMode="auto">
            <a:xfrm flipV="1">
              <a:off x="2592" y="1532"/>
              <a:ext cx="836" cy="81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8140" name="Text Box 72"/>
            <p:cNvSpPr txBox="1">
              <a:spLocks noChangeArrowheads="1"/>
            </p:cNvSpPr>
            <p:nvPr/>
          </p:nvSpPr>
          <p:spPr bwMode="auto">
            <a:xfrm>
              <a:off x="3472" y="1327"/>
              <a:ext cx="380" cy="198"/>
            </a:xfrm>
            <a:prstGeom prst="rect">
              <a:avLst/>
            </a:prstGeom>
            <a:gradFill rotWithShape="0">
              <a:gsLst>
                <a:gs pos="0">
                  <a:srgbClr val="A9A987"/>
                </a:gs>
                <a:gs pos="50000">
                  <a:srgbClr val="FFFFCC"/>
                </a:gs>
                <a:gs pos="100000">
                  <a:srgbClr val="A9A987"/>
                </a:gs>
              </a:gsLst>
              <a:lin ang="5400000" scaled="1"/>
            </a:gradFill>
            <a:ln w="9525">
              <a:solidFill>
                <a:srgbClr val="FF3300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>
              <a:lvl1pPr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GB" sz="1400">
                  <a:solidFill>
                    <a:srgbClr val="333399"/>
                  </a:solidFill>
                  <a:latin typeface="Comic Sans MS" pitchFamily="66" charset="0"/>
                </a:rPr>
                <a:t>NE</a:t>
              </a:r>
            </a:p>
          </p:txBody>
        </p:sp>
        <p:sp>
          <p:nvSpPr>
            <p:cNvPr id="48141" name="Text Box 73"/>
            <p:cNvSpPr txBox="1">
              <a:spLocks noChangeArrowheads="1"/>
            </p:cNvSpPr>
            <p:nvPr/>
          </p:nvSpPr>
          <p:spPr bwMode="auto">
            <a:xfrm>
              <a:off x="3846" y="1036"/>
              <a:ext cx="1652" cy="446"/>
            </a:xfrm>
            <a:prstGeom prst="rect">
              <a:avLst/>
            </a:prstGeom>
            <a:gradFill rotWithShape="0">
              <a:gsLst>
                <a:gs pos="0">
                  <a:srgbClr val="9B9B9B"/>
                </a:gs>
                <a:gs pos="50000">
                  <a:srgbClr val="EAEAEA"/>
                </a:gs>
                <a:gs pos="100000">
                  <a:srgbClr val="9B9B9B"/>
                </a:gs>
              </a:gsLst>
              <a:lin ang="540000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>
              <a:lvl1pPr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GB" sz="2000">
                  <a:solidFill>
                    <a:srgbClr val="333399"/>
                  </a:solidFill>
                  <a:latin typeface="Comic Sans MS" pitchFamily="66" charset="0"/>
                </a:rPr>
                <a:t>Half way between North and East</a:t>
              </a:r>
            </a:p>
          </p:txBody>
        </p:sp>
      </p:grpSp>
    </p:spTree>
  </p:cSld>
  <p:clrMapOvr>
    <a:masterClrMapping/>
  </p:clrMapOvr>
  <p:transition spd="med">
    <p:blinds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81" name="Rectangle 13"/>
          <p:cNvSpPr>
            <a:spLocks noChangeArrowheads="1"/>
          </p:cNvSpPr>
          <p:nvPr/>
        </p:nvSpPr>
        <p:spPr bwMode="auto">
          <a:xfrm>
            <a:off x="784225" y="374650"/>
            <a:ext cx="6843713" cy="949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48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  <a:cs typeface="Arial" charset="0"/>
              </a:rPr>
              <a:t> Compass Points</a:t>
            </a:r>
          </a:p>
        </p:txBody>
      </p:sp>
      <p:sp>
        <p:nvSpPr>
          <p:cNvPr id="47" name="Cloud 46"/>
          <p:cNvSpPr/>
          <p:nvPr/>
        </p:nvSpPr>
        <p:spPr>
          <a:xfrm>
            <a:off x="0" y="14288"/>
            <a:ext cx="5694363" cy="2451100"/>
          </a:xfrm>
          <a:prstGeom prst="cloud">
            <a:avLst/>
          </a:prstGeom>
          <a:ln>
            <a:solidFill>
              <a:srgbClr val="08080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2400" dirty="0">
                <a:solidFill>
                  <a:srgbClr val="080808"/>
                </a:solidFill>
                <a:latin typeface="Comic Sans MS" pitchFamily="66" charset="0"/>
              </a:rPr>
              <a:t>If Anne walks to Julie then to Amy and then back to where she started. Write down all the directions she took.</a:t>
            </a:r>
          </a:p>
        </p:txBody>
      </p:sp>
      <p:sp>
        <p:nvSpPr>
          <p:cNvPr id="48" name="Cloud 47"/>
          <p:cNvSpPr/>
          <p:nvPr/>
        </p:nvSpPr>
        <p:spPr>
          <a:xfrm>
            <a:off x="14288" y="26988"/>
            <a:ext cx="5694362" cy="2452687"/>
          </a:xfrm>
          <a:prstGeom prst="cloud">
            <a:avLst/>
          </a:prstGeom>
          <a:ln>
            <a:solidFill>
              <a:srgbClr val="08080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2400" dirty="0">
                <a:solidFill>
                  <a:srgbClr val="080808"/>
                </a:solidFill>
                <a:latin typeface="Comic Sans MS" pitchFamily="66" charset="0"/>
              </a:rPr>
              <a:t>If Daniel is facing North and turns clockwise to face Anne. How many degrees is this.</a:t>
            </a:r>
          </a:p>
        </p:txBody>
      </p:sp>
      <p:sp>
        <p:nvSpPr>
          <p:cNvPr id="49" name="Cloud 48"/>
          <p:cNvSpPr/>
          <p:nvPr/>
        </p:nvSpPr>
        <p:spPr>
          <a:xfrm>
            <a:off x="14288" y="26988"/>
            <a:ext cx="5846762" cy="2452687"/>
          </a:xfrm>
          <a:prstGeom prst="cloud">
            <a:avLst/>
          </a:prstGeom>
          <a:ln>
            <a:solidFill>
              <a:srgbClr val="08080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2400" dirty="0">
                <a:solidFill>
                  <a:srgbClr val="080808"/>
                </a:solidFill>
                <a:latin typeface="Comic Sans MS" pitchFamily="66" charset="0"/>
              </a:rPr>
              <a:t>If Daniel is facing Frances and turns clockwise to face Amy. How many degrees is this.</a:t>
            </a:r>
          </a:p>
        </p:txBody>
      </p:sp>
      <p:sp>
        <p:nvSpPr>
          <p:cNvPr id="50" name="Cloud 49"/>
          <p:cNvSpPr/>
          <p:nvPr/>
        </p:nvSpPr>
        <p:spPr>
          <a:xfrm>
            <a:off x="26988" y="26988"/>
            <a:ext cx="5846762" cy="2452687"/>
          </a:xfrm>
          <a:prstGeom prst="cloud">
            <a:avLst/>
          </a:prstGeom>
          <a:ln>
            <a:solidFill>
              <a:srgbClr val="08080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2400" dirty="0">
                <a:solidFill>
                  <a:srgbClr val="080808"/>
                </a:solidFill>
                <a:latin typeface="Comic Sans MS" pitchFamily="66" charset="0"/>
              </a:rPr>
              <a:t>If Amy is facing Paul and turns anti-clockwise to face Daniel. How many degrees is this.</a:t>
            </a:r>
          </a:p>
        </p:txBody>
      </p:sp>
      <p:sp>
        <p:nvSpPr>
          <p:cNvPr id="10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graphicFrame>
        <p:nvGraphicFramePr>
          <p:cNvPr id="11" name="Table 10"/>
          <p:cNvGraphicFramePr>
            <a:graphicFrameLocks noGrp="1"/>
          </p:cNvGraphicFramePr>
          <p:nvPr/>
        </p:nvGraphicFramePr>
        <p:xfrm>
          <a:off x="3270250" y="1951038"/>
          <a:ext cx="4319588" cy="431958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19931"/>
                <a:gridCol w="719931"/>
                <a:gridCol w="719931"/>
                <a:gridCol w="719931"/>
                <a:gridCol w="719931"/>
                <a:gridCol w="719931"/>
              </a:tblGrid>
              <a:tr h="719931">
                <a:tc>
                  <a:txBody>
                    <a:bodyPr/>
                    <a:lstStyle/>
                    <a:p>
                      <a:endParaRPr lang="en-GB" sz="1800" dirty="0"/>
                    </a:p>
                  </a:txBody>
                  <a:tcPr marL="91431" marR="91431" marT="45716" marB="4571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800" dirty="0"/>
                    </a:p>
                  </a:txBody>
                  <a:tcPr marL="91431" marR="91431" marT="45716" marB="4571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800"/>
                    </a:p>
                  </a:txBody>
                  <a:tcPr marL="91431" marR="91431" marT="45716" marB="4571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800"/>
                    </a:p>
                  </a:txBody>
                  <a:tcPr marL="91431" marR="91431" marT="45716" marB="4571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800"/>
                    </a:p>
                  </a:txBody>
                  <a:tcPr marL="91431" marR="91431" marT="45716" marB="4571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800" dirty="0"/>
                    </a:p>
                  </a:txBody>
                  <a:tcPr marL="91431" marR="91431" marT="45716" marB="4571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65000"/>
                      </a:schemeClr>
                    </a:solidFill>
                  </a:tcPr>
                </a:tc>
              </a:tr>
              <a:tr h="719931">
                <a:tc>
                  <a:txBody>
                    <a:bodyPr/>
                    <a:lstStyle/>
                    <a:p>
                      <a:endParaRPr lang="en-GB" sz="1800" dirty="0"/>
                    </a:p>
                  </a:txBody>
                  <a:tcPr marL="91431" marR="91431" marT="45716" marB="4571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800" dirty="0"/>
                    </a:p>
                  </a:txBody>
                  <a:tcPr marL="91431" marR="91431" marT="45716" marB="4571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800" dirty="0"/>
                    </a:p>
                  </a:txBody>
                  <a:tcPr marL="91431" marR="91431" marT="45716" marB="4571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800" dirty="0"/>
                    </a:p>
                  </a:txBody>
                  <a:tcPr marL="91431" marR="91431" marT="45716" marB="4571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800"/>
                    </a:p>
                  </a:txBody>
                  <a:tcPr marL="91431" marR="91431" marT="45716" marB="4571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800"/>
                    </a:p>
                  </a:txBody>
                  <a:tcPr marL="91431" marR="91431" marT="45716" marB="4571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65000"/>
                      </a:schemeClr>
                    </a:solidFill>
                  </a:tcPr>
                </a:tc>
              </a:tr>
              <a:tr h="719931">
                <a:tc>
                  <a:txBody>
                    <a:bodyPr/>
                    <a:lstStyle/>
                    <a:p>
                      <a:endParaRPr lang="en-GB" sz="1800" dirty="0"/>
                    </a:p>
                  </a:txBody>
                  <a:tcPr marL="91431" marR="91431" marT="45716" marB="4571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800" dirty="0"/>
                    </a:p>
                  </a:txBody>
                  <a:tcPr marL="91431" marR="91431" marT="45716" marB="4571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800" dirty="0"/>
                    </a:p>
                  </a:txBody>
                  <a:tcPr marL="91431" marR="91431" marT="45716" marB="4571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800" dirty="0"/>
                    </a:p>
                  </a:txBody>
                  <a:tcPr marL="91431" marR="91431" marT="45716" marB="4571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800" dirty="0"/>
                    </a:p>
                  </a:txBody>
                  <a:tcPr marL="91431" marR="91431" marT="45716" marB="4571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800"/>
                    </a:p>
                  </a:txBody>
                  <a:tcPr marL="91431" marR="91431" marT="45716" marB="4571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65000"/>
                      </a:schemeClr>
                    </a:solidFill>
                  </a:tcPr>
                </a:tc>
              </a:tr>
              <a:tr h="719931">
                <a:tc>
                  <a:txBody>
                    <a:bodyPr/>
                    <a:lstStyle/>
                    <a:p>
                      <a:endParaRPr lang="en-GB" sz="1800" dirty="0"/>
                    </a:p>
                  </a:txBody>
                  <a:tcPr marL="91431" marR="91431" marT="45716" marB="4571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800"/>
                    </a:p>
                  </a:txBody>
                  <a:tcPr marL="91431" marR="91431" marT="45716" marB="4571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800" dirty="0"/>
                    </a:p>
                  </a:txBody>
                  <a:tcPr marL="91431" marR="91431" marT="45716" marB="4571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800" dirty="0"/>
                    </a:p>
                  </a:txBody>
                  <a:tcPr marL="91431" marR="91431" marT="45716" marB="4571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800" dirty="0"/>
                    </a:p>
                  </a:txBody>
                  <a:tcPr marL="91431" marR="91431" marT="45716" marB="4571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800"/>
                    </a:p>
                  </a:txBody>
                  <a:tcPr marL="91431" marR="91431" marT="45716" marB="4571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65000"/>
                      </a:schemeClr>
                    </a:solidFill>
                  </a:tcPr>
                </a:tc>
              </a:tr>
              <a:tr h="719931">
                <a:tc>
                  <a:txBody>
                    <a:bodyPr/>
                    <a:lstStyle/>
                    <a:p>
                      <a:endParaRPr lang="en-GB" sz="1800" dirty="0"/>
                    </a:p>
                  </a:txBody>
                  <a:tcPr marL="91431" marR="91431" marT="45716" marB="4571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800"/>
                    </a:p>
                  </a:txBody>
                  <a:tcPr marL="91431" marR="91431" marT="45716" marB="4571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800" dirty="0"/>
                    </a:p>
                  </a:txBody>
                  <a:tcPr marL="91431" marR="91431" marT="45716" marB="4571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800" dirty="0"/>
                    </a:p>
                  </a:txBody>
                  <a:tcPr marL="91431" marR="91431" marT="45716" marB="4571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800" dirty="0"/>
                    </a:p>
                  </a:txBody>
                  <a:tcPr marL="91431" marR="91431" marT="45716" marB="4571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800" dirty="0"/>
                    </a:p>
                  </a:txBody>
                  <a:tcPr marL="91431" marR="91431" marT="45716" marB="4571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65000"/>
                      </a:schemeClr>
                    </a:solidFill>
                  </a:tcPr>
                </a:tc>
              </a:tr>
              <a:tr h="719931">
                <a:tc>
                  <a:txBody>
                    <a:bodyPr/>
                    <a:lstStyle/>
                    <a:p>
                      <a:endParaRPr lang="en-GB" sz="1800" dirty="0"/>
                    </a:p>
                  </a:txBody>
                  <a:tcPr marL="91431" marR="91431" marT="45716" marB="4571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800" dirty="0"/>
                    </a:p>
                  </a:txBody>
                  <a:tcPr marL="91431" marR="91431" marT="45716" marB="4571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800" dirty="0"/>
                    </a:p>
                  </a:txBody>
                  <a:tcPr marL="91431" marR="91431" marT="45716" marB="4571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800" dirty="0"/>
                    </a:p>
                  </a:txBody>
                  <a:tcPr marL="91431" marR="91431" marT="45716" marB="4571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800" dirty="0"/>
                    </a:p>
                  </a:txBody>
                  <a:tcPr marL="91431" marR="91431" marT="45716" marB="4571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800" dirty="0"/>
                    </a:p>
                  </a:txBody>
                  <a:tcPr marL="91431" marR="91431" marT="45716" marB="4571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6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12" name="Oval 11"/>
          <p:cNvSpPr/>
          <p:nvPr/>
        </p:nvSpPr>
        <p:spPr>
          <a:xfrm>
            <a:off x="3879850" y="2605088"/>
            <a:ext cx="220663" cy="193675"/>
          </a:xfrm>
          <a:prstGeom prst="ellipse">
            <a:avLst/>
          </a:prstGeom>
          <a:solidFill>
            <a:schemeClr val="tx2">
              <a:lumMod val="1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rgbClr val="FFFFFF"/>
              </a:solidFill>
            </a:endParaRPr>
          </a:p>
        </p:txBody>
      </p:sp>
      <p:sp>
        <p:nvSpPr>
          <p:cNvPr id="13" name="Oval 12"/>
          <p:cNvSpPr/>
          <p:nvPr/>
        </p:nvSpPr>
        <p:spPr>
          <a:xfrm>
            <a:off x="3879850" y="4044950"/>
            <a:ext cx="220663" cy="195263"/>
          </a:xfrm>
          <a:prstGeom prst="ellipse">
            <a:avLst/>
          </a:prstGeom>
          <a:solidFill>
            <a:schemeClr val="tx2">
              <a:lumMod val="1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rgbClr val="FFFFFF"/>
              </a:solidFill>
            </a:endParaRPr>
          </a:p>
        </p:txBody>
      </p:sp>
      <p:sp>
        <p:nvSpPr>
          <p:cNvPr id="14" name="Oval 13"/>
          <p:cNvSpPr/>
          <p:nvPr/>
        </p:nvSpPr>
        <p:spPr>
          <a:xfrm>
            <a:off x="3879850" y="5486400"/>
            <a:ext cx="220663" cy="193675"/>
          </a:xfrm>
          <a:prstGeom prst="ellipse">
            <a:avLst/>
          </a:prstGeom>
          <a:solidFill>
            <a:schemeClr val="tx2">
              <a:lumMod val="1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rgbClr val="FFFFFF"/>
              </a:solidFill>
            </a:endParaRPr>
          </a:p>
        </p:txBody>
      </p:sp>
      <p:sp>
        <p:nvSpPr>
          <p:cNvPr id="15" name="Oval 14"/>
          <p:cNvSpPr/>
          <p:nvPr/>
        </p:nvSpPr>
        <p:spPr>
          <a:xfrm>
            <a:off x="5334000" y="2605088"/>
            <a:ext cx="222250" cy="193675"/>
          </a:xfrm>
          <a:prstGeom prst="ellipse">
            <a:avLst/>
          </a:prstGeom>
          <a:solidFill>
            <a:schemeClr val="tx2">
              <a:lumMod val="1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rgbClr val="FFFFFF"/>
              </a:solidFill>
            </a:endParaRPr>
          </a:p>
        </p:txBody>
      </p:sp>
      <p:sp>
        <p:nvSpPr>
          <p:cNvPr id="16" name="Oval 15"/>
          <p:cNvSpPr/>
          <p:nvPr/>
        </p:nvSpPr>
        <p:spPr>
          <a:xfrm>
            <a:off x="5334000" y="4044950"/>
            <a:ext cx="222250" cy="195263"/>
          </a:xfrm>
          <a:prstGeom prst="ellipse">
            <a:avLst/>
          </a:prstGeom>
          <a:solidFill>
            <a:schemeClr val="tx2">
              <a:lumMod val="1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rgbClr val="FFFFFF"/>
              </a:solidFill>
            </a:endParaRPr>
          </a:p>
        </p:txBody>
      </p:sp>
      <p:sp>
        <p:nvSpPr>
          <p:cNvPr id="17" name="Oval 16"/>
          <p:cNvSpPr/>
          <p:nvPr/>
        </p:nvSpPr>
        <p:spPr>
          <a:xfrm>
            <a:off x="5334000" y="5486400"/>
            <a:ext cx="222250" cy="193675"/>
          </a:xfrm>
          <a:prstGeom prst="ellipse">
            <a:avLst/>
          </a:prstGeom>
          <a:solidFill>
            <a:schemeClr val="tx2">
              <a:lumMod val="1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rgbClr val="FFFFFF"/>
              </a:solidFill>
            </a:endParaRPr>
          </a:p>
        </p:txBody>
      </p:sp>
      <p:sp>
        <p:nvSpPr>
          <p:cNvPr id="18" name="Oval 17"/>
          <p:cNvSpPr/>
          <p:nvPr/>
        </p:nvSpPr>
        <p:spPr>
          <a:xfrm>
            <a:off x="6788150" y="2590800"/>
            <a:ext cx="222250" cy="193675"/>
          </a:xfrm>
          <a:prstGeom prst="ellipse">
            <a:avLst/>
          </a:prstGeom>
          <a:solidFill>
            <a:schemeClr val="tx2">
              <a:lumMod val="1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rgbClr val="FFFFFF"/>
              </a:solidFill>
            </a:endParaRPr>
          </a:p>
        </p:txBody>
      </p:sp>
      <p:sp>
        <p:nvSpPr>
          <p:cNvPr id="19" name="Oval 18"/>
          <p:cNvSpPr/>
          <p:nvPr/>
        </p:nvSpPr>
        <p:spPr>
          <a:xfrm>
            <a:off x="6788150" y="4032250"/>
            <a:ext cx="222250" cy="193675"/>
          </a:xfrm>
          <a:prstGeom prst="ellipse">
            <a:avLst/>
          </a:prstGeom>
          <a:solidFill>
            <a:schemeClr val="tx2">
              <a:lumMod val="1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rgbClr val="FFFFFF"/>
              </a:solidFill>
            </a:endParaRPr>
          </a:p>
        </p:txBody>
      </p:sp>
      <p:sp>
        <p:nvSpPr>
          <p:cNvPr id="20" name="Oval 19"/>
          <p:cNvSpPr/>
          <p:nvPr/>
        </p:nvSpPr>
        <p:spPr>
          <a:xfrm>
            <a:off x="6788150" y="5472113"/>
            <a:ext cx="222250" cy="193675"/>
          </a:xfrm>
          <a:prstGeom prst="ellipse">
            <a:avLst/>
          </a:prstGeom>
          <a:solidFill>
            <a:schemeClr val="tx2">
              <a:lumMod val="1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rgbClr val="FFFFFF"/>
              </a:solidFill>
            </a:endParaRPr>
          </a:p>
        </p:txBody>
      </p:sp>
      <p:sp>
        <p:nvSpPr>
          <p:cNvPr id="49220" name="TextBox 20"/>
          <p:cNvSpPr txBox="1">
            <a:spLocks noChangeArrowheads="1"/>
          </p:cNvSpPr>
          <p:nvPr/>
        </p:nvSpPr>
        <p:spPr bwMode="auto">
          <a:xfrm>
            <a:off x="3552825" y="2160588"/>
            <a:ext cx="89217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2400">
                <a:solidFill>
                  <a:srgbClr val="080808"/>
                </a:solidFill>
                <a:latin typeface="Comic Sans MS" pitchFamily="66" charset="0"/>
              </a:rPr>
              <a:t>John</a:t>
            </a:r>
          </a:p>
        </p:txBody>
      </p:sp>
      <p:sp>
        <p:nvSpPr>
          <p:cNvPr id="49221" name="TextBox 21"/>
          <p:cNvSpPr txBox="1">
            <a:spLocks noChangeArrowheads="1"/>
          </p:cNvSpPr>
          <p:nvPr/>
        </p:nvSpPr>
        <p:spPr bwMode="auto">
          <a:xfrm>
            <a:off x="3554413" y="3587750"/>
            <a:ext cx="8890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2400">
                <a:solidFill>
                  <a:srgbClr val="080808"/>
                </a:solidFill>
                <a:latin typeface="Comic Sans MS" pitchFamily="66" charset="0"/>
              </a:rPr>
              <a:t>Julie</a:t>
            </a:r>
          </a:p>
        </p:txBody>
      </p:sp>
      <p:sp>
        <p:nvSpPr>
          <p:cNvPr id="49222" name="TextBox 22"/>
          <p:cNvSpPr txBox="1">
            <a:spLocks noChangeArrowheads="1"/>
          </p:cNvSpPr>
          <p:nvPr/>
        </p:nvSpPr>
        <p:spPr bwMode="auto">
          <a:xfrm>
            <a:off x="3568700" y="5043488"/>
            <a:ext cx="86042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2400">
                <a:solidFill>
                  <a:srgbClr val="080808"/>
                </a:solidFill>
                <a:latin typeface="Comic Sans MS" pitchFamily="66" charset="0"/>
              </a:rPr>
              <a:t>Gary</a:t>
            </a:r>
          </a:p>
        </p:txBody>
      </p:sp>
      <p:sp>
        <p:nvSpPr>
          <p:cNvPr id="49223" name="TextBox 23"/>
          <p:cNvSpPr txBox="1">
            <a:spLocks noChangeArrowheads="1"/>
          </p:cNvSpPr>
          <p:nvPr/>
        </p:nvSpPr>
        <p:spPr bwMode="auto">
          <a:xfrm>
            <a:off x="4813300" y="2147888"/>
            <a:ext cx="131445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2400">
                <a:solidFill>
                  <a:srgbClr val="080808"/>
                </a:solidFill>
                <a:latin typeface="Comic Sans MS" pitchFamily="66" charset="0"/>
              </a:rPr>
              <a:t>Frances</a:t>
            </a:r>
          </a:p>
        </p:txBody>
      </p:sp>
      <p:sp>
        <p:nvSpPr>
          <p:cNvPr id="49224" name="TextBox 24"/>
          <p:cNvSpPr txBox="1">
            <a:spLocks noChangeArrowheads="1"/>
          </p:cNvSpPr>
          <p:nvPr/>
        </p:nvSpPr>
        <p:spPr bwMode="auto">
          <a:xfrm>
            <a:off x="4938713" y="3575050"/>
            <a:ext cx="1065212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2400">
                <a:solidFill>
                  <a:srgbClr val="080808"/>
                </a:solidFill>
                <a:latin typeface="Comic Sans MS" pitchFamily="66" charset="0"/>
              </a:rPr>
              <a:t>Daniel</a:t>
            </a:r>
          </a:p>
        </p:txBody>
      </p:sp>
      <p:sp>
        <p:nvSpPr>
          <p:cNvPr id="49225" name="TextBox 25"/>
          <p:cNvSpPr txBox="1">
            <a:spLocks noChangeArrowheads="1"/>
          </p:cNvSpPr>
          <p:nvPr/>
        </p:nvSpPr>
        <p:spPr bwMode="auto">
          <a:xfrm>
            <a:off x="5111750" y="5029200"/>
            <a:ext cx="80803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2400">
                <a:solidFill>
                  <a:srgbClr val="080808"/>
                </a:solidFill>
                <a:latin typeface="Comic Sans MS" pitchFamily="66" charset="0"/>
              </a:rPr>
              <a:t>Amy</a:t>
            </a:r>
          </a:p>
        </p:txBody>
      </p:sp>
      <p:sp>
        <p:nvSpPr>
          <p:cNvPr id="49226" name="TextBox 26"/>
          <p:cNvSpPr txBox="1">
            <a:spLocks noChangeArrowheads="1"/>
          </p:cNvSpPr>
          <p:nvPr/>
        </p:nvSpPr>
        <p:spPr bwMode="auto">
          <a:xfrm>
            <a:off x="6254750" y="2160588"/>
            <a:ext cx="9906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2400">
                <a:solidFill>
                  <a:srgbClr val="080808"/>
                </a:solidFill>
                <a:latin typeface="Comic Sans MS" pitchFamily="66" charset="0"/>
              </a:rPr>
              <a:t>Barry</a:t>
            </a:r>
          </a:p>
        </p:txBody>
      </p:sp>
      <p:sp>
        <p:nvSpPr>
          <p:cNvPr id="49227" name="TextBox 27"/>
          <p:cNvSpPr txBox="1">
            <a:spLocks noChangeArrowheads="1"/>
          </p:cNvSpPr>
          <p:nvPr/>
        </p:nvSpPr>
        <p:spPr bwMode="auto">
          <a:xfrm>
            <a:off x="6378575" y="3587750"/>
            <a:ext cx="9017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2400">
                <a:solidFill>
                  <a:srgbClr val="080808"/>
                </a:solidFill>
                <a:latin typeface="Comic Sans MS" pitchFamily="66" charset="0"/>
              </a:rPr>
              <a:t>Anne</a:t>
            </a:r>
          </a:p>
        </p:txBody>
      </p:sp>
      <p:sp>
        <p:nvSpPr>
          <p:cNvPr id="49228" name="TextBox 28"/>
          <p:cNvSpPr txBox="1">
            <a:spLocks noChangeArrowheads="1"/>
          </p:cNvSpPr>
          <p:nvPr/>
        </p:nvSpPr>
        <p:spPr bwMode="auto">
          <a:xfrm>
            <a:off x="6551613" y="5043488"/>
            <a:ext cx="747712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2400">
                <a:solidFill>
                  <a:srgbClr val="080808"/>
                </a:solidFill>
                <a:latin typeface="Comic Sans MS" pitchFamily="66" charset="0"/>
              </a:rPr>
              <a:t>Paul</a:t>
            </a:r>
          </a:p>
        </p:txBody>
      </p:sp>
      <p:cxnSp>
        <p:nvCxnSpPr>
          <p:cNvPr id="31" name="Straight Arrow Connector 30"/>
          <p:cNvCxnSpPr/>
          <p:nvPr/>
        </p:nvCxnSpPr>
        <p:spPr>
          <a:xfrm rot="5400000" flipH="1" flipV="1">
            <a:off x="7149306" y="4571207"/>
            <a:ext cx="2022475" cy="1588"/>
          </a:xfrm>
          <a:prstGeom prst="straightConnector1">
            <a:avLst/>
          </a:prstGeom>
          <a:ln w="76200">
            <a:solidFill>
              <a:srgbClr val="FFFFCC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230" name="TextBox 34"/>
          <p:cNvSpPr txBox="1">
            <a:spLocks noChangeArrowheads="1"/>
          </p:cNvSpPr>
          <p:nvPr/>
        </p:nvSpPr>
        <p:spPr bwMode="auto">
          <a:xfrm>
            <a:off x="7910513" y="2978150"/>
            <a:ext cx="471487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GB">
                <a:solidFill>
                  <a:srgbClr val="FFFFFF"/>
                </a:solidFill>
                <a:latin typeface="Comic Sans MS" pitchFamily="66" charset="0"/>
              </a:rPr>
              <a:t>N</a:t>
            </a:r>
          </a:p>
        </p:txBody>
      </p:sp>
      <p:cxnSp>
        <p:nvCxnSpPr>
          <p:cNvPr id="37" name="Straight Connector 36"/>
          <p:cNvCxnSpPr/>
          <p:nvPr/>
        </p:nvCxnSpPr>
        <p:spPr>
          <a:xfrm flipV="1">
            <a:off x="7745413" y="4849813"/>
            <a:ext cx="788987" cy="0"/>
          </a:xfrm>
          <a:prstGeom prst="line">
            <a:avLst/>
          </a:prstGeom>
          <a:ln w="76200">
            <a:solidFill>
              <a:srgbClr val="FFFF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Cloud 41"/>
          <p:cNvSpPr/>
          <p:nvPr/>
        </p:nvSpPr>
        <p:spPr>
          <a:xfrm>
            <a:off x="277813" y="207963"/>
            <a:ext cx="5583237" cy="1746250"/>
          </a:xfrm>
          <a:prstGeom prst="cloud">
            <a:avLst/>
          </a:prstGeom>
          <a:ln>
            <a:solidFill>
              <a:srgbClr val="08080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2400" dirty="0">
                <a:solidFill>
                  <a:srgbClr val="080808"/>
                </a:solidFill>
                <a:latin typeface="Comic Sans MS" pitchFamily="66" charset="0"/>
              </a:rPr>
              <a:t>Who is North of Daniel</a:t>
            </a:r>
          </a:p>
        </p:txBody>
      </p:sp>
      <p:sp>
        <p:nvSpPr>
          <p:cNvPr id="43" name="Cloud 42"/>
          <p:cNvSpPr/>
          <p:nvPr/>
        </p:nvSpPr>
        <p:spPr>
          <a:xfrm>
            <a:off x="263525" y="222250"/>
            <a:ext cx="5583238" cy="1744663"/>
          </a:xfrm>
          <a:prstGeom prst="cloud">
            <a:avLst/>
          </a:prstGeom>
          <a:ln>
            <a:solidFill>
              <a:srgbClr val="08080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2400" dirty="0">
                <a:solidFill>
                  <a:srgbClr val="080808"/>
                </a:solidFill>
                <a:latin typeface="Comic Sans MS" pitchFamily="66" charset="0"/>
              </a:rPr>
              <a:t>Who is East of John</a:t>
            </a:r>
          </a:p>
        </p:txBody>
      </p:sp>
      <p:sp>
        <p:nvSpPr>
          <p:cNvPr id="44" name="Cloud 43"/>
          <p:cNvSpPr/>
          <p:nvPr/>
        </p:nvSpPr>
        <p:spPr>
          <a:xfrm>
            <a:off x="249238" y="234950"/>
            <a:ext cx="5583237" cy="1746250"/>
          </a:xfrm>
          <a:prstGeom prst="cloud">
            <a:avLst/>
          </a:prstGeom>
          <a:ln>
            <a:solidFill>
              <a:srgbClr val="08080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2400" dirty="0">
                <a:solidFill>
                  <a:srgbClr val="080808"/>
                </a:solidFill>
                <a:latin typeface="Comic Sans MS" pitchFamily="66" charset="0"/>
              </a:rPr>
              <a:t>Who is South West </a:t>
            </a:r>
          </a:p>
          <a:p>
            <a:pPr algn="ctr">
              <a:defRPr/>
            </a:pPr>
            <a:r>
              <a:rPr lang="en-GB" sz="2400" dirty="0">
                <a:solidFill>
                  <a:srgbClr val="080808"/>
                </a:solidFill>
                <a:latin typeface="Comic Sans MS" pitchFamily="66" charset="0"/>
              </a:rPr>
              <a:t>of Barry</a:t>
            </a:r>
          </a:p>
        </p:txBody>
      </p:sp>
      <p:sp>
        <p:nvSpPr>
          <p:cNvPr id="45" name="Cloud 44"/>
          <p:cNvSpPr/>
          <p:nvPr/>
        </p:nvSpPr>
        <p:spPr>
          <a:xfrm>
            <a:off x="263525" y="249238"/>
            <a:ext cx="5583238" cy="1746250"/>
          </a:xfrm>
          <a:prstGeom prst="cloud">
            <a:avLst/>
          </a:prstGeom>
          <a:ln>
            <a:solidFill>
              <a:srgbClr val="08080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2400" dirty="0">
                <a:solidFill>
                  <a:srgbClr val="080808"/>
                </a:solidFill>
                <a:latin typeface="Comic Sans MS" pitchFamily="66" charset="0"/>
              </a:rPr>
              <a:t>Who is North East </a:t>
            </a:r>
          </a:p>
          <a:p>
            <a:pPr algn="ctr">
              <a:defRPr/>
            </a:pPr>
            <a:r>
              <a:rPr lang="en-GB" sz="2400" dirty="0">
                <a:solidFill>
                  <a:srgbClr val="080808"/>
                </a:solidFill>
                <a:latin typeface="Comic Sans MS" pitchFamily="66" charset="0"/>
              </a:rPr>
              <a:t>of Gary</a:t>
            </a:r>
          </a:p>
        </p:txBody>
      </p:sp>
      <p:sp>
        <p:nvSpPr>
          <p:cNvPr id="46" name="Cloud 45"/>
          <p:cNvSpPr/>
          <p:nvPr/>
        </p:nvSpPr>
        <p:spPr>
          <a:xfrm>
            <a:off x="0" y="0"/>
            <a:ext cx="5694363" cy="2452688"/>
          </a:xfrm>
          <a:prstGeom prst="cloud">
            <a:avLst/>
          </a:prstGeom>
          <a:ln>
            <a:solidFill>
              <a:srgbClr val="08080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2400" dirty="0">
                <a:solidFill>
                  <a:srgbClr val="080808"/>
                </a:solidFill>
                <a:latin typeface="Comic Sans MS" pitchFamily="66" charset="0"/>
              </a:rPr>
              <a:t>If Gary walks to John then to Barry and then back to where he started. Write down all the directions he took.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4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4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7" dur="80"/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8" dur="80"/>
                                        <p:tgtEl>
                                          <p:spTgt spid="4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" dur="80"/>
                                        <p:tgtEl>
                                          <p:spTgt spid="4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7" dur="80"/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8" dur="80"/>
                                        <p:tgtEl>
                                          <p:spTgt spid="4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9" dur="80"/>
                                        <p:tgtEl>
                                          <p:spTgt spid="4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7" dur="80"/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8" dur="80"/>
                                        <p:tgtEl>
                                          <p:spTgt spid="4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9" dur="80"/>
                                        <p:tgtEl>
                                          <p:spTgt spid="4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7" dur="80"/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8" dur="80"/>
                                        <p:tgtEl>
                                          <p:spTgt spid="4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9" dur="80"/>
                                        <p:tgtEl>
                                          <p:spTgt spid="4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7" dur="80"/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8" dur="80"/>
                                        <p:tgtEl>
                                          <p:spTgt spid="4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9" dur="80"/>
                                        <p:tgtEl>
                                          <p:spTgt spid="4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7" dur="80"/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8" dur="80"/>
                                        <p:tgtEl>
                                          <p:spTgt spid="4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9" dur="80"/>
                                        <p:tgtEl>
                                          <p:spTgt spid="4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 nodeType="clickPar">
                      <p:stCondLst>
                        <p:cond delay="indefinite"/>
                      </p:stCondLst>
                      <p:childTnLst>
                        <p:par>
                          <p:cTn id="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2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7" dur="80"/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8" dur="80"/>
                                        <p:tgtEl>
                                          <p:spTgt spid="4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9" dur="80"/>
                                        <p:tgtEl>
                                          <p:spTgt spid="4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 nodeType="clickPar">
                      <p:stCondLst>
                        <p:cond delay="indefinite"/>
                      </p:stCondLst>
                      <p:childTnLst>
                        <p:par>
                          <p:cTn id="8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2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87" dur="80"/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8" dur="80"/>
                                        <p:tgtEl>
                                          <p:spTgt spid="5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9" dur="80"/>
                                        <p:tgtEl>
                                          <p:spTgt spid="5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 nodeType="clickPar">
                      <p:stCondLst>
                        <p:cond delay="indefinite"/>
                      </p:stCondLst>
                      <p:childTnLst>
                        <p:par>
                          <p:cTn id="9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2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" grpId="0" animBg="1"/>
      <p:bldP spid="47" grpId="1" animBg="1"/>
      <p:bldP spid="48" grpId="0" animBg="1"/>
      <p:bldP spid="48" grpId="1" animBg="1"/>
      <p:bldP spid="49" grpId="0" animBg="1"/>
      <p:bldP spid="49" grpId="1" animBg="1"/>
      <p:bldP spid="50" grpId="0" animBg="1"/>
      <p:bldP spid="50" grpId="1" animBg="1"/>
      <p:bldP spid="42" grpId="0" animBg="1"/>
      <p:bldP spid="42" grpId="1" animBg="1"/>
      <p:bldP spid="43" grpId="0" animBg="1"/>
      <p:bldP spid="43" grpId="1" animBg="1"/>
      <p:bldP spid="44" grpId="0" animBg="1"/>
      <p:bldP spid="44" grpId="1" animBg="1"/>
      <p:bldP spid="45" grpId="0" animBg="1"/>
      <p:bldP spid="45" grpId="1" animBg="1"/>
      <p:bldP spid="46" grpId="0" animBg="1"/>
      <p:bldP spid="46" grpId="1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81" name="Rectangle 13"/>
          <p:cNvSpPr>
            <a:spLocks noChangeArrowheads="1"/>
          </p:cNvSpPr>
          <p:nvPr/>
        </p:nvSpPr>
        <p:spPr bwMode="auto">
          <a:xfrm>
            <a:off x="784225" y="374650"/>
            <a:ext cx="6843713" cy="949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48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  <a:cs typeface="Arial" charset="0"/>
              </a:rPr>
              <a:t>Map Directions</a:t>
            </a:r>
          </a:p>
        </p:txBody>
      </p:sp>
      <p:sp>
        <p:nvSpPr>
          <p:cNvPr id="46" name="Cloud 45"/>
          <p:cNvSpPr/>
          <p:nvPr/>
        </p:nvSpPr>
        <p:spPr>
          <a:xfrm>
            <a:off x="0" y="0"/>
            <a:ext cx="6664325" cy="2452688"/>
          </a:xfrm>
          <a:prstGeom prst="cloud">
            <a:avLst/>
          </a:prstGeom>
          <a:ln>
            <a:solidFill>
              <a:srgbClr val="08080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2400" dirty="0">
                <a:solidFill>
                  <a:srgbClr val="080808"/>
                </a:solidFill>
                <a:latin typeface="Comic Sans MS" pitchFamily="66" charset="0"/>
              </a:rPr>
              <a:t>I leave the zoo to go back to my car which is in the town car park. Write down the directions I should take.</a:t>
            </a:r>
          </a:p>
        </p:txBody>
      </p:sp>
      <p:sp>
        <p:nvSpPr>
          <p:cNvPr id="47" name="Cloud 46"/>
          <p:cNvSpPr/>
          <p:nvPr/>
        </p:nvSpPr>
        <p:spPr>
          <a:xfrm>
            <a:off x="0" y="14288"/>
            <a:ext cx="6345238" cy="2451100"/>
          </a:xfrm>
          <a:prstGeom prst="cloud">
            <a:avLst/>
          </a:prstGeom>
          <a:ln>
            <a:solidFill>
              <a:srgbClr val="08080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2400" dirty="0">
                <a:solidFill>
                  <a:srgbClr val="080808"/>
                </a:solidFill>
                <a:latin typeface="Comic Sans MS" pitchFamily="66" charset="0"/>
              </a:rPr>
              <a:t>There’s a fire at the library. Right down the directions the fire engine should take.</a:t>
            </a:r>
          </a:p>
        </p:txBody>
      </p:sp>
      <p:sp>
        <p:nvSpPr>
          <p:cNvPr id="48" name="Cloud 47"/>
          <p:cNvSpPr/>
          <p:nvPr/>
        </p:nvSpPr>
        <p:spPr>
          <a:xfrm>
            <a:off x="14288" y="26988"/>
            <a:ext cx="6788150" cy="2452687"/>
          </a:xfrm>
          <a:prstGeom prst="cloud">
            <a:avLst/>
          </a:prstGeom>
          <a:ln>
            <a:solidFill>
              <a:srgbClr val="08080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2400" dirty="0">
                <a:solidFill>
                  <a:srgbClr val="080808"/>
                </a:solidFill>
                <a:latin typeface="Comic Sans MS" pitchFamily="66" charset="0"/>
              </a:rPr>
              <a:t>I come out of the swimming pool and turn right then left. I go into the building second on my the right. </a:t>
            </a:r>
          </a:p>
          <a:p>
            <a:pPr algn="ctr">
              <a:defRPr/>
            </a:pPr>
            <a:r>
              <a:rPr lang="en-GB" sz="2400" dirty="0">
                <a:solidFill>
                  <a:srgbClr val="080808"/>
                </a:solidFill>
                <a:latin typeface="Comic Sans MS" pitchFamily="66" charset="0"/>
              </a:rPr>
              <a:t>Name the building.</a:t>
            </a:r>
          </a:p>
        </p:txBody>
      </p:sp>
      <p:sp>
        <p:nvSpPr>
          <p:cNvPr id="45" name="Cloud 44"/>
          <p:cNvSpPr/>
          <p:nvPr/>
        </p:nvSpPr>
        <p:spPr>
          <a:xfrm>
            <a:off x="0" y="0"/>
            <a:ext cx="7135813" cy="2493963"/>
          </a:xfrm>
          <a:prstGeom prst="cloud">
            <a:avLst/>
          </a:prstGeom>
          <a:ln>
            <a:solidFill>
              <a:srgbClr val="08080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2400" dirty="0">
                <a:solidFill>
                  <a:srgbClr val="080808"/>
                </a:solidFill>
                <a:latin typeface="Comic Sans MS" pitchFamily="66" charset="0"/>
              </a:rPr>
              <a:t>After going to the park I want to go to the cinema. </a:t>
            </a:r>
          </a:p>
          <a:p>
            <a:pPr algn="ctr">
              <a:defRPr/>
            </a:pPr>
            <a:r>
              <a:rPr lang="en-GB" sz="2400" dirty="0">
                <a:solidFill>
                  <a:srgbClr val="080808"/>
                </a:solidFill>
                <a:latin typeface="Comic Sans MS" pitchFamily="66" charset="0"/>
              </a:rPr>
              <a:t>Tea Lane is closed. </a:t>
            </a:r>
          </a:p>
          <a:p>
            <a:pPr algn="ctr">
              <a:defRPr/>
            </a:pPr>
            <a:r>
              <a:rPr lang="en-GB" sz="2400" dirty="0">
                <a:solidFill>
                  <a:srgbClr val="080808"/>
                </a:solidFill>
                <a:latin typeface="Comic Sans MS" pitchFamily="66" charset="0"/>
              </a:rPr>
              <a:t>Write down the directions </a:t>
            </a:r>
          </a:p>
          <a:p>
            <a:pPr algn="ctr">
              <a:defRPr/>
            </a:pPr>
            <a:r>
              <a:rPr lang="en-GB" sz="2400" dirty="0">
                <a:solidFill>
                  <a:srgbClr val="080808"/>
                </a:solidFill>
                <a:latin typeface="Comic Sans MS" pitchFamily="66" charset="0"/>
              </a:rPr>
              <a:t>I should take.</a:t>
            </a:r>
          </a:p>
        </p:txBody>
      </p:sp>
      <p:sp>
        <p:nvSpPr>
          <p:cNvPr id="50" name="Cloud 49"/>
          <p:cNvSpPr/>
          <p:nvPr/>
        </p:nvSpPr>
        <p:spPr>
          <a:xfrm>
            <a:off x="26988" y="26988"/>
            <a:ext cx="5846762" cy="2452687"/>
          </a:xfrm>
          <a:prstGeom prst="cloud">
            <a:avLst/>
          </a:prstGeom>
          <a:ln>
            <a:solidFill>
              <a:srgbClr val="08080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2400" dirty="0">
                <a:solidFill>
                  <a:srgbClr val="080808"/>
                </a:solidFill>
                <a:latin typeface="Comic Sans MS" pitchFamily="66" charset="0"/>
              </a:rPr>
              <a:t>I come out of school and go to the Park. </a:t>
            </a:r>
          </a:p>
          <a:p>
            <a:pPr algn="ctr">
              <a:defRPr/>
            </a:pPr>
            <a:r>
              <a:rPr lang="en-GB" sz="2400" dirty="0">
                <a:solidFill>
                  <a:srgbClr val="080808"/>
                </a:solidFill>
                <a:latin typeface="Comic Sans MS" pitchFamily="66" charset="0"/>
              </a:rPr>
              <a:t>Write down the directions I must take.</a:t>
            </a:r>
          </a:p>
        </p:txBody>
      </p:sp>
      <p:sp>
        <p:nvSpPr>
          <p:cNvPr id="49" name="Cloud 48"/>
          <p:cNvSpPr/>
          <p:nvPr/>
        </p:nvSpPr>
        <p:spPr>
          <a:xfrm>
            <a:off x="14288" y="26988"/>
            <a:ext cx="5846762" cy="2452687"/>
          </a:xfrm>
          <a:prstGeom prst="cloud">
            <a:avLst/>
          </a:prstGeom>
          <a:ln>
            <a:solidFill>
              <a:srgbClr val="08080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2400" dirty="0">
                <a:solidFill>
                  <a:srgbClr val="080808"/>
                </a:solidFill>
                <a:latin typeface="Comic Sans MS" pitchFamily="66" charset="0"/>
              </a:rPr>
              <a:t>I  come out of the charity shop and need to catch a bus. Write down the directions to the bus station.</a:t>
            </a:r>
          </a:p>
        </p:txBody>
      </p:sp>
      <p:sp>
        <p:nvSpPr>
          <p:cNvPr id="9" name="Date Placeholder 1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36626101-4344-4B24-92F1-8A811831BEB9}" type="datetime5">
              <a:rPr lang="en-GB"/>
              <a:pPr>
                <a:defRPr/>
              </a:pPr>
              <a:t>18-Jan-19</a:t>
            </a:fld>
            <a:endParaRPr lang="en-GB"/>
          </a:p>
        </p:txBody>
      </p:sp>
      <p:sp>
        <p:nvSpPr>
          <p:cNvPr id="10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cxnSp>
        <p:nvCxnSpPr>
          <p:cNvPr id="31" name="Straight Arrow Connector 30"/>
          <p:cNvCxnSpPr/>
          <p:nvPr/>
        </p:nvCxnSpPr>
        <p:spPr>
          <a:xfrm rot="5400000" flipH="1" flipV="1">
            <a:off x="7149306" y="4571207"/>
            <a:ext cx="2022475" cy="1588"/>
          </a:xfrm>
          <a:prstGeom prst="straightConnector1">
            <a:avLst/>
          </a:prstGeom>
          <a:ln w="76200">
            <a:solidFill>
              <a:srgbClr val="FFFFCC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188" name="TextBox 34"/>
          <p:cNvSpPr txBox="1">
            <a:spLocks noChangeArrowheads="1"/>
          </p:cNvSpPr>
          <p:nvPr/>
        </p:nvSpPr>
        <p:spPr bwMode="auto">
          <a:xfrm>
            <a:off x="7910513" y="2978150"/>
            <a:ext cx="471487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GB">
                <a:solidFill>
                  <a:srgbClr val="FFFFFF"/>
                </a:solidFill>
                <a:latin typeface="Comic Sans MS" pitchFamily="66" charset="0"/>
              </a:rPr>
              <a:t>N</a:t>
            </a:r>
          </a:p>
        </p:txBody>
      </p:sp>
      <p:cxnSp>
        <p:nvCxnSpPr>
          <p:cNvPr id="37" name="Straight Connector 36"/>
          <p:cNvCxnSpPr/>
          <p:nvPr/>
        </p:nvCxnSpPr>
        <p:spPr>
          <a:xfrm flipV="1">
            <a:off x="7745413" y="4849813"/>
            <a:ext cx="788987" cy="0"/>
          </a:xfrm>
          <a:prstGeom prst="line">
            <a:avLst/>
          </a:prstGeom>
          <a:ln w="76200">
            <a:solidFill>
              <a:srgbClr val="FFFF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9954" name="Picture 18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01848" y="2180801"/>
            <a:ext cx="5620618" cy="450898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5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5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7" dur="80"/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8" dur="80"/>
                                        <p:tgtEl>
                                          <p:spTgt spid="4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" dur="80"/>
                                        <p:tgtEl>
                                          <p:spTgt spid="4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7" dur="80"/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8" dur="80"/>
                                        <p:tgtEl>
                                          <p:spTgt spid="4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9" dur="80"/>
                                        <p:tgtEl>
                                          <p:spTgt spid="4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7" dur="80"/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8" dur="80"/>
                                        <p:tgtEl>
                                          <p:spTgt spid="4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9" dur="80"/>
                                        <p:tgtEl>
                                          <p:spTgt spid="4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7" dur="80"/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8" dur="80"/>
                                        <p:tgtEl>
                                          <p:spTgt spid="4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9" dur="80"/>
                                        <p:tgtEl>
                                          <p:spTgt spid="4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7" dur="80"/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8" dur="80"/>
                                        <p:tgtEl>
                                          <p:spTgt spid="4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9" dur="80"/>
                                        <p:tgtEl>
                                          <p:spTgt spid="4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" grpId="0" animBg="1"/>
      <p:bldP spid="46" grpId="1" animBg="1"/>
      <p:bldP spid="47" grpId="0" animBg="1"/>
      <p:bldP spid="47" grpId="1" animBg="1"/>
      <p:bldP spid="48" grpId="0" animBg="1"/>
      <p:bldP spid="48" grpId="1" animBg="1"/>
      <p:bldP spid="45" grpId="0" animBg="1"/>
      <p:bldP spid="45" grpId="1" animBg="1"/>
      <p:bldP spid="50" grpId="0" animBg="1"/>
      <p:bldP spid="50" grpId="1" animBg="1"/>
      <p:bldP spid="49" grpId="0" animBg="1"/>
      <p:bldP spid="49" grpId="1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501" name="Rectangle 5"/>
          <p:cNvSpPr>
            <a:spLocks noChangeArrowheads="1"/>
          </p:cNvSpPr>
          <p:nvPr/>
        </p:nvSpPr>
        <p:spPr bwMode="auto">
          <a:xfrm>
            <a:off x="1690688" y="2344738"/>
            <a:ext cx="216058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800" u="sng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  <a:cs typeface="Arial" charset="0"/>
              </a:rPr>
              <a:t>Learning Intention</a:t>
            </a:r>
          </a:p>
        </p:txBody>
      </p:sp>
      <p:sp>
        <p:nvSpPr>
          <p:cNvPr id="106502" name="Rectangle 6"/>
          <p:cNvSpPr>
            <a:spLocks noChangeArrowheads="1"/>
          </p:cNvSpPr>
          <p:nvPr/>
        </p:nvSpPr>
        <p:spPr bwMode="auto">
          <a:xfrm>
            <a:off x="6075363" y="2344738"/>
            <a:ext cx="194786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800" u="sng"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  <a:cs typeface="Arial" charset="0"/>
              </a:rPr>
              <a:t>Success Criteria</a:t>
            </a:r>
          </a:p>
        </p:txBody>
      </p:sp>
      <p:sp>
        <p:nvSpPr>
          <p:cNvPr id="51204" name="Line 7"/>
          <p:cNvSpPr>
            <a:spLocks noChangeShapeType="1"/>
          </p:cNvSpPr>
          <p:nvPr/>
        </p:nvSpPr>
        <p:spPr bwMode="auto">
          <a:xfrm>
            <a:off x="4914900" y="2413000"/>
            <a:ext cx="0" cy="34544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6504" name="Rectangle 8"/>
          <p:cNvSpPr>
            <a:spLocks noChangeArrowheads="1"/>
          </p:cNvSpPr>
          <p:nvPr/>
        </p:nvSpPr>
        <p:spPr bwMode="auto">
          <a:xfrm>
            <a:off x="977900" y="3044825"/>
            <a:ext cx="3886200" cy="1190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marL="800100" lvl="1" indent="-342900"/>
            <a:r>
              <a:rPr lang="en-GB" sz="1800">
                <a:solidFill>
                  <a:srgbClr val="FFFF00"/>
                </a:solidFill>
                <a:latin typeface="Comic Sans MS" pitchFamily="66" charset="0"/>
              </a:rPr>
              <a:t>1.    To understand how to work out a bearing. Practical uses for bearings.</a:t>
            </a:r>
          </a:p>
        </p:txBody>
      </p:sp>
      <p:sp>
        <p:nvSpPr>
          <p:cNvPr id="106505" name="Rectangle 9"/>
          <p:cNvSpPr>
            <a:spLocks noChangeArrowheads="1"/>
          </p:cNvSpPr>
          <p:nvPr/>
        </p:nvSpPr>
        <p:spPr bwMode="auto">
          <a:xfrm>
            <a:off x="5537200" y="2892425"/>
            <a:ext cx="3360738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marL="342900" indent="-342900"/>
            <a:r>
              <a:rPr lang="en-GB" sz="1800">
                <a:latin typeface="Comic Sans MS" pitchFamily="66" charset="0"/>
              </a:rPr>
              <a:t>1.  Work out a bearing.</a:t>
            </a:r>
          </a:p>
        </p:txBody>
      </p:sp>
      <p:sp>
        <p:nvSpPr>
          <p:cNvPr id="106507" name="Rectangle 11"/>
          <p:cNvSpPr>
            <a:spLocks noChangeArrowheads="1"/>
          </p:cNvSpPr>
          <p:nvPr/>
        </p:nvSpPr>
        <p:spPr bwMode="auto">
          <a:xfrm>
            <a:off x="5578475" y="3454400"/>
            <a:ext cx="3360738" cy="915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marL="342900" indent="-342900"/>
            <a:r>
              <a:rPr lang="en-GB" sz="1800">
                <a:latin typeface="Comic Sans MS" pitchFamily="66" charset="0"/>
              </a:rPr>
              <a:t>2.  Give a bearing in the correct format (three figure reference).</a:t>
            </a:r>
          </a:p>
        </p:txBody>
      </p:sp>
      <p:sp>
        <p:nvSpPr>
          <p:cNvPr id="14" name="Rectangle 17"/>
          <p:cNvSpPr>
            <a:spLocks noChangeArrowheads="1"/>
          </p:cNvSpPr>
          <p:nvPr/>
        </p:nvSpPr>
        <p:spPr bwMode="auto">
          <a:xfrm>
            <a:off x="1938338" y="508000"/>
            <a:ext cx="5256212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  <a:cs typeface="Arial" charset="0"/>
              </a:rPr>
              <a:t>Scale Drawings &amp; Bearings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65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065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065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6504" grpId="0"/>
      <p:bldP spid="106505" grpId="0"/>
      <p:bldP spid="10650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Text Box 2"/>
          <p:cNvSpPr txBox="1">
            <a:spLocks noChangeArrowheads="1"/>
          </p:cNvSpPr>
          <p:nvPr/>
        </p:nvSpPr>
        <p:spPr bwMode="auto">
          <a:xfrm>
            <a:off x="438150" y="1257300"/>
            <a:ext cx="3524250" cy="396875"/>
          </a:xfrm>
          <a:prstGeom prst="rect">
            <a:avLst/>
          </a:prstGeom>
          <a:gradFill rotWithShape="0">
            <a:gsLst>
              <a:gs pos="0">
                <a:srgbClr val="9B9B9B"/>
              </a:gs>
              <a:gs pos="50000">
                <a:srgbClr val="EAEAEA"/>
              </a:gs>
              <a:gs pos="100000">
                <a:srgbClr val="9B9B9B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2000" b="1">
                <a:solidFill>
                  <a:srgbClr val="FF3300"/>
                </a:solidFill>
                <a:latin typeface="Comic Sans MS" pitchFamily="66" charset="0"/>
              </a:rPr>
              <a:t>1.</a:t>
            </a:r>
            <a:r>
              <a:rPr lang="en-GB" sz="2000">
                <a:latin typeface="Comic Sans MS" pitchFamily="66" charset="0"/>
              </a:rPr>
              <a:t> </a:t>
            </a:r>
            <a:r>
              <a:rPr lang="en-GB" sz="2000">
                <a:solidFill>
                  <a:schemeClr val="accent2"/>
                </a:solidFill>
                <a:latin typeface="Comic Sans MS" pitchFamily="66" charset="0"/>
              </a:rPr>
              <a:t>Measured from </a:t>
            </a:r>
            <a:r>
              <a:rPr lang="en-GB" sz="2000" b="1" u="sng">
                <a:solidFill>
                  <a:schemeClr val="accent2"/>
                </a:solidFill>
                <a:latin typeface="Comic Sans MS" pitchFamily="66" charset="0"/>
              </a:rPr>
              <a:t>North</a:t>
            </a:r>
            <a:r>
              <a:rPr lang="en-GB" sz="2000">
                <a:solidFill>
                  <a:schemeClr val="accent2"/>
                </a:solidFill>
                <a:latin typeface="Comic Sans MS" pitchFamily="66" charset="0"/>
              </a:rPr>
              <a:t>.</a:t>
            </a:r>
          </a:p>
        </p:txBody>
      </p:sp>
      <p:sp>
        <p:nvSpPr>
          <p:cNvPr id="81923" name="Text Box 3"/>
          <p:cNvSpPr txBox="1">
            <a:spLocks noChangeArrowheads="1"/>
          </p:cNvSpPr>
          <p:nvPr/>
        </p:nvSpPr>
        <p:spPr bwMode="auto">
          <a:xfrm>
            <a:off x="438150" y="1866900"/>
            <a:ext cx="3543300" cy="396875"/>
          </a:xfrm>
          <a:prstGeom prst="rect">
            <a:avLst/>
          </a:prstGeom>
          <a:gradFill rotWithShape="0">
            <a:gsLst>
              <a:gs pos="0">
                <a:srgbClr val="9B9B9B"/>
              </a:gs>
              <a:gs pos="50000">
                <a:srgbClr val="EAEAEA"/>
              </a:gs>
              <a:gs pos="100000">
                <a:srgbClr val="9B9B9B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2000" b="1">
                <a:solidFill>
                  <a:srgbClr val="FF3300"/>
                </a:solidFill>
                <a:latin typeface="Comic Sans MS" pitchFamily="66" charset="0"/>
              </a:rPr>
              <a:t>2</a:t>
            </a:r>
            <a:r>
              <a:rPr lang="en-GB" sz="2000" b="1">
                <a:solidFill>
                  <a:schemeClr val="accent2"/>
                </a:solidFill>
                <a:latin typeface="Comic Sans MS" pitchFamily="66" charset="0"/>
              </a:rPr>
              <a:t>.</a:t>
            </a:r>
            <a:r>
              <a:rPr lang="en-GB" sz="2000">
                <a:latin typeface="Comic Sans MS" pitchFamily="66" charset="0"/>
              </a:rPr>
              <a:t> </a:t>
            </a:r>
            <a:r>
              <a:rPr lang="en-GB" sz="2000">
                <a:solidFill>
                  <a:schemeClr val="accent2"/>
                </a:solidFill>
                <a:latin typeface="Comic Sans MS" pitchFamily="66" charset="0"/>
              </a:rPr>
              <a:t>In a </a:t>
            </a:r>
            <a:r>
              <a:rPr lang="en-GB" sz="2000" b="1" u="sng">
                <a:solidFill>
                  <a:schemeClr val="accent2"/>
                </a:solidFill>
                <a:latin typeface="Comic Sans MS" pitchFamily="66" charset="0"/>
              </a:rPr>
              <a:t>clockwise</a:t>
            </a:r>
            <a:r>
              <a:rPr lang="en-GB" sz="2000">
                <a:solidFill>
                  <a:schemeClr val="accent2"/>
                </a:solidFill>
                <a:latin typeface="Comic Sans MS" pitchFamily="66" charset="0"/>
              </a:rPr>
              <a:t> direction.</a:t>
            </a:r>
          </a:p>
        </p:txBody>
      </p:sp>
      <p:sp>
        <p:nvSpPr>
          <p:cNvPr id="81924" name="Text Box 4"/>
          <p:cNvSpPr txBox="1">
            <a:spLocks noChangeArrowheads="1"/>
          </p:cNvSpPr>
          <p:nvPr/>
        </p:nvSpPr>
        <p:spPr bwMode="auto">
          <a:xfrm>
            <a:off x="400050" y="2495550"/>
            <a:ext cx="3429000" cy="396875"/>
          </a:xfrm>
          <a:prstGeom prst="rect">
            <a:avLst/>
          </a:prstGeom>
          <a:gradFill rotWithShape="0">
            <a:gsLst>
              <a:gs pos="0">
                <a:srgbClr val="9B9B9B"/>
              </a:gs>
              <a:gs pos="50000">
                <a:srgbClr val="EAEAEA"/>
              </a:gs>
              <a:gs pos="100000">
                <a:srgbClr val="9B9B9B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2000" b="1">
                <a:solidFill>
                  <a:srgbClr val="FF3300"/>
                </a:solidFill>
                <a:latin typeface="Comic Sans MS" pitchFamily="66" charset="0"/>
              </a:rPr>
              <a:t>3.</a:t>
            </a:r>
            <a:r>
              <a:rPr lang="en-GB" sz="2000">
                <a:latin typeface="Comic Sans MS" pitchFamily="66" charset="0"/>
              </a:rPr>
              <a:t> </a:t>
            </a:r>
            <a:r>
              <a:rPr lang="en-GB" sz="2000">
                <a:solidFill>
                  <a:schemeClr val="accent2"/>
                </a:solidFill>
                <a:latin typeface="Comic Sans MS" pitchFamily="66" charset="0"/>
              </a:rPr>
              <a:t>Written as </a:t>
            </a:r>
            <a:r>
              <a:rPr lang="en-GB" sz="2000" b="1" u="sng">
                <a:solidFill>
                  <a:schemeClr val="accent2"/>
                </a:solidFill>
                <a:latin typeface="Comic Sans MS" pitchFamily="66" charset="0"/>
              </a:rPr>
              <a:t>3 figures.</a:t>
            </a:r>
          </a:p>
        </p:txBody>
      </p:sp>
      <p:sp>
        <p:nvSpPr>
          <p:cNvPr id="81925" name="Line 5"/>
          <p:cNvSpPr>
            <a:spLocks noChangeShapeType="1"/>
          </p:cNvSpPr>
          <p:nvPr/>
        </p:nvSpPr>
        <p:spPr bwMode="auto">
          <a:xfrm flipV="1">
            <a:off x="6343650" y="1851025"/>
            <a:ext cx="795338" cy="4667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2" name="Group 6"/>
          <p:cNvGrpSpPr>
            <a:grpSpLocks/>
          </p:cNvGrpSpPr>
          <p:nvPr/>
        </p:nvGrpSpPr>
        <p:grpSpPr bwMode="auto">
          <a:xfrm>
            <a:off x="254000" y="3984625"/>
            <a:ext cx="8686800" cy="2638425"/>
            <a:chOff x="152" y="2480"/>
            <a:chExt cx="5472" cy="1662"/>
          </a:xfrm>
        </p:grpSpPr>
        <p:grpSp>
          <p:nvGrpSpPr>
            <p:cNvPr id="52274" name="Group 7"/>
            <p:cNvGrpSpPr>
              <a:grpSpLocks/>
            </p:cNvGrpSpPr>
            <p:nvPr/>
          </p:nvGrpSpPr>
          <p:grpSpPr bwMode="auto">
            <a:xfrm>
              <a:off x="152" y="2492"/>
              <a:ext cx="1668" cy="1638"/>
              <a:chOff x="3104" y="824"/>
              <a:chExt cx="1668" cy="1638"/>
            </a:xfrm>
          </p:grpSpPr>
          <p:grpSp>
            <p:nvGrpSpPr>
              <p:cNvPr id="52296" name="Group 8"/>
              <p:cNvGrpSpPr>
                <a:grpSpLocks/>
              </p:cNvGrpSpPr>
              <p:nvPr/>
            </p:nvGrpSpPr>
            <p:grpSpPr bwMode="auto">
              <a:xfrm>
                <a:off x="3360" y="1038"/>
                <a:ext cx="1176" cy="1176"/>
                <a:chOff x="3042" y="1332"/>
                <a:chExt cx="2148" cy="2148"/>
              </a:xfrm>
            </p:grpSpPr>
            <p:sp>
              <p:nvSpPr>
                <p:cNvPr id="52301" name="Oval 9"/>
                <p:cNvSpPr>
                  <a:spLocks noChangeArrowheads="1"/>
                </p:cNvSpPr>
                <p:nvPr/>
              </p:nvSpPr>
              <p:spPr bwMode="auto">
                <a:xfrm>
                  <a:off x="3048" y="1344"/>
                  <a:ext cx="2136" cy="2136"/>
                </a:xfrm>
                <a:prstGeom prst="ellips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2302" name="Line 10"/>
                <p:cNvSpPr>
                  <a:spLocks noChangeShapeType="1"/>
                </p:cNvSpPr>
                <p:nvPr/>
              </p:nvSpPr>
              <p:spPr bwMode="auto">
                <a:xfrm>
                  <a:off x="3042" y="2412"/>
                  <a:ext cx="2148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2303" name="Line 11"/>
                <p:cNvSpPr>
                  <a:spLocks noChangeShapeType="1"/>
                </p:cNvSpPr>
                <p:nvPr/>
              </p:nvSpPr>
              <p:spPr bwMode="auto">
                <a:xfrm rot="-5400000">
                  <a:off x="3042" y="2406"/>
                  <a:ext cx="2148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52297" name="Text Box 12"/>
              <p:cNvSpPr txBox="1">
                <a:spLocks noChangeArrowheads="1"/>
              </p:cNvSpPr>
              <p:nvPr/>
            </p:nvSpPr>
            <p:spPr bwMode="auto">
              <a:xfrm>
                <a:off x="3848" y="824"/>
                <a:ext cx="192" cy="198"/>
              </a:xfrm>
              <a:prstGeom prst="rect">
                <a:avLst/>
              </a:prstGeom>
              <a:gradFill rotWithShape="0">
                <a:gsLst>
                  <a:gs pos="0">
                    <a:srgbClr val="A9A987"/>
                  </a:gs>
                  <a:gs pos="50000">
                    <a:srgbClr val="FFFFCC"/>
                  </a:gs>
                  <a:gs pos="100000">
                    <a:srgbClr val="A9A987"/>
                  </a:gs>
                </a:gsLst>
                <a:lin ang="5400000" scaled="1"/>
              </a:gradFill>
              <a:ln w="9525">
                <a:solidFill>
                  <a:srgbClr val="FF3300"/>
                </a:solidFill>
                <a:miter lim="800000"/>
                <a:headEnd/>
                <a:tailEnd/>
              </a:ln>
            </p:spPr>
            <p:txBody>
              <a:bodyPr>
                <a:spAutoFit/>
              </a:bodyPr>
              <a:lstStyle>
                <a:lvl1pPr eaLnBrk="0" hangingPunct="0"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GB" sz="1400">
                    <a:solidFill>
                      <a:schemeClr val="accent2"/>
                    </a:solidFill>
                    <a:latin typeface="Comic Sans MS" pitchFamily="66" charset="0"/>
                  </a:rPr>
                  <a:t>N</a:t>
                </a:r>
              </a:p>
            </p:txBody>
          </p:sp>
          <p:sp>
            <p:nvSpPr>
              <p:cNvPr id="52298" name="Text Box 13"/>
              <p:cNvSpPr txBox="1">
                <a:spLocks noChangeArrowheads="1"/>
              </p:cNvSpPr>
              <p:nvPr/>
            </p:nvSpPr>
            <p:spPr bwMode="auto">
              <a:xfrm>
                <a:off x="3860" y="2264"/>
                <a:ext cx="192" cy="198"/>
              </a:xfrm>
              <a:prstGeom prst="rect">
                <a:avLst/>
              </a:prstGeom>
              <a:gradFill rotWithShape="0">
                <a:gsLst>
                  <a:gs pos="0">
                    <a:srgbClr val="A9A987"/>
                  </a:gs>
                  <a:gs pos="50000">
                    <a:srgbClr val="FFFFCC"/>
                  </a:gs>
                  <a:gs pos="100000">
                    <a:srgbClr val="A9A987"/>
                  </a:gs>
                </a:gsLst>
                <a:lin ang="5400000" scaled="1"/>
              </a:gradFill>
              <a:ln w="9525">
                <a:solidFill>
                  <a:srgbClr val="FF3300"/>
                </a:solidFill>
                <a:miter lim="800000"/>
                <a:headEnd/>
                <a:tailEnd/>
              </a:ln>
            </p:spPr>
            <p:txBody>
              <a:bodyPr>
                <a:spAutoFit/>
              </a:bodyPr>
              <a:lstStyle>
                <a:lvl1pPr eaLnBrk="0" hangingPunct="0"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GB" sz="1400">
                    <a:solidFill>
                      <a:schemeClr val="accent2"/>
                    </a:solidFill>
                    <a:latin typeface="Comic Sans MS" pitchFamily="66" charset="0"/>
                  </a:rPr>
                  <a:t>S</a:t>
                </a:r>
              </a:p>
            </p:txBody>
          </p:sp>
          <p:sp>
            <p:nvSpPr>
              <p:cNvPr id="52299" name="Text Box 14"/>
              <p:cNvSpPr txBox="1">
                <a:spLocks noChangeArrowheads="1"/>
              </p:cNvSpPr>
              <p:nvPr/>
            </p:nvSpPr>
            <p:spPr bwMode="auto">
              <a:xfrm>
                <a:off x="4580" y="1508"/>
                <a:ext cx="192" cy="198"/>
              </a:xfrm>
              <a:prstGeom prst="rect">
                <a:avLst/>
              </a:prstGeom>
              <a:gradFill rotWithShape="0">
                <a:gsLst>
                  <a:gs pos="0">
                    <a:srgbClr val="A9A987"/>
                  </a:gs>
                  <a:gs pos="50000">
                    <a:srgbClr val="FFFFCC"/>
                  </a:gs>
                  <a:gs pos="100000">
                    <a:srgbClr val="A9A987"/>
                  </a:gs>
                </a:gsLst>
                <a:lin ang="5400000" scaled="1"/>
              </a:gradFill>
              <a:ln w="9525">
                <a:solidFill>
                  <a:srgbClr val="FF3300"/>
                </a:solidFill>
                <a:miter lim="800000"/>
                <a:headEnd/>
                <a:tailEnd/>
              </a:ln>
            </p:spPr>
            <p:txBody>
              <a:bodyPr>
                <a:spAutoFit/>
              </a:bodyPr>
              <a:lstStyle>
                <a:lvl1pPr eaLnBrk="0" hangingPunct="0"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GB" sz="1400">
                    <a:solidFill>
                      <a:schemeClr val="accent2"/>
                    </a:solidFill>
                    <a:latin typeface="Comic Sans MS" pitchFamily="66" charset="0"/>
                  </a:rPr>
                  <a:t>E</a:t>
                </a:r>
              </a:p>
            </p:txBody>
          </p:sp>
          <p:sp>
            <p:nvSpPr>
              <p:cNvPr id="52300" name="Text Box 15"/>
              <p:cNvSpPr txBox="1">
                <a:spLocks noChangeArrowheads="1"/>
              </p:cNvSpPr>
              <p:nvPr/>
            </p:nvSpPr>
            <p:spPr bwMode="auto">
              <a:xfrm>
                <a:off x="3104" y="1508"/>
                <a:ext cx="222" cy="198"/>
              </a:xfrm>
              <a:prstGeom prst="rect">
                <a:avLst/>
              </a:prstGeom>
              <a:gradFill rotWithShape="0">
                <a:gsLst>
                  <a:gs pos="0">
                    <a:srgbClr val="A9A987"/>
                  </a:gs>
                  <a:gs pos="50000">
                    <a:srgbClr val="FFFFCC"/>
                  </a:gs>
                  <a:gs pos="100000">
                    <a:srgbClr val="A9A987"/>
                  </a:gs>
                </a:gsLst>
                <a:lin ang="5400000" scaled="1"/>
              </a:gradFill>
              <a:ln w="9525">
                <a:solidFill>
                  <a:srgbClr val="FF3300"/>
                </a:solidFill>
                <a:miter lim="800000"/>
                <a:headEnd/>
                <a:tailEnd/>
              </a:ln>
            </p:spPr>
            <p:txBody>
              <a:bodyPr>
                <a:spAutoFit/>
              </a:bodyPr>
              <a:lstStyle>
                <a:lvl1pPr eaLnBrk="0" hangingPunct="0"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GB" sz="1400">
                    <a:solidFill>
                      <a:schemeClr val="accent2"/>
                    </a:solidFill>
                    <a:latin typeface="Comic Sans MS" pitchFamily="66" charset="0"/>
                  </a:rPr>
                  <a:t>W</a:t>
                </a:r>
              </a:p>
            </p:txBody>
          </p:sp>
        </p:grpSp>
        <p:grpSp>
          <p:nvGrpSpPr>
            <p:cNvPr id="52275" name="Group 16"/>
            <p:cNvGrpSpPr>
              <a:grpSpLocks/>
            </p:cNvGrpSpPr>
            <p:nvPr/>
          </p:nvGrpSpPr>
          <p:grpSpPr bwMode="auto">
            <a:xfrm>
              <a:off x="2060" y="2504"/>
              <a:ext cx="1668" cy="1638"/>
              <a:chOff x="3104" y="824"/>
              <a:chExt cx="1668" cy="1638"/>
            </a:xfrm>
          </p:grpSpPr>
          <p:grpSp>
            <p:nvGrpSpPr>
              <p:cNvPr id="52288" name="Group 17"/>
              <p:cNvGrpSpPr>
                <a:grpSpLocks/>
              </p:cNvGrpSpPr>
              <p:nvPr/>
            </p:nvGrpSpPr>
            <p:grpSpPr bwMode="auto">
              <a:xfrm>
                <a:off x="3360" y="1038"/>
                <a:ext cx="1176" cy="1176"/>
                <a:chOff x="3042" y="1332"/>
                <a:chExt cx="2148" cy="2148"/>
              </a:xfrm>
            </p:grpSpPr>
            <p:sp>
              <p:nvSpPr>
                <p:cNvPr id="52293" name="Oval 18"/>
                <p:cNvSpPr>
                  <a:spLocks noChangeArrowheads="1"/>
                </p:cNvSpPr>
                <p:nvPr/>
              </p:nvSpPr>
              <p:spPr bwMode="auto">
                <a:xfrm>
                  <a:off x="3048" y="1344"/>
                  <a:ext cx="2136" cy="2136"/>
                </a:xfrm>
                <a:prstGeom prst="ellips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2294" name="Line 19"/>
                <p:cNvSpPr>
                  <a:spLocks noChangeShapeType="1"/>
                </p:cNvSpPr>
                <p:nvPr/>
              </p:nvSpPr>
              <p:spPr bwMode="auto">
                <a:xfrm>
                  <a:off x="3042" y="2412"/>
                  <a:ext cx="2148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2295" name="Line 20"/>
                <p:cNvSpPr>
                  <a:spLocks noChangeShapeType="1"/>
                </p:cNvSpPr>
                <p:nvPr/>
              </p:nvSpPr>
              <p:spPr bwMode="auto">
                <a:xfrm rot="-5400000">
                  <a:off x="3042" y="2406"/>
                  <a:ext cx="2148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52289" name="Text Box 21"/>
              <p:cNvSpPr txBox="1">
                <a:spLocks noChangeArrowheads="1"/>
              </p:cNvSpPr>
              <p:nvPr/>
            </p:nvSpPr>
            <p:spPr bwMode="auto">
              <a:xfrm>
                <a:off x="3848" y="824"/>
                <a:ext cx="192" cy="198"/>
              </a:xfrm>
              <a:prstGeom prst="rect">
                <a:avLst/>
              </a:prstGeom>
              <a:gradFill rotWithShape="0">
                <a:gsLst>
                  <a:gs pos="0">
                    <a:srgbClr val="A9A987"/>
                  </a:gs>
                  <a:gs pos="50000">
                    <a:srgbClr val="FFFFCC"/>
                  </a:gs>
                  <a:gs pos="100000">
                    <a:srgbClr val="A9A987"/>
                  </a:gs>
                </a:gsLst>
                <a:lin ang="5400000" scaled="1"/>
              </a:gradFill>
              <a:ln w="9525">
                <a:solidFill>
                  <a:srgbClr val="FF3300"/>
                </a:solidFill>
                <a:miter lim="800000"/>
                <a:headEnd/>
                <a:tailEnd/>
              </a:ln>
            </p:spPr>
            <p:txBody>
              <a:bodyPr>
                <a:spAutoFit/>
              </a:bodyPr>
              <a:lstStyle>
                <a:lvl1pPr eaLnBrk="0" hangingPunct="0"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GB" sz="1400">
                    <a:solidFill>
                      <a:schemeClr val="accent2"/>
                    </a:solidFill>
                    <a:latin typeface="Comic Sans MS" pitchFamily="66" charset="0"/>
                  </a:rPr>
                  <a:t>N</a:t>
                </a:r>
              </a:p>
            </p:txBody>
          </p:sp>
          <p:sp>
            <p:nvSpPr>
              <p:cNvPr id="52290" name="Text Box 22"/>
              <p:cNvSpPr txBox="1">
                <a:spLocks noChangeArrowheads="1"/>
              </p:cNvSpPr>
              <p:nvPr/>
            </p:nvSpPr>
            <p:spPr bwMode="auto">
              <a:xfrm>
                <a:off x="3860" y="2264"/>
                <a:ext cx="192" cy="198"/>
              </a:xfrm>
              <a:prstGeom prst="rect">
                <a:avLst/>
              </a:prstGeom>
              <a:gradFill rotWithShape="0">
                <a:gsLst>
                  <a:gs pos="0">
                    <a:srgbClr val="A9A987"/>
                  </a:gs>
                  <a:gs pos="50000">
                    <a:srgbClr val="FFFFCC"/>
                  </a:gs>
                  <a:gs pos="100000">
                    <a:srgbClr val="A9A987"/>
                  </a:gs>
                </a:gsLst>
                <a:lin ang="5400000" scaled="1"/>
              </a:gradFill>
              <a:ln w="9525">
                <a:solidFill>
                  <a:srgbClr val="FF3300"/>
                </a:solidFill>
                <a:miter lim="800000"/>
                <a:headEnd/>
                <a:tailEnd/>
              </a:ln>
            </p:spPr>
            <p:txBody>
              <a:bodyPr>
                <a:spAutoFit/>
              </a:bodyPr>
              <a:lstStyle>
                <a:lvl1pPr eaLnBrk="0" hangingPunct="0"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GB" sz="1400">
                    <a:solidFill>
                      <a:schemeClr val="accent2"/>
                    </a:solidFill>
                    <a:latin typeface="Comic Sans MS" pitchFamily="66" charset="0"/>
                  </a:rPr>
                  <a:t>S</a:t>
                </a:r>
              </a:p>
            </p:txBody>
          </p:sp>
          <p:sp>
            <p:nvSpPr>
              <p:cNvPr id="52291" name="Text Box 23"/>
              <p:cNvSpPr txBox="1">
                <a:spLocks noChangeArrowheads="1"/>
              </p:cNvSpPr>
              <p:nvPr/>
            </p:nvSpPr>
            <p:spPr bwMode="auto">
              <a:xfrm>
                <a:off x="4580" y="1508"/>
                <a:ext cx="192" cy="198"/>
              </a:xfrm>
              <a:prstGeom prst="rect">
                <a:avLst/>
              </a:prstGeom>
              <a:gradFill rotWithShape="0">
                <a:gsLst>
                  <a:gs pos="0">
                    <a:srgbClr val="A9A987"/>
                  </a:gs>
                  <a:gs pos="50000">
                    <a:srgbClr val="FFFFCC"/>
                  </a:gs>
                  <a:gs pos="100000">
                    <a:srgbClr val="A9A987"/>
                  </a:gs>
                </a:gsLst>
                <a:lin ang="5400000" scaled="1"/>
              </a:gradFill>
              <a:ln w="9525">
                <a:solidFill>
                  <a:srgbClr val="FF3300"/>
                </a:solidFill>
                <a:miter lim="800000"/>
                <a:headEnd/>
                <a:tailEnd/>
              </a:ln>
            </p:spPr>
            <p:txBody>
              <a:bodyPr>
                <a:spAutoFit/>
              </a:bodyPr>
              <a:lstStyle>
                <a:lvl1pPr eaLnBrk="0" hangingPunct="0"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GB" sz="1400">
                    <a:solidFill>
                      <a:schemeClr val="accent2"/>
                    </a:solidFill>
                    <a:latin typeface="Comic Sans MS" pitchFamily="66" charset="0"/>
                  </a:rPr>
                  <a:t>E</a:t>
                </a:r>
              </a:p>
            </p:txBody>
          </p:sp>
          <p:sp>
            <p:nvSpPr>
              <p:cNvPr id="52292" name="Text Box 24"/>
              <p:cNvSpPr txBox="1">
                <a:spLocks noChangeArrowheads="1"/>
              </p:cNvSpPr>
              <p:nvPr/>
            </p:nvSpPr>
            <p:spPr bwMode="auto">
              <a:xfrm>
                <a:off x="3104" y="1508"/>
                <a:ext cx="222" cy="198"/>
              </a:xfrm>
              <a:prstGeom prst="rect">
                <a:avLst/>
              </a:prstGeom>
              <a:gradFill rotWithShape="0">
                <a:gsLst>
                  <a:gs pos="0">
                    <a:srgbClr val="A9A987"/>
                  </a:gs>
                  <a:gs pos="50000">
                    <a:srgbClr val="FFFFCC"/>
                  </a:gs>
                  <a:gs pos="100000">
                    <a:srgbClr val="A9A987"/>
                  </a:gs>
                </a:gsLst>
                <a:lin ang="5400000" scaled="1"/>
              </a:gradFill>
              <a:ln w="9525">
                <a:solidFill>
                  <a:srgbClr val="FF3300"/>
                </a:solidFill>
                <a:miter lim="800000"/>
                <a:headEnd/>
                <a:tailEnd/>
              </a:ln>
            </p:spPr>
            <p:txBody>
              <a:bodyPr>
                <a:spAutoFit/>
              </a:bodyPr>
              <a:lstStyle>
                <a:lvl1pPr eaLnBrk="0" hangingPunct="0"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GB" sz="1400">
                    <a:solidFill>
                      <a:schemeClr val="accent2"/>
                    </a:solidFill>
                    <a:latin typeface="Comic Sans MS" pitchFamily="66" charset="0"/>
                  </a:rPr>
                  <a:t>W</a:t>
                </a:r>
              </a:p>
            </p:txBody>
          </p:sp>
        </p:grpSp>
        <p:grpSp>
          <p:nvGrpSpPr>
            <p:cNvPr id="52276" name="Group 25"/>
            <p:cNvGrpSpPr>
              <a:grpSpLocks/>
            </p:cNvGrpSpPr>
            <p:nvPr/>
          </p:nvGrpSpPr>
          <p:grpSpPr bwMode="auto">
            <a:xfrm>
              <a:off x="3956" y="2480"/>
              <a:ext cx="1668" cy="1638"/>
              <a:chOff x="3104" y="824"/>
              <a:chExt cx="1668" cy="1638"/>
            </a:xfrm>
          </p:grpSpPr>
          <p:grpSp>
            <p:nvGrpSpPr>
              <p:cNvPr id="52280" name="Group 26"/>
              <p:cNvGrpSpPr>
                <a:grpSpLocks/>
              </p:cNvGrpSpPr>
              <p:nvPr/>
            </p:nvGrpSpPr>
            <p:grpSpPr bwMode="auto">
              <a:xfrm>
                <a:off x="3360" y="1038"/>
                <a:ext cx="1176" cy="1176"/>
                <a:chOff x="3042" y="1332"/>
                <a:chExt cx="2148" cy="2148"/>
              </a:xfrm>
            </p:grpSpPr>
            <p:sp>
              <p:nvSpPr>
                <p:cNvPr id="52285" name="Oval 27"/>
                <p:cNvSpPr>
                  <a:spLocks noChangeArrowheads="1"/>
                </p:cNvSpPr>
                <p:nvPr/>
              </p:nvSpPr>
              <p:spPr bwMode="auto">
                <a:xfrm>
                  <a:off x="3048" y="1344"/>
                  <a:ext cx="2136" cy="2136"/>
                </a:xfrm>
                <a:prstGeom prst="ellips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2286" name="Line 28"/>
                <p:cNvSpPr>
                  <a:spLocks noChangeShapeType="1"/>
                </p:cNvSpPr>
                <p:nvPr/>
              </p:nvSpPr>
              <p:spPr bwMode="auto">
                <a:xfrm>
                  <a:off x="3042" y="2412"/>
                  <a:ext cx="2148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2287" name="Line 29"/>
                <p:cNvSpPr>
                  <a:spLocks noChangeShapeType="1"/>
                </p:cNvSpPr>
                <p:nvPr/>
              </p:nvSpPr>
              <p:spPr bwMode="auto">
                <a:xfrm rot="-5400000">
                  <a:off x="3042" y="2406"/>
                  <a:ext cx="2148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52281" name="Text Box 30"/>
              <p:cNvSpPr txBox="1">
                <a:spLocks noChangeArrowheads="1"/>
              </p:cNvSpPr>
              <p:nvPr/>
            </p:nvSpPr>
            <p:spPr bwMode="auto">
              <a:xfrm>
                <a:off x="3848" y="824"/>
                <a:ext cx="192" cy="198"/>
              </a:xfrm>
              <a:prstGeom prst="rect">
                <a:avLst/>
              </a:prstGeom>
              <a:gradFill rotWithShape="0">
                <a:gsLst>
                  <a:gs pos="0">
                    <a:srgbClr val="A9A987"/>
                  </a:gs>
                  <a:gs pos="50000">
                    <a:srgbClr val="FFFFCC"/>
                  </a:gs>
                  <a:gs pos="100000">
                    <a:srgbClr val="A9A987"/>
                  </a:gs>
                </a:gsLst>
                <a:lin ang="5400000" scaled="1"/>
              </a:gradFill>
              <a:ln w="9525">
                <a:solidFill>
                  <a:srgbClr val="FF3300"/>
                </a:solidFill>
                <a:miter lim="800000"/>
                <a:headEnd/>
                <a:tailEnd/>
              </a:ln>
            </p:spPr>
            <p:txBody>
              <a:bodyPr>
                <a:spAutoFit/>
              </a:bodyPr>
              <a:lstStyle>
                <a:lvl1pPr eaLnBrk="0" hangingPunct="0"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GB" sz="1400">
                    <a:solidFill>
                      <a:schemeClr val="accent2"/>
                    </a:solidFill>
                    <a:latin typeface="Comic Sans MS" pitchFamily="66" charset="0"/>
                  </a:rPr>
                  <a:t>N</a:t>
                </a:r>
              </a:p>
            </p:txBody>
          </p:sp>
          <p:sp>
            <p:nvSpPr>
              <p:cNvPr id="52282" name="Text Box 31"/>
              <p:cNvSpPr txBox="1">
                <a:spLocks noChangeArrowheads="1"/>
              </p:cNvSpPr>
              <p:nvPr/>
            </p:nvSpPr>
            <p:spPr bwMode="auto">
              <a:xfrm>
                <a:off x="3860" y="2264"/>
                <a:ext cx="192" cy="198"/>
              </a:xfrm>
              <a:prstGeom prst="rect">
                <a:avLst/>
              </a:prstGeom>
              <a:gradFill rotWithShape="0">
                <a:gsLst>
                  <a:gs pos="0">
                    <a:srgbClr val="A9A987"/>
                  </a:gs>
                  <a:gs pos="50000">
                    <a:srgbClr val="FFFFCC"/>
                  </a:gs>
                  <a:gs pos="100000">
                    <a:srgbClr val="A9A987"/>
                  </a:gs>
                </a:gsLst>
                <a:lin ang="5400000" scaled="1"/>
              </a:gradFill>
              <a:ln w="9525">
                <a:solidFill>
                  <a:srgbClr val="FF3300"/>
                </a:solidFill>
                <a:miter lim="800000"/>
                <a:headEnd/>
                <a:tailEnd/>
              </a:ln>
            </p:spPr>
            <p:txBody>
              <a:bodyPr>
                <a:spAutoFit/>
              </a:bodyPr>
              <a:lstStyle>
                <a:lvl1pPr eaLnBrk="0" hangingPunct="0"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GB" sz="1400">
                    <a:solidFill>
                      <a:schemeClr val="accent2"/>
                    </a:solidFill>
                    <a:latin typeface="Comic Sans MS" pitchFamily="66" charset="0"/>
                  </a:rPr>
                  <a:t>S</a:t>
                </a:r>
              </a:p>
            </p:txBody>
          </p:sp>
          <p:sp>
            <p:nvSpPr>
              <p:cNvPr id="52283" name="Text Box 32"/>
              <p:cNvSpPr txBox="1">
                <a:spLocks noChangeArrowheads="1"/>
              </p:cNvSpPr>
              <p:nvPr/>
            </p:nvSpPr>
            <p:spPr bwMode="auto">
              <a:xfrm>
                <a:off x="4580" y="1508"/>
                <a:ext cx="192" cy="198"/>
              </a:xfrm>
              <a:prstGeom prst="rect">
                <a:avLst/>
              </a:prstGeom>
              <a:gradFill rotWithShape="0">
                <a:gsLst>
                  <a:gs pos="0">
                    <a:srgbClr val="A9A987"/>
                  </a:gs>
                  <a:gs pos="50000">
                    <a:srgbClr val="FFFFCC"/>
                  </a:gs>
                  <a:gs pos="100000">
                    <a:srgbClr val="A9A987"/>
                  </a:gs>
                </a:gsLst>
                <a:lin ang="5400000" scaled="1"/>
              </a:gradFill>
              <a:ln w="9525">
                <a:solidFill>
                  <a:srgbClr val="FF3300"/>
                </a:solidFill>
                <a:miter lim="800000"/>
                <a:headEnd/>
                <a:tailEnd/>
              </a:ln>
            </p:spPr>
            <p:txBody>
              <a:bodyPr>
                <a:spAutoFit/>
              </a:bodyPr>
              <a:lstStyle>
                <a:lvl1pPr eaLnBrk="0" hangingPunct="0"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GB" sz="1400">
                    <a:solidFill>
                      <a:schemeClr val="accent2"/>
                    </a:solidFill>
                    <a:latin typeface="Comic Sans MS" pitchFamily="66" charset="0"/>
                  </a:rPr>
                  <a:t>E</a:t>
                </a:r>
              </a:p>
            </p:txBody>
          </p:sp>
          <p:sp>
            <p:nvSpPr>
              <p:cNvPr id="52284" name="Text Box 33"/>
              <p:cNvSpPr txBox="1">
                <a:spLocks noChangeArrowheads="1"/>
              </p:cNvSpPr>
              <p:nvPr/>
            </p:nvSpPr>
            <p:spPr bwMode="auto">
              <a:xfrm>
                <a:off x="3104" y="1508"/>
                <a:ext cx="222" cy="198"/>
              </a:xfrm>
              <a:prstGeom prst="rect">
                <a:avLst/>
              </a:prstGeom>
              <a:gradFill rotWithShape="0">
                <a:gsLst>
                  <a:gs pos="0">
                    <a:srgbClr val="A9A987"/>
                  </a:gs>
                  <a:gs pos="50000">
                    <a:srgbClr val="FFFFCC"/>
                  </a:gs>
                  <a:gs pos="100000">
                    <a:srgbClr val="A9A987"/>
                  </a:gs>
                </a:gsLst>
                <a:lin ang="5400000" scaled="1"/>
              </a:gradFill>
              <a:ln w="9525">
                <a:solidFill>
                  <a:srgbClr val="FF3300"/>
                </a:solidFill>
                <a:miter lim="800000"/>
                <a:headEnd/>
                <a:tailEnd/>
              </a:ln>
            </p:spPr>
            <p:txBody>
              <a:bodyPr>
                <a:spAutoFit/>
              </a:bodyPr>
              <a:lstStyle>
                <a:lvl1pPr eaLnBrk="0" hangingPunct="0"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GB" sz="1400">
                    <a:solidFill>
                      <a:schemeClr val="accent2"/>
                    </a:solidFill>
                    <a:latin typeface="Comic Sans MS" pitchFamily="66" charset="0"/>
                  </a:rPr>
                  <a:t>W</a:t>
                </a:r>
              </a:p>
            </p:txBody>
          </p:sp>
        </p:grpSp>
        <p:sp>
          <p:nvSpPr>
            <p:cNvPr id="52277" name="Oval 34"/>
            <p:cNvSpPr>
              <a:spLocks noChangeArrowheads="1"/>
            </p:cNvSpPr>
            <p:nvPr/>
          </p:nvSpPr>
          <p:spPr bwMode="auto">
            <a:xfrm>
              <a:off x="1314" y="3735"/>
              <a:ext cx="56" cy="56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2278" name="Oval 35"/>
            <p:cNvSpPr>
              <a:spLocks noChangeArrowheads="1"/>
            </p:cNvSpPr>
            <p:nvPr/>
          </p:nvSpPr>
          <p:spPr bwMode="auto">
            <a:xfrm>
              <a:off x="2424" y="3648"/>
              <a:ext cx="56" cy="56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2279" name="Oval 36"/>
            <p:cNvSpPr>
              <a:spLocks noChangeArrowheads="1"/>
            </p:cNvSpPr>
            <p:nvPr/>
          </p:nvSpPr>
          <p:spPr bwMode="auto">
            <a:xfrm>
              <a:off x="4366" y="2832"/>
              <a:ext cx="56" cy="56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81957" name="Text Box 37"/>
          <p:cNvSpPr txBox="1">
            <a:spLocks noChangeArrowheads="1"/>
          </p:cNvSpPr>
          <p:nvPr/>
        </p:nvSpPr>
        <p:spPr bwMode="auto">
          <a:xfrm>
            <a:off x="7286625" y="1547813"/>
            <a:ext cx="698500" cy="336550"/>
          </a:xfrm>
          <a:prstGeom prst="rect">
            <a:avLst/>
          </a:prstGeom>
          <a:gradFill rotWithShape="0">
            <a:gsLst>
              <a:gs pos="0">
                <a:srgbClr val="6C6C6C"/>
              </a:gs>
              <a:gs pos="50000">
                <a:srgbClr val="EAEAEA"/>
              </a:gs>
              <a:gs pos="100000">
                <a:srgbClr val="6C6C6C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1600" b="1">
                <a:solidFill>
                  <a:schemeClr val="accent2"/>
                </a:solidFill>
                <a:latin typeface="Comic Sans MS" pitchFamily="66" charset="0"/>
              </a:rPr>
              <a:t>060</a:t>
            </a:r>
            <a:r>
              <a:rPr lang="en-GB" sz="1600" b="1" baseline="30000">
                <a:solidFill>
                  <a:schemeClr val="accent2"/>
                </a:solidFill>
                <a:latin typeface="Comic Sans MS" pitchFamily="66" charset="0"/>
              </a:rPr>
              <a:t>o</a:t>
            </a:r>
            <a:endParaRPr lang="en-GB" sz="1600" b="1">
              <a:solidFill>
                <a:schemeClr val="accent2"/>
              </a:solidFill>
              <a:latin typeface="Comic Sans MS" pitchFamily="66" charset="0"/>
            </a:endParaRPr>
          </a:p>
        </p:txBody>
      </p:sp>
      <p:sp>
        <p:nvSpPr>
          <p:cNvPr id="81958" name="Freeform 38"/>
          <p:cNvSpPr>
            <a:spLocks/>
          </p:cNvSpPr>
          <p:nvPr/>
        </p:nvSpPr>
        <p:spPr bwMode="auto">
          <a:xfrm>
            <a:off x="1593850" y="5276850"/>
            <a:ext cx="561975" cy="757238"/>
          </a:xfrm>
          <a:custGeom>
            <a:avLst/>
            <a:gdLst>
              <a:gd name="T0" fmla="*/ 0 w 354"/>
              <a:gd name="T1" fmla="*/ 0 h 477"/>
              <a:gd name="T2" fmla="*/ 2147483647 w 354"/>
              <a:gd name="T3" fmla="*/ 2147483647 h 477"/>
              <a:gd name="T4" fmla="*/ 0 60000 65536"/>
              <a:gd name="T5" fmla="*/ 0 60000 65536"/>
              <a:gd name="T6" fmla="*/ 0 w 354"/>
              <a:gd name="T7" fmla="*/ 0 h 477"/>
              <a:gd name="T8" fmla="*/ 354 w 354"/>
              <a:gd name="T9" fmla="*/ 477 h 477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354" h="477">
                <a:moveTo>
                  <a:pt x="0" y="0"/>
                </a:moveTo>
                <a:lnTo>
                  <a:pt x="354" y="477"/>
                </a:ln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1959" name="Text Box 39"/>
          <p:cNvSpPr txBox="1">
            <a:spLocks noChangeArrowheads="1"/>
          </p:cNvSpPr>
          <p:nvPr/>
        </p:nvSpPr>
        <p:spPr bwMode="auto">
          <a:xfrm>
            <a:off x="2003425" y="6129338"/>
            <a:ext cx="698500" cy="336550"/>
          </a:xfrm>
          <a:prstGeom prst="rect">
            <a:avLst/>
          </a:prstGeom>
          <a:gradFill rotWithShape="0">
            <a:gsLst>
              <a:gs pos="0">
                <a:srgbClr val="6C6C6C"/>
              </a:gs>
              <a:gs pos="50000">
                <a:srgbClr val="EAEAEA"/>
              </a:gs>
              <a:gs pos="100000">
                <a:srgbClr val="6C6C6C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1600" b="1">
                <a:solidFill>
                  <a:schemeClr val="accent2"/>
                </a:solidFill>
                <a:latin typeface="Comic Sans MS" pitchFamily="66" charset="0"/>
              </a:rPr>
              <a:t>145</a:t>
            </a:r>
            <a:r>
              <a:rPr lang="en-GB" sz="1600" b="1" baseline="30000">
                <a:solidFill>
                  <a:schemeClr val="accent2"/>
                </a:solidFill>
                <a:latin typeface="Comic Sans MS" pitchFamily="66" charset="0"/>
              </a:rPr>
              <a:t>o</a:t>
            </a:r>
            <a:endParaRPr lang="en-GB" sz="1600" b="1">
              <a:solidFill>
                <a:schemeClr val="accent2"/>
              </a:solidFill>
              <a:latin typeface="Comic Sans MS" pitchFamily="66" charset="0"/>
            </a:endParaRPr>
          </a:p>
        </p:txBody>
      </p:sp>
      <p:sp>
        <p:nvSpPr>
          <p:cNvPr id="81960" name="Freeform 40"/>
          <p:cNvSpPr>
            <a:spLocks/>
          </p:cNvSpPr>
          <p:nvPr/>
        </p:nvSpPr>
        <p:spPr bwMode="auto">
          <a:xfrm>
            <a:off x="3903663" y="5300663"/>
            <a:ext cx="719137" cy="590550"/>
          </a:xfrm>
          <a:custGeom>
            <a:avLst/>
            <a:gdLst>
              <a:gd name="T0" fmla="*/ 2147483647 w 453"/>
              <a:gd name="T1" fmla="*/ 0 h 372"/>
              <a:gd name="T2" fmla="*/ 0 w 453"/>
              <a:gd name="T3" fmla="*/ 2147483647 h 372"/>
              <a:gd name="T4" fmla="*/ 0 60000 65536"/>
              <a:gd name="T5" fmla="*/ 0 60000 65536"/>
              <a:gd name="T6" fmla="*/ 0 w 453"/>
              <a:gd name="T7" fmla="*/ 0 h 372"/>
              <a:gd name="T8" fmla="*/ 453 w 453"/>
              <a:gd name="T9" fmla="*/ 372 h 372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453" h="372">
                <a:moveTo>
                  <a:pt x="453" y="0"/>
                </a:moveTo>
                <a:lnTo>
                  <a:pt x="0" y="372"/>
                </a:ln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1961" name="Text Box 41"/>
          <p:cNvSpPr txBox="1">
            <a:spLocks noChangeArrowheads="1"/>
          </p:cNvSpPr>
          <p:nvPr/>
        </p:nvSpPr>
        <p:spPr bwMode="auto">
          <a:xfrm>
            <a:off x="3165475" y="5995988"/>
            <a:ext cx="698500" cy="336550"/>
          </a:xfrm>
          <a:prstGeom prst="rect">
            <a:avLst/>
          </a:prstGeom>
          <a:gradFill rotWithShape="0">
            <a:gsLst>
              <a:gs pos="0">
                <a:srgbClr val="6C6C6C"/>
              </a:gs>
              <a:gs pos="50000">
                <a:srgbClr val="EAEAEA"/>
              </a:gs>
              <a:gs pos="100000">
                <a:srgbClr val="6C6C6C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1600" b="1">
                <a:solidFill>
                  <a:schemeClr val="accent2"/>
                </a:solidFill>
                <a:latin typeface="Comic Sans MS" pitchFamily="66" charset="0"/>
              </a:rPr>
              <a:t>230</a:t>
            </a:r>
            <a:r>
              <a:rPr lang="en-GB" sz="1600" b="1" baseline="30000">
                <a:solidFill>
                  <a:schemeClr val="accent2"/>
                </a:solidFill>
                <a:latin typeface="Comic Sans MS" pitchFamily="66" charset="0"/>
              </a:rPr>
              <a:t>o</a:t>
            </a:r>
            <a:endParaRPr lang="en-GB" sz="1600" b="1">
              <a:solidFill>
                <a:schemeClr val="accent2"/>
              </a:solidFill>
              <a:latin typeface="Comic Sans MS" pitchFamily="66" charset="0"/>
            </a:endParaRPr>
          </a:p>
        </p:txBody>
      </p:sp>
      <p:sp>
        <p:nvSpPr>
          <p:cNvPr id="81962" name="Line 42"/>
          <p:cNvSpPr>
            <a:spLocks noChangeShapeType="1"/>
          </p:cNvSpPr>
          <p:nvPr/>
        </p:nvSpPr>
        <p:spPr bwMode="auto">
          <a:xfrm flipH="1" flipV="1">
            <a:off x="6981825" y="4603750"/>
            <a:ext cx="654050" cy="6572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1963" name="Text Box 43"/>
          <p:cNvSpPr txBox="1">
            <a:spLocks noChangeArrowheads="1"/>
          </p:cNvSpPr>
          <p:nvPr/>
        </p:nvSpPr>
        <p:spPr bwMode="auto">
          <a:xfrm>
            <a:off x="6232525" y="4243388"/>
            <a:ext cx="698500" cy="336550"/>
          </a:xfrm>
          <a:prstGeom prst="rect">
            <a:avLst/>
          </a:prstGeom>
          <a:gradFill rotWithShape="0">
            <a:gsLst>
              <a:gs pos="0">
                <a:srgbClr val="6C6C6C"/>
              </a:gs>
              <a:gs pos="50000">
                <a:srgbClr val="EAEAEA"/>
              </a:gs>
              <a:gs pos="100000">
                <a:srgbClr val="6C6C6C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1600" b="1">
                <a:solidFill>
                  <a:schemeClr val="accent2"/>
                </a:solidFill>
                <a:latin typeface="Comic Sans MS" pitchFamily="66" charset="0"/>
              </a:rPr>
              <a:t>315</a:t>
            </a:r>
            <a:r>
              <a:rPr lang="en-GB" sz="1600" b="1" baseline="30000">
                <a:solidFill>
                  <a:schemeClr val="accent2"/>
                </a:solidFill>
                <a:latin typeface="Comic Sans MS" pitchFamily="66" charset="0"/>
              </a:rPr>
              <a:t>o</a:t>
            </a:r>
            <a:endParaRPr lang="en-GB" sz="1600" b="1">
              <a:solidFill>
                <a:schemeClr val="accent2"/>
              </a:solidFill>
              <a:latin typeface="Comic Sans MS" pitchFamily="66" charset="0"/>
            </a:endParaRPr>
          </a:p>
        </p:txBody>
      </p:sp>
      <p:grpSp>
        <p:nvGrpSpPr>
          <p:cNvPr id="9" name="Group 44"/>
          <p:cNvGrpSpPr>
            <a:grpSpLocks/>
          </p:cNvGrpSpPr>
          <p:nvPr/>
        </p:nvGrpSpPr>
        <p:grpSpPr bwMode="auto">
          <a:xfrm>
            <a:off x="6267450" y="1255713"/>
            <a:ext cx="966788" cy="1006475"/>
            <a:chOff x="3948" y="791"/>
            <a:chExt cx="609" cy="634"/>
          </a:xfrm>
        </p:grpSpPr>
        <p:sp>
          <p:nvSpPr>
            <p:cNvPr id="52268" name="Freeform 45"/>
            <p:cNvSpPr>
              <a:spLocks/>
            </p:cNvSpPr>
            <p:nvPr/>
          </p:nvSpPr>
          <p:spPr bwMode="auto">
            <a:xfrm rot="408246">
              <a:off x="4201" y="791"/>
              <a:ext cx="356" cy="226"/>
            </a:xfrm>
            <a:custGeom>
              <a:avLst/>
              <a:gdLst>
                <a:gd name="T0" fmla="*/ 0 w 356"/>
                <a:gd name="T1" fmla="*/ 0 h 226"/>
                <a:gd name="T2" fmla="*/ 110 w 356"/>
                <a:gd name="T3" fmla="*/ 34 h 226"/>
                <a:gd name="T4" fmla="*/ 194 w 356"/>
                <a:gd name="T5" fmla="*/ 78 h 226"/>
                <a:gd name="T6" fmla="*/ 266 w 356"/>
                <a:gd name="T7" fmla="*/ 132 h 226"/>
                <a:gd name="T8" fmla="*/ 318 w 356"/>
                <a:gd name="T9" fmla="*/ 178 h 226"/>
                <a:gd name="T10" fmla="*/ 356 w 356"/>
                <a:gd name="T11" fmla="*/ 226 h 22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356"/>
                <a:gd name="T19" fmla="*/ 0 h 226"/>
                <a:gd name="T20" fmla="*/ 356 w 356"/>
                <a:gd name="T21" fmla="*/ 226 h 22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356" h="226">
                  <a:moveTo>
                    <a:pt x="0" y="0"/>
                  </a:moveTo>
                  <a:cubicBezTo>
                    <a:pt x="39" y="10"/>
                    <a:pt x="78" y="21"/>
                    <a:pt x="110" y="34"/>
                  </a:cubicBezTo>
                  <a:cubicBezTo>
                    <a:pt x="142" y="47"/>
                    <a:pt x="168" y="62"/>
                    <a:pt x="194" y="78"/>
                  </a:cubicBezTo>
                  <a:cubicBezTo>
                    <a:pt x="220" y="94"/>
                    <a:pt x="245" y="115"/>
                    <a:pt x="266" y="132"/>
                  </a:cubicBezTo>
                  <a:cubicBezTo>
                    <a:pt x="287" y="149"/>
                    <a:pt x="303" y="162"/>
                    <a:pt x="318" y="178"/>
                  </a:cubicBezTo>
                  <a:cubicBezTo>
                    <a:pt x="333" y="194"/>
                    <a:pt x="344" y="210"/>
                    <a:pt x="356" y="226"/>
                  </a:cubicBezTo>
                </a:path>
              </a:pathLst>
            </a:cu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52269" name="Group 46"/>
            <p:cNvGrpSpPr>
              <a:grpSpLocks/>
            </p:cNvGrpSpPr>
            <p:nvPr/>
          </p:nvGrpSpPr>
          <p:grpSpPr bwMode="auto">
            <a:xfrm>
              <a:off x="3948" y="1205"/>
              <a:ext cx="389" cy="220"/>
              <a:chOff x="3948" y="1205"/>
              <a:chExt cx="389" cy="220"/>
            </a:xfrm>
          </p:grpSpPr>
          <p:sp>
            <p:nvSpPr>
              <p:cNvPr id="52270" name="Freeform 47"/>
              <p:cNvSpPr>
                <a:spLocks/>
              </p:cNvSpPr>
              <p:nvPr/>
            </p:nvSpPr>
            <p:spPr bwMode="auto">
              <a:xfrm>
                <a:off x="3996" y="1205"/>
                <a:ext cx="218" cy="124"/>
              </a:xfrm>
              <a:custGeom>
                <a:avLst/>
                <a:gdLst>
                  <a:gd name="T0" fmla="*/ 0 w 218"/>
                  <a:gd name="T1" fmla="*/ 0 h 124"/>
                  <a:gd name="T2" fmla="*/ 105 w 218"/>
                  <a:gd name="T3" fmla="*/ 13 h 124"/>
                  <a:gd name="T4" fmla="*/ 171 w 218"/>
                  <a:gd name="T5" fmla="*/ 58 h 124"/>
                  <a:gd name="T6" fmla="*/ 218 w 218"/>
                  <a:gd name="T7" fmla="*/ 124 h 124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18"/>
                  <a:gd name="T13" fmla="*/ 0 h 124"/>
                  <a:gd name="T14" fmla="*/ 218 w 218"/>
                  <a:gd name="T15" fmla="*/ 124 h 124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8" h="124">
                    <a:moveTo>
                      <a:pt x="0" y="0"/>
                    </a:moveTo>
                    <a:cubicBezTo>
                      <a:pt x="38" y="1"/>
                      <a:pt x="76" y="3"/>
                      <a:pt x="105" y="13"/>
                    </a:cubicBezTo>
                    <a:cubicBezTo>
                      <a:pt x="134" y="23"/>
                      <a:pt x="152" y="39"/>
                      <a:pt x="171" y="58"/>
                    </a:cubicBezTo>
                    <a:cubicBezTo>
                      <a:pt x="190" y="77"/>
                      <a:pt x="210" y="113"/>
                      <a:pt x="218" y="124"/>
                    </a:cubicBez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52271" name="Group 48"/>
              <p:cNvGrpSpPr>
                <a:grpSpLocks/>
              </p:cNvGrpSpPr>
              <p:nvPr/>
            </p:nvGrpSpPr>
            <p:grpSpPr bwMode="auto">
              <a:xfrm>
                <a:off x="3948" y="1233"/>
                <a:ext cx="389" cy="192"/>
                <a:chOff x="3948" y="1233"/>
                <a:chExt cx="389" cy="192"/>
              </a:xfrm>
            </p:grpSpPr>
            <p:sp>
              <p:nvSpPr>
                <p:cNvPr id="52272" name="Text Box 49"/>
                <p:cNvSpPr txBox="1">
                  <a:spLocks noChangeArrowheads="1"/>
                </p:cNvSpPr>
                <p:nvPr/>
              </p:nvSpPr>
              <p:spPr bwMode="auto">
                <a:xfrm>
                  <a:off x="3948" y="1233"/>
                  <a:ext cx="389" cy="192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 sz="2800">
                      <a:solidFill>
                        <a:schemeClr val="tx1"/>
                      </a:solidFill>
                      <a:latin typeface="Tahoma" pitchFamily="34" charset="0"/>
                      <a:cs typeface="Arial" pitchFamily="34" charset="0"/>
                    </a:defRPr>
                  </a:lvl1pPr>
                  <a:lvl2pPr marL="742950" indent="-285750" eaLnBrk="0" hangingPunct="0">
                    <a:defRPr sz="2800">
                      <a:solidFill>
                        <a:schemeClr val="tx1"/>
                      </a:solidFill>
                      <a:latin typeface="Tahoma" pitchFamily="34" charset="0"/>
                      <a:cs typeface="Arial" pitchFamily="34" charset="0"/>
                    </a:defRPr>
                  </a:lvl2pPr>
                  <a:lvl3pPr marL="1143000" indent="-228600" eaLnBrk="0" hangingPunct="0">
                    <a:defRPr sz="2800">
                      <a:solidFill>
                        <a:schemeClr val="tx1"/>
                      </a:solidFill>
                      <a:latin typeface="Tahoma" pitchFamily="34" charset="0"/>
                      <a:cs typeface="Arial" pitchFamily="34" charset="0"/>
                    </a:defRPr>
                  </a:lvl3pPr>
                  <a:lvl4pPr marL="1600200" indent="-228600" eaLnBrk="0" hangingPunct="0">
                    <a:defRPr sz="2800">
                      <a:solidFill>
                        <a:schemeClr val="tx1"/>
                      </a:solidFill>
                      <a:latin typeface="Tahoma" pitchFamily="34" charset="0"/>
                      <a:cs typeface="Arial" pitchFamily="34" charset="0"/>
                    </a:defRPr>
                  </a:lvl4pPr>
                  <a:lvl5pPr marL="2057400" indent="-228600" eaLnBrk="0" hangingPunct="0">
                    <a:defRPr sz="2800">
                      <a:solidFill>
                        <a:schemeClr val="tx1"/>
                      </a:solidFill>
                      <a:latin typeface="Tahoma" pitchFamily="34" charset="0"/>
                      <a:cs typeface="Arial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800">
                      <a:solidFill>
                        <a:schemeClr val="tx1"/>
                      </a:solidFill>
                      <a:latin typeface="Tahoma" pitchFamily="34" charset="0"/>
                      <a:cs typeface="Arial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800">
                      <a:solidFill>
                        <a:schemeClr val="tx1"/>
                      </a:solidFill>
                      <a:latin typeface="Tahoma" pitchFamily="34" charset="0"/>
                      <a:cs typeface="Arial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800">
                      <a:solidFill>
                        <a:schemeClr val="tx1"/>
                      </a:solidFill>
                      <a:latin typeface="Tahoma" pitchFamily="34" charset="0"/>
                      <a:cs typeface="Arial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800">
                      <a:solidFill>
                        <a:schemeClr val="tx1"/>
                      </a:solidFill>
                      <a:latin typeface="Tahoma" pitchFamily="34" charset="0"/>
                      <a:cs typeface="Arial" pitchFamily="34" charset="0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</a:pPr>
                  <a:r>
                    <a:rPr lang="en-GB" sz="1400">
                      <a:latin typeface="Comic Sans MS" pitchFamily="66" charset="0"/>
                    </a:rPr>
                    <a:t>60</a:t>
                  </a:r>
                  <a:r>
                    <a:rPr lang="en-GB" sz="1400" baseline="30000">
                      <a:latin typeface="Comic Sans MS" pitchFamily="66" charset="0"/>
                    </a:rPr>
                    <a:t>o</a:t>
                  </a:r>
                  <a:endParaRPr lang="en-GB" sz="1400">
                    <a:latin typeface="Comic Sans MS" pitchFamily="66" charset="0"/>
                  </a:endParaRPr>
                </a:p>
              </p:txBody>
            </p:sp>
            <p:sp>
              <p:nvSpPr>
                <p:cNvPr id="52273" name="Line 50"/>
                <p:cNvSpPr>
                  <a:spLocks noChangeShapeType="1"/>
                </p:cNvSpPr>
                <p:nvPr/>
              </p:nvSpPr>
              <p:spPr bwMode="auto">
                <a:xfrm rot="2297673">
                  <a:off x="4098" y="1234"/>
                  <a:ext cx="66" cy="2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</p:grpSp>
      <p:grpSp>
        <p:nvGrpSpPr>
          <p:cNvPr id="12" name="Group 51"/>
          <p:cNvGrpSpPr>
            <a:grpSpLocks/>
          </p:cNvGrpSpPr>
          <p:nvPr/>
        </p:nvGrpSpPr>
        <p:grpSpPr bwMode="auto">
          <a:xfrm>
            <a:off x="1511300" y="4862513"/>
            <a:ext cx="617538" cy="760412"/>
            <a:chOff x="944" y="3033"/>
            <a:chExt cx="389" cy="479"/>
          </a:xfrm>
        </p:grpSpPr>
        <p:sp>
          <p:nvSpPr>
            <p:cNvPr id="52265" name="Text Box 52"/>
            <p:cNvSpPr txBox="1">
              <a:spLocks noChangeArrowheads="1"/>
            </p:cNvSpPr>
            <p:nvPr/>
          </p:nvSpPr>
          <p:spPr bwMode="auto">
            <a:xfrm>
              <a:off x="944" y="3147"/>
              <a:ext cx="389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1400">
                  <a:latin typeface="Comic Sans MS" pitchFamily="66" charset="0"/>
                </a:rPr>
                <a:t>145</a:t>
              </a:r>
              <a:r>
                <a:rPr lang="en-GB" sz="1400" baseline="30000">
                  <a:latin typeface="Comic Sans MS" pitchFamily="66" charset="0"/>
                </a:rPr>
                <a:t>o</a:t>
              </a:r>
              <a:endParaRPr lang="en-GB" sz="1400">
                <a:latin typeface="Comic Sans MS" pitchFamily="66" charset="0"/>
              </a:endParaRPr>
            </a:p>
          </p:txBody>
        </p:sp>
        <p:sp>
          <p:nvSpPr>
            <p:cNvPr id="52266" name="Freeform 53"/>
            <p:cNvSpPr>
              <a:spLocks/>
            </p:cNvSpPr>
            <p:nvPr/>
          </p:nvSpPr>
          <p:spPr bwMode="auto">
            <a:xfrm>
              <a:off x="999" y="3033"/>
              <a:ext cx="276" cy="479"/>
            </a:xfrm>
            <a:custGeom>
              <a:avLst/>
              <a:gdLst>
                <a:gd name="T0" fmla="*/ 0 w 276"/>
                <a:gd name="T1" fmla="*/ 0 h 479"/>
                <a:gd name="T2" fmla="*/ 156 w 276"/>
                <a:gd name="T3" fmla="*/ 42 h 479"/>
                <a:gd name="T4" fmla="*/ 246 w 276"/>
                <a:gd name="T5" fmla="*/ 147 h 479"/>
                <a:gd name="T6" fmla="*/ 276 w 276"/>
                <a:gd name="T7" fmla="*/ 264 h 479"/>
                <a:gd name="T8" fmla="*/ 243 w 276"/>
                <a:gd name="T9" fmla="*/ 396 h 479"/>
                <a:gd name="T10" fmla="*/ 153 w 276"/>
                <a:gd name="T11" fmla="*/ 479 h 47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276"/>
                <a:gd name="T19" fmla="*/ 0 h 479"/>
                <a:gd name="T20" fmla="*/ 276 w 276"/>
                <a:gd name="T21" fmla="*/ 479 h 479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76" h="479">
                  <a:moveTo>
                    <a:pt x="0" y="0"/>
                  </a:moveTo>
                  <a:cubicBezTo>
                    <a:pt x="57" y="9"/>
                    <a:pt x="115" y="18"/>
                    <a:pt x="156" y="42"/>
                  </a:cubicBezTo>
                  <a:cubicBezTo>
                    <a:pt x="197" y="66"/>
                    <a:pt x="226" y="110"/>
                    <a:pt x="246" y="147"/>
                  </a:cubicBezTo>
                  <a:cubicBezTo>
                    <a:pt x="266" y="184"/>
                    <a:pt x="276" y="223"/>
                    <a:pt x="276" y="264"/>
                  </a:cubicBezTo>
                  <a:cubicBezTo>
                    <a:pt x="276" y="305"/>
                    <a:pt x="263" y="360"/>
                    <a:pt x="243" y="396"/>
                  </a:cubicBezTo>
                  <a:cubicBezTo>
                    <a:pt x="223" y="432"/>
                    <a:pt x="172" y="462"/>
                    <a:pt x="153" y="479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267" name="Line 54"/>
            <p:cNvSpPr>
              <a:spLocks noChangeShapeType="1"/>
            </p:cNvSpPr>
            <p:nvPr/>
          </p:nvSpPr>
          <p:spPr bwMode="auto">
            <a:xfrm rot="4363022">
              <a:off x="1230" y="3230"/>
              <a:ext cx="66" cy="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3" name="Group 55"/>
          <p:cNvGrpSpPr>
            <a:grpSpLocks/>
          </p:cNvGrpSpPr>
          <p:nvPr/>
        </p:nvGrpSpPr>
        <p:grpSpPr bwMode="auto">
          <a:xfrm>
            <a:off x="4289425" y="4902200"/>
            <a:ext cx="865188" cy="815975"/>
            <a:chOff x="2694" y="3058"/>
            <a:chExt cx="545" cy="514"/>
          </a:xfrm>
        </p:grpSpPr>
        <p:sp>
          <p:nvSpPr>
            <p:cNvPr id="52262" name="Freeform 56"/>
            <p:cNvSpPr>
              <a:spLocks/>
            </p:cNvSpPr>
            <p:nvPr/>
          </p:nvSpPr>
          <p:spPr bwMode="auto">
            <a:xfrm>
              <a:off x="2694" y="3058"/>
              <a:ext cx="453" cy="514"/>
            </a:xfrm>
            <a:custGeom>
              <a:avLst/>
              <a:gdLst>
                <a:gd name="T0" fmla="*/ 212 w 453"/>
                <a:gd name="T1" fmla="*/ 0 h 514"/>
                <a:gd name="T2" fmla="*/ 378 w 453"/>
                <a:gd name="T3" fmla="*/ 74 h 514"/>
                <a:gd name="T4" fmla="*/ 450 w 453"/>
                <a:gd name="T5" fmla="*/ 226 h 514"/>
                <a:gd name="T6" fmla="*/ 398 w 453"/>
                <a:gd name="T7" fmla="*/ 408 h 514"/>
                <a:gd name="T8" fmla="*/ 248 w 453"/>
                <a:gd name="T9" fmla="*/ 500 h 514"/>
                <a:gd name="T10" fmla="*/ 108 w 453"/>
                <a:gd name="T11" fmla="*/ 490 h 514"/>
                <a:gd name="T12" fmla="*/ 0 w 453"/>
                <a:gd name="T13" fmla="*/ 428 h 514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453"/>
                <a:gd name="T22" fmla="*/ 0 h 514"/>
                <a:gd name="T23" fmla="*/ 453 w 453"/>
                <a:gd name="T24" fmla="*/ 514 h 514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453" h="514">
                  <a:moveTo>
                    <a:pt x="212" y="0"/>
                  </a:moveTo>
                  <a:cubicBezTo>
                    <a:pt x="275" y="18"/>
                    <a:pt x="338" y="36"/>
                    <a:pt x="378" y="74"/>
                  </a:cubicBezTo>
                  <a:cubicBezTo>
                    <a:pt x="418" y="112"/>
                    <a:pt x="447" y="170"/>
                    <a:pt x="450" y="226"/>
                  </a:cubicBezTo>
                  <a:cubicBezTo>
                    <a:pt x="453" y="282"/>
                    <a:pt x="432" y="362"/>
                    <a:pt x="398" y="408"/>
                  </a:cubicBezTo>
                  <a:cubicBezTo>
                    <a:pt x="364" y="454"/>
                    <a:pt x="296" y="486"/>
                    <a:pt x="248" y="500"/>
                  </a:cubicBezTo>
                  <a:cubicBezTo>
                    <a:pt x="200" y="514"/>
                    <a:pt x="149" y="502"/>
                    <a:pt x="108" y="490"/>
                  </a:cubicBezTo>
                  <a:cubicBezTo>
                    <a:pt x="67" y="478"/>
                    <a:pt x="22" y="441"/>
                    <a:pt x="0" y="428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263" name="Text Box 57"/>
            <p:cNvSpPr txBox="1">
              <a:spLocks noChangeArrowheads="1"/>
            </p:cNvSpPr>
            <p:nvPr/>
          </p:nvSpPr>
          <p:spPr bwMode="auto">
            <a:xfrm>
              <a:off x="2850" y="3267"/>
              <a:ext cx="389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1400">
                  <a:latin typeface="Comic Sans MS" pitchFamily="66" charset="0"/>
                </a:rPr>
                <a:t>230</a:t>
              </a:r>
              <a:r>
                <a:rPr lang="en-GB" sz="1400" baseline="30000">
                  <a:latin typeface="Comic Sans MS" pitchFamily="66" charset="0"/>
                </a:rPr>
                <a:t>o</a:t>
              </a:r>
              <a:endParaRPr lang="en-GB" sz="1400">
                <a:latin typeface="Comic Sans MS" pitchFamily="66" charset="0"/>
              </a:endParaRPr>
            </a:p>
          </p:txBody>
        </p:sp>
        <p:sp>
          <p:nvSpPr>
            <p:cNvPr id="52264" name="Line 58"/>
            <p:cNvSpPr>
              <a:spLocks noChangeShapeType="1"/>
            </p:cNvSpPr>
            <p:nvPr/>
          </p:nvSpPr>
          <p:spPr bwMode="auto">
            <a:xfrm rot="4044300">
              <a:off x="3087" y="3196"/>
              <a:ext cx="66" cy="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4" name="Group 59"/>
          <p:cNvGrpSpPr>
            <a:grpSpLocks/>
          </p:cNvGrpSpPr>
          <p:nvPr/>
        </p:nvGrpSpPr>
        <p:grpSpPr bwMode="auto">
          <a:xfrm>
            <a:off x="7259638" y="4911725"/>
            <a:ext cx="738187" cy="717550"/>
            <a:chOff x="4565" y="3064"/>
            <a:chExt cx="465" cy="452"/>
          </a:xfrm>
        </p:grpSpPr>
        <p:sp>
          <p:nvSpPr>
            <p:cNvPr id="52259" name="Freeform 60"/>
            <p:cNvSpPr>
              <a:spLocks/>
            </p:cNvSpPr>
            <p:nvPr/>
          </p:nvSpPr>
          <p:spPr bwMode="auto">
            <a:xfrm>
              <a:off x="4565" y="3064"/>
              <a:ext cx="465" cy="452"/>
            </a:xfrm>
            <a:custGeom>
              <a:avLst/>
              <a:gdLst>
                <a:gd name="T0" fmla="*/ 235 w 465"/>
                <a:gd name="T1" fmla="*/ 0 h 452"/>
                <a:gd name="T2" fmla="*/ 367 w 465"/>
                <a:gd name="T3" fmla="*/ 42 h 452"/>
                <a:gd name="T4" fmla="*/ 445 w 465"/>
                <a:gd name="T5" fmla="*/ 138 h 452"/>
                <a:gd name="T6" fmla="*/ 459 w 465"/>
                <a:gd name="T7" fmla="*/ 248 h 452"/>
                <a:gd name="T8" fmla="*/ 411 w 465"/>
                <a:gd name="T9" fmla="*/ 364 h 452"/>
                <a:gd name="T10" fmla="*/ 311 w 465"/>
                <a:gd name="T11" fmla="*/ 434 h 452"/>
                <a:gd name="T12" fmla="*/ 227 w 465"/>
                <a:gd name="T13" fmla="*/ 448 h 452"/>
                <a:gd name="T14" fmla="*/ 107 w 465"/>
                <a:gd name="T15" fmla="*/ 410 h 452"/>
                <a:gd name="T16" fmla="*/ 13 w 465"/>
                <a:gd name="T17" fmla="*/ 262 h 452"/>
                <a:gd name="T18" fmla="*/ 29 w 465"/>
                <a:gd name="T19" fmla="*/ 134 h 452"/>
                <a:gd name="T20" fmla="*/ 85 w 465"/>
                <a:gd name="T21" fmla="*/ 58 h 452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465"/>
                <a:gd name="T34" fmla="*/ 0 h 452"/>
                <a:gd name="T35" fmla="*/ 465 w 465"/>
                <a:gd name="T36" fmla="*/ 452 h 452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465" h="452">
                  <a:moveTo>
                    <a:pt x="235" y="0"/>
                  </a:moveTo>
                  <a:cubicBezTo>
                    <a:pt x="283" y="9"/>
                    <a:pt x="332" y="19"/>
                    <a:pt x="367" y="42"/>
                  </a:cubicBezTo>
                  <a:cubicBezTo>
                    <a:pt x="402" y="65"/>
                    <a:pt x="430" y="104"/>
                    <a:pt x="445" y="138"/>
                  </a:cubicBezTo>
                  <a:cubicBezTo>
                    <a:pt x="460" y="172"/>
                    <a:pt x="465" y="210"/>
                    <a:pt x="459" y="248"/>
                  </a:cubicBezTo>
                  <a:cubicBezTo>
                    <a:pt x="453" y="286"/>
                    <a:pt x="436" y="333"/>
                    <a:pt x="411" y="364"/>
                  </a:cubicBezTo>
                  <a:cubicBezTo>
                    <a:pt x="386" y="395"/>
                    <a:pt x="341" y="420"/>
                    <a:pt x="311" y="434"/>
                  </a:cubicBezTo>
                  <a:cubicBezTo>
                    <a:pt x="281" y="448"/>
                    <a:pt x="261" y="452"/>
                    <a:pt x="227" y="448"/>
                  </a:cubicBezTo>
                  <a:cubicBezTo>
                    <a:pt x="193" y="444"/>
                    <a:pt x="143" y="441"/>
                    <a:pt x="107" y="410"/>
                  </a:cubicBezTo>
                  <a:cubicBezTo>
                    <a:pt x="71" y="379"/>
                    <a:pt x="26" y="308"/>
                    <a:pt x="13" y="262"/>
                  </a:cubicBezTo>
                  <a:cubicBezTo>
                    <a:pt x="0" y="216"/>
                    <a:pt x="17" y="168"/>
                    <a:pt x="29" y="134"/>
                  </a:cubicBezTo>
                  <a:cubicBezTo>
                    <a:pt x="41" y="100"/>
                    <a:pt x="63" y="79"/>
                    <a:pt x="85" y="58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260" name="Text Box 61"/>
            <p:cNvSpPr txBox="1">
              <a:spLocks noChangeArrowheads="1"/>
            </p:cNvSpPr>
            <p:nvPr/>
          </p:nvSpPr>
          <p:spPr bwMode="auto">
            <a:xfrm>
              <a:off x="4622" y="3259"/>
              <a:ext cx="389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itchFamily="34" charset="0"/>
                  <a:cs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1400">
                  <a:latin typeface="Comic Sans MS" pitchFamily="66" charset="0"/>
                </a:rPr>
                <a:t>315</a:t>
              </a:r>
              <a:r>
                <a:rPr lang="en-GB" sz="1400" baseline="30000">
                  <a:latin typeface="Comic Sans MS" pitchFamily="66" charset="0"/>
                </a:rPr>
                <a:t>o</a:t>
              </a:r>
              <a:endParaRPr lang="en-GB" sz="1400">
                <a:latin typeface="Comic Sans MS" pitchFamily="66" charset="0"/>
              </a:endParaRPr>
            </a:p>
          </p:txBody>
        </p:sp>
        <p:sp>
          <p:nvSpPr>
            <p:cNvPr id="52261" name="Line 62"/>
            <p:cNvSpPr>
              <a:spLocks noChangeShapeType="1"/>
            </p:cNvSpPr>
            <p:nvPr/>
          </p:nvSpPr>
          <p:spPr bwMode="auto">
            <a:xfrm rot="3397503">
              <a:off x="4961" y="3182"/>
              <a:ext cx="66" cy="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5" name="Group 63"/>
          <p:cNvGrpSpPr>
            <a:grpSpLocks/>
          </p:cNvGrpSpPr>
          <p:nvPr/>
        </p:nvGrpSpPr>
        <p:grpSpPr bwMode="auto">
          <a:xfrm>
            <a:off x="3790950" y="228600"/>
            <a:ext cx="4656138" cy="3805238"/>
            <a:chOff x="2388" y="144"/>
            <a:chExt cx="2933" cy="2397"/>
          </a:xfrm>
        </p:grpSpPr>
        <p:sp>
          <p:nvSpPr>
            <p:cNvPr id="52243" name="Oval 64"/>
            <p:cNvSpPr>
              <a:spLocks noChangeArrowheads="1"/>
            </p:cNvSpPr>
            <p:nvPr/>
          </p:nvSpPr>
          <p:spPr bwMode="auto">
            <a:xfrm>
              <a:off x="4470" y="1134"/>
              <a:ext cx="56" cy="56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52244" name="Group 65"/>
            <p:cNvGrpSpPr>
              <a:grpSpLocks/>
            </p:cNvGrpSpPr>
            <p:nvPr/>
          </p:nvGrpSpPr>
          <p:grpSpPr bwMode="auto">
            <a:xfrm>
              <a:off x="2388" y="144"/>
              <a:ext cx="2933" cy="2397"/>
              <a:chOff x="2388" y="144"/>
              <a:chExt cx="2933" cy="2397"/>
            </a:xfrm>
          </p:grpSpPr>
          <p:sp>
            <p:nvSpPr>
              <p:cNvPr id="81986" name="Text Box 66"/>
              <p:cNvSpPr txBox="1">
                <a:spLocks noChangeArrowheads="1"/>
              </p:cNvSpPr>
              <p:nvPr/>
            </p:nvSpPr>
            <p:spPr bwMode="auto">
              <a:xfrm>
                <a:off x="2388" y="144"/>
                <a:ext cx="1068" cy="288"/>
              </a:xfrm>
              <a:prstGeom prst="rect">
                <a:avLst/>
              </a:prstGeom>
              <a:gradFill rotWithShape="0">
                <a:gsLst>
                  <a:gs pos="0">
                    <a:schemeClr val="hlink">
                      <a:gamma/>
                      <a:shade val="66275"/>
                      <a:invGamma/>
                    </a:schemeClr>
                  </a:gs>
                  <a:gs pos="50000">
                    <a:schemeClr val="hlink"/>
                  </a:gs>
                  <a:gs pos="100000">
                    <a:schemeClr val="hlink">
                      <a:gamma/>
                      <a:shade val="66275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  <a:defRPr/>
                </a:pPr>
                <a:r>
                  <a:rPr lang="en-GB" sz="2400">
                    <a:latin typeface="Comic Sans MS" pitchFamily="66" charset="0"/>
                    <a:cs typeface="Arial" charset="0"/>
                  </a:rPr>
                  <a:t>Bearings</a:t>
                </a:r>
              </a:p>
            </p:txBody>
          </p:sp>
          <p:grpSp>
            <p:nvGrpSpPr>
              <p:cNvPr id="52246" name="Group 67"/>
              <p:cNvGrpSpPr>
                <a:grpSpLocks/>
              </p:cNvGrpSpPr>
              <p:nvPr/>
            </p:nvGrpSpPr>
            <p:grpSpPr bwMode="auto">
              <a:xfrm>
                <a:off x="3152" y="656"/>
                <a:ext cx="1668" cy="1638"/>
                <a:chOff x="3104" y="824"/>
                <a:chExt cx="1668" cy="1638"/>
              </a:xfrm>
            </p:grpSpPr>
            <p:grpSp>
              <p:nvGrpSpPr>
                <p:cNvPr id="52251" name="Group 68"/>
                <p:cNvGrpSpPr>
                  <a:grpSpLocks/>
                </p:cNvGrpSpPr>
                <p:nvPr/>
              </p:nvGrpSpPr>
              <p:grpSpPr bwMode="auto">
                <a:xfrm>
                  <a:off x="3360" y="1038"/>
                  <a:ext cx="1176" cy="1176"/>
                  <a:chOff x="3042" y="1332"/>
                  <a:chExt cx="2148" cy="2148"/>
                </a:xfrm>
              </p:grpSpPr>
              <p:sp>
                <p:nvSpPr>
                  <p:cNvPr id="52256" name="Oval 69"/>
                  <p:cNvSpPr>
                    <a:spLocks noChangeArrowheads="1"/>
                  </p:cNvSpPr>
                  <p:nvPr/>
                </p:nvSpPr>
                <p:spPr bwMode="auto">
                  <a:xfrm>
                    <a:off x="3048" y="1344"/>
                    <a:ext cx="2136" cy="2136"/>
                  </a:xfrm>
                  <a:prstGeom prst="ellips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52257" name="Line 70"/>
                  <p:cNvSpPr>
                    <a:spLocks noChangeShapeType="1"/>
                  </p:cNvSpPr>
                  <p:nvPr/>
                </p:nvSpPr>
                <p:spPr bwMode="auto">
                  <a:xfrm>
                    <a:off x="3042" y="2412"/>
                    <a:ext cx="2148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2258" name="Line 71"/>
                  <p:cNvSpPr>
                    <a:spLocks noChangeShapeType="1"/>
                  </p:cNvSpPr>
                  <p:nvPr/>
                </p:nvSpPr>
                <p:spPr bwMode="auto">
                  <a:xfrm rot="-5400000">
                    <a:off x="3042" y="2406"/>
                    <a:ext cx="2148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sp>
              <p:nvSpPr>
                <p:cNvPr id="52252" name="Text Box 72"/>
                <p:cNvSpPr txBox="1">
                  <a:spLocks noChangeArrowheads="1"/>
                </p:cNvSpPr>
                <p:nvPr/>
              </p:nvSpPr>
              <p:spPr bwMode="auto">
                <a:xfrm>
                  <a:off x="3848" y="824"/>
                  <a:ext cx="192" cy="198"/>
                </a:xfrm>
                <a:prstGeom prst="rect">
                  <a:avLst/>
                </a:prstGeom>
                <a:gradFill rotWithShape="0">
                  <a:gsLst>
                    <a:gs pos="0">
                      <a:srgbClr val="A9A987"/>
                    </a:gs>
                    <a:gs pos="50000">
                      <a:srgbClr val="FFFFCC"/>
                    </a:gs>
                    <a:gs pos="100000">
                      <a:srgbClr val="A9A987"/>
                    </a:gs>
                  </a:gsLst>
                  <a:lin ang="5400000" scaled="1"/>
                </a:gradFill>
                <a:ln w="9525">
                  <a:solidFill>
                    <a:srgbClr val="FF3300"/>
                  </a:solidFill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>
                  <a:lvl1pPr eaLnBrk="0" hangingPunct="0">
                    <a:defRPr sz="2800">
                      <a:solidFill>
                        <a:schemeClr val="tx1"/>
                      </a:solidFill>
                      <a:latin typeface="Tahoma" pitchFamily="34" charset="0"/>
                      <a:cs typeface="Arial" pitchFamily="34" charset="0"/>
                    </a:defRPr>
                  </a:lvl1pPr>
                  <a:lvl2pPr marL="742950" indent="-285750" eaLnBrk="0" hangingPunct="0">
                    <a:defRPr sz="2800">
                      <a:solidFill>
                        <a:schemeClr val="tx1"/>
                      </a:solidFill>
                      <a:latin typeface="Tahoma" pitchFamily="34" charset="0"/>
                      <a:cs typeface="Arial" pitchFamily="34" charset="0"/>
                    </a:defRPr>
                  </a:lvl2pPr>
                  <a:lvl3pPr marL="1143000" indent="-228600" eaLnBrk="0" hangingPunct="0">
                    <a:defRPr sz="2800">
                      <a:solidFill>
                        <a:schemeClr val="tx1"/>
                      </a:solidFill>
                      <a:latin typeface="Tahoma" pitchFamily="34" charset="0"/>
                      <a:cs typeface="Arial" pitchFamily="34" charset="0"/>
                    </a:defRPr>
                  </a:lvl3pPr>
                  <a:lvl4pPr marL="1600200" indent="-228600" eaLnBrk="0" hangingPunct="0">
                    <a:defRPr sz="2800">
                      <a:solidFill>
                        <a:schemeClr val="tx1"/>
                      </a:solidFill>
                      <a:latin typeface="Tahoma" pitchFamily="34" charset="0"/>
                      <a:cs typeface="Arial" pitchFamily="34" charset="0"/>
                    </a:defRPr>
                  </a:lvl4pPr>
                  <a:lvl5pPr marL="2057400" indent="-228600" eaLnBrk="0" hangingPunct="0">
                    <a:defRPr sz="2800">
                      <a:solidFill>
                        <a:schemeClr val="tx1"/>
                      </a:solidFill>
                      <a:latin typeface="Tahoma" pitchFamily="34" charset="0"/>
                      <a:cs typeface="Arial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800">
                      <a:solidFill>
                        <a:schemeClr val="tx1"/>
                      </a:solidFill>
                      <a:latin typeface="Tahoma" pitchFamily="34" charset="0"/>
                      <a:cs typeface="Arial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800">
                      <a:solidFill>
                        <a:schemeClr val="tx1"/>
                      </a:solidFill>
                      <a:latin typeface="Tahoma" pitchFamily="34" charset="0"/>
                      <a:cs typeface="Arial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800">
                      <a:solidFill>
                        <a:schemeClr val="tx1"/>
                      </a:solidFill>
                      <a:latin typeface="Tahoma" pitchFamily="34" charset="0"/>
                      <a:cs typeface="Arial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800">
                      <a:solidFill>
                        <a:schemeClr val="tx1"/>
                      </a:solidFill>
                      <a:latin typeface="Tahoma" pitchFamily="34" charset="0"/>
                      <a:cs typeface="Arial" pitchFamily="34" charset="0"/>
                    </a:defRPr>
                  </a:lvl9pPr>
                </a:lstStyle>
                <a:p>
                  <a:pPr algn="ctr" eaLnBrk="1" hangingPunct="1">
                    <a:spcBef>
                      <a:spcPct val="50000"/>
                    </a:spcBef>
                  </a:pPr>
                  <a:r>
                    <a:rPr lang="en-GB" sz="1400">
                      <a:solidFill>
                        <a:schemeClr val="accent2"/>
                      </a:solidFill>
                      <a:latin typeface="Comic Sans MS" pitchFamily="66" charset="0"/>
                    </a:rPr>
                    <a:t>N</a:t>
                  </a:r>
                </a:p>
              </p:txBody>
            </p:sp>
            <p:sp>
              <p:nvSpPr>
                <p:cNvPr id="52253" name="Text Box 73"/>
                <p:cNvSpPr txBox="1">
                  <a:spLocks noChangeArrowheads="1"/>
                </p:cNvSpPr>
                <p:nvPr/>
              </p:nvSpPr>
              <p:spPr bwMode="auto">
                <a:xfrm>
                  <a:off x="3860" y="2264"/>
                  <a:ext cx="192" cy="198"/>
                </a:xfrm>
                <a:prstGeom prst="rect">
                  <a:avLst/>
                </a:prstGeom>
                <a:gradFill rotWithShape="0">
                  <a:gsLst>
                    <a:gs pos="0">
                      <a:srgbClr val="A9A987"/>
                    </a:gs>
                    <a:gs pos="50000">
                      <a:srgbClr val="FFFFCC"/>
                    </a:gs>
                    <a:gs pos="100000">
                      <a:srgbClr val="A9A987"/>
                    </a:gs>
                  </a:gsLst>
                  <a:lin ang="5400000" scaled="1"/>
                </a:gradFill>
                <a:ln w="9525">
                  <a:solidFill>
                    <a:srgbClr val="FF3300"/>
                  </a:solidFill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>
                  <a:lvl1pPr eaLnBrk="0" hangingPunct="0">
                    <a:defRPr sz="2800">
                      <a:solidFill>
                        <a:schemeClr val="tx1"/>
                      </a:solidFill>
                      <a:latin typeface="Tahoma" pitchFamily="34" charset="0"/>
                      <a:cs typeface="Arial" pitchFamily="34" charset="0"/>
                    </a:defRPr>
                  </a:lvl1pPr>
                  <a:lvl2pPr marL="742950" indent="-285750" eaLnBrk="0" hangingPunct="0">
                    <a:defRPr sz="2800">
                      <a:solidFill>
                        <a:schemeClr val="tx1"/>
                      </a:solidFill>
                      <a:latin typeface="Tahoma" pitchFamily="34" charset="0"/>
                      <a:cs typeface="Arial" pitchFamily="34" charset="0"/>
                    </a:defRPr>
                  </a:lvl2pPr>
                  <a:lvl3pPr marL="1143000" indent="-228600" eaLnBrk="0" hangingPunct="0">
                    <a:defRPr sz="2800">
                      <a:solidFill>
                        <a:schemeClr val="tx1"/>
                      </a:solidFill>
                      <a:latin typeface="Tahoma" pitchFamily="34" charset="0"/>
                      <a:cs typeface="Arial" pitchFamily="34" charset="0"/>
                    </a:defRPr>
                  </a:lvl3pPr>
                  <a:lvl4pPr marL="1600200" indent="-228600" eaLnBrk="0" hangingPunct="0">
                    <a:defRPr sz="2800">
                      <a:solidFill>
                        <a:schemeClr val="tx1"/>
                      </a:solidFill>
                      <a:latin typeface="Tahoma" pitchFamily="34" charset="0"/>
                      <a:cs typeface="Arial" pitchFamily="34" charset="0"/>
                    </a:defRPr>
                  </a:lvl4pPr>
                  <a:lvl5pPr marL="2057400" indent="-228600" eaLnBrk="0" hangingPunct="0">
                    <a:defRPr sz="2800">
                      <a:solidFill>
                        <a:schemeClr val="tx1"/>
                      </a:solidFill>
                      <a:latin typeface="Tahoma" pitchFamily="34" charset="0"/>
                      <a:cs typeface="Arial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800">
                      <a:solidFill>
                        <a:schemeClr val="tx1"/>
                      </a:solidFill>
                      <a:latin typeface="Tahoma" pitchFamily="34" charset="0"/>
                      <a:cs typeface="Arial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800">
                      <a:solidFill>
                        <a:schemeClr val="tx1"/>
                      </a:solidFill>
                      <a:latin typeface="Tahoma" pitchFamily="34" charset="0"/>
                      <a:cs typeface="Arial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800">
                      <a:solidFill>
                        <a:schemeClr val="tx1"/>
                      </a:solidFill>
                      <a:latin typeface="Tahoma" pitchFamily="34" charset="0"/>
                      <a:cs typeface="Arial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800">
                      <a:solidFill>
                        <a:schemeClr val="tx1"/>
                      </a:solidFill>
                      <a:latin typeface="Tahoma" pitchFamily="34" charset="0"/>
                      <a:cs typeface="Arial" pitchFamily="34" charset="0"/>
                    </a:defRPr>
                  </a:lvl9pPr>
                </a:lstStyle>
                <a:p>
                  <a:pPr algn="ctr" eaLnBrk="1" hangingPunct="1">
                    <a:spcBef>
                      <a:spcPct val="50000"/>
                    </a:spcBef>
                  </a:pPr>
                  <a:r>
                    <a:rPr lang="en-GB" sz="1400">
                      <a:solidFill>
                        <a:schemeClr val="accent2"/>
                      </a:solidFill>
                      <a:latin typeface="Comic Sans MS" pitchFamily="66" charset="0"/>
                    </a:rPr>
                    <a:t>S</a:t>
                  </a:r>
                </a:p>
              </p:txBody>
            </p:sp>
            <p:sp>
              <p:nvSpPr>
                <p:cNvPr id="52254" name="Text Box 74"/>
                <p:cNvSpPr txBox="1">
                  <a:spLocks noChangeArrowheads="1"/>
                </p:cNvSpPr>
                <p:nvPr/>
              </p:nvSpPr>
              <p:spPr bwMode="auto">
                <a:xfrm>
                  <a:off x="4580" y="1508"/>
                  <a:ext cx="192" cy="198"/>
                </a:xfrm>
                <a:prstGeom prst="rect">
                  <a:avLst/>
                </a:prstGeom>
                <a:gradFill rotWithShape="0">
                  <a:gsLst>
                    <a:gs pos="0">
                      <a:srgbClr val="A9A987"/>
                    </a:gs>
                    <a:gs pos="50000">
                      <a:srgbClr val="FFFFCC"/>
                    </a:gs>
                    <a:gs pos="100000">
                      <a:srgbClr val="A9A987"/>
                    </a:gs>
                  </a:gsLst>
                  <a:lin ang="5400000" scaled="1"/>
                </a:gradFill>
                <a:ln w="9525">
                  <a:solidFill>
                    <a:srgbClr val="FF3300"/>
                  </a:solidFill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>
                  <a:lvl1pPr eaLnBrk="0" hangingPunct="0">
                    <a:defRPr sz="2800">
                      <a:solidFill>
                        <a:schemeClr val="tx1"/>
                      </a:solidFill>
                      <a:latin typeface="Tahoma" pitchFamily="34" charset="0"/>
                      <a:cs typeface="Arial" pitchFamily="34" charset="0"/>
                    </a:defRPr>
                  </a:lvl1pPr>
                  <a:lvl2pPr marL="742950" indent="-285750" eaLnBrk="0" hangingPunct="0">
                    <a:defRPr sz="2800">
                      <a:solidFill>
                        <a:schemeClr val="tx1"/>
                      </a:solidFill>
                      <a:latin typeface="Tahoma" pitchFamily="34" charset="0"/>
                      <a:cs typeface="Arial" pitchFamily="34" charset="0"/>
                    </a:defRPr>
                  </a:lvl2pPr>
                  <a:lvl3pPr marL="1143000" indent="-228600" eaLnBrk="0" hangingPunct="0">
                    <a:defRPr sz="2800">
                      <a:solidFill>
                        <a:schemeClr val="tx1"/>
                      </a:solidFill>
                      <a:latin typeface="Tahoma" pitchFamily="34" charset="0"/>
                      <a:cs typeface="Arial" pitchFamily="34" charset="0"/>
                    </a:defRPr>
                  </a:lvl3pPr>
                  <a:lvl4pPr marL="1600200" indent="-228600" eaLnBrk="0" hangingPunct="0">
                    <a:defRPr sz="2800">
                      <a:solidFill>
                        <a:schemeClr val="tx1"/>
                      </a:solidFill>
                      <a:latin typeface="Tahoma" pitchFamily="34" charset="0"/>
                      <a:cs typeface="Arial" pitchFamily="34" charset="0"/>
                    </a:defRPr>
                  </a:lvl4pPr>
                  <a:lvl5pPr marL="2057400" indent="-228600" eaLnBrk="0" hangingPunct="0">
                    <a:defRPr sz="2800">
                      <a:solidFill>
                        <a:schemeClr val="tx1"/>
                      </a:solidFill>
                      <a:latin typeface="Tahoma" pitchFamily="34" charset="0"/>
                      <a:cs typeface="Arial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800">
                      <a:solidFill>
                        <a:schemeClr val="tx1"/>
                      </a:solidFill>
                      <a:latin typeface="Tahoma" pitchFamily="34" charset="0"/>
                      <a:cs typeface="Arial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800">
                      <a:solidFill>
                        <a:schemeClr val="tx1"/>
                      </a:solidFill>
                      <a:latin typeface="Tahoma" pitchFamily="34" charset="0"/>
                      <a:cs typeface="Arial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800">
                      <a:solidFill>
                        <a:schemeClr val="tx1"/>
                      </a:solidFill>
                      <a:latin typeface="Tahoma" pitchFamily="34" charset="0"/>
                      <a:cs typeface="Arial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800">
                      <a:solidFill>
                        <a:schemeClr val="tx1"/>
                      </a:solidFill>
                      <a:latin typeface="Tahoma" pitchFamily="34" charset="0"/>
                      <a:cs typeface="Arial" pitchFamily="34" charset="0"/>
                    </a:defRPr>
                  </a:lvl9pPr>
                </a:lstStyle>
                <a:p>
                  <a:pPr algn="ctr" eaLnBrk="1" hangingPunct="1">
                    <a:spcBef>
                      <a:spcPct val="50000"/>
                    </a:spcBef>
                  </a:pPr>
                  <a:r>
                    <a:rPr lang="en-GB" sz="1400">
                      <a:solidFill>
                        <a:schemeClr val="accent2"/>
                      </a:solidFill>
                      <a:latin typeface="Comic Sans MS" pitchFamily="66" charset="0"/>
                    </a:rPr>
                    <a:t>E</a:t>
                  </a:r>
                </a:p>
              </p:txBody>
            </p:sp>
            <p:sp>
              <p:nvSpPr>
                <p:cNvPr id="52255" name="Text Box 75"/>
                <p:cNvSpPr txBox="1">
                  <a:spLocks noChangeArrowheads="1"/>
                </p:cNvSpPr>
                <p:nvPr/>
              </p:nvSpPr>
              <p:spPr bwMode="auto">
                <a:xfrm>
                  <a:off x="3104" y="1508"/>
                  <a:ext cx="222" cy="198"/>
                </a:xfrm>
                <a:prstGeom prst="rect">
                  <a:avLst/>
                </a:prstGeom>
                <a:gradFill rotWithShape="0">
                  <a:gsLst>
                    <a:gs pos="0">
                      <a:srgbClr val="A9A987"/>
                    </a:gs>
                    <a:gs pos="50000">
                      <a:srgbClr val="FFFFCC"/>
                    </a:gs>
                    <a:gs pos="100000">
                      <a:srgbClr val="A9A987"/>
                    </a:gs>
                  </a:gsLst>
                  <a:lin ang="5400000" scaled="1"/>
                </a:gradFill>
                <a:ln w="9525">
                  <a:solidFill>
                    <a:srgbClr val="FF3300"/>
                  </a:solidFill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>
                  <a:lvl1pPr eaLnBrk="0" hangingPunct="0">
                    <a:defRPr sz="2800">
                      <a:solidFill>
                        <a:schemeClr val="tx1"/>
                      </a:solidFill>
                      <a:latin typeface="Tahoma" pitchFamily="34" charset="0"/>
                      <a:cs typeface="Arial" pitchFamily="34" charset="0"/>
                    </a:defRPr>
                  </a:lvl1pPr>
                  <a:lvl2pPr marL="742950" indent="-285750" eaLnBrk="0" hangingPunct="0">
                    <a:defRPr sz="2800">
                      <a:solidFill>
                        <a:schemeClr val="tx1"/>
                      </a:solidFill>
                      <a:latin typeface="Tahoma" pitchFamily="34" charset="0"/>
                      <a:cs typeface="Arial" pitchFamily="34" charset="0"/>
                    </a:defRPr>
                  </a:lvl2pPr>
                  <a:lvl3pPr marL="1143000" indent="-228600" eaLnBrk="0" hangingPunct="0">
                    <a:defRPr sz="2800">
                      <a:solidFill>
                        <a:schemeClr val="tx1"/>
                      </a:solidFill>
                      <a:latin typeface="Tahoma" pitchFamily="34" charset="0"/>
                      <a:cs typeface="Arial" pitchFamily="34" charset="0"/>
                    </a:defRPr>
                  </a:lvl3pPr>
                  <a:lvl4pPr marL="1600200" indent="-228600" eaLnBrk="0" hangingPunct="0">
                    <a:defRPr sz="2800">
                      <a:solidFill>
                        <a:schemeClr val="tx1"/>
                      </a:solidFill>
                      <a:latin typeface="Tahoma" pitchFamily="34" charset="0"/>
                      <a:cs typeface="Arial" pitchFamily="34" charset="0"/>
                    </a:defRPr>
                  </a:lvl4pPr>
                  <a:lvl5pPr marL="2057400" indent="-228600" eaLnBrk="0" hangingPunct="0">
                    <a:defRPr sz="2800">
                      <a:solidFill>
                        <a:schemeClr val="tx1"/>
                      </a:solidFill>
                      <a:latin typeface="Tahoma" pitchFamily="34" charset="0"/>
                      <a:cs typeface="Arial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800">
                      <a:solidFill>
                        <a:schemeClr val="tx1"/>
                      </a:solidFill>
                      <a:latin typeface="Tahoma" pitchFamily="34" charset="0"/>
                      <a:cs typeface="Arial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800">
                      <a:solidFill>
                        <a:schemeClr val="tx1"/>
                      </a:solidFill>
                      <a:latin typeface="Tahoma" pitchFamily="34" charset="0"/>
                      <a:cs typeface="Arial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800">
                      <a:solidFill>
                        <a:schemeClr val="tx1"/>
                      </a:solidFill>
                      <a:latin typeface="Tahoma" pitchFamily="34" charset="0"/>
                      <a:cs typeface="Arial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800">
                      <a:solidFill>
                        <a:schemeClr val="tx1"/>
                      </a:solidFill>
                      <a:latin typeface="Tahoma" pitchFamily="34" charset="0"/>
                      <a:cs typeface="Arial" pitchFamily="34" charset="0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</a:pPr>
                  <a:r>
                    <a:rPr lang="en-GB" sz="1400">
                      <a:solidFill>
                        <a:schemeClr val="accent2"/>
                      </a:solidFill>
                      <a:latin typeface="Comic Sans MS" pitchFamily="66" charset="0"/>
                    </a:rPr>
                    <a:t>W</a:t>
                  </a:r>
                </a:p>
              </p:txBody>
            </p:sp>
          </p:grpSp>
          <p:sp>
            <p:nvSpPr>
              <p:cNvPr id="52247" name="Text Box 76"/>
              <p:cNvSpPr txBox="1">
                <a:spLocks noChangeArrowheads="1"/>
              </p:cNvSpPr>
              <p:nvPr/>
            </p:nvSpPr>
            <p:spPr bwMode="auto">
              <a:xfrm>
                <a:off x="4846" y="1335"/>
                <a:ext cx="475" cy="237"/>
              </a:xfrm>
              <a:prstGeom prst="rect">
                <a:avLst/>
              </a:prstGeom>
              <a:noFill/>
              <a:ln w="9525">
                <a:solidFill>
                  <a:schemeClr val="accent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GB" sz="1800">
                    <a:latin typeface="Comic Sans MS" pitchFamily="66" charset="0"/>
                  </a:rPr>
                  <a:t>090</a:t>
                </a:r>
                <a:r>
                  <a:rPr lang="en-GB" sz="1800" baseline="30000">
                    <a:latin typeface="Comic Sans MS" pitchFamily="66" charset="0"/>
                  </a:rPr>
                  <a:t>o</a:t>
                </a:r>
                <a:endParaRPr lang="en-GB" sz="1800">
                  <a:latin typeface="Comic Sans MS" pitchFamily="66" charset="0"/>
                </a:endParaRPr>
              </a:p>
            </p:txBody>
          </p:sp>
          <p:sp>
            <p:nvSpPr>
              <p:cNvPr id="52248" name="Text Box 77"/>
              <p:cNvSpPr txBox="1">
                <a:spLocks noChangeArrowheads="1"/>
              </p:cNvSpPr>
              <p:nvPr/>
            </p:nvSpPr>
            <p:spPr bwMode="auto">
              <a:xfrm>
                <a:off x="3581" y="406"/>
                <a:ext cx="787" cy="237"/>
              </a:xfrm>
              <a:prstGeom prst="rect">
                <a:avLst/>
              </a:prstGeom>
              <a:noFill/>
              <a:ln w="9525">
                <a:solidFill>
                  <a:schemeClr val="accent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GB" sz="1800">
                    <a:latin typeface="Comic Sans MS" pitchFamily="66" charset="0"/>
                  </a:rPr>
                  <a:t>360/000</a:t>
                </a:r>
                <a:r>
                  <a:rPr lang="en-GB" sz="1800" baseline="30000">
                    <a:latin typeface="Comic Sans MS" pitchFamily="66" charset="0"/>
                  </a:rPr>
                  <a:t>o</a:t>
                </a:r>
                <a:endParaRPr lang="en-GB" sz="1800">
                  <a:latin typeface="Comic Sans MS" pitchFamily="66" charset="0"/>
                </a:endParaRPr>
              </a:p>
            </p:txBody>
          </p:sp>
          <p:sp>
            <p:nvSpPr>
              <p:cNvPr id="52249" name="Text Box 78"/>
              <p:cNvSpPr txBox="1">
                <a:spLocks noChangeArrowheads="1"/>
              </p:cNvSpPr>
              <p:nvPr/>
            </p:nvSpPr>
            <p:spPr bwMode="auto">
              <a:xfrm>
                <a:off x="2648" y="1330"/>
                <a:ext cx="475" cy="237"/>
              </a:xfrm>
              <a:prstGeom prst="rect">
                <a:avLst/>
              </a:prstGeom>
              <a:noFill/>
              <a:ln w="9525">
                <a:solidFill>
                  <a:schemeClr val="accent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GB" sz="1800">
                    <a:latin typeface="Comic Sans MS" pitchFamily="66" charset="0"/>
                  </a:rPr>
                  <a:t>270</a:t>
                </a:r>
                <a:r>
                  <a:rPr lang="en-GB" sz="1800" baseline="30000">
                    <a:latin typeface="Comic Sans MS" pitchFamily="66" charset="0"/>
                  </a:rPr>
                  <a:t>o</a:t>
                </a:r>
                <a:endParaRPr lang="en-GB" sz="1800">
                  <a:latin typeface="Comic Sans MS" pitchFamily="66" charset="0"/>
                </a:endParaRPr>
              </a:p>
            </p:txBody>
          </p:sp>
          <p:sp>
            <p:nvSpPr>
              <p:cNvPr id="52250" name="Text Box 79"/>
              <p:cNvSpPr txBox="1">
                <a:spLocks noChangeArrowheads="1"/>
              </p:cNvSpPr>
              <p:nvPr/>
            </p:nvSpPr>
            <p:spPr bwMode="auto">
              <a:xfrm>
                <a:off x="3768" y="2304"/>
                <a:ext cx="475" cy="237"/>
              </a:xfrm>
              <a:prstGeom prst="rect">
                <a:avLst/>
              </a:prstGeom>
              <a:noFill/>
              <a:ln w="9525">
                <a:solidFill>
                  <a:schemeClr val="accent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itchFamily="34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GB" sz="1800">
                    <a:latin typeface="Comic Sans MS" pitchFamily="66" charset="0"/>
                  </a:rPr>
                  <a:t>180</a:t>
                </a:r>
                <a:r>
                  <a:rPr lang="en-GB" sz="1800" baseline="30000">
                    <a:latin typeface="Comic Sans MS" pitchFamily="66" charset="0"/>
                  </a:rPr>
                  <a:t>o</a:t>
                </a:r>
                <a:endParaRPr lang="en-GB" sz="1800">
                  <a:latin typeface="Comic Sans MS" pitchFamily="66" charset="0"/>
                </a:endParaRPr>
              </a:p>
            </p:txBody>
          </p:sp>
        </p:grpSp>
      </p:grpSp>
    </p:spTree>
  </p:cSld>
  <p:clrMapOvr>
    <a:masterClrMapping/>
  </p:clrMapOvr>
  <p:transition spd="med">
    <p:blinds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819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819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819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819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819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7" dur="500"/>
                                        <p:tgtEl>
                                          <p:spTgt spid="819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7" dur="500"/>
                                        <p:tgtEl>
                                          <p:spTgt spid="819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2" dur="500"/>
                                        <p:tgtEl>
                                          <p:spTgt spid="819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2" dur="500"/>
                                        <p:tgtEl>
                                          <p:spTgt spid="819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7" dur="500"/>
                                        <p:tgtEl>
                                          <p:spTgt spid="819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8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7" dur="500"/>
                                        <p:tgtEl>
                                          <p:spTgt spid="819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22" grpId="0" animBg="1" autoUpdateAnimBg="0"/>
      <p:bldP spid="81923" grpId="0" animBg="1" autoUpdateAnimBg="0"/>
      <p:bldP spid="81924" grpId="0" animBg="1" autoUpdateAnimBg="0"/>
      <p:bldP spid="81925" grpId="0" animBg="1"/>
      <p:bldP spid="81957" grpId="0" animBg="1" autoUpdateAnimBg="0"/>
      <p:bldP spid="81958" grpId="0" animBg="1"/>
      <p:bldP spid="81959" grpId="0" animBg="1" autoUpdateAnimBg="0"/>
      <p:bldP spid="81960" grpId="0" animBg="1"/>
      <p:bldP spid="81961" grpId="0" animBg="1" autoUpdateAnimBg="0"/>
      <p:bldP spid="81962" grpId="0" animBg="1"/>
      <p:bldP spid="81963" grpId="0" animBg="1" autoUpdateAnimBg="0"/>
    </p:bldLst>
  </p:timing>
</p:sld>
</file>

<file path=ppt/theme/theme1.xml><?xml version="1.0" encoding="utf-8"?>
<a:theme xmlns:a="http://schemas.openxmlformats.org/drawingml/2006/main" name="1_Shimmer">
  <a:themeElements>
    <a:clrScheme name="1_Shimmer 2">
      <a:dk1>
        <a:srgbClr val="000099"/>
      </a:dk1>
      <a:lt1>
        <a:srgbClr val="FFFFFF"/>
      </a:lt1>
      <a:dk2>
        <a:srgbClr val="000066"/>
      </a:dk2>
      <a:lt2>
        <a:srgbClr val="EAEAEA"/>
      </a:lt2>
      <a:accent1>
        <a:srgbClr val="66CCFF"/>
      </a:accent1>
      <a:accent2>
        <a:srgbClr val="0066FF"/>
      </a:accent2>
      <a:accent3>
        <a:srgbClr val="AAAAB8"/>
      </a:accent3>
      <a:accent4>
        <a:srgbClr val="DADADA"/>
      </a:accent4>
      <a:accent5>
        <a:srgbClr val="B8E2FF"/>
      </a:accent5>
      <a:accent6>
        <a:srgbClr val="005CE7"/>
      </a:accent6>
      <a:hlink>
        <a:srgbClr val="FFFFCC"/>
      </a:hlink>
      <a:folHlink>
        <a:srgbClr val="99CC00"/>
      </a:folHlink>
    </a:clrScheme>
    <a:fontScheme name="1_Shimmer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Shimmer 1">
        <a:dk1>
          <a:srgbClr val="BD3737"/>
        </a:dk1>
        <a:lt1>
          <a:srgbClr val="FFFFFF"/>
        </a:lt1>
        <a:dk2>
          <a:srgbClr val="721E1E"/>
        </a:dk2>
        <a:lt2>
          <a:srgbClr val="FFCC00"/>
        </a:lt2>
        <a:accent1>
          <a:srgbClr val="FF6600"/>
        </a:accent1>
        <a:accent2>
          <a:srgbClr val="CC3300"/>
        </a:accent2>
        <a:accent3>
          <a:srgbClr val="BCABAB"/>
        </a:accent3>
        <a:accent4>
          <a:srgbClr val="DADADA"/>
        </a:accent4>
        <a:accent5>
          <a:srgbClr val="FFB8AA"/>
        </a:accent5>
        <a:accent6>
          <a:srgbClr val="B92D00"/>
        </a:accent6>
        <a:hlink>
          <a:srgbClr val="F7CC2F"/>
        </a:hlink>
        <a:folHlink>
          <a:srgbClr val="C7C6B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2">
        <a:dk1>
          <a:srgbClr val="000099"/>
        </a:dk1>
        <a:lt1>
          <a:srgbClr val="FFFFFF"/>
        </a:lt1>
        <a:dk2>
          <a:srgbClr val="000066"/>
        </a:dk2>
        <a:lt2>
          <a:srgbClr val="EAEAEA"/>
        </a:lt2>
        <a:accent1>
          <a:srgbClr val="66CCFF"/>
        </a:accent1>
        <a:accent2>
          <a:srgbClr val="0066FF"/>
        </a:accent2>
        <a:accent3>
          <a:srgbClr val="AAAAB8"/>
        </a:accent3>
        <a:accent4>
          <a:srgbClr val="DADADA"/>
        </a:accent4>
        <a:accent5>
          <a:srgbClr val="B8E2FF"/>
        </a:accent5>
        <a:accent6>
          <a:srgbClr val="005CE7"/>
        </a:accent6>
        <a:hlink>
          <a:srgbClr val="FFFFCC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3">
        <a:dk1>
          <a:srgbClr val="6600CC"/>
        </a:dk1>
        <a:lt1>
          <a:srgbClr val="FFFFFF"/>
        </a:lt1>
        <a:dk2>
          <a:srgbClr val="4B0096"/>
        </a:dk2>
        <a:lt2>
          <a:srgbClr val="CDD7DF"/>
        </a:lt2>
        <a:accent1>
          <a:srgbClr val="9999FF"/>
        </a:accent1>
        <a:accent2>
          <a:srgbClr val="7850BA"/>
        </a:accent2>
        <a:accent3>
          <a:srgbClr val="B1AAC9"/>
        </a:accent3>
        <a:accent4>
          <a:srgbClr val="DADADA"/>
        </a:accent4>
        <a:accent5>
          <a:srgbClr val="CACAFF"/>
        </a:accent5>
        <a:accent6>
          <a:srgbClr val="6C48A8"/>
        </a:accent6>
        <a:hlink>
          <a:srgbClr val="00CCFF"/>
        </a:hlink>
        <a:folHlink>
          <a:srgbClr val="0796B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4">
        <a:dk1>
          <a:srgbClr val="55863C"/>
        </a:dk1>
        <a:lt1>
          <a:srgbClr val="FFFFFF"/>
        </a:lt1>
        <a:dk2>
          <a:srgbClr val="375F2F"/>
        </a:dk2>
        <a:lt2>
          <a:srgbClr val="D1EFB3"/>
        </a:lt2>
        <a:accent1>
          <a:srgbClr val="00CC66"/>
        </a:accent1>
        <a:accent2>
          <a:srgbClr val="8EAC66"/>
        </a:accent2>
        <a:accent3>
          <a:srgbClr val="AEB6AD"/>
        </a:accent3>
        <a:accent4>
          <a:srgbClr val="DADADA"/>
        </a:accent4>
        <a:accent5>
          <a:srgbClr val="AAE2B8"/>
        </a:accent5>
        <a:accent6>
          <a:srgbClr val="809B5C"/>
        </a:accent6>
        <a:hlink>
          <a:srgbClr val="B4EF7F"/>
        </a:hlink>
        <a:folHlink>
          <a:srgbClr val="F8F6A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5">
        <a:dk1>
          <a:srgbClr val="588073"/>
        </a:dk1>
        <a:lt1>
          <a:srgbClr val="FFFFFF"/>
        </a:lt1>
        <a:dk2>
          <a:srgbClr val="486768"/>
        </a:dk2>
        <a:lt2>
          <a:srgbClr val="DDDDDD"/>
        </a:lt2>
        <a:accent1>
          <a:srgbClr val="33CCCC"/>
        </a:accent1>
        <a:accent2>
          <a:srgbClr val="008871"/>
        </a:accent2>
        <a:accent3>
          <a:srgbClr val="B1B8B9"/>
        </a:accent3>
        <a:accent4>
          <a:srgbClr val="DADADA"/>
        </a:accent4>
        <a:accent5>
          <a:srgbClr val="ADE2E2"/>
        </a:accent5>
        <a:accent6>
          <a:srgbClr val="007B66"/>
        </a:accent6>
        <a:hlink>
          <a:srgbClr val="00CC99"/>
        </a:hlink>
        <a:folHlink>
          <a:srgbClr val="A8A8A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6">
        <a:dk1>
          <a:srgbClr val="6B6C75"/>
        </a:dk1>
        <a:lt1>
          <a:srgbClr val="FFFFFF"/>
        </a:lt1>
        <a:dk2>
          <a:srgbClr val="575863"/>
        </a:dk2>
        <a:lt2>
          <a:srgbClr val="FFFFCC"/>
        </a:lt2>
        <a:accent1>
          <a:srgbClr val="677481"/>
        </a:accent1>
        <a:accent2>
          <a:srgbClr val="697E5E"/>
        </a:accent2>
        <a:accent3>
          <a:srgbClr val="B4B4B7"/>
        </a:accent3>
        <a:accent4>
          <a:srgbClr val="DADADA"/>
        </a:accent4>
        <a:accent5>
          <a:srgbClr val="B8BCC1"/>
        </a:accent5>
        <a:accent6>
          <a:srgbClr val="5E7254"/>
        </a:accent6>
        <a:hlink>
          <a:srgbClr val="E9E77F"/>
        </a:hlink>
        <a:folHlink>
          <a:srgbClr val="D3A44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7">
        <a:dk1>
          <a:srgbClr val="000000"/>
        </a:dk1>
        <a:lt1>
          <a:srgbClr val="C4D6BE"/>
        </a:lt1>
        <a:dk2>
          <a:srgbClr val="339966"/>
        </a:dk2>
        <a:lt2>
          <a:srgbClr val="EFFBF0"/>
        </a:lt2>
        <a:accent1>
          <a:srgbClr val="DDDDDD"/>
        </a:accent1>
        <a:accent2>
          <a:srgbClr val="CCFF99"/>
        </a:accent2>
        <a:accent3>
          <a:srgbClr val="DEE8DB"/>
        </a:accent3>
        <a:accent4>
          <a:srgbClr val="000000"/>
        </a:accent4>
        <a:accent5>
          <a:srgbClr val="EBEBEB"/>
        </a:accent5>
        <a:accent6>
          <a:srgbClr val="B9E78A"/>
        </a:accent6>
        <a:hlink>
          <a:srgbClr val="009900"/>
        </a:hlink>
        <a:folHlink>
          <a:srgbClr val="33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himmer 8">
        <a:dk1>
          <a:srgbClr val="000000"/>
        </a:dk1>
        <a:lt1>
          <a:srgbClr val="D6DAE4"/>
        </a:lt1>
        <a:dk2>
          <a:srgbClr val="000099"/>
        </a:dk2>
        <a:lt2>
          <a:srgbClr val="FFFFFF"/>
        </a:lt2>
        <a:accent1>
          <a:srgbClr val="BFDEE3"/>
        </a:accent1>
        <a:accent2>
          <a:srgbClr val="C0C0C0"/>
        </a:accent2>
        <a:accent3>
          <a:srgbClr val="E8EAEF"/>
        </a:accent3>
        <a:accent4>
          <a:srgbClr val="000000"/>
        </a:accent4>
        <a:accent5>
          <a:srgbClr val="DCECEF"/>
        </a:accent5>
        <a:accent6>
          <a:srgbClr val="AEAEAE"/>
        </a:accent6>
        <a:hlink>
          <a:srgbClr val="3333CC"/>
        </a:hlink>
        <a:folHlink>
          <a:srgbClr val="5E93C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himmer 9">
        <a:dk1>
          <a:srgbClr val="4A2500"/>
        </a:dk1>
        <a:lt1>
          <a:srgbClr val="C2C0BA"/>
        </a:lt1>
        <a:dk2>
          <a:srgbClr val="788569"/>
        </a:dk2>
        <a:lt2>
          <a:srgbClr val="F4F4EC"/>
        </a:lt2>
        <a:accent1>
          <a:srgbClr val="E1DFC1"/>
        </a:accent1>
        <a:accent2>
          <a:srgbClr val="A5A7AF"/>
        </a:accent2>
        <a:accent3>
          <a:srgbClr val="DDDCD9"/>
        </a:accent3>
        <a:accent4>
          <a:srgbClr val="3E1E00"/>
        </a:accent4>
        <a:accent5>
          <a:srgbClr val="EEECDD"/>
        </a:accent5>
        <a:accent6>
          <a:srgbClr val="95979E"/>
        </a:accent6>
        <a:hlink>
          <a:srgbClr val="9C9800"/>
        </a:hlink>
        <a:folHlink>
          <a:srgbClr val="666633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Blends">
  <a:themeElements>
    <a:clrScheme name="Blends 3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2_Shimmer">
  <a:themeElements>
    <a:clrScheme name="2_Shimmer 2">
      <a:dk1>
        <a:srgbClr val="000099"/>
      </a:dk1>
      <a:lt1>
        <a:srgbClr val="FFFFFF"/>
      </a:lt1>
      <a:dk2>
        <a:srgbClr val="000066"/>
      </a:dk2>
      <a:lt2>
        <a:srgbClr val="EAEAEA"/>
      </a:lt2>
      <a:accent1>
        <a:srgbClr val="66CCFF"/>
      </a:accent1>
      <a:accent2>
        <a:srgbClr val="0066FF"/>
      </a:accent2>
      <a:accent3>
        <a:srgbClr val="AAAAB8"/>
      </a:accent3>
      <a:accent4>
        <a:srgbClr val="DADADA"/>
      </a:accent4>
      <a:accent5>
        <a:srgbClr val="B8E2FF"/>
      </a:accent5>
      <a:accent6>
        <a:srgbClr val="005CE7"/>
      </a:accent6>
      <a:hlink>
        <a:srgbClr val="FFFFCC"/>
      </a:hlink>
      <a:folHlink>
        <a:srgbClr val="99CC00"/>
      </a:folHlink>
    </a:clrScheme>
    <a:fontScheme name="2_Shimmer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2_Shimmer 1">
        <a:dk1>
          <a:srgbClr val="BD3737"/>
        </a:dk1>
        <a:lt1>
          <a:srgbClr val="FFFFFF"/>
        </a:lt1>
        <a:dk2>
          <a:srgbClr val="721E1E"/>
        </a:dk2>
        <a:lt2>
          <a:srgbClr val="FFCC00"/>
        </a:lt2>
        <a:accent1>
          <a:srgbClr val="FF6600"/>
        </a:accent1>
        <a:accent2>
          <a:srgbClr val="CC3300"/>
        </a:accent2>
        <a:accent3>
          <a:srgbClr val="BCABAB"/>
        </a:accent3>
        <a:accent4>
          <a:srgbClr val="DADADA"/>
        </a:accent4>
        <a:accent5>
          <a:srgbClr val="FFB8AA"/>
        </a:accent5>
        <a:accent6>
          <a:srgbClr val="B92D00"/>
        </a:accent6>
        <a:hlink>
          <a:srgbClr val="F7CC2F"/>
        </a:hlink>
        <a:folHlink>
          <a:srgbClr val="C7C6B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Shimmer 2">
        <a:dk1>
          <a:srgbClr val="000099"/>
        </a:dk1>
        <a:lt1>
          <a:srgbClr val="FFFFFF"/>
        </a:lt1>
        <a:dk2>
          <a:srgbClr val="000066"/>
        </a:dk2>
        <a:lt2>
          <a:srgbClr val="EAEAEA"/>
        </a:lt2>
        <a:accent1>
          <a:srgbClr val="66CCFF"/>
        </a:accent1>
        <a:accent2>
          <a:srgbClr val="0066FF"/>
        </a:accent2>
        <a:accent3>
          <a:srgbClr val="AAAAB8"/>
        </a:accent3>
        <a:accent4>
          <a:srgbClr val="DADADA"/>
        </a:accent4>
        <a:accent5>
          <a:srgbClr val="B8E2FF"/>
        </a:accent5>
        <a:accent6>
          <a:srgbClr val="005CE7"/>
        </a:accent6>
        <a:hlink>
          <a:srgbClr val="FFFFCC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Shimmer 3">
        <a:dk1>
          <a:srgbClr val="6600CC"/>
        </a:dk1>
        <a:lt1>
          <a:srgbClr val="FFFFFF"/>
        </a:lt1>
        <a:dk2>
          <a:srgbClr val="4B0096"/>
        </a:dk2>
        <a:lt2>
          <a:srgbClr val="CDD7DF"/>
        </a:lt2>
        <a:accent1>
          <a:srgbClr val="9999FF"/>
        </a:accent1>
        <a:accent2>
          <a:srgbClr val="7850BA"/>
        </a:accent2>
        <a:accent3>
          <a:srgbClr val="B1AAC9"/>
        </a:accent3>
        <a:accent4>
          <a:srgbClr val="DADADA"/>
        </a:accent4>
        <a:accent5>
          <a:srgbClr val="CACAFF"/>
        </a:accent5>
        <a:accent6>
          <a:srgbClr val="6C48A8"/>
        </a:accent6>
        <a:hlink>
          <a:srgbClr val="00CCFF"/>
        </a:hlink>
        <a:folHlink>
          <a:srgbClr val="0796B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Shimmer 4">
        <a:dk1>
          <a:srgbClr val="55863C"/>
        </a:dk1>
        <a:lt1>
          <a:srgbClr val="FFFFFF"/>
        </a:lt1>
        <a:dk2>
          <a:srgbClr val="375F2F"/>
        </a:dk2>
        <a:lt2>
          <a:srgbClr val="D1EFB3"/>
        </a:lt2>
        <a:accent1>
          <a:srgbClr val="00CC66"/>
        </a:accent1>
        <a:accent2>
          <a:srgbClr val="8EAC66"/>
        </a:accent2>
        <a:accent3>
          <a:srgbClr val="AEB6AD"/>
        </a:accent3>
        <a:accent4>
          <a:srgbClr val="DADADA"/>
        </a:accent4>
        <a:accent5>
          <a:srgbClr val="AAE2B8"/>
        </a:accent5>
        <a:accent6>
          <a:srgbClr val="809B5C"/>
        </a:accent6>
        <a:hlink>
          <a:srgbClr val="B4EF7F"/>
        </a:hlink>
        <a:folHlink>
          <a:srgbClr val="F8F6A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Shimmer 5">
        <a:dk1>
          <a:srgbClr val="588073"/>
        </a:dk1>
        <a:lt1>
          <a:srgbClr val="FFFFFF"/>
        </a:lt1>
        <a:dk2>
          <a:srgbClr val="486768"/>
        </a:dk2>
        <a:lt2>
          <a:srgbClr val="DDDDDD"/>
        </a:lt2>
        <a:accent1>
          <a:srgbClr val="33CCCC"/>
        </a:accent1>
        <a:accent2>
          <a:srgbClr val="008871"/>
        </a:accent2>
        <a:accent3>
          <a:srgbClr val="B1B8B9"/>
        </a:accent3>
        <a:accent4>
          <a:srgbClr val="DADADA"/>
        </a:accent4>
        <a:accent5>
          <a:srgbClr val="ADE2E2"/>
        </a:accent5>
        <a:accent6>
          <a:srgbClr val="007B66"/>
        </a:accent6>
        <a:hlink>
          <a:srgbClr val="00CC99"/>
        </a:hlink>
        <a:folHlink>
          <a:srgbClr val="A8A8A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Shimmer 6">
        <a:dk1>
          <a:srgbClr val="6B6C75"/>
        </a:dk1>
        <a:lt1>
          <a:srgbClr val="FFFFFF"/>
        </a:lt1>
        <a:dk2>
          <a:srgbClr val="575863"/>
        </a:dk2>
        <a:lt2>
          <a:srgbClr val="FFFFCC"/>
        </a:lt2>
        <a:accent1>
          <a:srgbClr val="677481"/>
        </a:accent1>
        <a:accent2>
          <a:srgbClr val="697E5E"/>
        </a:accent2>
        <a:accent3>
          <a:srgbClr val="B4B4B7"/>
        </a:accent3>
        <a:accent4>
          <a:srgbClr val="DADADA"/>
        </a:accent4>
        <a:accent5>
          <a:srgbClr val="B8BCC1"/>
        </a:accent5>
        <a:accent6>
          <a:srgbClr val="5E7254"/>
        </a:accent6>
        <a:hlink>
          <a:srgbClr val="E9E77F"/>
        </a:hlink>
        <a:folHlink>
          <a:srgbClr val="D3A44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Shimmer 7">
        <a:dk1>
          <a:srgbClr val="000000"/>
        </a:dk1>
        <a:lt1>
          <a:srgbClr val="C4D6BE"/>
        </a:lt1>
        <a:dk2>
          <a:srgbClr val="339966"/>
        </a:dk2>
        <a:lt2>
          <a:srgbClr val="EFFBF0"/>
        </a:lt2>
        <a:accent1>
          <a:srgbClr val="DDDDDD"/>
        </a:accent1>
        <a:accent2>
          <a:srgbClr val="CCFF99"/>
        </a:accent2>
        <a:accent3>
          <a:srgbClr val="DEE8DB"/>
        </a:accent3>
        <a:accent4>
          <a:srgbClr val="000000"/>
        </a:accent4>
        <a:accent5>
          <a:srgbClr val="EBEBEB"/>
        </a:accent5>
        <a:accent6>
          <a:srgbClr val="B9E78A"/>
        </a:accent6>
        <a:hlink>
          <a:srgbClr val="009900"/>
        </a:hlink>
        <a:folHlink>
          <a:srgbClr val="33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Shimmer 8">
        <a:dk1>
          <a:srgbClr val="000000"/>
        </a:dk1>
        <a:lt1>
          <a:srgbClr val="D6DAE4"/>
        </a:lt1>
        <a:dk2>
          <a:srgbClr val="000099"/>
        </a:dk2>
        <a:lt2>
          <a:srgbClr val="FFFFFF"/>
        </a:lt2>
        <a:accent1>
          <a:srgbClr val="BFDEE3"/>
        </a:accent1>
        <a:accent2>
          <a:srgbClr val="C0C0C0"/>
        </a:accent2>
        <a:accent3>
          <a:srgbClr val="E8EAEF"/>
        </a:accent3>
        <a:accent4>
          <a:srgbClr val="000000"/>
        </a:accent4>
        <a:accent5>
          <a:srgbClr val="DCECEF"/>
        </a:accent5>
        <a:accent6>
          <a:srgbClr val="AEAEAE"/>
        </a:accent6>
        <a:hlink>
          <a:srgbClr val="3333CC"/>
        </a:hlink>
        <a:folHlink>
          <a:srgbClr val="5E93C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Shimmer 9">
        <a:dk1>
          <a:srgbClr val="4A2500"/>
        </a:dk1>
        <a:lt1>
          <a:srgbClr val="C2C0BA"/>
        </a:lt1>
        <a:dk2>
          <a:srgbClr val="788569"/>
        </a:dk2>
        <a:lt2>
          <a:srgbClr val="F4F4EC"/>
        </a:lt2>
        <a:accent1>
          <a:srgbClr val="E1DFC1"/>
        </a:accent1>
        <a:accent2>
          <a:srgbClr val="A5A7AF"/>
        </a:accent2>
        <a:accent3>
          <a:srgbClr val="DDDCD9"/>
        </a:accent3>
        <a:accent4>
          <a:srgbClr val="3E1E00"/>
        </a:accent4>
        <a:accent5>
          <a:srgbClr val="EEECDD"/>
        </a:accent5>
        <a:accent6>
          <a:srgbClr val="95979E"/>
        </a:accent6>
        <a:hlink>
          <a:srgbClr val="9C9800"/>
        </a:hlink>
        <a:folHlink>
          <a:srgbClr val="666633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1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3_Shimmer">
  <a:themeElements>
    <a:clrScheme name="2_Shimmer 2">
      <a:dk1>
        <a:srgbClr val="000099"/>
      </a:dk1>
      <a:lt1>
        <a:srgbClr val="FFFFFF"/>
      </a:lt1>
      <a:dk2>
        <a:srgbClr val="000066"/>
      </a:dk2>
      <a:lt2>
        <a:srgbClr val="EAEAEA"/>
      </a:lt2>
      <a:accent1>
        <a:srgbClr val="66CCFF"/>
      </a:accent1>
      <a:accent2>
        <a:srgbClr val="0066FF"/>
      </a:accent2>
      <a:accent3>
        <a:srgbClr val="AAAAB8"/>
      </a:accent3>
      <a:accent4>
        <a:srgbClr val="DADADA"/>
      </a:accent4>
      <a:accent5>
        <a:srgbClr val="B8E2FF"/>
      </a:accent5>
      <a:accent6>
        <a:srgbClr val="005CE7"/>
      </a:accent6>
      <a:hlink>
        <a:srgbClr val="FFFFCC"/>
      </a:hlink>
      <a:folHlink>
        <a:srgbClr val="99CC00"/>
      </a:folHlink>
    </a:clrScheme>
    <a:fontScheme name="2_Shimmer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2_Shimmer 1">
        <a:dk1>
          <a:srgbClr val="BD3737"/>
        </a:dk1>
        <a:lt1>
          <a:srgbClr val="FFFFFF"/>
        </a:lt1>
        <a:dk2>
          <a:srgbClr val="721E1E"/>
        </a:dk2>
        <a:lt2>
          <a:srgbClr val="FFCC00"/>
        </a:lt2>
        <a:accent1>
          <a:srgbClr val="FF6600"/>
        </a:accent1>
        <a:accent2>
          <a:srgbClr val="CC3300"/>
        </a:accent2>
        <a:accent3>
          <a:srgbClr val="BCABAB"/>
        </a:accent3>
        <a:accent4>
          <a:srgbClr val="DADADA"/>
        </a:accent4>
        <a:accent5>
          <a:srgbClr val="FFB8AA"/>
        </a:accent5>
        <a:accent6>
          <a:srgbClr val="B92D00"/>
        </a:accent6>
        <a:hlink>
          <a:srgbClr val="F7CC2F"/>
        </a:hlink>
        <a:folHlink>
          <a:srgbClr val="C7C6B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Shimmer 2">
        <a:dk1>
          <a:srgbClr val="000099"/>
        </a:dk1>
        <a:lt1>
          <a:srgbClr val="FFFFFF"/>
        </a:lt1>
        <a:dk2>
          <a:srgbClr val="000066"/>
        </a:dk2>
        <a:lt2>
          <a:srgbClr val="EAEAEA"/>
        </a:lt2>
        <a:accent1>
          <a:srgbClr val="66CCFF"/>
        </a:accent1>
        <a:accent2>
          <a:srgbClr val="0066FF"/>
        </a:accent2>
        <a:accent3>
          <a:srgbClr val="AAAAB8"/>
        </a:accent3>
        <a:accent4>
          <a:srgbClr val="DADADA"/>
        </a:accent4>
        <a:accent5>
          <a:srgbClr val="B8E2FF"/>
        </a:accent5>
        <a:accent6>
          <a:srgbClr val="005CE7"/>
        </a:accent6>
        <a:hlink>
          <a:srgbClr val="FFFFCC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Shimmer 3">
        <a:dk1>
          <a:srgbClr val="6600CC"/>
        </a:dk1>
        <a:lt1>
          <a:srgbClr val="FFFFFF"/>
        </a:lt1>
        <a:dk2>
          <a:srgbClr val="4B0096"/>
        </a:dk2>
        <a:lt2>
          <a:srgbClr val="CDD7DF"/>
        </a:lt2>
        <a:accent1>
          <a:srgbClr val="9999FF"/>
        </a:accent1>
        <a:accent2>
          <a:srgbClr val="7850BA"/>
        </a:accent2>
        <a:accent3>
          <a:srgbClr val="B1AAC9"/>
        </a:accent3>
        <a:accent4>
          <a:srgbClr val="DADADA"/>
        </a:accent4>
        <a:accent5>
          <a:srgbClr val="CACAFF"/>
        </a:accent5>
        <a:accent6>
          <a:srgbClr val="6C48A8"/>
        </a:accent6>
        <a:hlink>
          <a:srgbClr val="00CCFF"/>
        </a:hlink>
        <a:folHlink>
          <a:srgbClr val="0796B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Shimmer 4">
        <a:dk1>
          <a:srgbClr val="55863C"/>
        </a:dk1>
        <a:lt1>
          <a:srgbClr val="FFFFFF"/>
        </a:lt1>
        <a:dk2>
          <a:srgbClr val="375F2F"/>
        </a:dk2>
        <a:lt2>
          <a:srgbClr val="D1EFB3"/>
        </a:lt2>
        <a:accent1>
          <a:srgbClr val="00CC66"/>
        </a:accent1>
        <a:accent2>
          <a:srgbClr val="8EAC66"/>
        </a:accent2>
        <a:accent3>
          <a:srgbClr val="AEB6AD"/>
        </a:accent3>
        <a:accent4>
          <a:srgbClr val="DADADA"/>
        </a:accent4>
        <a:accent5>
          <a:srgbClr val="AAE2B8"/>
        </a:accent5>
        <a:accent6>
          <a:srgbClr val="809B5C"/>
        </a:accent6>
        <a:hlink>
          <a:srgbClr val="B4EF7F"/>
        </a:hlink>
        <a:folHlink>
          <a:srgbClr val="F8F6A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Shimmer 5">
        <a:dk1>
          <a:srgbClr val="588073"/>
        </a:dk1>
        <a:lt1>
          <a:srgbClr val="FFFFFF"/>
        </a:lt1>
        <a:dk2>
          <a:srgbClr val="486768"/>
        </a:dk2>
        <a:lt2>
          <a:srgbClr val="DDDDDD"/>
        </a:lt2>
        <a:accent1>
          <a:srgbClr val="33CCCC"/>
        </a:accent1>
        <a:accent2>
          <a:srgbClr val="008871"/>
        </a:accent2>
        <a:accent3>
          <a:srgbClr val="B1B8B9"/>
        </a:accent3>
        <a:accent4>
          <a:srgbClr val="DADADA"/>
        </a:accent4>
        <a:accent5>
          <a:srgbClr val="ADE2E2"/>
        </a:accent5>
        <a:accent6>
          <a:srgbClr val="007B66"/>
        </a:accent6>
        <a:hlink>
          <a:srgbClr val="00CC99"/>
        </a:hlink>
        <a:folHlink>
          <a:srgbClr val="A8A8A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Shimmer 6">
        <a:dk1>
          <a:srgbClr val="6B6C75"/>
        </a:dk1>
        <a:lt1>
          <a:srgbClr val="FFFFFF"/>
        </a:lt1>
        <a:dk2>
          <a:srgbClr val="575863"/>
        </a:dk2>
        <a:lt2>
          <a:srgbClr val="FFFFCC"/>
        </a:lt2>
        <a:accent1>
          <a:srgbClr val="677481"/>
        </a:accent1>
        <a:accent2>
          <a:srgbClr val="697E5E"/>
        </a:accent2>
        <a:accent3>
          <a:srgbClr val="B4B4B7"/>
        </a:accent3>
        <a:accent4>
          <a:srgbClr val="DADADA"/>
        </a:accent4>
        <a:accent5>
          <a:srgbClr val="B8BCC1"/>
        </a:accent5>
        <a:accent6>
          <a:srgbClr val="5E7254"/>
        </a:accent6>
        <a:hlink>
          <a:srgbClr val="E9E77F"/>
        </a:hlink>
        <a:folHlink>
          <a:srgbClr val="D3A44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Shimmer 7">
        <a:dk1>
          <a:srgbClr val="000000"/>
        </a:dk1>
        <a:lt1>
          <a:srgbClr val="C4D6BE"/>
        </a:lt1>
        <a:dk2>
          <a:srgbClr val="339966"/>
        </a:dk2>
        <a:lt2>
          <a:srgbClr val="EFFBF0"/>
        </a:lt2>
        <a:accent1>
          <a:srgbClr val="DDDDDD"/>
        </a:accent1>
        <a:accent2>
          <a:srgbClr val="CCFF99"/>
        </a:accent2>
        <a:accent3>
          <a:srgbClr val="DEE8DB"/>
        </a:accent3>
        <a:accent4>
          <a:srgbClr val="000000"/>
        </a:accent4>
        <a:accent5>
          <a:srgbClr val="EBEBEB"/>
        </a:accent5>
        <a:accent6>
          <a:srgbClr val="B9E78A"/>
        </a:accent6>
        <a:hlink>
          <a:srgbClr val="009900"/>
        </a:hlink>
        <a:folHlink>
          <a:srgbClr val="33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Shimmer 8">
        <a:dk1>
          <a:srgbClr val="000000"/>
        </a:dk1>
        <a:lt1>
          <a:srgbClr val="D6DAE4"/>
        </a:lt1>
        <a:dk2>
          <a:srgbClr val="000099"/>
        </a:dk2>
        <a:lt2>
          <a:srgbClr val="FFFFFF"/>
        </a:lt2>
        <a:accent1>
          <a:srgbClr val="BFDEE3"/>
        </a:accent1>
        <a:accent2>
          <a:srgbClr val="C0C0C0"/>
        </a:accent2>
        <a:accent3>
          <a:srgbClr val="E8EAEF"/>
        </a:accent3>
        <a:accent4>
          <a:srgbClr val="000000"/>
        </a:accent4>
        <a:accent5>
          <a:srgbClr val="DCECEF"/>
        </a:accent5>
        <a:accent6>
          <a:srgbClr val="AEAEAE"/>
        </a:accent6>
        <a:hlink>
          <a:srgbClr val="3333CC"/>
        </a:hlink>
        <a:folHlink>
          <a:srgbClr val="5E93C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Shimmer 9">
        <a:dk1>
          <a:srgbClr val="4A2500"/>
        </a:dk1>
        <a:lt1>
          <a:srgbClr val="C2C0BA"/>
        </a:lt1>
        <a:dk2>
          <a:srgbClr val="788569"/>
        </a:dk2>
        <a:lt2>
          <a:srgbClr val="F4F4EC"/>
        </a:lt2>
        <a:accent1>
          <a:srgbClr val="E1DFC1"/>
        </a:accent1>
        <a:accent2>
          <a:srgbClr val="A5A7AF"/>
        </a:accent2>
        <a:accent3>
          <a:srgbClr val="DDDCD9"/>
        </a:accent3>
        <a:accent4>
          <a:srgbClr val="3E1E00"/>
        </a:accent4>
        <a:accent5>
          <a:srgbClr val="EEECDD"/>
        </a:accent5>
        <a:accent6>
          <a:srgbClr val="95979E"/>
        </a:accent6>
        <a:hlink>
          <a:srgbClr val="9C9800"/>
        </a:hlink>
        <a:folHlink>
          <a:srgbClr val="666633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7.xml><?xml version="1.0" encoding="utf-8"?>
<a:theme xmlns:a="http://schemas.openxmlformats.org/drawingml/2006/main" name="4_Shimmer">
  <a:themeElements>
    <a:clrScheme name="2_Shimmer 2">
      <a:dk1>
        <a:srgbClr val="000099"/>
      </a:dk1>
      <a:lt1>
        <a:srgbClr val="FFFFFF"/>
      </a:lt1>
      <a:dk2>
        <a:srgbClr val="000066"/>
      </a:dk2>
      <a:lt2>
        <a:srgbClr val="EAEAEA"/>
      </a:lt2>
      <a:accent1>
        <a:srgbClr val="66CCFF"/>
      </a:accent1>
      <a:accent2>
        <a:srgbClr val="0066FF"/>
      </a:accent2>
      <a:accent3>
        <a:srgbClr val="AAAAB8"/>
      </a:accent3>
      <a:accent4>
        <a:srgbClr val="DADADA"/>
      </a:accent4>
      <a:accent5>
        <a:srgbClr val="B8E2FF"/>
      </a:accent5>
      <a:accent6>
        <a:srgbClr val="005CE7"/>
      </a:accent6>
      <a:hlink>
        <a:srgbClr val="FFFFCC"/>
      </a:hlink>
      <a:folHlink>
        <a:srgbClr val="99CC00"/>
      </a:folHlink>
    </a:clrScheme>
    <a:fontScheme name="2_Shimmer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2_Shimmer 1">
        <a:dk1>
          <a:srgbClr val="BD3737"/>
        </a:dk1>
        <a:lt1>
          <a:srgbClr val="FFFFFF"/>
        </a:lt1>
        <a:dk2>
          <a:srgbClr val="721E1E"/>
        </a:dk2>
        <a:lt2>
          <a:srgbClr val="FFCC00"/>
        </a:lt2>
        <a:accent1>
          <a:srgbClr val="FF6600"/>
        </a:accent1>
        <a:accent2>
          <a:srgbClr val="CC3300"/>
        </a:accent2>
        <a:accent3>
          <a:srgbClr val="BCABAB"/>
        </a:accent3>
        <a:accent4>
          <a:srgbClr val="DADADA"/>
        </a:accent4>
        <a:accent5>
          <a:srgbClr val="FFB8AA"/>
        </a:accent5>
        <a:accent6>
          <a:srgbClr val="B92D00"/>
        </a:accent6>
        <a:hlink>
          <a:srgbClr val="F7CC2F"/>
        </a:hlink>
        <a:folHlink>
          <a:srgbClr val="C7C6B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Shimmer 2">
        <a:dk1>
          <a:srgbClr val="000099"/>
        </a:dk1>
        <a:lt1>
          <a:srgbClr val="FFFFFF"/>
        </a:lt1>
        <a:dk2>
          <a:srgbClr val="000066"/>
        </a:dk2>
        <a:lt2>
          <a:srgbClr val="EAEAEA"/>
        </a:lt2>
        <a:accent1>
          <a:srgbClr val="66CCFF"/>
        </a:accent1>
        <a:accent2>
          <a:srgbClr val="0066FF"/>
        </a:accent2>
        <a:accent3>
          <a:srgbClr val="AAAAB8"/>
        </a:accent3>
        <a:accent4>
          <a:srgbClr val="DADADA"/>
        </a:accent4>
        <a:accent5>
          <a:srgbClr val="B8E2FF"/>
        </a:accent5>
        <a:accent6>
          <a:srgbClr val="005CE7"/>
        </a:accent6>
        <a:hlink>
          <a:srgbClr val="FFFFCC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Shimmer 3">
        <a:dk1>
          <a:srgbClr val="6600CC"/>
        </a:dk1>
        <a:lt1>
          <a:srgbClr val="FFFFFF"/>
        </a:lt1>
        <a:dk2>
          <a:srgbClr val="4B0096"/>
        </a:dk2>
        <a:lt2>
          <a:srgbClr val="CDD7DF"/>
        </a:lt2>
        <a:accent1>
          <a:srgbClr val="9999FF"/>
        </a:accent1>
        <a:accent2>
          <a:srgbClr val="7850BA"/>
        </a:accent2>
        <a:accent3>
          <a:srgbClr val="B1AAC9"/>
        </a:accent3>
        <a:accent4>
          <a:srgbClr val="DADADA"/>
        </a:accent4>
        <a:accent5>
          <a:srgbClr val="CACAFF"/>
        </a:accent5>
        <a:accent6>
          <a:srgbClr val="6C48A8"/>
        </a:accent6>
        <a:hlink>
          <a:srgbClr val="00CCFF"/>
        </a:hlink>
        <a:folHlink>
          <a:srgbClr val="0796B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Shimmer 4">
        <a:dk1>
          <a:srgbClr val="55863C"/>
        </a:dk1>
        <a:lt1>
          <a:srgbClr val="FFFFFF"/>
        </a:lt1>
        <a:dk2>
          <a:srgbClr val="375F2F"/>
        </a:dk2>
        <a:lt2>
          <a:srgbClr val="D1EFB3"/>
        </a:lt2>
        <a:accent1>
          <a:srgbClr val="00CC66"/>
        </a:accent1>
        <a:accent2>
          <a:srgbClr val="8EAC66"/>
        </a:accent2>
        <a:accent3>
          <a:srgbClr val="AEB6AD"/>
        </a:accent3>
        <a:accent4>
          <a:srgbClr val="DADADA"/>
        </a:accent4>
        <a:accent5>
          <a:srgbClr val="AAE2B8"/>
        </a:accent5>
        <a:accent6>
          <a:srgbClr val="809B5C"/>
        </a:accent6>
        <a:hlink>
          <a:srgbClr val="B4EF7F"/>
        </a:hlink>
        <a:folHlink>
          <a:srgbClr val="F8F6A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Shimmer 5">
        <a:dk1>
          <a:srgbClr val="588073"/>
        </a:dk1>
        <a:lt1>
          <a:srgbClr val="FFFFFF"/>
        </a:lt1>
        <a:dk2>
          <a:srgbClr val="486768"/>
        </a:dk2>
        <a:lt2>
          <a:srgbClr val="DDDDDD"/>
        </a:lt2>
        <a:accent1>
          <a:srgbClr val="33CCCC"/>
        </a:accent1>
        <a:accent2>
          <a:srgbClr val="008871"/>
        </a:accent2>
        <a:accent3>
          <a:srgbClr val="B1B8B9"/>
        </a:accent3>
        <a:accent4>
          <a:srgbClr val="DADADA"/>
        </a:accent4>
        <a:accent5>
          <a:srgbClr val="ADE2E2"/>
        </a:accent5>
        <a:accent6>
          <a:srgbClr val="007B66"/>
        </a:accent6>
        <a:hlink>
          <a:srgbClr val="00CC99"/>
        </a:hlink>
        <a:folHlink>
          <a:srgbClr val="A8A8A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Shimmer 6">
        <a:dk1>
          <a:srgbClr val="6B6C75"/>
        </a:dk1>
        <a:lt1>
          <a:srgbClr val="FFFFFF"/>
        </a:lt1>
        <a:dk2>
          <a:srgbClr val="575863"/>
        </a:dk2>
        <a:lt2>
          <a:srgbClr val="FFFFCC"/>
        </a:lt2>
        <a:accent1>
          <a:srgbClr val="677481"/>
        </a:accent1>
        <a:accent2>
          <a:srgbClr val="697E5E"/>
        </a:accent2>
        <a:accent3>
          <a:srgbClr val="B4B4B7"/>
        </a:accent3>
        <a:accent4>
          <a:srgbClr val="DADADA"/>
        </a:accent4>
        <a:accent5>
          <a:srgbClr val="B8BCC1"/>
        </a:accent5>
        <a:accent6>
          <a:srgbClr val="5E7254"/>
        </a:accent6>
        <a:hlink>
          <a:srgbClr val="E9E77F"/>
        </a:hlink>
        <a:folHlink>
          <a:srgbClr val="D3A44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Shimmer 7">
        <a:dk1>
          <a:srgbClr val="000000"/>
        </a:dk1>
        <a:lt1>
          <a:srgbClr val="C4D6BE"/>
        </a:lt1>
        <a:dk2>
          <a:srgbClr val="339966"/>
        </a:dk2>
        <a:lt2>
          <a:srgbClr val="EFFBF0"/>
        </a:lt2>
        <a:accent1>
          <a:srgbClr val="DDDDDD"/>
        </a:accent1>
        <a:accent2>
          <a:srgbClr val="CCFF99"/>
        </a:accent2>
        <a:accent3>
          <a:srgbClr val="DEE8DB"/>
        </a:accent3>
        <a:accent4>
          <a:srgbClr val="000000"/>
        </a:accent4>
        <a:accent5>
          <a:srgbClr val="EBEBEB"/>
        </a:accent5>
        <a:accent6>
          <a:srgbClr val="B9E78A"/>
        </a:accent6>
        <a:hlink>
          <a:srgbClr val="009900"/>
        </a:hlink>
        <a:folHlink>
          <a:srgbClr val="33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Shimmer 8">
        <a:dk1>
          <a:srgbClr val="000000"/>
        </a:dk1>
        <a:lt1>
          <a:srgbClr val="D6DAE4"/>
        </a:lt1>
        <a:dk2>
          <a:srgbClr val="000099"/>
        </a:dk2>
        <a:lt2>
          <a:srgbClr val="FFFFFF"/>
        </a:lt2>
        <a:accent1>
          <a:srgbClr val="BFDEE3"/>
        </a:accent1>
        <a:accent2>
          <a:srgbClr val="C0C0C0"/>
        </a:accent2>
        <a:accent3>
          <a:srgbClr val="E8EAEF"/>
        </a:accent3>
        <a:accent4>
          <a:srgbClr val="000000"/>
        </a:accent4>
        <a:accent5>
          <a:srgbClr val="DCECEF"/>
        </a:accent5>
        <a:accent6>
          <a:srgbClr val="AEAEAE"/>
        </a:accent6>
        <a:hlink>
          <a:srgbClr val="3333CC"/>
        </a:hlink>
        <a:folHlink>
          <a:srgbClr val="5E93C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Shimmer 9">
        <a:dk1>
          <a:srgbClr val="4A2500"/>
        </a:dk1>
        <a:lt1>
          <a:srgbClr val="C2C0BA"/>
        </a:lt1>
        <a:dk2>
          <a:srgbClr val="788569"/>
        </a:dk2>
        <a:lt2>
          <a:srgbClr val="F4F4EC"/>
        </a:lt2>
        <a:accent1>
          <a:srgbClr val="E1DFC1"/>
        </a:accent1>
        <a:accent2>
          <a:srgbClr val="A5A7AF"/>
        </a:accent2>
        <a:accent3>
          <a:srgbClr val="DDDCD9"/>
        </a:accent3>
        <a:accent4>
          <a:srgbClr val="3E1E00"/>
        </a:accent4>
        <a:accent5>
          <a:srgbClr val="EEECDD"/>
        </a:accent5>
        <a:accent6>
          <a:srgbClr val="95979E"/>
        </a:accent6>
        <a:hlink>
          <a:srgbClr val="9C9800"/>
        </a:hlink>
        <a:folHlink>
          <a:srgbClr val="666633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8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1035</TotalTime>
  <Words>1114</Words>
  <Application>Microsoft Office PowerPoint</Application>
  <PresentationFormat>On-screen Show (4:3)</PresentationFormat>
  <Paragraphs>342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7</vt:i4>
      </vt:variant>
      <vt:variant>
        <vt:lpstr>Slide Titles</vt:lpstr>
      </vt:variant>
      <vt:variant>
        <vt:i4>19</vt:i4>
      </vt:variant>
    </vt:vector>
  </HeadingPairs>
  <TitlesOfParts>
    <vt:vector size="30" baseType="lpstr">
      <vt:lpstr>Tahoma</vt:lpstr>
      <vt:lpstr>Arial</vt:lpstr>
      <vt:lpstr>Wingdings</vt:lpstr>
      <vt:lpstr>Comic Sans MS</vt:lpstr>
      <vt:lpstr>1_Shimmer</vt:lpstr>
      <vt:lpstr>Blends</vt:lpstr>
      <vt:lpstr>Default Design</vt:lpstr>
      <vt:lpstr>2_Shimmer</vt:lpstr>
      <vt:lpstr>1_Default Design</vt:lpstr>
      <vt:lpstr>3_Shimmer</vt:lpstr>
      <vt:lpstr>4_Shimmer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University of Strathclyde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UOS</dc:creator>
  <cp:lastModifiedBy>Teacher E-Solutions</cp:lastModifiedBy>
  <cp:revision>171</cp:revision>
  <dcterms:created xsi:type="dcterms:W3CDTF">2005-04-06T16:52:43Z</dcterms:created>
  <dcterms:modified xsi:type="dcterms:W3CDTF">2019-01-18T17:11:09Z</dcterms:modified>
</cp:coreProperties>
</file>