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257" r:id="rId2"/>
    <p:sldId id="258" r:id="rId3"/>
    <p:sldId id="259" r:id="rId4"/>
    <p:sldId id="260" r:id="rId5"/>
    <p:sldId id="262" r:id="rId6"/>
    <p:sldId id="263" r:id="rId7"/>
    <p:sldId id="264" r:id="rId8"/>
    <p:sldId id="265" r:id="rId9"/>
    <p:sldId id="266" r:id="rId10"/>
    <p:sldId id="267" r:id="rId11"/>
    <p:sldId id="282" r:id="rId12"/>
    <p:sldId id="280" r:id="rId13"/>
    <p:sldId id="268" r:id="rId14"/>
    <p:sldId id="269" r:id="rId15"/>
    <p:sldId id="283" r:id="rId16"/>
    <p:sldId id="270" r:id="rId17"/>
    <p:sldId id="271" r:id="rId18"/>
    <p:sldId id="272" r:id="rId19"/>
    <p:sldId id="273" r:id="rId20"/>
    <p:sldId id="261" r:id="rId21"/>
    <p:sldId id="274" r:id="rId22"/>
    <p:sldId id="275" r:id="rId23"/>
    <p:sldId id="276" r:id="rId24"/>
    <p:sldId id="277" r:id="rId25"/>
    <p:sldId id="278" r:id="rId26"/>
    <p:sldId id="256" r:id="rId27"/>
    <p:sldId id="281" r:id="rId28"/>
    <p:sldId id="291" r:id="rId29"/>
    <p:sldId id="284" r:id="rId30"/>
    <p:sldId id="285" r:id="rId31"/>
    <p:sldId id="292" r:id="rId32"/>
    <p:sldId id="286" r:id="rId33"/>
    <p:sldId id="287" r:id="rId34"/>
    <p:sldId id="288" r:id="rId35"/>
    <p:sldId id="289" r:id="rId36"/>
    <p:sldId id="290" r:id="rId37"/>
    <p:sldId id="279" r:id="rId3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charset="0"/>
        <a:ea typeface="+mn-ea"/>
        <a:cs typeface="+mn-cs"/>
      </a:defRPr>
    </a:lvl1pPr>
    <a:lvl2pPr marL="457200" algn="l" rtl="0" fontAlgn="base">
      <a:spcBef>
        <a:spcPct val="0"/>
      </a:spcBef>
      <a:spcAft>
        <a:spcPct val="0"/>
      </a:spcAft>
      <a:defRPr sz="2400" kern="1200">
        <a:solidFill>
          <a:schemeClr val="tx1"/>
        </a:solidFill>
        <a:latin typeface="Tahoma" charset="0"/>
        <a:ea typeface="+mn-ea"/>
        <a:cs typeface="+mn-cs"/>
      </a:defRPr>
    </a:lvl2pPr>
    <a:lvl3pPr marL="914400" algn="l" rtl="0" fontAlgn="base">
      <a:spcBef>
        <a:spcPct val="0"/>
      </a:spcBef>
      <a:spcAft>
        <a:spcPct val="0"/>
      </a:spcAft>
      <a:defRPr sz="2400" kern="1200">
        <a:solidFill>
          <a:schemeClr val="tx1"/>
        </a:solidFill>
        <a:latin typeface="Tahoma" charset="0"/>
        <a:ea typeface="+mn-ea"/>
        <a:cs typeface="+mn-cs"/>
      </a:defRPr>
    </a:lvl3pPr>
    <a:lvl4pPr marL="1371600" algn="l" rtl="0" fontAlgn="base">
      <a:spcBef>
        <a:spcPct val="0"/>
      </a:spcBef>
      <a:spcAft>
        <a:spcPct val="0"/>
      </a:spcAft>
      <a:defRPr sz="2400" kern="1200">
        <a:solidFill>
          <a:schemeClr val="tx1"/>
        </a:solidFill>
        <a:latin typeface="Tahoma" charset="0"/>
        <a:ea typeface="+mn-ea"/>
        <a:cs typeface="+mn-cs"/>
      </a:defRPr>
    </a:lvl4pPr>
    <a:lvl5pPr marL="1828800" algn="l" rtl="0" fontAlgn="base">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74" d="100"/>
          <a:sy n="74" d="100"/>
        </p:scale>
        <p:origin x="-58" y="-3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1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552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553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10DE67FB-96AA-4072-AF95-42B84D843C12}" type="slidenum">
              <a:rPr lang="en-US"/>
              <a:pPr>
                <a:defRPr/>
              </a:pPr>
              <a:t>‹#›</a:t>
            </a:fld>
            <a:endParaRPr lang="en-US"/>
          </a:p>
        </p:txBody>
      </p:sp>
    </p:spTree>
    <p:extLst>
      <p:ext uri="{BB962C8B-B14F-4D97-AF65-F5344CB8AC3E}">
        <p14:creationId xmlns:p14="http://schemas.microsoft.com/office/powerpoint/2010/main" val="1266014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409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9C60E287-8069-4EB8-A5C7-4FBD9B392FC2}" type="slidenum">
              <a:rPr lang="en-US"/>
              <a:pPr>
                <a:defRPr/>
              </a:pPr>
              <a:t>‹#›</a:t>
            </a:fld>
            <a:endParaRPr lang="en-US"/>
          </a:p>
        </p:txBody>
      </p:sp>
    </p:spTree>
    <p:extLst>
      <p:ext uri="{BB962C8B-B14F-4D97-AF65-F5344CB8AC3E}">
        <p14:creationId xmlns:p14="http://schemas.microsoft.com/office/powerpoint/2010/main" val="261696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rc 62"/>
              <p:cNvSpPr>
                <a:spLocks/>
              </p:cNvSpPr>
              <p:nvPr/>
            </p:nvSpPr>
            <p:spPr bwMode="ltGray">
              <a:xfrm rot="16200000" flipH="1">
                <a:off x="426" y="860"/>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0"/>
                      <a:pt x="21595" y="0"/>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0"/>
                      <a:pt x="21595" y="0"/>
                    </a:cubicBezTo>
                    <a:cubicBezTo>
                      <a:pt x="33524" y="0"/>
                      <a:pt x="43195" y="9670"/>
                      <a:pt x="43195" y="21600"/>
                    </a:cubicBezTo>
                    <a:cubicBezTo>
                      <a:pt x="43195" y="33529"/>
                      <a:pt x="33524" y="43200"/>
                      <a:pt x="21595" y="43200"/>
                    </a:cubicBezTo>
                    <a:cubicBezTo>
                      <a:pt x="9843" y="43199"/>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66"/>
              <p:cNvSpPr>
                <a:spLocks/>
              </p:cNvSpPr>
              <p:nvPr/>
            </p:nvSpPr>
            <p:spPr bwMode="ltGray">
              <a:xfrm rot="5400000">
                <a:off x="5097" y="3346"/>
                <a:ext cx="156" cy="157"/>
              </a:xfrm>
              <a:custGeom>
                <a:avLst/>
                <a:gdLst>
                  <a:gd name="T0" fmla="*/ 76 w 43195"/>
                  <a:gd name="T1" fmla="*/ 0 h 43200"/>
                  <a:gd name="T2" fmla="*/ 0 w 43195"/>
                  <a:gd name="T3" fmla="*/ 80 h 43200"/>
                  <a:gd name="T4" fmla="*/ 78 w 43195"/>
                  <a:gd name="T5" fmla="*/ 79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0"/>
                      <a:pt x="21595" y="0"/>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0"/>
                      <a:pt x="21595" y="0"/>
                    </a:cubicBezTo>
                    <a:cubicBezTo>
                      <a:pt x="33524" y="0"/>
                      <a:pt x="43195" y="9670"/>
                      <a:pt x="43195" y="21600"/>
                    </a:cubicBezTo>
                    <a:cubicBezTo>
                      <a:pt x="43195" y="33529"/>
                      <a:pt x="33524" y="43200"/>
                      <a:pt x="21595" y="43200"/>
                    </a:cubicBezTo>
                    <a:cubicBezTo>
                      <a:pt x="9843" y="43199"/>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163" name="Rectangle 67"/>
          <p:cNvSpPr>
            <a:spLocks noGrp="1" noChangeArrowheads="1"/>
          </p:cNvSpPr>
          <p:nvPr>
            <p:ph type="ctrTitle"/>
          </p:nvPr>
        </p:nvSpPr>
        <p:spPr>
          <a:xfrm>
            <a:off x="990600" y="1752600"/>
            <a:ext cx="7772400" cy="1143000"/>
          </a:xfrm>
        </p:spPr>
        <p:txBody>
          <a:bodyPr/>
          <a:lstStyle>
            <a:lvl1pPr>
              <a:defRPr/>
            </a:lvl1pPr>
          </a:lstStyle>
          <a:p>
            <a:pPr lvl="0"/>
            <a:r>
              <a:rPr lang="en-US" noProof="0" smtClean="0"/>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69" name="Rectangle 69"/>
          <p:cNvSpPr>
            <a:spLocks noGrp="1" noChangeArrowheads="1"/>
          </p:cNvSpPr>
          <p:nvPr>
            <p:ph type="dt" sz="quarter" idx="10"/>
          </p:nvPr>
        </p:nvSpPr>
        <p:spPr/>
        <p:txBody>
          <a:bodyPr/>
          <a:lstStyle>
            <a:lvl1pPr>
              <a:defRPr smtClean="0"/>
            </a:lvl1pPr>
          </a:lstStyle>
          <a:p>
            <a:pPr>
              <a:defRPr/>
            </a:pPr>
            <a:endParaRPr lang="en-US"/>
          </a:p>
        </p:txBody>
      </p:sp>
      <p:sp>
        <p:nvSpPr>
          <p:cNvPr id="70" name="Rectangle 70"/>
          <p:cNvSpPr>
            <a:spLocks noGrp="1" noChangeArrowheads="1"/>
          </p:cNvSpPr>
          <p:nvPr>
            <p:ph type="ftr" sz="quarter" idx="11"/>
          </p:nvPr>
        </p:nvSpPr>
        <p:spPr/>
        <p:txBody>
          <a:bodyPr/>
          <a:lstStyle>
            <a:lvl1pPr>
              <a:defRPr smtClean="0"/>
            </a:lvl1pPr>
          </a:lstStyle>
          <a:p>
            <a:pPr>
              <a:defRPr/>
            </a:pPr>
            <a:endParaRPr lang="en-US"/>
          </a:p>
        </p:txBody>
      </p:sp>
      <p:sp>
        <p:nvSpPr>
          <p:cNvPr id="71" name="Rectangle 71"/>
          <p:cNvSpPr>
            <a:spLocks noGrp="1" noChangeArrowheads="1"/>
          </p:cNvSpPr>
          <p:nvPr>
            <p:ph type="sldNum" sz="quarter" idx="12"/>
          </p:nvPr>
        </p:nvSpPr>
        <p:spPr/>
        <p:txBody>
          <a:bodyPr/>
          <a:lstStyle>
            <a:lvl1pPr>
              <a:defRPr smtClean="0"/>
            </a:lvl1pPr>
          </a:lstStyle>
          <a:p>
            <a:pPr>
              <a:defRPr/>
            </a:pPr>
            <a:fld id="{4902BA09-23ED-4C66-A5E4-B00DA313358F}" type="slidenum">
              <a:rPr lang="en-US"/>
              <a:pPr>
                <a:defRPr/>
              </a:pPr>
              <a:t>‹#›</a:t>
            </a:fld>
            <a:endParaRPr lang="en-US"/>
          </a:p>
        </p:txBody>
      </p:sp>
    </p:spTree>
    <p:extLst>
      <p:ext uri="{BB962C8B-B14F-4D97-AF65-F5344CB8AC3E}">
        <p14:creationId xmlns:p14="http://schemas.microsoft.com/office/powerpoint/2010/main" val="1789620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29C6905D-72D8-47B6-95EB-58F52DC7E50D}" type="slidenum">
              <a:rPr lang="en-US"/>
              <a:pPr>
                <a:defRPr/>
              </a:pPr>
              <a:t>‹#›</a:t>
            </a:fld>
            <a:endParaRPr lang="en-US"/>
          </a:p>
        </p:txBody>
      </p:sp>
    </p:spTree>
    <p:extLst>
      <p:ext uri="{BB962C8B-B14F-4D97-AF65-F5344CB8AC3E}">
        <p14:creationId xmlns:p14="http://schemas.microsoft.com/office/powerpoint/2010/main" val="247646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B29C79DB-87A4-4B7A-9890-CC9EBDED41A6}" type="slidenum">
              <a:rPr lang="en-US"/>
              <a:pPr>
                <a:defRPr/>
              </a:pPr>
              <a:t>‹#›</a:t>
            </a:fld>
            <a:endParaRPr lang="en-US"/>
          </a:p>
        </p:txBody>
      </p:sp>
    </p:spTree>
    <p:extLst>
      <p:ext uri="{BB962C8B-B14F-4D97-AF65-F5344CB8AC3E}">
        <p14:creationId xmlns:p14="http://schemas.microsoft.com/office/powerpoint/2010/main" val="2606356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1905000"/>
            <a:ext cx="3810000" cy="4114800"/>
          </a:xfrm>
        </p:spPr>
        <p:txBody>
          <a:bodyPr/>
          <a:lstStyle/>
          <a:p>
            <a:pPr lvl="0"/>
            <a:endParaRPr lang="en-US" noProof="0" smtClean="0"/>
          </a:p>
        </p:txBody>
      </p:sp>
      <p:sp>
        <p:nvSpPr>
          <p:cNvPr id="4" name="Text Placeholder 3"/>
          <p:cNvSpPr>
            <a:spLocks noGrp="1"/>
          </p:cNvSpPr>
          <p:nvPr>
            <p:ph type="body" sz="half" idx="2"/>
          </p:nvPr>
        </p:nvSpPr>
        <p:spPr>
          <a:xfrm>
            <a:off x="48006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8F809DF6-4EB2-4E74-959C-D8843513E5CB}" type="slidenum">
              <a:rPr lang="en-US"/>
              <a:pPr>
                <a:defRPr/>
              </a:pPr>
              <a:t>‹#›</a:t>
            </a:fld>
            <a:endParaRPr lang="en-US"/>
          </a:p>
        </p:txBody>
      </p:sp>
    </p:spTree>
    <p:extLst>
      <p:ext uri="{BB962C8B-B14F-4D97-AF65-F5344CB8AC3E}">
        <p14:creationId xmlns:p14="http://schemas.microsoft.com/office/powerpoint/2010/main" val="3224636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00600" y="1905000"/>
            <a:ext cx="3810000" cy="4114800"/>
          </a:xfrm>
        </p:spPr>
        <p:txBody>
          <a:bodyPr/>
          <a:lstStyle/>
          <a:p>
            <a:pPr lvl="0"/>
            <a:endParaRPr lang="en-US" noProof="0" smtClean="0"/>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DFE39D7F-C728-42F7-AEE1-32BD0CAA2A03}" type="slidenum">
              <a:rPr lang="en-US"/>
              <a:pPr>
                <a:defRPr/>
              </a:pPr>
              <a:t>‹#›</a:t>
            </a:fld>
            <a:endParaRPr lang="en-US"/>
          </a:p>
        </p:txBody>
      </p:sp>
    </p:spTree>
    <p:extLst>
      <p:ext uri="{BB962C8B-B14F-4D97-AF65-F5344CB8AC3E}">
        <p14:creationId xmlns:p14="http://schemas.microsoft.com/office/powerpoint/2010/main" val="395082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C898A91C-E1B8-4694-BB4D-56EC9C3D13B1}" type="slidenum">
              <a:rPr lang="en-US"/>
              <a:pPr>
                <a:defRPr/>
              </a:pPr>
              <a:t>‹#›</a:t>
            </a:fld>
            <a:endParaRPr lang="en-US"/>
          </a:p>
        </p:txBody>
      </p:sp>
    </p:spTree>
    <p:extLst>
      <p:ext uri="{BB962C8B-B14F-4D97-AF65-F5344CB8AC3E}">
        <p14:creationId xmlns:p14="http://schemas.microsoft.com/office/powerpoint/2010/main" val="301207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5F34AB14-DB32-4774-ACD0-3E4637A8C32C}" type="slidenum">
              <a:rPr lang="en-US"/>
              <a:pPr>
                <a:defRPr/>
              </a:pPr>
              <a:t>‹#›</a:t>
            </a:fld>
            <a:endParaRPr lang="en-US"/>
          </a:p>
        </p:txBody>
      </p:sp>
    </p:spTree>
    <p:extLst>
      <p:ext uri="{BB962C8B-B14F-4D97-AF65-F5344CB8AC3E}">
        <p14:creationId xmlns:p14="http://schemas.microsoft.com/office/powerpoint/2010/main" val="312902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20B9A0B9-6A63-40E8-A3F5-B6A1FED9CD8E}" type="slidenum">
              <a:rPr lang="en-US"/>
              <a:pPr>
                <a:defRPr/>
              </a:pPr>
              <a:t>‹#›</a:t>
            </a:fld>
            <a:endParaRPr lang="en-US"/>
          </a:p>
        </p:txBody>
      </p:sp>
    </p:spTree>
    <p:extLst>
      <p:ext uri="{BB962C8B-B14F-4D97-AF65-F5344CB8AC3E}">
        <p14:creationId xmlns:p14="http://schemas.microsoft.com/office/powerpoint/2010/main" val="49329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5"/>
          <p:cNvSpPr>
            <a:spLocks noGrp="1" noChangeArrowheads="1"/>
          </p:cNvSpPr>
          <p:nvPr>
            <p:ph type="dt" sz="half" idx="10"/>
          </p:nvPr>
        </p:nvSpPr>
        <p:spPr>
          <a:ln/>
        </p:spPr>
        <p:txBody>
          <a:bodyPr/>
          <a:lstStyle>
            <a:lvl1pPr>
              <a:defRPr/>
            </a:lvl1pPr>
          </a:lstStyle>
          <a:p>
            <a:pPr>
              <a:defRPr/>
            </a:pPr>
            <a:endParaRPr lang="en-US"/>
          </a:p>
        </p:txBody>
      </p:sp>
      <p:sp>
        <p:nvSpPr>
          <p:cNvPr id="8" name="Rectangle 66"/>
          <p:cNvSpPr>
            <a:spLocks noGrp="1" noChangeArrowheads="1"/>
          </p:cNvSpPr>
          <p:nvPr>
            <p:ph type="ftr" sz="quarter" idx="11"/>
          </p:nvPr>
        </p:nvSpPr>
        <p:spPr>
          <a:ln/>
        </p:spPr>
        <p:txBody>
          <a:bodyPr/>
          <a:lstStyle>
            <a:lvl1pPr>
              <a:defRPr/>
            </a:lvl1pPr>
          </a:lstStyle>
          <a:p>
            <a:pPr>
              <a:defRPr/>
            </a:pPr>
            <a:endParaRPr lang="en-US"/>
          </a:p>
        </p:txBody>
      </p:sp>
      <p:sp>
        <p:nvSpPr>
          <p:cNvPr id="9" name="Rectangle 67"/>
          <p:cNvSpPr>
            <a:spLocks noGrp="1" noChangeArrowheads="1"/>
          </p:cNvSpPr>
          <p:nvPr>
            <p:ph type="sldNum" sz="quarter" idx="12"/>
          </p:nvPr>
        </p:nvSpPr>
        <p:spPr>
          <a:ln/>
        </p:spPr>
        <p:txBody>
          <a:bodyPr/>
          <a:lstStyle>
            <a:lvl1pPr>
              <a:defRPr/>
            </a:lvl1pPr>
          </a:lstStyle>
          <a:p>
            <a:pPr>
              <a:defRPr/>
            </a:pPr>
            <a:fld id="{14944C16-8A92-48CB-BEA0-D206AFA7B0FA}" type="slidenum">
              <a:rPr lang="en-US"/>
              <a:pPr>
                <a:defRPr/>
              </a:pPr>
              <a:t>‹#›</a:t>
            </a:fld>
            <a:endParaRPr lang="en-US"/>
          </a:p>
        </p:txBody>
      </p:sp>
    </p:spTree>
    <p:extLst>
      <p:ext uri="{BB962C8B-B14F-4D97-AF65-F5344CB8AC3E}">
        <p14:creationId xmlns:p14="http://schemas.microsoft.com/office/powerpoint/2010/main" val="324146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5"/>
          <p:cNvSpPr>
            <a:spLocks noGrp="1" noChangeArrowheads="1"/>
          </p:cNvSpPr>
          <p:nvPr>
            <p:ph type="dt" sz="half" idx="10"/>
          </p:nvPr>
        </p:nvSpPr>
        <p:spPr>
          <a:ln/>
        </p:spPr>
        <p:txBody>
          <a:bodyPr/>
          <a:lstStyle>
            <a:lvl1pPr>
              <a:defRPr/>
            </a:lvl1pPr>
          </a:lstStyle>
          <a:p>
            <a:pPr>
              <a:defRPr/>
            </a:pPr>
            <a:endParaRPr lang="en-US"/>
          </a:p>
        </p:txBody>
      </p:sp>
      <p:sp>
        <p:nvSpPr>
          <p:cNvPr id="4" name="Rectangle 66"/>
          <p:cNvSpPr>
            <a:spLocks noGrp="1" noChangeArrowheads="1"/>
          </p:cNvSpPr>
          <p:nvPr>
            <p:ph type="ftr" sz="quarter" idx="11"/>
          </p:nvPr>
        </p:nvSpPr>
        <p:spPr>
          <a:ln/>
        </p:spPr>
        <p:txBody>
          <a:bodyPr/>
          <a:lstStyle>
            <a:lvl1pPr>
              <a:defRPr/>
            </a:lvl1pPr>
          </a:lstStyle>
          <a:p>
            <a:pPr>
              <a:defRPr/>
            </a:pPr>
            <a:endParaRPr lang="en-US"/>
          </a:p>
        </p:txBody>
      </p:sp>
      <p:sp>
        <p:nvSpPr>
          <p:cNvPr id="5" name="Rectangle 67"/>
          <p:cNvSpPr>
            <a:spLocks noGrp="1" noChangeArrowheads="1"/>
          </p:cNvSpPr>
          <p:nvPr>
            <p:ph type="sldNum" sz="quarter" idx="12"/>
          </p:nvPr>
        </p:nvSpPr>
        <p:spPr>
          <a:ln/>
        </p:spPr>
        <p:txBody>
          <a:bodyPr/>
          <a:lstStyle>
            <a:lvl1pPr>
              <a:defRPr/>
            </a:lvl1pPr>
          </a:lstStyle>
          <a:p>
            <a:pPr>
              <a:defRPr/>
            </a:pPr>
            <a:fld id="{42CAC62D-AD4D-4351-9ADD-A71FBBBBC932}" type="slidenum">
              <a:rPr lang="en-US"/>
              <a:pPr>
                <a:defRPr/>
              </a:pPr>
              <a:t>‹#›</a:t>
            </a:fld>
            <a:endParaRPr lang="en-US"/>
          </a:p>
        </p:txBody>
      </p:sp>
    </p:spTree>
    <p:extLst>
      <p:ext uri="{BB962C8B-B14F-4D97-AF65-F5344CB8AC3E}">
        <p14:creationId xmlns:p14="http://schemas.microsoft.com/office/powerpoint/2010/main" val="156976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n-US"/>
          </a:p>
        </p:txBody>
      </p:sp>
      <p:sp>
        <p:nvSpPr>
          <p:cNvPr id="3" name="Rectangle 66"/>
          <p:cNvSpPr>
            <a:spLocks noGrp="1" noChangeArrowheads="1"/>
          </p:cNvSpPr>
          <p:nvPr>
            <p:ph type="ftr" sz="quarter" idx="11"/>
          </p:nvPr>
        </p:nvSpPr>
        <p:spPr>
          <a:ln/>
        </p:spPr>
        <p:txBody>
          <a:bodyPr/>
          <a:lstStyle>
            <a:lvl1pPr>
              <a:defRPr/>
            </a:lvl1pPr>
          </a:lstStyle>
          <a:p>
            <a:pPr>
              <a:defRPr/>
            </a:pPr>
            <a:endParaRPr lang="en-US"/>
          </a:p>
        </p:txBody>
      </p:sp>
      <p:sp>
        <p:nvSpPr>
          <p:cNvPr id="4" name="Rectangle 67"/>
          <p:cNvSpPr>
            <a:spLocks noGrp="1" noChangeArrowheads="1"/>
          </p:cNvSpPr>
          <p:nvPr>
            <p:ph type="sldNum" sz="quarter" idx="12"/>
          </p:nvPr>
        </p:nvSpPr>
        <p:spPr>
          <a:ln/>
        </p:spPr>
        <p:txBody>
          <a:bodyPr/>
          <a:lstStyle>
            <a:lvl1pPr>
              <a:defRPr/>
            </a:lvl1pPr>
          </a:lstStyle>
          <a:p>
            <a:pPr>
              <a:defRPr/>
            </a:pPr>
            <a:fld id="{C97605D5-FAC4-4485-95CF-C30351E6C6FD}" type="slidenum">
              <a:rPr lang="en-US"/>
              <a:pPr>
                <a:defRPr/>
              </a:pPr>
              <a:t>‹#›</a:t>
            </a:fld>
            <a:endParaRPr lang="en-US"/>
          </a:p>
        </p:txBody>
      </p:sp>
    </p:spTree>
    <p:extLst>
      <p:ext uri="{BB962C8B-B14F-4D97-AF65-F5344CB8AC3E}">
        <p14:creationId xmlns:p14="http://schemas.microsoft.com/office/powerpoint/2010/main" val="368954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1D0E6139-39E3-46F0-A17B-F3A190DF842E}" type="slidenum">
              <a:rPr lang="en-US"/>
              <a:pPr>
                <a:defRPr/>
              </a:pPr>
              <a:t>‹#›</a:t>
            </a:fld>
            <a:endParaRPr lang="en-US"/>
          </a:p>
        </p:txBody>
      </p:sp>
    </p:spTree>
    <p:extLst>
      <p:ext uri="{BB962C8B-B14F-4D97-AF65-F5344CB8AC3E}">
        <p14:creationId xmlns:p14="http://schemas.microsoft.com/office/powerpoint/2010/main" val="61870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CA85C171-C623-462C-A0C5-E0FA704B03D9}" type="slidenum">
              <a:rPr lang="en-US"/>
              <a:pPr>
                <a:defRPr/>
              </a:pPr>
              <a:t>‹#›</a:t>
            </a:fld>
            <a:endParaRPr lang="en-US"/>
          </a:p>
        </p:txBody>
      </p:sp>
    </p:spTree>
    <p:extLst>
      <p:ext uri="{BB962C8B-B14F-4D97-AF65-F5344CB8AC3E}">
        <p14:creationId xmlns:p14="http://schemas.microsoft.com/office/powerpoint/2010/main" val="377908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1070"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0" name="Group 27"/>
              <p:cNvGrpSpPr>
                <a:grpSpLocks/>
              </p:cNvGrpSpPr>
              <p:nvPr/>
            </p:nvGrpSpPr>
            <p:grpSpPr bwMode="auto">
              <a:xfrm>
                <a:off x="192" y="0"/>
                <a:ext cx="5376" cy="4320"/>
                <a:chOff x="192" y="0"/>
                <a:chExt cx="5376" cy="4320"/>
              </a:xfrm>
            </p:grpSpPr>
            <p:sp>
              <p:nvSpPr>
                <p:cNvPr id="1041"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33"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Line 58"/>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35" name="Group 59"/>
            <p:cNvGrpSpPr>
              <a:grpSpLocks/>
            </p:cNvGrpSpPr>
            <p:nvPr/>
          </p:nvGrpSpPr>
          <p:grpSpPr bwMode="auto">
            <a:xfrm>
              <a:off x="261" y="892"/>
              <a:ext cx="1124" cy="1464"/>
              <a:chOff x="96" y="916"/>
              <a:chExt cx="2208" cy="2876"/>
            </a:xfrm>
          </p:grpSpPr>
          <p:sp>
            <p:nvSpPr>
              <p:cNvPr id="1036" name="Line 60"/>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Arc 62"/>
              <p:cNvSpPr>
                <a:spLocks/>
              </p:cNvSpPr>
              <p:nvPr/>
            </p:nvSpPr>
            <p:spPr bwMode="ltGray">
              <a:xfrm flipH="1">
                <a:off x="217" y="916"/>
                <a:ext cx="239" cy="239"/>
              </a:xfrm>
              <a:custGeom>
                <a:avLst/>
                <a:gdLst>
                  <a:gd name="T0" fmla="*/ 117 w 43195"/>
                  <a:gd name="T1" fmla="*/ 0 h 43200"/>
                  <a:gd name="T2" fmla="*/ 0 w 43195"/>
                  <a:gd name="T3" fmla="*/ 122 h 43200"/>
                  <a:gd name="T4" fmla="*/ 119 w 43195"/>
                  <a:gd name="T5" fmla="*/ 12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0"/>
                      <a:pt x="21595" y="0"/>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0"/>
                      <a:pt x="21595" y="0"/>
                    </a:cubicBezTo>
                    <a:cubicBezTo>
                      <a:pt x="33524" y="0"/>
                      <a:pt x="43195" y="9670"/>
                      <a:pt x="43195" y="21600"/>
                    </a:cubicBezTo>
                    <a:cubicBezTo>
                      <a:pt x="43195" y="33529"/>
                      <a:pt x="33524" y="43200"/>
                      <a:pt x="21595" y="43200"/>
                    </a:cubicBezTo>
                    <a:cubicBezTo>
                      <a:pt x="9843" y="43199"/>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7" name="Rectangle 6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n-US"/>
          </a:p>
        </p:txBody>
      </p:sp>
      <p:sp>
        <p:nvSpPr>
          <p:cNvPr id="3138" name="Rectangle 6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a:p>
        </p:txBody>
      </p:sp>
      <p:sp>
        <p:nvSpPr>
          <p:cNvPr id="3139" name="Rectangle 6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lvl1pPr>
          </a:lstStyle>
          <a:p>
            <a:pPr>
              <a:defRPr/>
            </a:pPr>
            <a:fld id="{88AB2552-60B8-4097-AB35-EB53BF7FF5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howstuffworks.com/rotary-engine3.htm"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www.howstuffworks.com/diesel1.ht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howstuffworks.com/question381.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3633B749-D4B3-47FD-90EF-978548B778B8}" type="slidenum">
              <a:rPr lang="en-US" sz="1400"/>
              <a:pPr eaLnBrk="1" hangingPunct="1"/>
              <a:t>1</a:t>
            </a:fld>
            <a:endParaRPr lang="en-US" sz="1400"/>
          </a:p>
        </p:txBody>
      </p:sp>
      <p:sp>
        <p:nvSpPr>
          <p:cNvPr id="3075" name="Rectangle 2"/>
          <p:cNvSpPr>
            <a:spLocks noGrp="1" noChangeArrowheads="1"/>
          </p:cNvSpPr>
          <p:nvPr>
            <p:ph type="title"/>
          </p:nvPr>
        </p:nvSpPr>
        <p:spPr/>
        <p:txBody>
          <a:bodyPr/>
          <a:lstStyle/>
          <a:p>
            <a:pPr eaLnBrk="1" hangingPunct="1"/>
            <a:endParaRPr lang="en-US" smtClean="0"/>
          </a:p>
        </p:txBody>
      </p:sp>
      <p:sp>
        <p:nvSpPr>
          <p:cNvPr id="3076"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smtClean="0"/>
              <a:t>Physical principles related to operation</a:t>
            </a:r>
          </a:p>
          <a:p>
            <a:pPr eaLnBrk="1" hangingPunct="1"/>
            <a:r>
              <a:rPr lang="en-US" smtClean="0"/>
              <a:t>Basic parts of the engine assembly</a:t>
            </a:r>
          </a:p>
          <a:p>
            <a:pPr eaLnBrk="1" hangingPunct="1"/>
            <a:r>
              <a:rPr lang="en-US" smtClean="0"/>
              <a:t>Four stroke operating theory</a:t>
            </a:r>
          </a:p>
        </p:txBody>
      </p:sp>
    </p:spTree>
  </p:cSld>
  <p:clrMapOvr>
    <a:masterClrMapping/>
  </p:clrMapOvr>
  <p:transition>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38B5E2FF-68DC-4C54-B5A1-C0EC0CCC9114}" type="slidenum">
              <a:rPr lang="en-US" sz="1400"/>
              <a:pPr eaLnBrk="1" hangingPunct="1"/>
              <a:t>10</a:t>
            </a:fld>
            <a:endParaRPr lang="en-US" sz="1400"/>
          </a:p>
        </p:txBody>
      </p:sp>
      <p:sp>
        <p:nvSpPr>
          <p:cNvPr id="12291" name="Rectangle 2"/>
          <p:cNvSpPr>
            <a:spLocks noGrp="1" noChangeArrowheads="1"/>
          </p:cNvSpPr>
          <p:nvPr>
            <p:ph type="title"/>
          </p:nvPr>
        </p:nvSpPr>
        <p:spPr/>
        <p:txBody>
          <a:bodyPr/>
          <a:lstStyle/>
          <a:p>
            <a:pPr eaLnBrk="1" hangingPunct="1"/>
            <a:r>
              <a:rPr lang="en-US" smtClean="0"/>
              <a:t>Crankshaft</a:t>
            </a:r>
          </a:p>
        </p:txBody>
      </p:sp>
      <p:sp>
        <p:nvSpPr>
          <p:cNvPr id="12292" name="Rectangle 4" descr="Rectangle: Click to edit Master text styles&#10;Second level&#10;Third level&#10;Fourth level&#10;Fifth level"/>
          <p:cNvSpPr>
            <a:spLocks noGrp="1" noChangeArrowheads="1"/>
          </p:cNvSpPr>
          <p:nvPr>
            <p:ph type="body" sz="half" idx="2"/>
          </p:nvPr>
        </p:nvSpPr>
        <p:spPr/>
        <p:txBody>
          <a:bodyPr/>
          <a:lstStyle/>
          <a:p>
            <a:pPr eaLnBrk="1" hangingPunct="1"/>
            <a:r>
              <a:rPr lang="en-US" sz="2800" smtClean="0"/>
              <a:t>Along the the piston pin and connecting rod it converts the up and down motion (reciprocating) of the engine to spinning (rotary) motion.</a:t>
            </a:r>
          </a:p>
        </p:txBody>
      </p:sp>
      <p:pic>
        <p:nvPicPr>
          <p:cNvPr id="12293" name="Picture 6" descr="pic cranksha"/>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882650" y="1905000"/>
            <a:ext cx="37211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FB517F07-97D8-46A7-A3BF-8A086ED6CF89}" type="slidenum">
              <a:rPr lang="en-US" sz="1400"/>
              <a:pPr eaLnBrk="1" hangingPunct="1"/>
              <a:t>11</a:t>
            </a:fld>
            <a:endParaRPr lang="en-US" sz="1400"/>
          </a:p>
        </p:txBody>
      </p:sp>
      <p:sp>
        <p:nvSpPr>
          <p:cNvPr id="13315" name="Rectangle 2"/>
          <p:cNvSpPr>
            <a:spLocks noGrp="1" noChangeArrowheads="1"/>
          </p:cNvSpPr>
          <p:nvPr>
            <p:ph type="title"/>
          </p:nvPr>
        </p:nvSpPr>
        <p:spPr/>
        <p:txBody>
          <a:bodyPr/>
          <a:lstStyle/>
          <a:p>
            <a:pPr eaLnBrk="1" hangingPunct="1"/>
            <a:r>
              <a:rPr lang="en-US" smtClean="0"/>
              <a:t>V Crank VS W Crank</a:t>
            </a:r>
          </a:p>
        </p:txBody>
      </p:sp>
      <p:pic>
        <p:nvPicPr>
          <p:cNvPr id="13316" name="Picture 4" descr="w8_image_cr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7056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B5C77A6D-7138-44C3-8FD3-50BCB4D9071A}" type="slidenum">
              <a:rPr lang="en-US" sz="1400"/>
              <a:pPr eaLnBrk="1" hangingPunct="1"/>
              <a:t>12</a:t>
            </a:fld>
            <a:endParaRPr lang="en-US" sz="1400"/>
          </a:p>
        </p:txBody>
      </p:sp>
      <p:sp>
        <p:nvSpPr>
          <p:cNvPr id="14339" name="Rectangle 2"/>
          <p:cNvSpPr>
            <a:spLocks noGrp="1" noChangeArrowheads="1"/>
          </p:cNvSpPr>
          <p:nvPr>
            <p:ph type="title"/>
          </p:nvPr>
        </p:nvSpPr>
        <p:spPr>
          <a:xfrm>
            <a:off x="609600" y="0"/>
            <a:ext cx="7772400" cy="762000"/>
          </a:xfrm>
        </p:spPr>
        <p:txBody>
          <a:bodyPr/>
          <a:lstStyle/>
          <a:p>
            <a:pPr eaLnBrk="1" hangingPunct="1"/>
            <a:r>
              <a:rPr lang="en-US" smtClean="0"/>
              <a:t>Flywheel</a:t>
            </a:r>
          </a:p>
        </p:txBody>
      </p:sp>
      <p:sp>
        <p:nvSpPr>
          <p:cNvPr id="14340" name="Rectangle 3" descr="Rectangle: Click to edit Master text styles&#10;Second level&#10;Third level&#10;Fourth level&#10;Fifth level"/>
          <p:cNvSpPr>
            <a:spLocks noGrp="1" noChangeArrowheads="1"/>
          </p:cNvSpPr>
          <p:nvPr>
            <p:ph type="body" sz="half" idx="1"/>
          </p:nvPr>
        </p:nvSpPr>
        <p:spPr>
          <a:xfrm>
            <a:off x="762000" y="1066800"/>
            <a:ext cx="3810000" cy="4114800"/>
          </a:xfrm>
        </p:spPr>
        <p:txBody>
          <a:bodyPr/>
          <a:lstStyle/>
          <a:p>
            <a:pPr eaLnBrk="1" hangingPunct="1"/>
            <a:r>
              <a:rPr lang="en-US" sz="2800" smtClean="0"/>
              <a:t>Carries the inertia when there is no power stroke.</a:t>
            </a:r>
          </a:p>
        </p:txBody>
      </p:sp>
      <p:pic>
        <p:nvPicPr>
          <p:cNvPr id="14341" name="Picture 6" descr="pic flywheel"/>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0" y="3733800"/>
            <a:ext cx="28956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33600"/>
            <a:ext cx="5562600"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94CB8C13-F517-4D28-AEC5-5A473CB91A8A}" type="slidenum">
              <a:rPr lang="en-US" sz="1400"/>
              <a:pPr eaLnBrk="1" hangingPunct="1"/>
              <a:t>13</a:t>
            </a:fld>
            <a:endParaRPr lang="en-US" sz="1400"/>
          </a:p>
        </p:txBody>
      </p:sp>
      <p:sp>
        <p:nvSpPr>
          <p:cNvPr id="15363" name="Rectangle 2"/>
          <p:cNvSpPr>
            <a:spLocks noGrp="1" noChangeArrowheads="1"/>
          </p:cNvSpPr>
          <p:nvPr>
            <p:ph type="title"/>
          </p:nvPr>
        </p:nvSpPr>
        <p:spPr/>
        <p:txBody>
          <a:bodyPr/>
          <a:lstStyle/>
          <a:p>
            <a:pPr eaLnBrk="1" hangingPunct="1"/>
            <a:r>
              <a:rPr lang="en-US" smtClean="0"/>
              <a:t>Lower End Action</a:t>
            </a:r>
          </a:p>
        </p:txBody>
      </p:sp>
      <p:pic>
        <p:nvPicPr>
          <p:cNvPr id="15364" name="Picture 3" descr="piston_ani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63900" y="1524000"/>
            <a:ext cx="25447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9341EB2D-DC88-43F2-86D5-E96737AB0121}" type="slidenum">
              <a:rPr lang="en-US" sz="1400"/>
              <a:pPr eaLnBrk="1" hangingPunct="1"/>
              <a:t>14</a:t>
            </a:fld>
            <a:endParaRPr lang="en-US" sz="1400"/>
          </a:p>
        </p:txBody>
      </p:sp>
      <p:sp>
        <p:nvSpPr>
          <p:cNvPr id="16387" name="Rectangle 2"/>
          <p:cNvSpPr>
            <a:spLocks noGrp="1" noChangeArrowheads="1"/>
          </p:cNvSpPr>
          <p:nvPr>
            <p:ph type="title"/>
          </p:nvPr>
        </p:nvSpPr>
        <p:spPr/>
        <p:txBody>
          <a:bodyPr/>
          <a:lstStyle/>
          <a:p>
            <a:pPr eaLnBrk="1" hangingPunct="1"/>
            <a:r>
              <a:rPr lang="en-US" smtClean="0"/>
              <a:t>Cylinder Head</a:t>
            </a:r>
          </a:p>
        </p:txBody>
      </p:sp>
      <p:sp>
        <p:nvSpPr>
          <p:cNvPr id="16388" name="Rectangle 4" descr="Rectangle: Click to edit Master text styles&#10;Second level&#10;Third level&#10;Fourth level&#10;Fifth level"/>
          <p:cNvSpPr>
            <a:spLocks noGrp="1" noChangeArrowheads="1"/>
          </p:cNvSpPr>
          <p:nvPr>
            <p:ph type="body" sz="half" idx="2"/>
          </p:nvPr>
        </p:nvSpPr>
        <p:spPr/>
        <p:txBody>
          <a:bodyPr/>
          <a:lstStyle/>
          <a:p>
            <a:pPr eaLnBrk="1" hangingPunct="1"/>
            <a:r>
              <a:rPr lang="en-US" sz="2800" smtClean="0"/>
              <a:t>Forms the top of the combustion chamber.</a:t>
            </a:r>
          </a:p>
          <a:p>
            <a:pPr eaLnBrk="1" hangingPunct="1"/>
            <a:r>
              <a:rPr lang="en-US" sz="2800" smtClean="0"/>
              <a:t>Contains the valves, the passageways for the fuel mixture to move in and out of the engine.</a:t>
            </a:r>
          </a:p>
        </p:txBody>
      </p:sp>
      <p:pic>
        <p:nvPicPr>
          <p:cNvPr id="16389" name="Picture 6" descr="pic head"/>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727325"/>
            <a:ext cx="4114800" cy="2470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5B63B7A0-F047-4AA7-B47B-A8D51F0BCD74}" type="slidenum">
              <a:rPr lang="en-US" sz="1400"/>
              <a:pPr eaLnBrk="1" hangingPunct="1"/>
              <a:t>15</a:t>
            </a:fld>
            <a:endParaRPr lang="en-US" sz="1400"/>
          </a:p>
        </p:txBody>
      </p:sp>
      <p:sp>
        <p:nvSpPr>
          <p:cNvPr id="17411" name="Rectangle 2"/>
          <p:cNvSpPr>
            <a:spLocks noGrp="1" noChangeArrowheads="1"/>
          </p:cNvSpPr>
          <p:nvPr>
            <p:ph type="title"/>
          </p:nvPr>
        </p:nvSpPr>
        <p:spPr/>
        <p:txBody>
          <a:bodyPr/>
          <a:lstStyle/>
          <a:p>
            <a:pPr eaLnBrk="1" hangingPunct="1"/>
            <a:r>
              <a:rPr lang="en-US" smtClean="0"/>
              <a:t>W Head</a:t>
            </a:r>
          </a:p>
        </p:txBody>
      </p:sp>
      <p:pic>
        <p:nvPicPr>
          <p:cNvPr id="17412" name="Picture 4" descr="w8_image_cyl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93875"/>
            <a:ext cx="67818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935C4CF2-3B34-4B21-9671-FEE018628987}" type="slidenum">
              <a:rPr lang="en-US" sz="1400"/>
              <a:pPr eaLnBrk="1" hangingPunct="1"/>
              <a:t>16</a:t>
            </a:fld>
            <a:endParaRPr lang="en-US" sz="1400"/>
          </a:p>
        </p:txBody>
      </p:sp>
      <p:sp>
        <p:nvSpPr>
          <p:cNvPr id="18435" name="Rectangle 2"/>
          <p:cNvSpPr>
            <a:spLocks noGrp="1" noChangeArrowheads="1"/>
          </p:cNvSpPr>
          <p:nvPr>
            <p:ph type="title"/>
          </p:nvPr>
        </p:nvSpPr>
        <p:spPr/>
        <p:txBody>
          <a:bodyPr/>
          <a:lstStyle/>
          <a:p>
            <a:pPr eaLnBrk="1" hangingPunct="1"/>
            <a:r>
              <a:rPr lang="en-US" smtClean="0"/>
              <a:t>Intake and Exhaust Valves</a:t>
            </a:r>
          </a:p>
        </p:txBody>
      </p:sp>
      <p:sp>
        <p:nvSpPr>
          <p:cNvPr id="18436" name="Rectangle 3" descr="Rectangle: Click to edit Master text styles&#10;Second level&#10;Third level&#10;Fourth level&#10;Fifth level"/>
          <p:cNvSpPr>
            <a:spLocks noGrp="1" noChangeArrowheads="1"/>
          </p:cNvSpPr>
          <p:nvPr>
            <p:ph type="body" sz="half" idx="1"/>
          </p:nvPr>
        </p:nvSpPr>
        <p:spPr/>
        <p:txBody>
          <a:bodyPr/>
          <a:lstStyle/>
          <a:p>
            <a:pPr eaLnBrk="1" hangingPunct="1"/>
            <a:r>
              <a:rPr lang="en-US" sz="2800" smtClean="0"/>
              <a:t>Doorway that lets the gases in and out of the engine.</a:t>
            </a:r>
          </a:p>
        </p:txBody>
      </p:sp>
      <p:pic>
        <p:nvPicPr>
          <p:cNvPr id="18437" name="Picture 6" descr="pic valves"/>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59350" y="1905000"/>
            <a:ext cx="34909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3FA11589-9321-4C74-AA67-B390105CE598}" type="slidenum">
              <a:rPr lang="en-US" sz="1400"/>
              <a:pPr eaLnBrk="1" hangingPunct="1"/>
              <a:t>17</a:t>
            </a:fld>
            <a:endParaRPr lang="en-US" sz="1400"/>
          </a:p>
        </p:txBody>
      </p:sp>
      <p:sp>
        <p:nvSpPr>
          <p:cNvPr id="19459" name="Rectangle 2"/>
          <p:cNvSpPr>
            <a:spLocks noGrp="1" noChangeArrowheads="1"/>
          </p:cNvSpPr>
          <p:nvPr>
            <p:ph type="title"/>
          </p:nvPr>
        </p:nvSpPr>
        <p:spPr/>
        <p:txBody>
          <a:bodyPr/>
          <a:lstStyle/>
          <a:p>
            <a:pPr eaLnBrk="1" hangingPunct="1"/>
            <a:r>
              <a:rPr lang="en-US" smtClean="0"/>
              <a:t>Camshaft</a:t>
            </a:r>
          </a:p>
        </p:txBody>
      </p:sp>
      <p:sp>
        <p:nvSpPr>
          <p:cNvPr id="19460" name="Rectangle 4" descr="Rectangle: Click to edit Master text styles&#10;Second level&#10;Third level&#10;Fourth level&#10;Fifth level"/>
          <p:cNvSpPr>
            <a:spLocks noGrp="1" noChangeArrowheads="1"/>
          </p:cNvSpPr>
          <p:nvPr>
            <p:ph type="body" sz="half" idx="2"/>
          </p:nvPr>
        </p:nvSpPr>
        <p:spPr/>
        <p:txBody>
          <a:bodyPr/>
          <a:lstStyle/>
          <a:p>
            <a:pPr eaLnBrk="1" hangingPunct="1"/>
            <a:r>
              <a:rPr lang="en-US" sz="2800" smtClean="0"/>
              <a:t>Through the use of an eccentric the cam lobes push the valves open.</a:t>
            </a:r>
          </a:p>
          <a:p>
            <a:pPr eaLnBrk="1" hangingPunct="1"/>
            <a:r>
              <a:rPr lang="en-US" sz="2800" smtClean="0"/>
              <a:t>The valve springs close them.</a:t>
            </a:r>
          </a:p>
        </p:txBody>
      </p:sp>
      <p:pic>
        <p:nvPicPr>
          <p:cNvPr id="19461" name="Picture 6" descr="pic camshaft"/>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050925" y="1905000"/>
            <a:ext cx="3384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A531E374-19BA-400C-A5E2-06968009843A}" type="slidenum">
              <a:rPr lang="en-US" sz="1400"/>
              <a:pPr eaLnBrk="1" hangingPunct="1"/>
              <a:t>18</a:t>
            </a:fld>
            <a:endParaRPr lang="en-US" sz="1400"/>
          </a:p>
        </p:txBody>
      </p:sp>
      <p:sp>
        <p:nvSpPr>
          <p:cNvPr id="20483" name="Rectangle 2"/>
          <p:cNvSpPr>
            <a:spLocks noGrp="1" noChangeArrowheads="1"/>
          </p:cNvSpPr>
          <p:nvPr>
            <p:ph type="title"/>
          </p:nvPr>
        </p:nvSpPr>
        <p:spPr/>
        <p:txBody>
          <a:bodyPr/>
          <a:lstStyle/>
          <a:p>
            <a:pPr eaLnBrk="1" hangingPunct="1"/>
            <a:r>
              <a:rPr lang="en-US" smtClean="0"/>
              <a:t>Timing Gears</a:t>
            </a:r>
          </a:p>
        </p:txBody>
      </p:sp>
      <p:sp>
        <p:nvSpPr>
          <p:cNvPr id="20484" name="Rectangle 3" descr="Rectangle: Click to edit Master text styles&#10;Second level&#10;Third level&#10;Fourth level&#10;Fifth level"/>
          <p:cNvSpPr>
            <a:spLocks noGrp="1" noChangeArrowheads="1"/>
          </p:cNvSpPr>
          <p:nvPr>
            <p:ph type="body" sz="half" idx="1"/>
          </p:nvPr>
        </p:nvSpPr>
        <p:spPr>
          <a:xfrm>
            <a:off x="838200" y="2743200"/>
            <a:ext cx="3810000" cy="4114800"/>
          </a:xfrm>
        </p:spPr>
        <p:txBody>
          <a:bodyPr/>
          <a:lstStyle/>
          <a:p>
            <a:pPr eaLnBrk="1" hangingPunct="1"/>
            <a:r>
              <a:rPr lang="en-US" sz="2800" smtClean="0"/>
              <a:t>These gears drive the camshaft from the crankshaft.</a:t>
            </a:r>
          </a:p>
        </p:txBody>
      </p:sp>
      <p:pic>
        <p:nvPicPr>
          <p:cNvPr id="20485" name="Picture 6" descr="pic timing gears"/>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372100" y="1905000"/>
            <a:ext cx="26654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C5251105-281D-4902-9F0F-5758CC4B4275}" type="slidenum">
              <a:rPr lang="en-US" sz="1400"/>
              <a:pPr eaLnBrk="1" hangingPunct="1"/>
              <a:t>19</a:t>
            </a:fld>
            <a:endParaRPr lang="en-US" sz="1400"/>
          </a:p>
        </p:txBody>
      </p:sp>
      <p:sp>
        <p:nvSpPr>
          <p:cNvPr id="21507" name="Rectangle 2"/>
          <p:cNvSpPr>
            <a:spLocks noGrp="1" noChangeArrowheads="1"/>
          </p:cNvSpPr>
          <p:nvPr>
            <p:ph type="title"/>
          </p:nvPr>
        </p:nvSpPr>
        <p:spPr/>
        <p:txBody>
          <a:bodyPr/>
          <a:lstStyle/>
          <a:p>
            <a:pPr eaLnBrk="1" hangingPunct="1"/>
            <a:r>
              <a:rPr lang="en-US" smtClean="0"/>
              <a:t>Spark Plug</a:t>
            </a:r>
          </a:p>
        </p:txBody>
      </p:sp>
      <p:sp>
        <p:nvSpPr>
          <p:cNvPr id="21508" name="Rectangle 4" descr="Rectangle: Click to edit Master text styles&#10;Second level&#10;Third level&#10;Fourth level&#10;Fifth level"/>
          <p:cNvSpPr>
            <a:spLocks noGrp="1" noChangeArrowheads="1"/>
          </p:cNvSpPr>
          <p:nvPr>
            <p:ph type="body" sz="half" idx="2"/>
          </p:nvPr>
        </p:nvSpPr>
        <p:spPr/>
        <p:txBody>
          <a:bodyPr/>
          <a:lstStyle/>
          <a:p>
            <a:pPr eaLnBrk="1" hangingPunct="1"/>
            <a:r>
              <a:rPr lang="en-US" sz="2800" smtClean="0"/>
              <a:t>Electric match used to begin the combustion process of burning air and gasoline to create heat.</a:t>
            </a:r>
          </a:p>
        </p:txBody>
      </p:sp>
      <p:pic>
        <p:nvPicPr>
          <p:cNvPr id="21509" name="Picture 6" descr="pic spark pluganim"/>
          <p:cNvPicPr>
            <a:picLocks noChangeAspect="1" noChangeArrowheads="1" noCrop="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078038" y="1905000"/>
            <a:ext cx="13303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143D5BAC-C069-40AE-8D86-BB1FD729FF49}" type="slidenum">
              <a:rPr lang="en-US" sz="1400"/>
              <a:pPr eaLnBrk="1" hangingPunct="1"/>
              <a:t>2</a:t>
            </a:fld>
            <a:endParaRPr lang="en-US" sz="1400"/>
          </a:p>
        </p:txBody>
      </p:sp>
      <p:sp>
        <p:nvSpPr>
          <p:cNvPr id="4099" name="Rectangle 2"/>
          <p:cNvSpPr>
            <a:spLocks noGrp="1" noChangeArrowheads="1"/>
          </p:cNvSpPr>
          <p:nvPr>
            <p:ph type="title"/>
          </p:nvPr>
        </p:nvSpPr>
        <p:spPr/>
        <p:txBody>
          <a:bodyPr/>
          <a:lstStyle/>
          <a:p>
            <a:pPr eaLnBrk="1" hangingPunct="1"/>
            <a:r>
              <a:rPr lang="en-US" smtClean="0"/>
              <a:t>Physical Principles related to Engine Operation</a:t>
            </a:r>
          </a:p>
        </p:txBody>
      </p:sp>
      <p:sp>
        <p:nvSpPr>
          <p:cNvPr id="6147"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smtClean="0"/>
              <a:t>Energy conversion</a:t>
            </a:r>
          </a:p>
          <a:p>
            <a:pPr eaLnBrk="1" hangingPunct="1"/>
            <a:r>
              <a:rPr lang="en-US" smtClean="0"/>
              <a:t>Atmospheric pressure</a:t>
            </a:r>
          </a:p>
          <a:p>
            <a:pPr eaLnBrk="1" hangingPunct="1"/>
            <a:r>
              <a:rPr lang="en-US" smtClean="0"/>
              <a:t>Vacuum</a:t>
            </a:r>
          </a:p>
          <a:p>
            <a:pPr eaLnBrk="1" hangingPunct="1"/>
            <a:r>
              <a:rPr lang="en-US" smtClean="0"/>
              <a:t>Pressure</a:t>
            </a:r>
          </a:p>
          <a:p>
            <a:pPr eaLnBrk="1" hangingPunct="1"/>
            <a:r>
              <a:rPr lang="en-US" smtClean="0"/>
              <a:t>The relationship between temperature, pressure and volume.</a:t>
            </a:r>
          </a:p>
          <a:p>
            <a:pPr eaLnBrk="1" hangingPunct="1"/>
            <a:r>
              <a:rPr lang="en-US" smtClean="0"/>
              <a:t>The three states of matter.</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614AD56C-F4F9-4FCB-A369-EF846726A571}" type="slidenum">
              <a:rPr lang="en-US" sz="1400"/>
              <a:pPr eaLnBrk="1" hangingPunct="1"/>
              <a:t>20</a:t>
            </a:fld>
            <a:endParaRPr lang="en-US" sz="1400"/>
          </a:p>
        </p:txBody>
      </p:sp>
      <p:sp>
        <p:nvSpPr>
          <p:cNvPr id="22531" name="Rectangle 2"/>
          <p:cNvSpPr>
            <a:spLocks noGrp="1" noChangeArrowheads="1"/>
          </p:cNvSpPr>
          <p:nvPr>
            <p:ph type="title"/>
          </p:nvPr>
        </p:nvSpPr>
        <p:spPr/>
        <p:txBody>
          <a:bodyPr/>
          <a:lstStyle/>
          <a:p>
            <a:pPr eaLnBrk="1" hangingPunct="1"/>
            <a:r>
              <a:rPr lang="en-US" smtClean="0"/>
              <a:t>Engine Related Terms</a:t>
            </a:r>
          </a:p>
        </p:txBody>
      </p:sp>
      <p:sp>
        <p:nvSpPr>
          <p:cNvPr id="10243"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sz="2800" smtClean="0"/>
              <a:t>TDC (top dead center)</a:t>
            </a:r>
          </a:p>
          <a:p>
            <a:pPr eaLnBrk="1" hangingPunct="1"/>
            <a:r>
              <a:rPr lang="en-US" sz="2800" smtClean="0"/>
              <a:t>BDC (bottom dead center)</a:t>
            </a:r>
          </a:p>
          <a:p>
            <a:pPr eaLnBrk="1" hangingPunct="1"/>
            <a:r>
              <a:rPr lang="en-US" sz="2800" smtClean="0"/>
              <a:t>Stroke</a:t>
            </a:r>
          </a:p>
          <a:p>
            <a:pPr eaLnBrk="1" hangingPunct="1"/>
            <a:r>
              <a:rPr lang="en-US" sz="2800" smtClean="0"/>
              <a:t>Bore</a:t>
            </a:r>
          </a:p>
          <a:p>
            <a:pPr eaLnBrk="1" hangingPunct="1"/>
            <a:r>
              <a:rPr lang="en-US" sz="2800" smtClean="0"/>
              <a:t>Revolution</a:t>
            </a:r>
          </a:p>
          <a:p>
            <a:pPr eaLnBrk="1" hangingPunct="1"/>
            <a:r>
              <a:rPr lang="en-US" sz="2800" smtClean="0"/>
              <a:t>Compression Ratio</a:t>
            </a:r>
          </a:p>
          <a:p>
            <a:pPr eaLnBrk="1" hangingPunct="1"/>
            <a:r>
              <a:rPr lang="en-US" sz="2800" smtClean="0"/>
              <a:t>Displacement </a:t>
            </a:r>
          </a:p>
          <a:p>
            <a:pPr eaLnBrk="1" hangingPunct="1"/>
            <a:r>
              <a:rPr lang="en-US" sz="2800" smtClean="0"/>
              <a:t>Cycle</a:t>
            </a:r>
          </a:p>
        </p:txBody>
      </p:sp>
      <p:pic>
        <p:nvPicPr>
          <p:cNvPr id="22533" name="Picture 5" descr="w8_image_cyl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971800"/>
            <a:ext cx="50292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7B4460D0-E5B8-46EE-AAC9-97E48A43C608}" type="slidenum">
              <a:rPr lang="en-US" sz="1400"/>
              <a:pPr eaLnBrk="1" hangingPunct="1"/>
              <a:t>21</a:t>
            </a:fld>
            <a:endParaRPr lang="en-US" sz="1400"/>
          </a:p>
        </p:txBody>
      </p:sp>
      <p:sp>
        <p:nvSpPr>
          <p:cNvPr id="23555" name="Rectangle 2"/>
          <p:cNvSpPr>
            <a:spLocks noGrp="1" noChangeArrowheads="1"/>
          </p:cNvSpPr>
          <p:nvPr>
            <p:ph type="title"/>
          </p:nvPr>
        </p:nvSpPr>
        <p:spPr/>
        <p:txBody>
          <a:bodyPr/>
          <a:lstStyle/>
          <a:p>
            <a:pPr eaLnBrk="1" hangingPunct="1"/>
            <a:r>
              <a:rPr lang="en-US" smtClean="0"/>
              <a:t>Four Stroke Cycle</a:t>
            </a:r>
          </a:p>
        </p:txBody>
      </p:sp>
      <p:sp>
        <p:nvSpPr>
          <p:cNvPr id="2"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smtClean="0"/>
              <a:t>Intake</a:t>
            </a:r>
          </a:p>
          <a:p>
            <a:pPr eaLnBrk="1" hangingPunct="1"/>
            <a:r>
              <a:rPr lang="en-US" smtClean="0"/>
              <a:t>Compression </a:t>
            </a:r>
          </a:p>
          <a:p>
            <a:pPr eaLnBrk="1" hangingPunct="1"/>
            <a:r>
              <a:rPr lang="en-US" smtClean="0"/>
              <a:t>Power</a:t>
            </a:r>
          </a:p>
          <a:p>
            <a:pPr eaLnBrk="1" hangingPunct="1"/>
            <a:r>
              <a:rPr lang="en-US" smtClean="0"/>
              <a:t>Exhaust</a:t>
            </a:r>
          </a:p>
        </p:txBody>
      </p:sp>
      <p:pic>
        <p:nvPicPr>
          <p:cNvPr id="235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905000"/>
            <a:ext cx="5410200"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DE8E7972-82BC-47C7-B985-600EA24368E1}" type="slidenum">
              <a:rPr lang="en-US" sz="1400"/>
              <a:pPr eaLnBrk="1" hangingPunct="1"/>
              <a:t>22</a:t>
            </a:fld>
            <a:endParaRPr lang="en-US" sz="1400"/>
          </a:p>
        </p:txBody>
      </p:sp>
      <p:sp>
        <p:nvSpPr>
          <p:cNvPr id="24579" name="Rectangle 2"/>
          <p:cNvSpPr>
            <a:spLocks noGrp="1" noChangeArrowheads="1"/>
          </p:cNvSpPr>
          <p:nvPr>
            <p:ph type="title"/>
          </p:nvPr>
        </p:nvSpPr>
        <p:spPr/>
        <p:txBody>
          <a:bodyPr/>
          <a:lstStyle/>
          <a:p>
            <a:pPr eaLnBrk="1" hangingPunct="1"/>
            <a:r>
              <a:rPr lang="en-US" smtClean="0"/>
              <a:t>Intake Stroke</a:t>
            </a:r>
          </a:p>
        </p:txBody>
      </p:sp>
      <p:sp>
        <p:nvSpPr>
          <p:cNvPr id="2" name="Rectangle 3" descr="Rectangle: Click to edit Master text styles&#10;Second level&#10;Third level&#10;Fourth level&#10;Fifth level"/>
          <p:cNvSpPr>
            <a:spLocks noGrp="1" noChangeArrowheads="1"/>
          </p:cNvSpPr>
          <p:nvPr>
            <p:ph type="body" sz="half" idx="1"/>
          </p:nvPr>
        </p:nvSpPr>
        <p:spPr/>
        <p:txBody>
          <a:bodyPr/>
          <a:lstStyle/>
          <a:p>
            <a:pPr eaLnBrk="1" hangingPunct="1"/>
            <a:r>
              <a:rPr lang="en-US" sz="2400" smtClean="0"/>
              <a:t>Intake valve opens.</a:t>
            </a:r>
          </a:p>
          <a:p>
            <a:pPr eaLnBrk="1" hangingPunct="1"/>
            <a:r>
              <a:rPr lang="en-US" sz="2400" smtClean="0"/>
              <a:t>Piston moves down, ½ turn of crankshaft.</a:t>
            </a:r>
          </a:p>
          <a:p>
            <a:pPr eaLnBrk="1" hangingPunct="1"/>
            <a:r>
              <a:rPr lang="en-US" sz="2400" smtClean="0"/>
              <a:t>A vacuum is created in the cylinder.</a:t>
            </a:r>
          </a:p>
          <a:p>
            <a:pPr eaLnBrk="1" hangingPunct="1"/>
            <a:r>
              <a:rPr lang="en-US" sz="2400" smtClean="0"/>
              <a:t>Atmospheric pressure pushes the air/fuel mixture into the cylinder.</a:t>
            </a:r>
          </a:p>
        </p:txBody>
      </p:sp>
      <p:pic>
        <p:nvPicPr>
          <p:cNvPr id="24581" name="Picture 9" descr="6-4 A Intake Stroke"/>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00600" y="1143000"/>
            <a:ext cx="4168775"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6262566A-DCA2-4D19-8359-E1738236ABAE}" type="slidenum">
              <a:rPr lang="en-US" sz="1400"/>
              <a:pPr eaLnBrk="1" hangingPunct="1"/>
              <a:t>23</a:t>
            </a:fld>
            <a:endParaRPr lang="en-US" sz="1400"/>
          </a:p>
        </p:txBody>
      </p:sp>
      <p:sp>
        <p:nvSpPr>
          <p:cNvPr id="25603" name="Rectangle 2"/>
          <p:cNvSpPr>
            <a:spLocks noGrp="1" noChangeArrowheads="1"/>
          </p:cNvSpPr>
          <p:nvPr>
            <p:ph type="title"/>
          </p:nvPr>
        </p:nvSpPr>
        <p:spPr/>
        <p:txBody>
          <a:bodyPr/>
          <a:lstStyle/>
          <a:p>
            <a:pPr eaLnBrk="1" hangingPunct="1"/>
            <a:r>
              <a:rPr lang="en-US" smtClean="0"/>
              <a:t>Compression Stroke</a:t>
            </a:r>
          </a:p>
        </p:txBody>
      </p:sp>
      <p:sp>
        <p:nvSpPr>
          <p:cNvPr id="25604" name="Rectangle 4" descr="Rectangle: Click to edit Master text styles&#10;Second level&#10;Third level&#10;Fourth level&#10;Fifth level"/>
          <p:cNvSpPr>
            <a:spLocks noGrp="1" noChangeArrowheads="1"/>
          </p:cNvSpPr>
          <p:nvPr>
            <p:ph type="body" sz="half" idx="2"/>
          </p:nvPr>
        </p:nvSpPr>
        <p:spPr/>
        <p:txBody>
          <a:bodyPr/>
          <a:lstStyle/>
          <a:p>
            <a:pPr eaLnBrk="1" hangingPunct="1"/>
            <a:r>
              <a:rPr lang="en-US" sz="2800" smtClean="0"/>
              <a:t>Valves close.</a:t>
            </a:r>
          </a:p>
          <a:p>
            <a:pPr eaLnBrk="1" hangingPunct="1"/>
            <a:r>
              <a:rPr lang="en-US" sz="2800" smtClean="0"/>
              <a:t>Piston moves up, ½ turn of crankshaft.</a:t>
            </a:r>
          </a:p>
          <a:p>
            <a:pPr eaLnBrk="1" hangingPunct="1"/>
            <a:r>
              <a:rPr lang="en-US" sz="2800" smtClean="0"/>
              <a:t>Air/fuel mixture is compressed.</a:t>
            </a:r>
          </a:p>
          <a:p>
            <a:pPr eaLnBrk="1" hangingPunct="1"/>
            <a:r>
              <a:rPr lang="en-US" sz="2800" smtClean="0"/>
              <a:t>Fuel starts to vaporize and heat begins to build.</a:t>
            </a:r>
          </a:p>
        </p:txBody>
      </p:sp>
      <p:pic>
        <p:nvPicPr>
          <p:cNvPr id="25605" name="Picture 9" descr="6-5 B Compression Stroke"/>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92150" y="1905000"/>
            <a:ext cx="3836988"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 calcmode="lin" valueType="num">
                                      <p:cBhvr additive="base">
                                        <p:cTn id="7" dur="5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4">
                                            <p:txEl>
                                              <p:pRg st="1" end="1"/>
                                            </p:txEl>
                                          </p:spTgt>
                                        </p:tgtEl>
                                        <p:attrNameLst>
                                          <p:attrName>style.visibility</p:attrName>
                                        </p:attrNameLst>
                                      </p:cBhvr>
                                      <p:to>
                                        <p:strVal val="visible"/>
                                      </p:to>
                                    </p:set>
                                    <p:anim calcmode="lin" valueType="num">
                                      <p:cBhvr additive="base">
                                        <p:cTn id="13" dur="5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4">
                                            <p:txEl>
                                              <p:pRg st="2" end="2"/>
                                            </p:txEl>
                                          </p:spTgt>
                                        </p:tgtEl>
                                        <p:attrNameLst>
                                          <p:attrName>style.visibility</p:attrName>
                                        </p:attrNameLst>
                                      </p:cBhvr>
                                      <p:to>
                                        <p:strVal val="visible"/>
                                      </p:to>
                                    </p:set>
                                    <p:anim calcmode="lin" valueType="num">
                                      <p:cBhvr additive="base">
                                        <p:cTn id="19" dur="5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4">
                                            <p:txEl>
                                              <p:pRg st="3" end="3"/>
                                            </p:txEl>
                                          </p:spTgt>
                                        </p:tgtEl>
                                        <p:attrNameLst>
                                          <p:attrName>style.visibility</p:attrName>
                                        </p:attrNameLst>
                                      </p:cBhvr>
                                      <p:to>
                                        <p:strVal val="visible"/>
                                      </p:to>
                                    </p:set>
                                    <p:anim calcmode="lin" valueType="num">
                                      <p:cBhvr additive="base">
                                        <p:cTn id="25" dur="5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47CDEC8F-B86F-403F-8E4C-86B5D393C4BB}" type="slidenum">
              <a:rPr lang="en-US" sz="1400"/>
              <a:pPr eaLnBrk="1" hangingPunct="1"/>
              <a:t>24</a:t>
            </a:fld>
            <a:endParaRPr lang="en-US" sz="1400"/>
          </a:p>
        </p:txBody>
      </p:sp>
      <p:sp>
        <p:nvSpPr>
          <p:cNvPr id="26627" name="Rectangle 2"/>
          <p:cNvSpPr>
            <a:spLocks noGrp="1" noChangeArrowheads="1"/>
          </p:cNvSpPr>
          <p:nvPr>
            <p:ph type="title"/>
          </p:nvPr>
        </p:nvSpPr>
        <p:spPr/>
        <p:txBody>
          <a:bodyPr/>
          <a:lstStyle/>
          <a:p>
            <a:pPr eaLnBrk="1" hangingPunct="1"/>
            <a:r>
              <a:rPr lang="en-US" smtClean="0"/>
              <a:t>Power Stroke</a:t>
            </a:r>
          </a:p>
        </p:txBody>
      </p:sp>
      <p:sp>
        <p:nvSpPr>
          <p:cNvPr id="2" name="Rectangle 3" descr="Rectangle: Click to edit Master text styles&#10;Second level&#10;Third level&#10;Fourth level&#10;Fifth level"/>
          <p:cNvSpPr>
            <a:spLocks noGrp="1" noChangeArrowheads="1"/>
          </p:cNvSpPr>
          <p:nvPr>
            <p:ph type="body" sz="half" idx="1"/>
          </p:nvPr>
        </p:nvSpPr>
        <p:spPr/>
        <p:txBody>
          <a:bodyPr/>
          <a:lstStyle/>
          <a:p>
            <a:pPr eaLnBrk="1" hangingPunct="1">
              <a:lnSpc>
                <a:spcPct val="90000"/>
              </a:lnSpc>
            </a:pPr>
            <a:r>
              <a:rPr lang="en-US" sz="2800" smtClean="0"/>
              <a:t>Valves remain closed.</a:t>
            </a:r>
          </a:p>
          <a:p>
            <a:pPr eaLnBrk="1" hangingPunct="1">
              <a:lnSpc>
                <a:spcPct val="90000"/>
              </a:lnSpc>
            </a:pPr>
            <a:r>
              <a:rPr lang="en-US" sz="2800" smtClean="0"/>
              <a:t>Spark plug fires igniting fuel mixture.</a:t>
            </a:r>
          </a:p>
          <a:p>
            <a:pPr eaLnBrk="1" hangingPunct="1">
              <a:lnSpc>
                <a:spcPct val="90000"/>
              </a:lnSpc>
            </a:pPr>
            <a:r>
              <a:rPr lang="en-US" sz="2800" smtClean="0"/>
              <a:t>Piston moves down, ½ turn of crankshaft.</a:t>
            </a:r>
          </a:p>
          <a:p>
            <a:pPr eaLnBrk="1" hangingPunct="1">
              <a:lnSpc>
                <a:spcPct val="90000"/>
              </a:lnSpc>
            </a:pPr>
            <a:r>
              <a:rPr lang="en-US" sz="2800" smtClean="0"/>
              <a:t>Heat is converted to mechanical energy.</a:t>
            </a:r>
          </a:p>
        </p:txBody>
      </p:sp>
      <p:pic>
        <p:nvPicPr>
          <p:cNvPr id="26629" name="Picture 9" descr="6-5 C Power Stroke"/>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598988" y="1905000"/>
            <a:ext cx="3941762"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79C80222-82C3-4831-96BF-9C94113F5829}" type="slidenum">
              <a:rPr lang="en-US" sz="1400"/>
              <a:pPr eaLnBrk="1" hangingPunct="1"/>
              <a:t>25</a:t>
            </a:fld>
            <a:endParaRPr lang="en-US" sz="1400"/>
          </a:p>
        </p:txBody>
      </p:sp>
      <p:sp>
        <p:nvSpPr>
          <p:cNvPr id="27651" name="Rectangle 2"/>
          <p:cNvSpPr>
            <a:spLocks noGrp="1" noChangeArrowheads="1"/>
          </p:cNvSpPr>
          <p:nvPr>
            <p:ph type="title"/>
          </p:nvPr>
        </p:nvSpPr>
        <p:spPr/>
        <p:txBody>
          <a:bodyPr/>
          <a:lstStyle/>
          <a:p>
            <a:pPr eaLnBrk="1" hangingPunct="1"/>
            <a:r>
              <a:rPr lang="en-US" smtClean="0"/>
              <a:t>Exhaust Stroke</a:t>
            </a:r>
          </a:p>
        </p:txBody>
      </p:sp>
      <p:sp>
        <p:nvSpPr>
          <p:cNvPr id="27652" name="Rectangle 4" descr="Rectangle: Click to edit Master text styles&#10;Second level&#10;Third level&#10;Fourth level&#10;Fifth level"/>
          <p:cNvSpPr>
            <a:spLocks noGrp="1" noChangeArrowheads="1"/>
          </p:cNvSpPr>
          <p:nvPr>
            <p:ph type="body" sz="half" idx="2"/>
          </p:nvPr>
        </p:nvSpPr>
        <p:spPr/>
        <p:txBody>
          <a:bodyPr/>
          <a:lstStyle/>
          <a:p>
            <a:pPr eaLnBrk="1" hangingPunct="1"/>
            <a:r>
              <a:rPr lang="en-US" sz="2800" smtClean="0"/>
              <a:t>Exhaust valve opens.</a:t>
            </a:r>
          </a:p>
          <a:p>
            <a:pPr eaLnBrk="1" hangingPunct="1"/>
            <a:r>
              <a:rPr lang="en-US" sz="2800" smtClean="0"/>
              <a:t>Piston move up, crankshaft makes ½ turn.</a:t>
            </a:r>
          </a:p>
          <a:p>
            <a:pPr eaLnBrk="1" hangingPunct="1"/>
            <a:r>
              <a:rPr lang="en-US" sz="2800" smtClean="0"/>
              <a:t>Exhaust gases are pushed out polluting the atmosphere.</a:t>
            </a:r>
          </a:p>
        </p:txBody>
      </p:sp>
      <p:pic>
        <p:nvPicPr>
          <p:cNvPr id="27653" name="Picture 9" descr="6-5 D Exhaust Stroke"/>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2625" y="1905000"/>
            <a:ext cx="3913188"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 calcmode="lin" valueType="num">
                                      <p:cBhvr additive="base">
                                        <p:cTn id="7" dur="5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2">
                                            <p:txEl>
                                              <p:pRg st="1" end="1"/>
                                            </p:txEl>
                                          </p:spTgt>
                                        </p:tgtEl>
                                        <p:attrNameLst>
                                          <p:attrName>style.visibility</p:attrName>
                                        </p:attrNameLst>
                                      </p:cBhvr>
                                      <p:to>
                                        <p:strVal val="visible"/>
                                      </p:to>
                                    </p:set>
                                    <p:anim calcmode="lin" valueType="num">
                                      <p:cBhvr additive="base">
                                        <p:cTn id="13" dur="500" fill="hold"/>
                                        <p:tgtEl>
                                          <p:spTgt spid="276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2">
                                            <p:txEl>
                                              <p:pRg st="2" end="2"/>
                                            </p:txEl>
                                          </p:spTgt>
                                        </p:tgtEl>
                                        <p:attrNameLst>
                                          <p:attrName>style.visibility</p:attrName>
                                        </p:attrNameLst>
                                      </p:cBhvr>
                                      <p:to>
                                        <p:strVal val="visible"/>
                                      </p:to>
                                    </p:set>
                                    <p:anim calcmode="lin" valueType="num">
                                      <p:cBhvr additive="base">
                                        <p:cTn id="19" dur="500" fill="hold"/>
                                        <p:tgtEl>
                                          <p:spTgt spid="276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832BECB9-4738-4861-8890-FEA9EF619C6C}" type="slidenum">
              <a:rPr lang="en-US" sz="1400"/>
              <a:pPr eaLnBrk="1" hangingPunct="1"/>
              <a:t>26</a:t>
            </a:fld>
            <a:endParaRPr lang="en-US" sz="1400"/>
          </a:p>
        </p:txBody>
      </p:sp>
      <p:sp>
        <p:nvSpPr>
          <p:cNvPr id="28675" name="Rectangle 2"/>
          <p:cNvSpPr>
            <a:spLocks noGrp="1" noChangeArrowheads="1"/>
          </p:cNvSpPr>
          <p:nvPr>
            <p:ph type="title"/>
          </p:nvPr>
        </p:nvSpPr>
        <p:spPr/>
        <p:txBody>
          <a:bodyPr/>
          <a:lstStyle/>
          <a:p>
            <a:pPr eaLnBrk="1" hangingPunct="1"/>
            <a:r>
              <a:rPr lang="en-US" smtClean="0"/>
              <a:t>Four Stroke Cycle Animation</a:t>
            </a:r>
          </a:p>
        </p:txBody>
      </p:sp>
      <p:pic>
        <p:nvPicPr>
          <p:cNvPr id="28676" name="Picture 3" descr="anim 4strok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981200"/>
            <a:ext cx="30670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9D7A20CA-A570-4069-A6E0-47DDAEB57571}" type="slidenum">
              <a:rPr lang="en-US" sz="1400"/>
              <a:pPr eaLnBrk="1" hangingPunct="1"/>
              <a:t>27</a:t>
            </a:fld>
            <a:endParaRPr lang="en-US" sz="1400"/>
          </a:p>
        </p:txBody>
      </p:sp>
      <p:sp>
        <p:nvSpPr>
          <p:cNvPr id="29699" name="Rectangle 2"/>
          <p:cNvSpPr>
            <a:spLocks noGrp="1" noChangeArrowheads="1"/>
          </p:cNvSpPr>
          <p:nvPr>
            <p:ph type="title"/>
          </p:nvPr>
        </p:nvSpPr>
        <p:spPr/>
        <p:txBody>
          <a:bodyPr/>
          <a:lstStyle/>
          <a:p>
            <a:pPr eaLnBrk="1" hangingPunct="1"/>
            <a:r>
              <a:rPr lang="en-US" smtClean="0"/>
              <a:t>Two Stroke Animation</a:t>
            </a:r>
          </a:p>
        </p:txBody>
      </p:sp>
      <p:pic>
        <p:nvPicPr>
          <p:cNvPr id="29700" name="Picture 3" descr="two-stroke ani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479550"/>
            <a:ext cx="571500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213C32DE-87D3-4832-878F-B8A82DA08C83}" type="slidenum">
              <a:rPr lang="en-US" sz="1400"/>
              <a:pPr eaLnBrk="1" hangingPunct="1"/>
              <a:t>28</a:t>
            </a:fld>
            <a:endParaRPr lang="en-US" sz="1400"/>
          </a:p>
        </p:txBody>
      </p:sp>
      <p:sp>
        <p:nvSpPr>
          <p:cNvPr id="30723" name="Rectangle 2"/>
          <p:cNvSpPr>
            <a:spLocks noGrp="1" noChangeArrowheads="1"/>
          </p:cNvSpPr>
          <p:nvPr>
            <p:ph type="title"/>
          </p:nvPr>
        </p:nvSpPr>
        <p:spPr/>
        <p:txBody>
          <a:bodyPr/>
          <a:lstStyle/>
          <a:p>
            <a:pPr eaLnBrk="1" hangingPunct="1"/>
            <a:r>
              <a:rPr lang="en-US" smtClean="0"/>
              <a:t>Rotary Engine</a:t>
            </a:r>
          </a:p>
        </p:txBody>
      </p:sp>
      <p:grpSp>
        <p:nvGrpSpPr>
          <p:cNvPr id="30724" name="Group 6"/>
          <p:cNvGrpSpPr>
            <a:grpSpLocks/>
          </p:cNvGrpSpPr>
          <p:nvPr/>
        </p:nvGrpSpPr>
        <p:grpSpPr bwMode="auto">
          <a:xfrm>
            <a:off x="2197100" y="1006475"/>
            <a:ext cx="4572000" cy="4846638"/>
            <a:chOff x="0" y="0"/>
            <a:chExt cx="2880" cy="3053"/>
          </a:xfrm>
        </p:grpSpPr>
        <p:sp>
          <p:nvSpPr>
            <p:cNvPr id="30726" name="Rectangle 3"/>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0727" name="Rectangle 4"/>
            <p:cNvSpPr>
              <a:spLocks noChangeArrowheads="1"/>
            </p:cNvSpPr>
            <p:nvPr/>
          </p:nvSpPr>
          <p:spPr bwMode="auto">
            <a:xfrm>
              <a:off x="0" y="0"/>
              <a:ext cx="2880" cy="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atin typeface="Arial" charset="0"/>
                </a:rPr>
                <a:t>  </a:t>
              </a:r>
              <a:r>
                <a:rPr lang="en-US" sz="28800">
                  <a:latin typeface="Arial" charset="0"/>
                </a:rPr>
                <a:t> </a:t>
              </a:r>
              <a:r>
                <a:rPr lang="en-US">
                  <a:latin typeface="Arial" charset="0"/>
                </a:rPr>
                <a:t>                                                      </a:t>
              </a:r>
            </a:p>
          </p:txBody>
        </p:sp>
      </p:grpSp>
      <p:pic>
        <p:nvPicPr>
          <p:cNvPr id="30725" name="Picture 5" descr="rotary-engine-intr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764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BCBE50F9-4B79-4DC7-87BC-AE86BFB16D0D}" type="slidenum">
              <a:rPr lang="en-US" sz="1400"/>
              <a:pPr eaLnBrk="1" hangingPunct="1"/>
              <a:t>29</a:t>
            </a:fld>
            <a:endParaRPr lang="en-US" sz="1400"/>
          </a:p>
        </p:txBody>
      </p:sp>
      <p:sp>
        <p:nvSpPr>
          <p:cNvPr id="31747" name="Rectangle 2"/>
          <p:cNvSpPr>
            <a:spLocks noGrp="1" noChangeArrowheads="1"/>
          </p:cNvSpPr>
          <p:nvPr>
            <p:ph type="title"/>
          </p:nvPr>
        </p:nvSpPr>
        <p:spPr>
          <a:xfrm>
            <a:off x="609600" y="0"/>
            <a:ext cx="7772400" cy="1143000"/>
          </a:xfrm>
        </p:spPr>
        <p:txBody>
          <a:bodyPr/>
          <a:lstStyle/>
          <a:p>
            <a:pPr eaLnBrk="1" hangingPunct="1"/>
            <a:r>
              <a:rPr lang="en-US" smtClean="0"/>
              <a:t>Diesel Animation </a:t>
            </a:r>
          </a:p>
        </p:txBody>
      </p:sp>
      <p:pic>
        <p:nvPicPr>
          <p:cNvPr id="31748" name="Picture 5" descr="diesel">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57300"/>
            <a:ext cx="37719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423B1935-805F-4820-BF9B-3BC9CC2E40EE}" type="slidenum">
              <a:rPr lang="en-US" sz="1400"/>
              <a:pPr eaLnBrk="1" hangingPunct="1"/>
              <a:t>3</a:t>
            </a:fld>
            <a:endParaRPr lang="en-US" sz="1400"/>
          </a:p>
        </p:txBody>
      </p:sp>
      <p:sp>
        <p:nvSpPr>
          <p:cNvPr id="5123" name="Rectangle 1026"/>
          <p:cNvSpPr>
            <a:spLocks noGrp="1" noChangeArrowheads="1"/>
          </p:cNvSpPr>
          <p:nvPr>
            <p:ph type="title"/>
          </p:nvPr>
        </p:nvSpPr>
        <p:spPr/>
        <p:txBody>
          <a:bodyPr/>
          <a:lstStyle/>
          <a:p>
            <a:pPr eaLnBrk="1" hangingPunct="1"/>
            <a:r>
              <a:rPr lang="en-US" smtClean="0"/>
              <a:t>Energy Conversion</a:t>
            </a:r>
          </a:p>
        </p:txBody>
      </p:sp>
      <p:sp>
        <p:nvSpPr>
          <p:cNvPr id="5124" name="Rectangle 1027" descr="Rectangle: Click to edit Master text styles&#10;Second level&#10;Third level&#10;Fourth level&#10;Fifth level"/>
          <p:cNvSpPr>
            <a:spLocks noGrp="1" noChangeArrowheads="1" noTextEdit="1"/>
          </p:cNvSpPr>
          <p:nvPr>
            <p:ph type="clipArt" sz="half" idx="1"/>
          </p:nvPr>
        </p:nvSpPr>
        <p:spPr/>
      </p:sp>
      <p:sp>
        <p:nvSpPr>
          <p:cNvPr id="5125" name="Rectangle 1028" descr="Rectangle: Click to edit Master text styles&#10;Second level&#10;Third level&#10;Fourth level&#10;Fifth level"/>
          <p:cNvSpPr>
            <a:spLocks noGrp="1" noChangeArrowheads="1"/>
          </p:cNvSpPr>
          <p:nvPr>
            <p:ph type="body" sz="half" idx="2"/>
          </p:nvPr>
        </p:nvSpPr>
        <p:spPr/>
        <p:txBody>
          <a:bodyPr/>
          <a:lstStyle/>
          <a:p>
            <a:pPr eaLnBrk="1" hangingPunct="1"/>
            <a:r>
              <a:rPr lang="en-US" sz="2800" smtClean="0"/>
              <a:t>Engines take heat energy and convert it into mechanical energy.</a:t>
            </a:r>
          </a:p>
          <a:p>
            <a:pPr eaLnBrk="1" hangingPunct="1"/>
            <a:r>
              <a:rPr lang="en-US" sz="2800" smtClean="0"/>
              <a:t>Motors take electrical energy and convert it into mechanical energy.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8BDD7233-101A-4F7C-B103-E22931257B1D}" type="slidenum">
              <a:rPr lang="en-US" sz="1400"/>
              <a:pPr eaLnBrk="1" hangingPunct="1"/>
              <a:t>30</a:t>
            </a:fld>
            <a:endParaRPr lang="en-US" sz="1400"/>
          </a:p>
        </p:txBody>
      </p:sp>
      <p:sp>
        <p:nvSpPr>
          <p:cNvPr id="32771" name="Rectangle 2"/>
          <p:cNvSpPr>
            <a:spLocks noGrp="1" noChangeArrowheads="1"/>
          </p:cNvSpPr>
          <p:nvPr>
            <p:ph type="title"/>
          </p:nvPr>
        </p:nvSpPr>
        <p:spPr/>
        <p:txBody>
          <a:bodyPr/>
          <a:lstStyle/>
          <a:p>
            <a:pPr eaLnBrk="1" hangingPunct="1"/>
            <a:r>
              <a:rPr lang="en-US" smtClean="0"/>
              <a:t>Diesel 2 stroke</a:t>
            </a:r>
          </a:p>
        </p:txBody>
      </p:sp>
      <p:pic>
        <p:nvPicPr>
          <p:cNvPr id="32772" name="Picture 6" descr="diesel-two-str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371600"/>
            <a:ext cx="43275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C033236A-28EE-4780-8ED3-99362411BFEB}" type="slidenum">
              <a:rPr lang="en-US" sz="1400"/>
              <a:pPr eaLnBrk="1" hangingPunct="1"/>
              <a:t>31</a:t>
            </a:fld>
            <a:endParaRPr lang="en-US" sz="1400"/>
          </a:p>
        </p:txBody>
      </p:sp>
      <p:sp>
        <p:nvSpPr>
          <p:cNvPr id="33795" name="Rectangle 11"/>
          <p:cNvSpPr>
            <a:spLocks noGrp="1" noChangeArrowheads="1"/>
          </p:cNvSpPr>
          <p:nvPr>
            <p:ph type="title"/>
          </p:nvPr>
        </p:nvSpPr>
        <p:spPr/>
        <p:txBody>
          <a:bodyPr/>
          <a:lstStyle/>
          <a:p>
            <a:pPr eaLnBrk="1" hangingPunct="1"/>
            <a:r>
              <a:rPr lang="en-US" smtClean="0"/>
              <a:t>Diesel</a:t>
            </a:r>
          </a:p>
        </p:txBody>
      </p:sp>
      <p:pic>
        <p:nvPicPr>
          <p:cNvPr id="33796" name="Picture 6" descr="rta96c_crank"/>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22375" y="1905000"/>
            <a:ext cx="304006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Picture 10" descr="rta96c_bearing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2038350"/>
            <a:ext cx="3810000" cy="3846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9E442150-4A75-4205-9F11-5F48FF7A9C47}" type="slidenum">
              <a:rPr lang="en-US" sz="1400"/>
              <a:pPr eaLnBrk="1" hangingPunct="1"/>
              <a:t>32</a:t>
            </a:fld>
            <a:endParaRPr lang="en-US" sz="1400"/>
          </a:p>
        </p:txBody>
      </p:sp>
      <p:sp>
        <p:nvSpPr>
          <p:cNvPr id="34819" name="Rectangle 2"/>
          <p:cNvSpPr>
            <a:spLocks noGrp="1" noChangeArrowheads="1"/>
          </p:cNvSpPr>
          <p:nvPr>
            <p:ph type="title"/>
          </p:nvPr>
        </p:nvSpPr>
        <p:spPr/>
        <p:txBody>
          <a:bodyPr/>
          <a:lstStyle/>
          <a:p>
            <a:pPr eaLnBrk="1" hangingPunct="1"/>
            <a:r>
              <a:rPr lang="en-US" smtClean="0"/>
              <a:t>Why not diesel?</a:t>
            </a:r>
          </a:p>
        </p:txBody>
      </p:sp>
      <p:sp>
        <p:nvSpPr>
          <p:cNvPr id="34820" name="Rectangle 3" descr="Rectangle: Click to edit Master text styles&#10;Second level&#10;Third level&#10;Fourth level&#10;Fifth level"/>
          <p:cNvSpPr>
            <a:spLocks noGrp="1" noChangeArrowheads="1"/>
          </p:cNvSpPr>
          <p:nvPr>
            <p:ph type="body" idx="1"/>
          </p:nvPr>
        </p:nvSpPr>
        <p:spPr>
          <a:xfrm>
            <a:off x="762000" y="1600200"/>
            <a:ext cx="7772400" cy="4114800"/>
          </a:xfrm>
        </p:spPr>
        <p:txBody>
          <a:bodyPr/>
          <a:lstStyle/>
          <a:p>
            <a:pPr marL="609600" indent="-609600" eaLnBrk="1" hangingPunct="1">
              <a:buFont typeface="Wingdings" pitchFamily="2" charset="2"/>
              <a:buAutoNum type="arabicPeriod"/>
            </a:pPr>
            <a:r>
              <a:rPr lang="en-US" smtClean="0">
                <a:latin typeface="Arial" charset="0"/>
              </a:rPr>
              <a:t>Diesel engines, because they have much higher compression ratios (20:1 for a typical diesel vs. 8:1 for a typical gasoline engine), tend to be heavier than an equivalent gasoline engine. </a:t>
            </a:r>
          </a:p>
          <a:p>
            <a:pPr marL="609600" indent="-609600" eaLnBrk="1" hangingPunct="1">
              <a:buFont typeface="Wingdings" pitchFamily="2" charset="2"/>
              <a:buAutoNum type="arabicPeriod"/>
            </a:pPr>
            <a:r>
              <a:rPr lang="en-US" smtClean="0">
                <a:latin typeface="Arial" charset="0"/>
              </a:rPr>
              <a:t>Diesel engines also tend to be more expensive.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141E868D-C827-4885-9237-733A0ADD45F7}" type="slidenum">
              <a:rPr lang="en-US" sz="1400"/>
              <a:pPr eaLnBrk="1" hangingPunct="1"/>
              <a:t>33</a:t>
            </a:fld>
            <a:endParaRPr lang="en-US" sz="1400"/>
          </a:p>
        </p:txBody>
      </p:sp>
      <p:sp>
        <p:nvSpPr>
          <p:cNvPr id="35843" name="Rectangle 2"/>
          <p:cNvSpPr>
            <a:spLocks noGrp="1" noChangeArrowheads="1"/>
          </p:cNvSpPr>
          <p:nvPr>
            <p:ph type="title"/>
          </p:nvPr>
        </p:nvSpPr>
        <p:spPr/>
        <p:txBody>
          <a:bodyPr/>
          <a:lstStyle/>
          <a:p>
            <a:pPr eaLnBrk="1" hangingPunct="1"/>
            <a:r>
              <a:rPr lang="en-US" smtClean="0"/>
              <a:t>Why not diesel?</a:t>
            </a:r>
          </a:p>
        </p:txBody>
      </p:sp>
      <p:sp>
        <p:nvSpPr>
          <p:cNvPr id="35844" name="Rectangle 3" descr="Rectangle: Click to edit Master text styles&#10;Second level&#10;Third level&#10;Fourth level&#10;Fifth level"/>
          <p:cNvSpPr>
            <a:spLocks noGrp="1" noChangeArrowheads="1"/>
          </p:cNvSpPr>
          <p:nvPr>
            <p:ph type="body" idx="1"/>
          </p:nvPr>
        </p:nvSpPr>
        <p:spPr/>
        <p:txBody>
          <a:bodyPr/>
          <a:lstStyle/>
          <a:p>
            <a:pPr marL="609600" indent="-609600" eaLnBrk="1" hangingPunct="1">
              <a:lnSpc>
                <a:spcPct val="90000"/>
              </a:lnSpc>
              <a:buFont typeface="Wingdings" pitchFamily="2" charset="2"/>
              <a:buNone/>
            </a:pPr>
            <a:r>
              <a:rPr lang="en-US" sz="2800" smtClean="0">
                <a:latin typeface="Arial" charset="0"/>
              </a:rPr>
              <a:t>3. Diesel engines, because of the weight and compression ratio, tend to have lower maximum RPM ranges than gasoline engines (see </a:t>
            </a:r>
            <a:r>
              <a:rPr lang="en-US" sz="2800" smtClean="0">
                <a:latin typeface="Arial" charset="0"/>
                <a:hlinkClick r:id="rId2"/>
              </a:rPr>
              <a:t>Question 381</a:t>
            </a:r>
            <a:r>
              <a:rPr lang="en-US" sz="2800" smtClean="0">
                <a:latin typeface="Arial" charset="0"/>
              </a:rPr>
              <a:t> for details). This makes diesel engines high torque rather than high horsepower, and that tends to make diesel cars slow in terms of acceleration. </a:t>
            </a:r>
          </a:p>
          <a:p>
            <a:pPr marL="609600" indent="-609600" eaLnBrk="1" hangingPunct="1">
              <a:lnSpc>
                <a:spcPct val="90000"/>
              </a:lnSpc>
              <a:buFont typeface="Wingdings" pitchFamily="2" charset="2"/>
              <a:buNone/>
            </a:pPr>
            <a:r>
              <a:rPr lang="en-US" sz="2800" smtClean="0">
                <a:latin typeface="Arial" charset="0"/>
              </a:rPr>
              <a:t>4. Diesel engines must be fuel injected, and in the past fuel injection was expensive and less reliable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DDC5D736-7DDB-43C8-88DF-F69C4723EB9D}" type="slidenum">
              <a:rPr lang="en-US" sz="1400"/>
              <a:pPr eaLnBrk="1" hangingPunct="1"/>
              <a:t>34</a:t>
            </a:fld>
            <a:endParaRPr lang="en-US" sz="1400"/>
          </a:p>
        </p:txBody>
      </p:sp>
      <p:sp>
        <p:nvSpPr>
          <p:cNvPr id="36867" name="Rectangle 2"/>
          <p:cNvSpPr>
            <a:spLocks noGrp="1" noChangeArrowheads="1"/>
          </p:cNvSpPr>
          <p:nvPr>
            <p:ph type="title"/>
          </p:nvPr>
        </p:nvSpPr>
        <p:spPr/>
        <p:txBody>
          <a:bodyPr/>
          <a:lstStyle/>
          <a:p>
            <a:pPr eaLnBrk="1" hangingPunct="1"/>
            <a:r>
              <a:rPr lang="en-US" smtClean="0"/>
              <a:t>Why not diesel?</a:t>
            </a:r>
          </a:p>
        </p:txBody>
      </p:sp>
      <p:sp>
        <p:nvSpPr>
          <p:cNvPr id="36868" name="Rectangle 3" descr="Rectangle: Click to edit Master text styles&#10;Second level&#10;Third level&#10;Fourth level&#10;Fifth level"/>
          <p:cNvSpPr>
            <a:spLocks noGrp="1" noChangeArrowheads="1"/>
          </p:cNvSpPr>
          <p:nvPr>
            <p:ph type="body" idx="1"/>
          </p:nvPr>
        </p:nvSpPr>
        <p:spPr/>
        <p:txBody>
          <a:bodyPr/>
          <a:lstStyle/>
          <a:p>
            <a:pPr marL="609600" indent="-609600" eaLnBrk="1" hangingPunct="1">
              <a:lnSpc>
                <a:spcPct val="90000"/>
              </a:lnSpc>
              <a:buFont typeface="Wingdings" pitchFamily="2" charset="2"/>
              <a:buNone/>
            </a:pPr>
            <a:r>
              <a:rPr lang="en-US" sz="2800" smtClean="0">
                <a:latin typeface="Arial" charset="0"/>
              </a:rPr>
              <a:t>5. Diesel engines tend to produce more smoke and "smell funny". </a:t>
            </a:r>
          </a:p>
          <a:p>
            <a:pPr marL="609600" indent="-609600" eaLnBrk="1" hangingPunct="1">
              <a:lnSpc>
                <a:spcPct val="90000"/>
              </a:lnSpc>
              <a:buFont typeface="Wingdings" pitchFamily="2" charset="2"/>
              <a:buNone/>
            </a:pPr>
            <a:r>
              <a:rPr lang="en-US" sz="2800" smtClean="0">
                <a:latin typeface="Arial" charset="0"/>
              </a:rPr>
              <a:t>6. Diesel engines are harder to start in cold weather, and if they contain glow plugs, diesel engines can require you to wait before starting the engine so the glow plugs can heat up. </a:t>
            </a:r>
          </a:p>
          <a:p>
            <a:pPr marL="609600" indent="-609600" eaLnBrk="1" hangingPunct="1">
              <a:lnSpc>
                <a:spcPct val="90000"/>
              </a:lnSpc>
              <a:buFont typeface="Wingdings" pitchFamily="2" charset="2"/>
              <a:buNone/>
            </a:pPr>
            <a:r>
              <a:rPr lang="en-US" sz="2800" smtClean="0">
                <a:latin typeface="Arial" charset="0"/>
              </a:rPr>
              <a:t>7. Diesel engines are much noisier and tend to vibrate. </a:t>
            </a:r>
          </a:p>
          <a:p>
            <a:pPr marL="609600" indent="-609600" eaLnBrk="1" hangingPunct="1">
              <a:lnSpc>
                <a:spcPct val="90000"/>
              </a:lnSpc>
              <a:buFont typeface="Wingdings" pitchFamily="2" charset="2"/>
              <a:buNone/>
            </a:pPr>
            <a:r>
              <a:rPr lang="en-US" sz="2800" smtClean="0">
                <a:latin typeface="Arial" charset="0"/>
              </a:rPr>
              <a:t>8. Diesel fuel is less readily available than gasoline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57D47ED9-1CAC-49F7-89FD-A361EB48EB89}" type="slidenum">
              <a:rPr lang="en-US" sz="1400"/>
              <a:pPr eaLnBrk="1" hangingPunct="1"/>
              <a:t>35</a:t>
            </a:fld>
            <a:endParaRPr lang="en-US" sz="1400"/>
          </a:p>
        </p:txBody>
      </p:sp>
      <p:sp>
        <p:nvSpPr>
          <p:cNvPr id="37891" name="Rectangle 2"/>
          <p:cNvSpPr>
            <a:spLocks noGrp="1" noChangeArrowheads="1"/>
          </p:cNvSpPr>
          <p:nvPr>
            <p:ph type="title"/>
          </p:nvPr>
        </p:nvSpPr>
        <p:spPr/>
        <p:txBody>
          <a:bodyPr/>
          <a:lstStyle/>
          <a:p>
            <a:pPr eaLnBrk="1" hangingPunct="1"/>
            <a:r>
              <a:rPr lang="en-US" smtClean="0"/>
              <a:t>Why not diesel?</a:t>
            </a:r>
          </a:p>
        </p:txBody>
      </p:sp>
      <p:sp>
        <p:nvSpPr>
          <p:cNvPr id="37892" name="Rectangle 3" descr="Rectangle: Click to edit Master text styles&#10;Second level&#10;Third level&#10;Fourth level&#10;Fifth level"/>
          <p:cNvSpPr>
            <a:spLocks noGrp="1" noChangeArrowheads="1"/>
          </p:cNvSpPr>
          <p:nvPr>
            <p:ph type="body" idx="1"/>
          </p:nvPr>
        </p:nvSpPr>
        <p:spPr>
          <a:xfrm>
            <a:off x="838200" y="1524000"/>
            <a:ext cx="7772400" cy="4114800"/>
          </a:xfrm>
        </p:spPr>
        <p:txBody>
          <a:bodyPr/>
          <a:lstStyle/>
          <a:p>
            <a:pPr eaLnBrk="1" hangingPunct="1"/>
            <a:r>
              <a:rPr lang="en-US" sz="2800" smtClean="0">
                <a:latin typeface="Arial" charset="0"/>
              </a:rPr>
              <a:t>One or two of these disadvantages would be OK, but a group of disadvantages this large is a big deterrent for lots of people.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2AEA8782-6CD9-4036-86AC-3FF42CC80E65}" type="slidenum">
              <a:rPr lang="en-US" sz="1400"/>
              <a:pPr eaLnBrk="1" hangingPunct="1"/>
              <a:t>36</a:t>
            </a:fld>
            <a:endParaRPr lang="en-US" sz="1400"/>
          </a:p>
        </p:txBody>
      </p:sp>
      <p:sp>
        <p:nvSpPr>
          <p:cNvPr id="38915" name="Rectangle 2"/>
          <p:cNvSpPr>
            <a:spLocks noGrp="1" noChangeArrowheads="1"/>
          </p:cNvSpPr>
          <p:nvPr>
            <p:ph type="title"/>
          </p:nvPr>
        </p:nvSpPr>
        <p:spPr/>
        <p:txBody>
          <a:bodyPr/>
          <a:lstStyle/>
          <a:p>
            <a:pPr eaLnBrk="1" hangingPunct="1"/>
            <a:r>
              <a:rPr lang="en-US" smtClean="0"/>
              <a:t>Advantages</a:t>
            </a:r>
          </a:p>
        </p:txBody>
      </p:sp>
      <p:sp>
        <p:nvSpPr>
          <p:cNvPr id="38916" name="Rectangle 3" descr="Rectangle: Click to edit Master text styles&#10;Second level&#10;Third level&#10;Fourth level&#10;Fifth level"/>
          <p:cNvSpPr>
            <a:spLocks noGrp="1" noChangeArrowheads="1"/>
          </p:cNvSpPr>
          <p:nvPr>
            <p:ph type="body" idx="1"/>
          </p:nvPr>
        </p:nvSpPr>
        <p:spPr>
          <a:xfrm>
            <a:off x="838200" y="1371600"/>
            <a:ext cx="7772400" cy="4114800"/>
          </a:xfrm>
        </p:spPr>
        <p:txBody>
          <a:bodyPr/>
          <a:lstStyle/>
          <a:p>
            <a:pPr eaLnBrk="1" hangingPunct="1">
              <a:lnSpc>
                <a:spcPct val="90000"/>
              </a:lnSpc>
            </a:pPr>
            <a:r>
              <a:rPr lang="en-US" sz="2800" smtClean="0">
                <a:latin typeface="Arial" charset="0"/>
              </a:rPr>
              <a:t>The two things working in favor of diesel engines are better fuel economy and longer engine life. Both of these advantages mean that, over the life of the engine, you will tend to save money with a diesel. However, you also have to take the initial high cost of the engine into account. You have to own and operate a diesel engine for a fairly long time before the fuel economy overcomes the increased purchase price of the engine. The equation works great in a big diesel tractor-trailer rig that is running 400 miles every day, but it is not nearly so beneficial in a passenger car. </a:t>
            </a:r>
            <a:endParaRPr lang="en-US" sz="2800" smtClean="0"/>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BAE0A284-31DA-42B9-A6A2-3BE282FCCF64}" type="slidenum">
              <a:rPr lang="en-US" sz="1400"/>
              <a:pPr eaLnBrk="1" hangingPunct="1"/>
              <a:t>37</a:t>
            </a:fld>
            <a:endParaRPr lang="en-US" sz="1400"/>
          </a:p>
        </p:txBody>
      </p:sp>
      <p:sp>
        <p:nvSpPr>
          <p:cNvPr id="39939" name="Rectangle 2"/>
          <p:cNvSpPr>
            <a:spLocks noGrp="1" noChangeArrowheads="1"/>
          </p:cNvSpPr>
          <p:nvPr>
            <p:ph type="title"/>
          </p:nvPr>
        </p:nvSpPr>
        <p:spPr/>
        <p:txBody>
          <a:bodyPr/>
          <a:lstStyle/>
          <a:p>
            <a:pPr eaLnBrk="1" hangingPunct="1"/>
            <a:r>
              <a:rPr lang="en-US" smtClean="0"/>
              <a:t>The Cycle</a:t>
            </a:r>
          </a:p>
        </p:txBody>
      </p:sp>
      <p:sp>
        <p:nvSpPr>
          <p:cNvPr id="28675"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smtClean="0"/>
              <a:t>How many revolutions of the crankshaft does it take to complete the four strokes?</a:t>
            </a:r>
          </a:p>
          <a:p>
            <a:pPr eaLnBrk="1" hangingPunct="1"/>
            <a:r>
              <a:rPr lang="en-US" smtClean="0"/>
              <a:t>If an engine idles at 500 rpm, how many power strokes occur per minute?</a:t>
            </a:r>
          </a:p>
          <a:p>
            <a:pPr eaLnBrk="1" hangingPunct="1"/>
            <a:r>
              <a:rPr lang="en-US" smtClean="0"/>
              <a:t>How many power strokes per second?</a:t>
            </a:r>
          </a:p>
          <a:p>
            <a:pPr eaLnBrk="1" hangingPunct="1"/>
            <a:r>
              <a:rPr lang="en-US" smtClean="0"/>
              <a:t>How about at 5000 rpm or 10,000 rpm?</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8675">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p:cTn id="13" dur="500" fill="hold"/>
                                        <p:tgtEl>
                                          <p:spTgt spid="28675">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8675">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p:cTn id="19" dur="500" fill="hold"/>
                                        <p:tgtEl>
                                          <p:spTgt spid="28675">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28675">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p:cTn id="25" dur="500" fill="hold"/>
                                        <p:tgtEl>
                                          <p:spTgt spid="28675">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28675">
                                            <p:txEl>
                                              <p:pRg st="3" end="3"/>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85A0F82C-6B25-4137-A286-FAA782745F2A}" type="slidenum">
              <a:rPr lang="en-US" sz="1400"/>
              <a:pPr eaLnBrk="1" hangingPunct="1"/>
              <a:t>4</a:t>
            </a:fld>
            <a:endParaRPr lang="en-US" sz="1400"/>
          </a:p>
        </p:txBody>
      </p:sp>
      <p:sp>
        <p:nvSpPr>
          <p:cNvPr id="6147" name="Rectangle 2"/>
          <p:cNvSpPr>
            <a:spLocks noGrp="1" noChangeArrowheads="1"/>
          </p:cNvSpPr>
          <p:nvPr>
            <p:ph type="title"/>
          </p:nvPr>
        </p:nvSpPr>
        <p:spPr/>
        <p:txBody>
          <a:bodyPr/>
          <a:lstStyle/>
          <a:p>
            <a:pPr eaLnBrk="1" hangingPunct="1"/>
            <a:r>
              <a:rPr lang="en-US" smtClean="0"/>
              <a:t>Basic Parts of the Gasoline Engine</a:t>
            </a:r>
          </a:p>
        </p:txBody>
      </p:sp>
      <p:sp>
        <p:nvSpPr>
          <p:cNvPr id="8195" name="Rectangle 3" descr="Rectangle: Click to edit Master text styles&#10;Second level&#10;Third level&#10;Fourth level&#10;Fifth level"/>
          <p:cNvSpPr>
            <a:spLocks noGrp="1" noChangeArrowheads="1"/>
          </p:cNvSpPr>
          <p:nvPr>
            <p:ph type="body" sz="half" idx="1"/>
          </p:nvPr>
        </p:nvSpPr>
        <p:spPr>
          <a:xfrm>
            <a:off x="838200" y="1524000"/>
            <a:ext cx="3810000" cy="4495800"/>
          </a:xfrm>
        </p:spPr>
        <p:txBody>
          <a:bodyPr/>
          <a:lstStyle/>
          <a:p>
            <a:pPr eaLnBrk="1" hangingPunct="1"/>
            <a:r>
              <a:rPr lang="en-US" smtClean="0"/>
              <a:t>Cylinder block</a:t>
            </a:r>
          </a:p>
          <a:p>
            <a:pPr eaLnBrk="1" hangingPunct="1"/>
            <a:r>
              <a:rPr lang="en-US" smtClean="0"/>
              <a:t>Piston</a:t>
            </a:r>
          </a:p>
          <a:p>
            <a:pPr eaLnBrk="1" hangingPunct="1"/>
            <a:r>
              <a:rPr lang="en-US" smtClean="0"/>
              <a:t>Piston rings</a:t>
            </a:r>
          </a:p>
          <a:p>
            <a:pPr eaLnBrk="1" hangingPunct="1"/>
            <a:r>
              <a:rPr lang="en-US" smtClean="0"/>
              <a:t>Piston pin</a:t>
            </a:r>
          </a:p>
          <a:p>
            <a:pPr eaLnBrk="1" hangingPunct="1"/>
            <a:r>
              <a:rPr lang="en-US" smtClean="0"/>
              <a:t>Connecting rod</a:t>
            </a:r>
          </a:p>
          <a:p>
            <a:pPr eaLnBrk="1" hangingPunct="1"/>
            <a:r>
              <a:rPr lang="en-US" smtClean="0"/>
              <a:t>Crankshaft</a:t>
            </a:r>
          </a:p>
        </p:txBody>
      </p:sp>
      <p:sp>
        <p:nvSpPr>
          <p:cNvPr id="8196" name="Rectangle 4" descr="Rectangle: Click to edit Master text styles&#10;Second level&#10;Third level&#10;Fourth level&#10;Fifth level"/>
          <p:cNvSpPr>
            <a:spLocks noGrp="1" noChangeArrowheads="1"/>
          </p:cNvSpPr>
          <p:nvPr>
            <p:ph type="body" sz="half" idx="2"/>
          </p:nvPr>
        </p:nvSpPr>
        <p:spPr>
          <a:xfrm>
            <a:off x="4800600" y="1524000"/>
            <a:ext cx="3810000" cy="4495800"/>
          </a:xfrm>
        </p:spPr>
        <p:txBody>
          <a:bodyPr/>
          <a:lstStyle/>
          <a:p>
            <a:pPr eaLnBrk="1" hangingPunct="1"/>
            <a:r>
              <a:rPr lang="en-US" smtClean="0"/>
              <a:t>Cylinder head</a:t>
            </a:r>
          </a:p>
          <a:p>
            <a:pPr eaLnBrk="1" hangingPunct="1"/>
            <a:r>
              <a:rPr lang="en-US" smtClean="0"/>
              <a:t>Intake valve</a:t>
            </a:r>
          </a:p>
          <a:p>
            <a:pPr eaLnBrk="1" hangingPunct="1"/>
            <a:r>
              <a:rPr lang="en-US" smtClean="0"/>
              <a:t>Exhaust valve</a:t>
            </a:r>
          </a:p>
          <a:p>
            <a:pPr eaLnBrk="1" hangingPunct="1"/>
            <a:r>
              <a:rPr lang="en-US" smtClean="0"/>
              <a:t>Camshaft</a:t>
            </a:r>
          </a:p>
          <a:p>
            <a:pPr eaLnBrk="1" hangingPunct="1"/>
            <a:r>
              <a:rPr lang="en-US" smtClean="0"/>
              <a:t>Timing gears</a:t>
            </a:r>
          </a:p>
          <a:p>
            <a:pPr eaLnBrk="1" hangingPunct="1"/>
            <a:r>
              <a:rPr lang="en-US" smtClean="0"/>
              <a:t>Spark plug</a:t>
            </a:r>
          </a:p>
        </p:txBody>
      </p:sp>
      <p:pic>
        <p:nvPicPr>
          <p:cNvPr id="6150" name="Picture 5" descr="pic eng p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41838"/>
            <a:ext cx="45720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819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FEA2E118-0AB7-4507-AED4-B0985E6F8DBD}" type="slidenum">
              <a:rPr lang="en-US" sz="1400"/>
              <a:pPr eaLnBrk="1" hangingPunct="1"/>
              <a:t>5</a:t>
            </a:fld>
            <a:endParaRPr lang="en-US" sz="1400"/>
          </a:p>
        </p:txBody>
      </p:sp>
      <p:sp>
        <p:nvSpPr>
          <p:cNvPr id="7171" name="Rectangle 2"/>
          <p:cNvSpPr>
            <a:spLocks noGrp="1" noChangeArrowheads="1"/>
          </p:cNvSpPr>
          <p:nvPr>
            <p:ph type="title"/>
          </p:nvPr>
        </p:nvSpPr>
        <p:spPr/>
        <p:txBody>
          <a:bodyPr/>
          <a:lstStyle/>
          <a:p>
            <a:pPr eaLnBrk="1" hangingPunct="1"/>
            <a:r>
              <a:rPr lang="en-US" smtClean="0"/>
              <a:t>Cylinder Block</a:t>
            </a:r>
          </a:p>
        </p:txBody>
      </p:sp>
      <p:sp>
        <p:nvSpPr>
          <p:cNvPr id="7172" name="Rectangle 3" descr="Rectangle: Click to edit Master text styles&#10;Second level&#10;Third level&#10;Fourth level&#10;Fifth level"/>
          <p:cNvSpPr>
            <a:spLocks noGrp="1" noChangeArrowheads="1"/>
          </p:cNvSpPr>
          <p:nvPr>
            <p:ph type="body" sz="half" idx="1"/>
          </p:nvPr>
        </p:nvSpPr>
        <p:spPr>
          <a:xfrm>
            <a:off x="838200" y="2590800"/>
            <a:ext cx="3810000" cy="3429000"/>
          </a:xfrm>
        </p:spPr>
        <p:txBody>
          <a:bodyPr/>
          <a:lstStyle/>
          <a:p>
            <a:pPr eaLnBrk="1" hangingPunct="1"/>
            <a:r>
              <a:rPr lang="en-US" sz="2800" smtClean="0"/>
              <a:t>Basic frame of gasoline engine.</a:t>
            </a:r>
          </a:p>
          <a:p>
            <a:pPr eaLnBrk="1" hangingPunct="1"/>
            <a:r>
              <a:rPr lang="en-US" sz="2800" smtClean="0"/>
              <a:t>Contains the cylinder.</a:t>
            </a:r>
          </a:p>
        </p:txBody>
      </p:sp>
      <p:pic>
        <p:nvPicPr>
          <p:cNvPr id="7173" name="Picture 6" descr="pic block"/>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00600" y="2201863"/>
            <a:ext cx="3810000" cy="3519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E44355AB-9B64-48A8-B16F-FDAC369A9939}" type="slidenum">
              <a:rPr lang="en-US" sz="1400"/>
              <a:pPr eaLnBrk="1" hangingPunct="1"/>
              <a:t>6</a:t>
            </a:fld>
            <a:endParaRPr lang="en-US" sz="1400"/>
          </a:p>
        </p:txBody>
      </p:sp>
      <p:sp>
        <p:nvSpPr>
          <p:cNvPr id="8195" name="Rectangle 2"/>
          <p:cNvSpPr>
            <a:spLocks noGrp="1" noChangeArrowheads="1"/>
          </p:cNvSpPr>
          <p:nvPr>
            <p:ph type="title"/>
          </p:nvPr>
        </p:nvSpPr>
        <p:spPr/>
        <p:txBody>
          <a:bodyPr/>
          <a:lstStyle/>
          <a:p>
            <a:pPr eaLnBrk="1" hangingPunct="1"/>
            <a:r>
              <a:rPr lang="en-US" smtClean="0"/>
              <a:t>Piston</a:t>
            </a:r>
          </a:p>
        </p:txBody>
      </p:sp>
      <p:sp>
        <p:nvSpPr>
          <p:cNvPr id="8196" name="Rectangle 4" descr="Rectangle: Click to edit Master text styles&#10;Second level&#10;Third level&#10;Fourth level&#10;Fifth level"/>
          <p:cNvSpPr>
            <a:spLocks noGrp="1" noChangeArrowheads="1"/>
          </p:cNvSpPr>
          <p:nvPr>
            <p:ph type="body" sz="half" idx="2"/>
          </p:nvPr>
        </p:nvSpPr>
        <p:spPr>
          <a:xfrm>
            <a:off x="4800600" y="2819400"/>
            <a:ext cx="3810000" cy="3200400"/>
          </a:xfrm>
        </p:spPr>
        <p:txBody>
          <a:bodyPr/>
          <a:lstStyle/>
          <a:p>
            <a:pPr eaLnBrk="1" hangingPunct="1"/>
            <a:r>
              <a:rPr lang="en-US" sz="2800" smtClean="0"/>
              <a:t>A sliding plug that harnesses the force of the burning gases in the cylinder.</a:t>
            </a:r>
          </a:p>
        </p:txBody>
      </p:sp>
      <p:pic>
        <p:nvPicPr>
          <p:cNvPr id="8197" name="Picture 6" descr="pic pistons2"/>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838200" y="2552700"/>
            <a:ext cx="38100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33528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21CDD857-CE6F-415C-B612-F73FF898F746}" type="slidenum">
              <a:rPr lang="en-US" sz="1400"/>
              <a:pPr eaLnBrk="1" hangingPunct="1"/>
              <a:t>7</a:t>
            </a:fld>
            <a:endParaRPr lang="en-US" sz="1400"/>
          </a:p>
        </p:txBody>
      </p:sp>
      <p:sp>
        <p:nvSpPr>
          <p:cNvPr id="9219" name="Rectangle 2"/>
          <p:cNvSpPr>
            <a:spLocks noGrp="1" noChangeArrowheads="1"/>
          </p:cNvSpPr>
          <p:nvPr>
            <p:ph type="title"/>
          </p:nvPr>
        </p:nvSpPr>
        <p:spPr/>
        <p:txBody>
          <a:bodyPr/>
          <a:lstStyle/>
          <a:p>
            <a:pPr eaLnBrk="1" hangingPunct="1"/>
            <a:r>
              <a:rPr lang="en-US" smtClean="0"/>
              <a:t>Piston Rings</a:t>
            </a:r>
          </a:p>
        </p:txBody>
      </p:sp>
      <p:sp>
        <p:nvSpPr>
          <p:cNvPr id="9220" name="Rectangle 3" descr="Rectangle: Click to edit Master text styles&#10;Second level&#10;Third level&#10;Fourth level&#10;Fifth level"/>
          <p:cNvSpPr>
            <a:spLocks noGrp="1" noChangeArrowheads="1"/>
          </p:cNvSpPr>
          <p:nvPr>
            <p:ph type="body" sz="half" idx="1"/>
          </p:nvPr>
        </p:nvSpPr>
        <p:spPr>
          <a:xfrm>
            <a:off x="762000" y="1600200"/>
            <a:ext cx="3810000" cy="3581400"/>
          </a:xfrm>
        </p:spPr>
        <p:txBody>
          <a:bodyPr/>
          <a:lstStyle/>
          <a:p>
            <a:pPr eaLnBrk="1" hangingPunct="1"/>
            <a:r>
              <a:rPr lang="en-US" sz="2800" smtClean="0"/>
              <a:t>The rings seal the compression gases above the piston keep the oil below the piston rings.</a:t>
            </a:r>
          </a:p>
        </p:txBody>
      </p:sp>
      <p:pic>
        <p:nvPicPr>
          <p:cNvPr id="9221" name="Picture 6" descr="pic rings"/>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00600" y="2085975"/>
            <a:ext cx="3810000" cy="3752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0"/>
            <a:ext cx="3810000" cy="2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3DB806F3-7FC0-413C-857B-09939AB822F3}" type="slidenum">
              <a:rPr lang="en-US" sz="1400"/>
              <a:pPr eaLnBrk="1" hangingPunct="1"/>
              <a:t>8</a:t>
            </a:fld>
            <a:endParaRPr lang="en-US" sz="1400"/>
          </a:p>
        </p:txBody>
      </p:sp>
      <p:sp>
        <p:nvSpPr>
          <p:cNvPr id="10243" name="Rectangle 2"/>
          <p:cNvSpPr>
            <a:spLocks noGrp="1" noChangeArrowheads="1"/>
          </p:cNvSpPr>
          <p:nvPr>
            <p:ph type="title"/>
          </p:nvPr>
        </p:nvSpPr>
        <p:spPr/>
        <p:txBody>
          <a:bodyPr/>
          <a:lstStyle/>
          <a:p>
            <a:pPr eaLnBrk="1" hangingPunct="1"/>
            <a:r>
              <a:rPr lang="en-US" smtClean="0"/>
              <a:t>Piston Pins</a:t>
            </a:r>
          </a:p>
        </p:txBody>
      </p:sp>
      <p:sp>
        <p:nvSpPr>
          <p:cNvPr id="10244" name="Rectangle 4" descr="Rectangle: Click to edit Master text styles&#10;Second level&#10;Third level&#10;Fourth level&#10;Fifth level"/>
          <p:cNvSpPr>
            <a:spLocks noGrp="1" noChangeArrowheads="1"/>
          </p:cNvSpPr>
          <p:nvPr>
            <p:ph type="body" sz="half" idx="2"/>
          </p:nvPr>
        </p:nvSpPr>
        <p:spPr/>
        <p:txBody>
          <a:bodyPr/>
          <a:lstStyle/>
          <a:p>
            <a:pPr eaLnBrk="1" hangingPunct="1"/>
            <a:r>
              <a:rPr lang="en-US" sz="2800" smtClean="0"/>
              <a:t>Also known as the wrist pin, it connects the piston to the small end of the connecting rod.</a:t>
            </a:r>
          </a:p>
          <a:p>
            <a:pPr eaLnBrk="1" hangingPunct="1"/>
            <a:r>
              <a:rPr lang="en-US" sz="2800" smtClean="0"/>
              <a:t>It transfers the force and allows the rod to swing back and forth.</a:t>
            </a:r>
          </a:p>
        </p:txBody>
      </p:sp>
      <p:pic>
        <p:nvPicPr>
          <p:cNvPr id="10245" name="Picture 6" descr="pic wrist pin"/>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838200" y="2401888"/>
            <a:ext cx="3810000" cy="3119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a:noFill/>
        </p:spPr>
        <p:txBody>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pPr eaLnBrk="1" hangingPunct="1"/>
            <a:fld id="{0C529C44-F4ED-4DF3-8B3B-9F9045E76D24}" type="slidenum">
              <a:rPr lang="en-US" sz="1400"/>
              <a:pPr eaLnBrk="1" hangingPunct="1"/>
              <a:t>9</a:t>
            </a:fld>
            <a:endParaRPr lang="en-US" sz="1400"/>
          </a:p>
        </p:txBody>
      </p:sp>
      <p:sp>
        <p:nvSpPr>
          <p:cNvPr id="11267" name="Rectangle 2"/>
          <p:cNvSpPr>
            <a:spLocks noGrp="1" noChangeArrowheads="1"/>
          </p:cNvSpPr>
          <p:nvPr>
            <p:ph type="title"/>
          </p:nvPr>
        </p:nvSpPr>
        <p:spPr/>
        <p:txBody>
          <a:bodyPr/>
          <a:lstStyle/>
          <a:p>
            <a:pPr eaLnBrk="1" hangingPunct="1"/>
            <a:r>
              <a:rPr lang="en-US" smtClean="0"/>
              <a:t>Connecting Rod</a:t>
            </a:r>
          </a:p>
        </p:txBody>
      </p:sp>
      <p:sp>
        <p:nvSpPr>
          <p:cNvPr id="11268" name="Rectangle 3" descr="Rectangle: Click to edit Master text styles&#10;Second level&#10;Third level&#10;Fourth level&#10;Fifth level"/>
          <p:cNvSpPr>
            <a:spLocks noGrp="1" noChangeArrowheads="1"/>
          </p:cNvSpPr>
          <p:nvPr>
            <p:ph type="body" sz="half" idx="1"/>
          </p:nvPr>
        </p:nvSpPr>
        <p:spPr/>
        <p:txBody>
          <a:bodyPr/>
          <a:lstStyle/>
          <a:p>
            <a:pPr eaLnBrk="1" hangingPunct="1"/>
            <a:r>
              <a:rPr lang="en-US" sz="2800" smtClean="0"/>
              <a:t>Connects the piston and piston pin to the crankshaft.</a:t>
            </a:r>
          </a:p>
        </p:txBody>
      </p:sp>
      <p:pic>
        <p:nvPicPr>
          <p:cNvPr id="11269" name="Picture 6" descr="pic connectrod"/>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00600" y="2154238"/>
            <a:ext cx="3810000" cy="3614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76600"/>
            <a:ext cx="24193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d"/>
  </p:transition>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387</TotalTime>
  <Words>931</Words>
  <Application>Microsoft Office PowerPoint</Application>
  <PresentationFormat>On-screen Show (4:3)</PresentationFormat>
  <Paragraphs>154</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Tahoma</vt:lpstr>
      <vt:lpstr>Arial</vt:lpstr>
      <vt:lpstr>Wingdings</vt:lpstr>
      <vt:lpstr>Times New Roman</vt:lpstr>
      <vt:lpstr>Blueprint</vt:lpstr>
      <vt:lpstr>PowerPoint Presentation</vt:lpstr>
      <vt:lpstr>Physical Principles related to Engine Operation</vt:lpstr>
      <vt:lpstr>Energy Conversion</vt:lpstr>
      <vt:lpstr>Basic Parts of the Gasoline Engine</vt:lpstr>
      <vt:lpstr>Cylinder Block</vt:lpstr>
      <vt:lpstr>Piston</vt:lpstr>
      <vt:lpstr>Piston Rings</vt:lpstr>
      <vt:lpstr>Piston Pins</vt:lpstr>
      <vt:lpstr>Connecting Rod</vt:lpstr>
      <vt:lpstr>Crankshaft</vt:lpstr>
      <vt:lpstr>V Crank VS W Crank</vt:lpstr>
      <vt:lpstr>Flywheel</vt:lpstr>
      <vt:lpstr>Lower End Action</vt:lpstr>
      <vt:lpstr>Cylinder Head</vt:lpstr>
      <vt:lpstr>W Head</vt:lpstr>
      <vt:lpstr>Intake and Exhaust Valves</vt:lpstr>
      <vt:lpstr>Camshaft</vt:lpstr>
      <vt:lpstr>Timing Gears</vt:lpstr>
      <vt:lpstr>Spark Plug</vt:lpstr>
      <vt:lpstr>Engine Related Terms</vt:lpstr>
      <vt:lpstr>Four Stroke Cycle</vt:lpstr>
      <vt:lpstr>Intake Stroke</vt:lpstr>
      <vt:lpstr>Compression Stroke</vt:lpstr>
      <vt:lpstr>Power Stroke</vt:lpstr>
      <vt:lpstr>Exhaust Stroke</vt:lpstr>
      <vt:lpstr>Four Stroke Cycle Animation</vt:lpstr>
      <vt:lpstr>Two Stroke Animation</vt:lpstr>
      <vt:lpstr>Rotary Engine</vt:lpstr>
      <vt:lpstr>Diesel Animation </vt:lpstr>
      <vt:lpstr>Diesel 2 stroke</vt:lpstr>
      <vt:lpstr>Diesel</vt:lpstr>
      <vt:lpstr>Why not diesel?</vt:lpstr>
      <vt:lpstr>Why not diesel?</vt:lpstr>
      <vt:lpstr>Why not diesel?</vt:lpstr>
      <vt:lpstr>Why not diesel?</vt:lpstr>
      <vt:lpstr>Advantages</vt:lpstr>
      <vt:lpstr>The Cycle</vt:lpstr>
    </vt:vector>
  </TitlesOfParts>
  <Company>TOWNSHIP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Stroke Cycle Animation</dc:title>
  <dc:creator>A satisfied Microsoft Office User</dc:creator>
  <cp:lastModifiedBy>Teacher E-Solutions</cp:lastModifiedBy>
  <cp:revision>38</cp:revision>
  <dcterms:created xsi:type="dcterms:W3CDTF">2000-02-02T16:58:14Z</dcterms:created>
  <dcterms:modified xsi:type="dcterms:W3CDTF">2019-01-15T12:43:31Z</dcterms:modified>
</cp:coreProperties>
</file>