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8" r:id="rId3"/>
    <p:sldId id="256" r:id="rId4"/>
    <p:sldId id="257" r:id="rId5"/>
    <p:sldId id="258" r:id="rId6"/>
    <p:sldId id="259" r:id="rId7"/>
    <p:sldId id="269" r:id="rId8"/>
    <p:sldId id="262" r:id="rId9"/>
    <p:sldId id="263" r:id="rId10"/>
    <p:sldId id="264" r:id="rId11"/>
    <p:sldId id="261" r:id="rId12"/>
    <p:sldId id="260" r:id="rId13"/>
    <p:sldId id="265" r:id="rId14"/>
    <p:sldId id="267" r:id="rId15"/>
    <p:sldId id="270" r:id="rId16"/>
    <p:sldId id="271" r:id="rId17"/>
    <p:sldId id="266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00"/>
    <a:srgbClr val="3333FF"/>
    <a:srgbClr val="33CC33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58310-AB28-4133-BE85-37B92BB151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29336"/>
      </p:ext>
    </p:extLst>
  </p:cSld>
  <p:clrMapOvr>
    <a:masterClrMapping/>
  </p:clrMapOvr>
  <p:transition spd="med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152FB-7AD7-420B-B38E-64DB29C364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319266"/>
      </p:ext>
    </p:extLst>
  </p:cSld>
  <p:clrMapOvr>
    <a:masterClrMapping/>
  </p:clrMapOvr>
  <p:transition spd="med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20E5C-D8BE-49E4-BFBD-ACAFB00DE9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41496"/>
      </p:ext>
    </p:extLst>
  </p:cSld>
  <p:clrMapOvr>
    <a:masterClrMapping/>
  </p:clrMapOvr>
  <p:transition spd="med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7BF3F-212D-42CD-BFE8-302A008AB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720409"/>
      </p:ext>
    </p:extLst>
  </p:cSld>
  <p:clrMapOvr>
    <a:masterClrMapping/>
  </p:clrMapOvr>
  <p:transition spd="med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A6E5A-AEFF-4B01-AC1C-ED5251B69B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20394"/>
      </p:ext>
    </p:extLst>
  </p:cSld>
  <p:clrMapOvr>
    <a:masterClrMapping/>
  </p:clrMapOvr>
  <p:transition spd="med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F8165-AA36-41D1-9146-0DBF7E04EA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11795"/>
      </p:ext>
    </p:extLst>
  </p:cSld>
  <p:clrMapOvr>
    <a:masterClrMapping/>
  </p:clrMapOvr>
  <p:transition spd="med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F7D38-B777-4D95-806E-DFF16EA58D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87939"/>
      </p:ext>
    </p:extLst>
  </p:cSld>
  <p:clrMapOvr>
    <a:masterClrMapping/>
  </p:clrMapOvr>
  <p:transition spd="med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4DA75-8813-4557-BB04-6F7B06F656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05952"/>
      </p:ext>
    </p:extLst>
  </p:cSld>
  <p:clrMapOvr>
    <a:masterClrMapping/>
  </p:clrMapOvr>
  <p:transition spd="med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FDAE0-B4B4-4E05-A194-1B810AF73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191356"/>
      </p:ext>
    </p:extLst>
  </p:cSld>
  <p:clrMapOvr>
    <a:masterClrMapping/>
  </p:clrMapOvr>
  <p:transition spd="med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CE23-C55A-4156-BCB7-91728BD3C5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624806"/>
      </p:ext>
    </p:extLst>
  </p:cSld>
  <p:clrMapOvr>
    <a:masterClrMapping/>
  </p:clrMapOvr>
  <p:transition spd="med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9F00-3145-484C-B091-DB7B29AEB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878170"/>
      </p:ext>
    </p:extLst>
  </p:cSld>
  <p:clrMapOvr>
    <a:masterClrMapping/>
  </p:clrMapOvr>
  <p:transition spd="med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A1E303-CAF9-4FC5-B650-64B96AAC58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Adele T\My Documents\My Pictures\plants and animals science\March0201.jpg"/>
          <p:cNvPicPr>
            <a:picLocks noChangeAspect="1" noChangeArrowheads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977900"/>
            <a:ext cx="6527800" cy="4902200"/>
          </a:xfrm>
          <a:prstGeom prst="rect">
            <a:avLst/>
          </a:prstGeom>
          <a:noFill/>
          <a:ln w="57150" cmpd="thickThin">
            <a:solidFill>
              <a:srgbClr val="33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678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oper Black" pitchFamily="18" charset="0"/>
              </a:rPr>
              <a:t>Life at the pond</a:t>
            </a:r>
          </a:p>
        </p:txBody>
      </p:sp>
      <p:sp>
        <p:nvSpPr>
          <p:cNvPr id="18436" name="Cloud"/>
          <p:cNvSpPr>
            <a:spLocks noChangeAspect="1" noEditPoints="1" noChangeArrowheads="1"/>
          </p:cNvSpPr>
          <p:nvPr/>
        </p:nvSpPr>
        <p:spPr bwMode="auto">
          <a:xfrm>
            <a:off x="0" y="4038600"/>
            <a:ext cx="3124200" cy="2600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38200" y="4495800"/>
            <a:ext cx="2057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What things do you think you would find in a pond?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C:\Documents and Settings\Adele T\My Documents\My Pictures\plants and animals science\Tadpol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324600" cy="4267200"/>
          </a:xfrm>
          <a:prstGeom prst="rect">
            <a:avLst/>
          </a:prstGeom>
          <a:noFill/>
          <a:ln w="76200" cmpd="tri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C:\Documents and Settings\Adele T\My Documents\My Pictures\plants and animals science\Tadpol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2444750"/>
            <a:ext cx="64897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Adele T\My Documents\My Pictures\plants and animals science\TadpoleShortLe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333500"/>
            <a:ext cx="835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ele T\My Documents\My Pictures\plants and animals science\Leg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701800"/>
            <a:ext cx="735330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228600"/>
            <a:ext cx="7543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rgbClr val="3333FF"/>
                </a:solidFill>
                <a:latin typeface="Comic Sans MS" pitchFamily="66" charset="0"/>
              </a:rPr>
              <a:t>What has happened to the tadpole?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Adele T\My Documents\My Pictures\plants and animals science\FrontL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1631950"/>
            <a:ext cx="709930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Adele T\My Documents\My Pictures\plants and animals science\Fro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762000"/>
            <a:ext cx="69723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924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solidFill>
                  <a:srgbClr val="009900"/>
                </a:solidFill>
                <a:latin typeface="Goudy Stout" pitchFamily="18" charset="0"/>
              </a:rPr>
              <a:t>What is the tadpole beginning to look like?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Adele T\My Documents\My Pictures\plants and animals science\Frogle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1733550"/>
            <a:ext cx="62230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Adele T\My Documents\My Pictures\plants and animals science\July04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365250"/>
            <a:ext cx="5842000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52400" y="228600"/>
            <a:ext cx="3657600" cy="2209800"/>
          </a:xfrm>
          <a:prstGeom prst="wedgeRoundRectCallout">
            <a:avLst>
              <a:gd name="adj1" fmla="val 51694"/>
              <a:gd name="adj2" fmla="val 7097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3200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  <a:latin typeface="Comic Sans MS" pitchFamily="66" charset="0"/>
              </a:rPr>
              <a:t>I hope you enjoyed the show all about my life. What things can you remember?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  <p:bldP spid="122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ele T\My Documents\My Pictures\plants and animals science\frogspawn_456x3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1417638"/>
            <a:ext cx="521176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477000" y="381000"/>
            <a:ext cx="2438400" cy="3505200"/>
          </a:xfrm>
          <a:prstGeom prst="wedgeRoundRectCallout">
            <a:avLst>
              <a:gd name="adj1" fmla="val -80662"/>
              <a:gd name="adj2" fmla="val 27218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705600" y="685800"/>
            <a:ext cx="2057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Franklin Gothic Demi" pitchFamily="34" charset="0"/>
              </a:rPr>
              <a:t>These are my babies. They are like eggs but have a special name. Do you know what they are called?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  <p:bldP spid="143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ele T\My Documents\My Pictures\plants and animals science\Frogspawn_close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90500"/>
            <a:ext cx="84582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4" name="Picture 4" descr="C:\Documents and Settings\Adele T\My Documents\My Pictures\plants and animals science\Frogspaw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977900"/>
            <a:ext cx="652780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:\Documents and Settings\Adele T\My Documents\My Pictures\plants and animals science\frogspawn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977900"/>
            <a:ext cx="652780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4400" y="228600"/>
            <a:ext cx="7391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8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0"/>
              </a:rPr>
              <a:t>DO YOU NOTICE ANY CHANGES?</a:t>
            </a: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ele T\My Documents\My Pictures\plants and animals science\frogspawn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977900"/>
            <a:ext cx="652780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ele T\My Documents\My Pictures\plants and animals science\FeedingFrenz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977900"/>
            <a:ext cx="652780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C:\Documents and Settings\Adele T\My Documents\My Pictures\plants and animals science\Tadpol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568450"/>
            <a:ext cx="541020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C:\Documents and Settings\Adele T\My Documents\My Pictures\plants and animals science\Tadpol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819150"/>
            <a:ext cx="38481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" y="533400"/>
            <a:ext cx="25908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000">
                <a:solidFill>
                  <a:srgbClr val="0066CC"/>
                </a:solidFill>
                <a:latin typeface="Arial Rounded MT Bold" pitchFamily="34" charset="0"/>
              </a:rPr>
              <a:t>Look closely at the tadpoles.What can you see?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87</Words>
  <Application>Microsoft Office PowerPoint</Application>
  <PresentationFormat>On-screen Show (4:3)</PresentationFormat>
  <Paragraphs>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Times New Roman</vt:lpstr>
      <vt:lpstr>Arial</vt:lpstr>
      <vt:lpstr>Calibri</vt:lpstr>
      <vt:lpstr>Cooper Black</vt:lpstr>
      <vt:lpstr>Franklin Gothic Demi</vt:lpstr>
      <vt:lpstr>Tempus Sans ITC</vt:lpstr>
      <vt:lpstr>Arial Rounded MT Bold</vt:lpstr>
      <vt:lpstr>Comic Sans MS</vt:lpstr>
      <vt:lpstr>Goudy Stout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</dc:creator>
  <cp:lastModifiedBy>Teacher E-Solutions</cp:lastModifiedBy>
  <cp:revision>3</cp:revision>
  <dcterms:created xsi:type="dcterms:W3CDTF">2007-03-31T11:42:15Z</dcterms:created>
  <dcterms:modified xsi:type="dcterms:W3CDTF">2019-01-18T17:16:42Z</dcterms:modified>
</cp:coreProperties>
</file>