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6600CC"/>
    <a:srgbClr val="FF6600"/>
    <a:srgbClr val="FF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B0179-A117-415D-B9F8-51DFD42880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1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FF02D-9FC7-40A6-B344-D340921AED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9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4E07A-DACF-42BA-A33A-8A147EB6A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9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00D80-5808-40D1-99F2-93EBC764D2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8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C958-DF65-4E85-A21A-96B134932C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80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DD6F2-E401-45F7-9CE7-1661EAB32C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61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2EB21-E568-4B06-BD13-CB138B28688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6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D2398-B1C8-4AC9-B344-9AF5E6521C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1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B8F76-E651-438D-AE67-664C30F696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6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599B1-3BB6-43EE-AA39-D74DE84275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86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D29DB-E8FF-4E64-AFBE-74287AF500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F421C1-459B-4AE9-B231-0AEB06BF4C3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15.jpeg"/><Relationship Id="rId4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219200"/>
          </a:xfrm>
        </p:spPr>
        <p:txBody>
          <a:bodyPr/>
          <a:lstStyle/>
          <a:p>
            <a:r>
              <a:rPr lang="en-GB" b="1" u="sng">
                <a:solidFill>
                  <a:srgbClr val="FF3300"/>
                </a:solidFill>
                <a:latin typeface="Comic Sans MS" pitchFamily="66" charset="0"/>
              </a:rPr>
              <a:t>Fruit and Vegetables</a:t>
            </a:r>
          </a:p>
        </p:txBody>
      </p:sp>
      <p:pic>
        <p:nvPicPr>
          <p:cNvPr id="2052" name="Picture 4" descr="fruit-basket-15c-240x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2286000" cy="1876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reen-l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1620838" cy="1752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lem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77"/>
          <a:stretch>
            <a:fillRect/>
          </a:stretch>
        </p:blipFill>
        <p:spPr bwMode="auto">
          <a:xfrm>
            <a:off x="4648200" y="4724400"/>
            <a:ext cx="1679575" cy="1357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H02772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"/>
            <a:ext cx="2895600" cy="223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PH03652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62400"/>
            <a:ext cx="2286000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j017795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0"/>
            <a:ext cx="19812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j017807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2362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543800" cy="12192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2800" b="1">
                <a:solidFill>
                  <a:srgbClr val="FF3300"/>
                </a:solidFill>
                <a:latin typeface="Comic Sans MS" pitchFamily="66" charset="0"/>
              </a:rPr>
              <a:t>How many pieces of fruit and vegetables have you eaten today?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543800" cy="838200"/>
          </a:xfrm>
        </p:spPr>
        <p:txBody>
          <a:bodyPr/>
          <a:lstStyle/>
          <a:p>
            <a:pPr>
              <a:buFontTx/>
              <a:buNone/>
            </a:pPr>
            <a:endParaRPr lang="en-GB" sz="100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sz="2800">
                <a:solidFill>
                  <a:srgbClr val="000000"/>
                </a:solidFill>
                <a:latin typeface="Comic Sans MS" pitchFamily="66" charset="0"/>
              </a:rPr>
              <a:t>To be healthier and live longer.</a:t>
            </a: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  <a:p>
            <a:endParaRPr lang="en-GB" sz="2400">
              <a:latin typeface="Comic Sans MS" pitchFamily="66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14600" y="1828800"/>
            <a:ext cx="6019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b="1">
                <a:solidFill>
                  <a:srgbClr val="6600CC"/>
                </a:solidFill>
                <a:latin typeface="Comic Sans MS" pitchFamily="66" charset="0"/>
              </a:rPr>
              <a:t>Why do you think we should eat fruit and vegetables?</a:t>
            </a:r>
            <a:endParaRPr lang="en-GB" b="1">
              <a:solidFill>
                <a:srgbClr val="6600CC"/>
              </a:solidFill>
              <a:latin typeface="Comic Sans MS" pitchFamily="66" charset="0"/>
            </a:endParaRPr>
          </a:p>
        </p:txBody>
      </p:sp>
      <p:pic>
        <p:nvPicPr>
          <p:cNvPr id="3079" name="Picture 7" descr="green_cabb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1611313" cy="11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yellow-fr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5" b="1814"/>
          <a:stretch>
            <a:fillRect/>
          </a:stretch>
        </p:blipFill>
        <p:spPr bwMode="auto">
          <a:xfrm>
            <a:off x="7467600" y="0"/>
            <a:ext cx="1676400" cy="171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BD0946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14800"/>
            <a:ext cx="2895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PH02451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53000"/>
            <a:ext cx="2362200" cy="157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PH03401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xfrm>
            <a:off x="152400" y="4876800"/>
            <a:ext cx="1828800" cy="163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j02893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14600"/>
            <a:ext cx="18256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6600"/>
                </a:solidFill>
                <a:latin typeface="Comic Sans MS" pitchFamily="66" charset="0"/>
              </a:rPr>
              <a:t>Can you name these fruit and vegetables?</a:t>
            </a:r>
          </a:p>
        </p:txBody>
      </p:sp>
      <p:pic>
        <p:nvPicPr>
          <p:cNvPr id="6147" name="Picture 3" descr="ban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1889125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omato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19200"/>
            <a:ext cx="31623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lem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19200"/>
            <a:ext cx="1679575" cy="219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yellow-fru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43400"/>
            <a:ext cx="2327275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BD08879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2971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j040058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10000"/>
            <a:ext cx="1476375" cy="24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990600" y="6172200"/>
            <a:ext cx="1371600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apple</a:t>
            </a: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4953000" y="762000"/>
            <a:ext cx="1371600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tomato</a:t>
            </a: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7239000" y="3429000"/>
            <a:ext cx="1371600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lemon</a:t>
            </a: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762000" y="3733800"/>
            <a:ext cx="1371600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banana</a:t>
            </a:r>
          </a:p>
        </p:txBody>
      </p:sp>
      <p:sp>
        <p:nvSpPr>
          <p:cNvPr id="6157" name="WordArt 13"/>
          <p:cNvSpPr>
            <a:spLocks noChangeArrowheads="1" noChangeShapeType="1" noTextEdit="1"/>
          </p:cNvSpPr>
          <p:nvPr/>
        </p:nvSpPr>
        <p:spPr bwMode="auto">
          <a:xfrm>
            <a:off x="3962400" y="6248400"/>
            <a:ext cx="1981200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water melon</a:t>
            </a:r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7086600" y="6172200"/>
            <a:ext cx="1371600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papaya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6600"/>
                </a:solidFill>
              </a:rPr>
              <a:t> </a:t>
            </a:r>
            <a:r>
              <a:rPr lang="en-GB" sz="2800" b="1">
                <a:solidFill>
                  <a:srgbClr val="FF6600"/>
                </a:solidFill>
                <a:latin typeface="Comic Sans MS" pitchFamily="66" charset="0"/>
              </a:rPr>
              <a:t>Now try naming these! </a:t>
            </a:r>
          </a:p>
        </p:txBody>
      </p:sp>
      <p:pic>
        <p:nvPicPr>
          <p:cNvPr id="7171" name="Picture 3" descr="j01826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19200"/>
            <a:ext cx="3657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H03386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3581400" cy="246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j02899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j03140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15240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BD0891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43400"/>
            <a:ext cx="183038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304800" y="3200400"/>
            <a:ext cx="1971675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Spring onion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6781800" y="838200"/>
            <a:ext cx="1524000" cy="342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chilli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609600" y="6248400"/>
            <a:ext cx="1971675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raddish</a:t>
            </a: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4953000" y="6248400"/>
            <a:ext cx="1524000" cy="342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mango</a:t>
            </a:r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7315200" y="6248400"/>
            <a:ext cx="1524000" cy="342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coconut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6" grpId="0" animBg="1"/>
      <p:bldP spid="7177" grpId="0" animBg="1"/>
      <p:bldP spid="7178" grpId="0" animBg="1"/>
      <p:bldP spid="7182" grpId="0" animBg="1"/>
      <p:bldP spid="71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algn="l"/>
            <a:r>
              <a:rPr lang="en-GB" sz="2800">
                <a:solidFill>
                  <a:schemeClr val="accent2"/>
                </a:solidFill>
                <a:latin typeface="Comic Sans MS" pitchFamily="66" charset="0"/>
              </a:rPr>
              <a:t>Healthy eating includes eating at least </a:t>
            </a:r>
            <a:r>
              <a:rPr lang="en-GB" sz="2800" b="1" u="sng">
                <a:solidFill>
                  <a:srgbClr val="FF3300"/>
                </a:solidFill>
                <a:latin typeface="Comic Sans MS" pitchFamily="66" charset="0"/>
              </a:rPr>
              <a:t>five </a:t>
            </a:r>
            <a:r>
              <a:rPr lang="en-GB" sz="2800">
                <a:solidFill>
                  <a:schemeClr val="accent2"/>
                </a:solidFill>
                <a:latin typeface="Comic Sans MS" pitchFamily="66" charset="0"/>
              </a:rPr>
              <a:t>portions of fruit and vegetables each day.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91000"/>
            <a:ext cx="7391400" cy="2133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Fruit and vegetables contain vitamins and minerals, which keep our body healthy. </a:t>
            </a:r>
          </a:p>
          <a:p>
            <a:pPr algn="l">
              <a:buFontTx/>
              <a:buChar char="•"/>
            </a:pPr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Fresh, frozen, tinned, or dried varieties of fruit and vegetables and fruit juice are all good for us. </a:t>
            </a:r>
          </a:p>
          <a:p>
            <a:pPr algn="l">
              <a:buFontTx/>
              <a:buChar char="•"/>
            </a:pPr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Fruit and vegetables and fruit juices also contain lots of water and help stop you becoming dehydrated and feeling tired.</a:t>
            </a:r>
          </a:p>
          <a:p>
            <a:endParaRPr lang="en-GB" sz="2000"/>
          </a:p>
        </p:txBody>
      </p:sp>
      <p:pic>
        <p:nvPicPr>
          <p:cNvPr id="5124" name="Picture 4" descr="j01827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1752600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j04024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14478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j01779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r="12122"/>
          <a:stretch>
            <a:fillRect/>
          </a:stretch>
        </p:blipFill>
        <p:spPr bwMode="auto">
          <a:xfrm>
            <a:off x="3657600" y="190500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banan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3" r="7310" b="6218"/>
          <a:stretch>
            <a:fillRect/>
          </a:stretch>
        </p:blipFill>
        <p:spPr bwMode="auto">
          <a:xfrm>
            <a:off x="228600" y="1524000"/>
            <a:ext cx="1600200" cy="237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H02142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371600"/>
            <a:ext cx="13589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76400" y="1905000"/>
            <a:ext cx="5791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Dear God, </a:t>
            </a:r>
            <a:br>
              <a:rPr lang="en-GB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Thank you for the different shapes, colours, smells, and tastes of fruit vegetables. </a:t>
            </a:r>
            <a:br>
              <a:rPr lang="en-GB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Thank you for all the fruit and vegetables growing in fields and gardens. </a:t>
            </a:r>
            <a:br>
              <a:rPr lang="en-GB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Thank you for the people who prepare and cook them for us to enjoy. </a:t>
            </a:r>
            <a:br>
              <a:rPr lang="en-GB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Amen.</a:t>
            </a:r>
            <a:r>
              <a:rPr lang="en-GB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endParaRPr lang="en-GB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8198" name="Picture 6" descr="DD0068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534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Comic Sans MS</vt:lpstr>
      <vt:lpstr>Arial</vt:lpstr>
      <vt:lpstr>Default Design</vt:lpstr>
      <vt:lpstr>Fruit and Vegetables</vt:lpstr>
      <vt:lpstr>How many pieces of fruit and vegetables have you eaten today?</vt:lpstr>
      <vt:lpstr>PowerPoint Presentation</vt:lpstr>
      <vt:lpstr>PowerPoint Presentation</vt:lpstr>
      <vt:lpstr>Healthy eating includes eating at least five portions of fruit and vegetables each day.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and Vegetable day. 05.05.05</dc:title>
  <dc:creator>Nicky</dc:creator>
  <cp:lastModifiedBy>Teacher E-Solutions</cp:lastModifiedBy>
  <cp:revision>3</cp:revision>
  <dcterms:created xsi:type="dcterms:W3CDTF">2005-05-04T17:42:24Z</dcterms:created>
  <dcterms:modified xsi:type="dcterms:W3CDTF">2019-01-18T17:16:44Z</dcterms:modified>
</cp:coreProperties>
</file>