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59" r:id="rId6"/>
    <p:sldId id="262" r:id="rId7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66"/>
    <a:srgbClr val="FFFF99"/>
    <a:srgbClr val="6600CC"/>
    <a:srgbClr val="FF6600"/>
    <a:srgbClr val="FF33CC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552" y="-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9B0179-A117-415D-B9F8-51DFD428800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1718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AFF02D-9FC7-40A6-B344-D340921AEDC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6896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14E07A-DACF-42BA-A33A-8A147EB6A82F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32937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C00D80-5808-40D1-99F2-93EBC764D231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5186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7C958-DF65-4E85-A21A-96B134932C0A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8035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CDD6F2-E401-45F7-9CE7-1661EAB32C0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7613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E2EB21-E568-4B06-BD13-CB138B286885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7965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0D2398-B1C8-4AC9-B344-9AF5E6521CE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51154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CB8F76-E651-438D-AE67-664C30F6960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3461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8599B1-3BB6-43EE-AA39-D74DE84275F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1863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5D29DB-E8FF-4E64-AFBE-74287AF500FD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829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DF421C1-459B-4AE9-B231-0AEB06BF4C3A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7" Type="http://schemas.openxmlformats.org/officeDocument/2006/relationships/image" Target="../media/image14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jpeg"/><Relationship Id="rId4" Type="http://schemas.openxmlformats.org/officeDocument/2006/relationships/image" Target="../media/image11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7" Type="http://schemas.openxmlformats.org/officeDocument/2006/relationships/image" Target="../media/image18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wmf"/><Relationship Id="rId5" Type="http://schemas.openxmlformats.org/officeDocument/2006/relationships/image" Target="../media/image10.jpeg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3.wmf"/><Relationship Id="rId5" Type="http://schemas.openxmlformats.org/officeDocument/2006/relationships/image" Target="../media/image22.jpeg"/><Relationship Id="rId4" Type="http://schemas.openxmlformats.org/officeDocument/2006/relationships/image" Target="../media/image2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7.jpeg"/><Relationship Id="rId5" Type="http://schemas.openxmlformats.org/officeDocument/2006/relationships/image" Target="../media/image15.jpeg"/><Relationship Id="rId4" Type="http://schemas.openxmlformats.org/officeDocument/2006/relationships/image" Target="../media/image2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124200"/>
            <a:ext cx="7772400" cy="1219200"/>
          </a:xfrm>
        </p:spPr>
        <p:txBody>
          <a:bodyPr/>
          <a:lstStyle/>
          <a:p>
            <a:r>
              <a:rPr lang="en-GB" b="1" u="sng">
                <a:solidFill>
                  <a:srgbClr val="FF3300"/>
                </a:solidFill>
                <a:latin typeface="Comic Sans MS" pitchFamily="66" charset="0"/>
              </a:rPr>
              <a:t>Fruit and Vegetables</a:t>
            </a:r>
          </a:p>
        </p:txBody>
      </p:sp>
      <p:pic>
        <p:nvPicPr>
          <p:cNvPr id="2052" name="Picture 4" descr="fruit-basket-15c-240x19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609600"/>
            <a:ext cx="2286000" cy="18764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green-lim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495800"/>
            <a:ext cx="1620838" cy="1752600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lem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8177"/>
          <a:stretch>
            <a:fillRect/>
          </a:stretch>
        </p:blipFill>
        <p:spPr bwMode="auto">
          <a:xfrm>
            <a:off x="4648200" y="4724400"/>
            <a:ext cx="1679575" cy="13573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PH02772J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457200"/>
            <a:ext cx="2895600" cy="2239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9" name="Picture 11" descr="PH03652I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3962400"/>
            <a:ext cx="2286000" cy="26336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0" name="Picture 12" descr="j017795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4572000"/>
            <a:ext cx="19812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61" name="Picture 13" descr="j017807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00" y="533400"/>
            <a:ext cx="23622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228600"/>
            <a:ext cx="7543800" cy="1219200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en-GB" sz="2800" b="1">
                <a:solidFill>
                  <a:srgbClr val="FF3300"/>
                </a:solidFill>
                <a:latin typeface="Comic Sans MS" pitchFamily="66" charset="0"/>
              </a:rPr>
              <a:t>How many pieces of fruit and vegetables have you eaten today?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3124200"/>
            <a:ext cx="7543800" cy="838200"/>
          </a:xfrm>
        </p:spPr>
        <p:txBody>
          <a:bodyPr/>
          <a:lstStyle/>
          <a:p>
            <a:pPr>
              <a:buFontTx/>
              <a:buNone/>
            </a:pPr>
            <a:endParaRPr lang="en-GB" sz="1000">
              <a:solidFill>
                <a:srgbClr val="000000"/>
              </a:solidFill>
              <a:latin typeface="Arial" pitchFamily="34" charset="0"/>
            </a:endParaRPr>
          </a:p>
          <a:p>
            <a:r>
              <a:rPr lang="en-GB" sz="2800">
                <a:solidFill>
                  <a:srgbClr val="000000"/>
                </a:solidFill>
                <a:latin typeface="Comic Sans MS" pitchFamily="66" charset="0"/>
              </a:rPr>
              <a:t>To be healthier and live longer.</a:t>
            </a:r>
            <a:r>
              <a:rPr lang="en-GB" sz="2400">
                <a:solidFill>
                  <a:srgbClr val="000000"/>
                </a:solidFill>
                <a:latin typeface="Comic Sans MS" pitchFamily="66" charset="0"/>
              </a:rPr>
              <a:t> </a:t>
            </a:r>
          </a:p>
          <a:p>
            <a:endParaRPr lang="en-GB" sz="2400">
              <a:solidFill>
                <a:srgbClr val="000000"/>
              </a:solidFill>
              <a:latin typeface="Comic Sans MS" pitchFamily="66" charset="0"/>
            </a:endParaRPr>
          </a:p>
          <a:p>
            <a:endParaRPr lang="en-GB" sz="2400">
              <a:latin typeface="Comic Sans MS" pitchFamily="66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2514600" y="1828800"/>
            <a:ext cx="6019800" cy="860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GB" sz="2800" b="1">
                <a:solidFill>
                  <a:srgbClr val="6600CC"/>
                </a:solidFill>
                <a:latin typeface="Comic Sans MS" pitchFamily="66" charset="0"/>
              </a:rPr>
              <a:t>Why do you think we should eat fruit and vegetables?</a:t>
            </a:r>
            <a:endParaRPr lang="en-GB" b="1">
              <a:solidFill>
                <a:srgbClr val="6600CC"/>
              </a:solidFill>
              <a:latin typeface="Comic Sans MS" pitchFamily="66" charset="0"/>
            </a:endParaRPr>
          </a:p>
        </p:txBody>
      </p:sp>
      <p:pic>
        <p:nvPicPr>
          <p:cNvPr id="3079" name="Picture 7" descr="green_cabb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447800"/>
            <a:ext cx="1611313" cy="1106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0" name="Picture 8" descr="yellow-frui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975" b="1814"/>
          <a:stretch>
            <a:fillRect/>
          </a:stretch>
        </p:blipFill>
        <p:spPr bwMode="auto">
          <a:xfrm>
            <a:off x="7467600" y="0"/>
            <a:ext cx="1676400" cy="1717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1" name="Picture 9" descr="BD09461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4114800"/>
            <a:ext cx="28956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2" name="Picture 10" descr="PH02451J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953000"/>
            <a:ext cx="2362200" cy="1570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3" name="Picture 11" descr="PH03401I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/>
          <a:stretch>
            <a:fillRect/>
          </a:stretch>
        </p:blipFill>
        <p:spPr bwMode="auto">
          <a:xfrm>
            <a:off x="152400" y="4876800"/>
            <a:ext cx="1828800" cy="16335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84" name="Picture 12" descr="j028931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34200" y="2514600"/>
            <a:ext cx="1825625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0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0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30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 autoUpdateAnimBg="0"/>
      <p:bldP spid="3075" grpId="0" build="p" autoUpdateAnimBg="0"/>
      <p:bldP spid="307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381000" y="381000"/>
            <a:ext cx="822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GB" b="1">
                <a:solidFill>
                  <a:srgbClr val="FF6600"/>
                </a:solidFill>
                <a:latin typeface="Comic Sans MS" pitchFamily="66" charset="0"/>
              </a:rPr>
              <a:t>Can you name these fruit and vegetables?</a:t>
            </a:r>
          </a:p>
        </p:txBody>
      </p:sp>
      <p:pic>
        <p:nvPicPr>
          <p:cNvPr id="6147" name="Picture 3" descr="banan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143000"/>
            <a:ext cx="1889125" cy="2527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tomato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71800" y="1219200"/>
            <a:ext cx="3162300" cy="210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9" name="Picture 5" descr="lem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1219200"/>
            <a:ext cx="1679575" cy="21955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yellow-fruit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4343400"/>
            <a:ext cx="2327275" cy="1749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1" name="Picture 7" descr="BD08879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4343400"/>
            <a:ext cx="29718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2" name="Picture 8" descr="j040058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3810000"/>
            <a:ext cx="1476375" cy="2474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53" name="WordArt 9"/>
          <p:cNvSpPr>
            <a:spLocks noChangeArrowheads="1" noChangeShapeType="1" noTextEdit="1"/>
          </p:cNvSpPr>
          <p:nvPr/>
        </p:nvSpPr>
        <p:spPr bwMode="auto">
          <a:xfrm>
            <a:off x="990600" y="6172200"/>
            <a:ext cx="1371600" cy="4286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Comic Sans MS"/>
              </a:rPr>
              <a:t>apple</a:t>
            </a:r>
          </a:p>
        </p:txBody>
      </p:sp>
      <p:sp>
        <p:nvSpPr>
          <p:cNvPr id="6154" name="WordArt 10"/>
          <p:cNvSpPr>
            <a:spLocks noChangeArrowheads="1" noChangeShapeType="1" noTextEdit="1"/>
          </p:cNvSpPr>
          <p:nvPr/>
        </p:nvSpPr>
        <p:spPr bwMode="auto">
          <a:xfrm>
            <a:off x="4953000" y="762000"/>
            <a:ext cx="1371600" cy="4286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Comic Sans MS"/>
              </a:rPr>
              <a:t>tomato</a:t>
            </a:r>
          </a:p>
        </p:txBody>
      </p:sp>
      <p:sp>
        <p:nvSpPr>
          <p:cNvPr id="6155" name="WordArt 11"/>
          <p:cNvSpPr>
            <a:spLocks noChangeArrowheads="1" noChangeShapeType="1" noTextEdit="1"/>
          </p:cNvSpPr>
          <p:nvPr/>
        </p:nvSpPr>
        <p:spPr bwMode="auto">
          <a:xfrm>
            <a:off x="7239000" y="3429000"/>
            <a:ext cx="1371600" cy="4286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Comic Sans MS"/>
              </a:rPr>
              <a:t>lemon</a:t>
            </a:r>
          </a:p>
        </p:txBody>
      </p:sp>
      <p:sp>
        <p:nvSpPr>
          <p:cNvPr id="6156" name="WordArt 12"/>
          <p:cNvSpPr>
            <a:spLocks noChangeArrowheads="1" noChangeShapeType="1" noTextEdit="1"/>
          </p:cNvSpPr>
          <p:nvPr/>
        </p:nvSpPr>
        <p:spPr bwMode="auto">
          <a:xfrm>
            <a:off x="762000" y="3733800"/>
            <a:ext cx="1371600" cy="4286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Comic Sans MS"/>
              </a:rPr>
              <a:t>banana</a:t>
            </a:r>
          </a:p>
        </p:txBody>
      </p:sp>
      <p:sp>
        <p:nvSpPr>
          <p:cNvPr id="6157" name="WordArt 13"/>
          <p:cNvSpPr>
            <a:spLocks noChangeArrowheads="1" noChangeShapeType="1" noTextEdit="1"/>
          </p:cNvSpPr>
          <p:nvPr/>
        </p:nvSpPr>
        <p:spPr bwMode="auto">
          <a:xfrm>
            <a:off x="3962400" y="6248400"/>
            <a:ext cx="1981200" cy="4286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Comic Sans MS"/>
              </a:rPr>
              <a:t>water melon</a:t>
            </a:r>
          </a:p>
        </p:txBody>
      </p:sp>
      <p:sp>
        <p:nvSpPr>
          <p:cNvPr id="6158" name="WordArt 14"/>
          <p:cNvSpPr>
            <a:spLocks noChangeArrowheads="1" noChangeShapeType="1" noTextEdit="1"/>
          </p:cNvSpPr>
          <p:nvPr/>
        </p:nvSpPr>
        <p:spPr bwMode="auto">
          <a:xfrm>
            <a:off x="7086600" y="6172200"/>
            <a:ext cx="1371600" cy="428625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Comic Sans MS"/>
              </a:rPr>
              <a:t>papaya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6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6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6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6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61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6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6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53" grpId="0" animBg="1"/>
      <p:bldP spid="6154" grpId="0" animBg="1"/>
      <p:bldP spid="6155" grpId="0" animBg="1"/>
      <p:bldP spid="6156" grpId="0" animBg="1"/>
      <p:bldP spid="6157" grpId="0" animBg="1"/>
      <p:bldP spid="615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457200" y="533400"/>
            <a:ext cx="7239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en-GB" b="1">
                <a:solidFill>
                  <a:srgbClr val="FF6600"/>
                </a:solidFill>
              </a:rPr>
              <a:t> </a:t>
            </a:r>
            <a:r>
              <a:rPr lang="en-GB" sz="2800" b="1">
                <a:solidFill>
                  <a:srgbClr val="FF6600"/>
                </a:solidFill>
                <a:latin typeface="Comic Sans MS" pitchFamily="66" charset="0"/>
              </a:rPr>
              <a:t>Now try naming these! </a:t>
            </a:r>
          </a:p>
        </p:txBody>
      </p:sp>
      <p:pic>
        <p:nvPicPr>
          <p:cNvPr id="7171" name="Picture 3" descr="j018268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1219200"/>
            <a:ext cx="3657600" cy="2457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PH03386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219200"/>
            <a:ext cx="3581400" cy="24622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3" name="Picture 5" descr="j028993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886200"/>
            <a:ext cx="36576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4" name="Picture 6" descr="j03140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4343400"/>
            <a:ext cx="1524000" cy="191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5" name="Picture 7" descr="BD08915_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343400"/>
            <a:ext cx="1830388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176" name="WordArt 8"/>
          <p:cNvSpPr>
            <a:spLocks noChangeArrowheads="1" noChangeShapeType="1" noTextEdit="1"/>
          </p:cNvSpPr>
          <p:nvPr/>
        </p:nvSpPr>
        <p:spPr bwMode="auto">
          <a:xfrm>
            <a:off x="304800" y="3200400"/>
            <a:ext cx="1971675" cy="4953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Comic Sans MS"/>
              </a:rPr>
              <a:t>Spring onion</a:t>
            </a:r>
          </a:p>
        </p:txBody>
      </p:sp>
      <p:sp>
        <p:nvSpPr>
          <p:cNvPr id="7177" name="WordArt 9"/>
          <p:cNvSpPr>
            <a:spLocks noChangeArrowheads="1" noChangeShapeType="1" noTextEdit="1"/>
          </p:cNvSpPr>
          <p:nvPr/>
        </p:nvSpPr>
        <p:spPr bwMode="auto">
          <a:xfrm>
            <a:off x="6781800" y="838200"/>
            <a:ext cx="1524000" cy="3429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Comic Sans MS"/>
              </a:rPr>
              <a:t>chilli</a:t>
            </a:r>
          </a:p>
        </p:txBody>
      </p:sp>
      <p:sp>
        <p:nvSpPr>
          <p:cNvPr id="7178" name="WordArt 10"/>
          <p:cNvSpPr>
            <a:spLocks noChangeArrowheads="1" noChangeShapeType="1" noTextEdit="1"/>
          </p:cNvSpPr>
          <p:nvPr/>
        </p:nvSpPr>
        <p:spPr bwMode="auto">
          <a:xfrm>
            <a:off x="609600" y="6248400"/>
            <a:ext cx="1971675" cy="4953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Comic Sans MS"/>
              </a:rPr>
              <a:t>raddish</a:t>
            </a:r>
          </a:p>
        </p:txBody>
      </p:sp>
      <p:sp>
        <p:nvSpPr>
          <p:cNvPr id="7182" name="WordArt 14"/>
          <p:cNvSpPr>
            <a:spLocks noChangeArrowheads="1" noChangeShapeType="1" noTextEdit="1"/>
          </p:cNvSpPr>
          <p:nvPr/>
        </p:nvSpPr>
        <p:spPr bwMode="auto">
          <a:xfrm>
            <a:off x="4953000" y="6248400"/>
            <a:ext cx="1524000" cy="3429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Comic Sans MS"/>
              </a:rPr>
              <a:t>mango</a:t>
            </a:r>
          </a:p>
        </p:txBody>
      </p:sp>
      <p:sp>
        <p:nvSpPr>
          <p:cNvPr id="7183" name="WordArt 15"/>
          <p:cNvSpPr>
            <a:spLocks noChangeArrowheads="1" noChangeShapeType="1" noTextEdit="1"/>
          </p:cNvSpPr>
          <p:nvPr/>
        </p:nvSpPr>
        <p:spPr bwMode="auto">
          <a:xfrm>
            <a:off x="7315200" y="6248400"/>
            <a:ext cx="1524000" cy="3429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8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tx2"/>
                </a:solidFill>
                <a:latin typeface="Comic Sans MS"/>
              </a:rPr>
              <a:t>coconut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71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6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7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7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autoUpdateAnimBg="0"/>
      <p:bldP spid="7176" grpId="0" animBg="1"/>
      <p:bldP spid="7177" grpId="0" animBg="1"/>
      <p:bldP spid="7178" grpId="0" animBg="1"/>
      <p:bldP spid="7182" grpId="0" animBg="1"/>
      <p:bldP spid="718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pPr algn="l"/>
            <a:r>
              <a:rPr lang="en-GB" sz="2800">
                <a:solidFill>
                  <a:schemeClr val="accent2"/>
                </a:solidFill>
                <a:latin typeface="Comic Sans MS" pitchFamily="66" charset="0"/>
              </a:rPr>
              <a:t>Healthy eating includes eating at least </a:t>
            </a:r>
            <a:r>
              <a:rPr lang="en-GB" sz="2800" b="1" u="sng">
                <a:solidFill>
                  <a:srgbClr val="FF3300"/>
                </a:solidFill>
                <a:latin typeface="Comic Sans MS" pitchFamily="66" charset="0"/>
              </a:rPr>
              <a:t>five </a:t>
            </a:r>
            <a:r>
              <a:rPr lang="en-GB" sz="2800">
                <a:solidFill>
                  <a:schemeClr val="accent2"/>
                </a:solidFill>
                <a:latin typeface="Comic Sans MS" pitchFamily="66" charset="0"/>
              </a:rPr>
              <a:t>portions of fruit and vegetables each day.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4191000"/>
            <a:ext cx="7391400" cy="2133600"/>
          </a:xfrm>
        </p:spPr>
        <p:txBody>
          <a:bodyPr/>
          <a:lstStyle/>
          <a:p>
            <a:pPr algn="l">
              <a:buFontTx/>
              <a:buChar char="•"/>
            </a:pPr>
            <a:r>
              <a:rPr lang="en-GB" sz="2000">
                <a:solidFill>
                  <a:srgbClr val="000000"/>
                </a:solidFill>
                <a:latin typeface="Comic Sans MS" pitchFamily="66" charset="0"/>
              </a:rPr>
              <a:t>Fruit and vegetables contain vitamins and minerals, which keep our body healthy. </a:t>
            </a:r>
          </a:p>
          <a:p>
            <a:pPr algn="l">
              <a:buFontTx/>
              <a:buChar char="•"/>
            </a:pPr>
            <a:r>
              <a:rPr lang="en-GB" sz="2000">
                <a:solidFill>
                  <a:srgbClr val="000000"/>
                </a:solidFill>
                <a:latin typeface="Comic Sans MS" pitchFamily="66" charset="0"/>
              </a:rPr>
              <a:t>Fresh, frozen, tinned, or dried varieties of fruit and vegetables and fruit juice are all good for us. </a:t>
            </a:r>
          </a:p>
          <a:p>
            <a:pPr algn="l">
              <a:buFontTx/>
              <a:buChar char="•"/>
            </a:pPr>
            <a:r>
              <a:rPr lang="en-GB" sz="2000">
                <a:solidFill>
                  <a:srgbClr val="000000"/>
                </a:solidFill>
                <a:latin typeface="Comic Sans MS" pitchFamily="66" charset="0"/>
              </a:rPr>
              <a:t>Fruit and vegetables and fruit juices also contain lots of water and help stop you becoming dehydrated and feeling tired.</a:t>
            </a:r>
          </a:p>
          <a:p>
            <a:endParaRPr lang="en-GB" sz="2000"/>
          </a:p>
        </p:txBody>
      </p:sp>
      <p:pic>
        <p:nvPicPr>
          <p:cNvPr id="5124" name="Picture 4" descr="j018275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676400"/>
            <a:ext cx="1752600" cy="12017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5" name="Picture 5" descr="j040240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7400" y="1524000"/>
            <a:ext cx="14478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j017794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122" r="12122"/>
          <a:stretch>
            <a:fillRect/>
          </a:stretch>
        </p:blipFill>
        <p:spPr bwMode="auto">
          <a:xfrm>
            <a:off x="3657600" y="1905000"/>
            <a:ext cx="1905000" cy="152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7" name="Picture 7" descr="banan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83" r="7310" b="6218"/>
          <a:stretch>
            <a:fillRect/>
          </a:stretch>
        </p:blipFill>
        <p:spPr bwMode="auto">
          <a:xfrm>
            <a:off x="228600" y="1524000"/>
            <a:ext cx="1600200" cy="23701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PH02142J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1371600"/>
            <a:ext cx="13589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04800" y="457200"/>
            <a:ext cx="8534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381000" y="457200"/>
            <a:ext cx="8458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1676400" y="1905000"/>
            <a:ext cx="5791200" cy="337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GB">
                <a:solidFill>
                  <a:schemeClr val="accent2"/>
                </a:solidFill>
                <a:latin typeface="Comic Sans MS" pitchFamily="66" charset="0"/>
              </a:rPr>
              <a:t>Dear God, </a:t>
            </a:r>
            <a:br>
              <a:rPr lang="en-GB">
                <a:solidFill>
                  <a:schemeClr val="accent2"/>
                </a:solidFill>
                <a:latin typeface="Comic Sans MS" pitchFamily="66" charset="0"/>
              </a:rPr>
            </a:br>
            <a:r>
              <a:rPr lang="en-GB">
                <a:solidFill>
                  <a:schemeClr val="accent2"/>
                </a:solidFill>
                <a:latin typeface="Comic Sans MS" pitchFamily="66" charset="0"/>
              </a:rPr>
              <a:t>Thank you for the different shapes, colours, smells, and tastes of fruit vegetables. </a:t>
            </a:r>
            <a:br>
              <a:rPr lang="en-GB">
                <a:solidFill>
                  <a:schemeClr val="accent2"/>
                </a:solidFill>
                <a:latin typeface="Comic Sans MS" pitchFamily="66" charset="0"/>
              </a:rPr>
            </a:br>
            <a:r>
              <a:rPr lang="en-GB">
                <a:solidFill>
                  <a:schemeClr val="accent2"/>
                </a:solidFill>
                <a:latin typeface="Comic Sans MS" pitchFamily="66" charset="0"/>
              </a:rPr>
              <a:t>Thank you for all the fruit and vegetables growing in fields and gardens. </a:t>
            </a:r>
            <a:br>
              <a:rPr lang="en-GB">
                <a:solidFill>
                  <a:schemeClr val="accent2"/>
                </a:solidFill>
                <a:latin typeface="Comic Sans MS" pitchFamily="66" charset="0"/>
              </a:rPr>
            </a:br>
            <a:r>
              <a:rPr lang="en-GB">
                <a:solidFill>
                  <a:schemeClr val="accent2"/>
                </a:solidFill>
                <a:latin typeface="Comic Sans MS" pitchFamily="66" charset="0"/>
              </a:rPr>
              <a:t>Thank you for the people who prepare and cook them for us to enjoy. </a:t>
            </a:r>
            <a:br>
              <a:rPr lang="en-GB">
                <a:solidFill>
                  <a:schemeClr val="accent2"/>
                </a:solidFill>
                <a:latin typeface="Comic Sans MS" pitchFamily="66" charset="0"/>
              </a:rPr>
            </a:br>
            <a:r>
              <a:rPr lang="en-GB">
                <a:solidFill>
                  <a:schemeClr val="accent2"/>
                </a:solidFill>
                <a:latin typeface="Comic Sans MS" pitchFamily="66" charset="0"/>
              </a:rPr>
              <a:t>Amen.</a:t>
            </a:r>
            <a:r>
              <a:rPr lang="en-GB" b="1">
                <a:solidFill>
                  <a:schemeClr val="accent2"/>
                </a:solidFill>
                <a:latin typeface="Comic Sans MS" pitchFamily="66" charset="0"/>
              </a:rPr>
              <a:t> </a:t>
            </a:r>
            <a:endParaRPr lang="en-GB">
              <a:solidFill>
                <a:schemeClr val="accent2"/>
              </a:solidFill>
              <a:latin typeface="Comic Sans MS" pitchFamily="66" charset="0"/>
            </a:endParaRPr>
          </a:p>
        </p:txBody>
      </p:sp>
      <p:pic>
        <p:nvPicPr>
          <p:cNvPr id="8198" name="Picture 6" descr="DD00685_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8534400" cy="609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135</Words>
  <Application>Microsoft Office PowerPoint</Application>
  <PresentationFormat>On-screen Show (4:3)</PresentationFormat>
  <Paragraphs>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Times New Roman</vt:lpstr>
      <vt:lpstr>Comic Sans MS</vt:lpstr>
      <vt:lpstr>Arial</vt:lpstr>
      <vt:lpstr>Default Design</vt:lpstr>
      <vt:lpstr>Fruit and Vegetables</vt:lpstr>
      <vt:lpstr>How many pieces of fruit and vegetables have you eaten today?</vt:lpstr>
      <vt:lpstr>PowerPoint Presentation</vt:lpstr>
      <vt:lpstr>PowerPoint Presentation</vt:lpstr>
      <vt:lpstr>Healthy eating includes eating at least five portions of fruit and vegetables each day.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Fruit and Vegetable day. 05.05.05</dc:title>
  <dc:creator>Nicky</dc:creator>
  <cp:lastModifiedBy>Teacher E-Solutions</cp:lastModifiedBy>
  <cp:revision>3</cp:revision>
  <dcterms:created xsi:type="dcterms:W3CDTF">2005-05-04T17:42:24Z</dcterms:created>
  <dcterms:modified xsi:type="dcterms:W3CDTF">2019-01-18T17:16:44Z</dcterms:modified>
</cp:coreProperties>
</file>