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7" r:id="rId2"/>
    <p:sldId id="258" r:id="rId3"/>
    <p:sldId id="259" r:id="rId4"/>
    <p:sldId id="262" r:id="rId5"/>
    <p:sldId id="263" r:id="rId6"/>
    <p:sldId id="265" r:id="rId7"/>
    <p:sldId id="264" r:id="rId8"/>
    <p:sldId id="261" r:id="rId9"/>
    <p:sldId id="260" r:id="rId10"/>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458"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pPr lvl="0"/>
            <a:r>
              <a:rPr lang="en-GB" noProof="0" smtClean="0"/>
              <a:t>Click to edit Master title style</a:t>
            </a:r>
          </a:p>
        </p:txBody>
      </p:sp>
      <p:sp>
        <p:nvSpPr>
          <p:cNvPr id="19459"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en-GB" noProof="0" smtClean="0"/>
              <a:t>Click to edit Master subtitle style</a:t>
            </a:r>
          </a:p>
        </p:txBody>
      </p:sp>
      <p:sp>
        <p:nvSpPr>
          <p:cNvPr id="5" name="Rectangle 5"/>
          <p:cNvSpPr>
            <a:spLocks noGrp="1" noChangeArrowheads="1"/>
          </p:cNvSpPr>
          <p:nvPr>
            <p:ph type="ftr" sz="quarter" idx="10"/>
          </p:nvPr>
        </p:nvSpPr>
        <p:spPr/>
        <p:txBody>
          <a:bodyPr/>
          <a:lstStyle>
            <a:lvl1pPr>
              <a:defRPr smtClean="0"/>
            </a:lvl1pPr>
          </a:lstStyle>
          <a:p>
            <a:pPr>
              <a:defRPr/>
            </a:pPr>
            <a:endParaRPr lang="en-GB"/>
          </a:p>
        </p:txBody>
      </p:sp>
      <p:sp>
        <p:nvSpPr>
          <p:cNvPr id="6" name="Rectangle 6"/>
          <p:cNvSpPr>
            <a:spLocks noGrp="1" noChangeArrowheads="1"/>
          </p:cNvSpPr>
          <p:nvPr>
            <p:ph type="sldNum" sz="quarter" idx="11"/>
          </p:nvPr>
        </p:nvSpPr>
        <p:spPr/>
        <p:txBody>
          <a:bodyPr/>
          <a:lstStyle>
            <a:lvl1pPr>
              <a:defRPr smtClean="0"/>
            </a:lvl1pPr>
          </a:lstStyle>
          <a:p>
            <a:pPr>
              <a:defRPr/>
            </a:pPr>
            <a:fld id="{02FC2B2A-A308-4D62-A392-A83FEEB1AC03}" type="slidenum">
              <a:rPr lang="en-GB"/>
              <a:pPr>
                <a:defRPr/>
              </a:pPr>
              <a:t>‹#›</a:t>
            </a:fld>
            <a:endParaRPr lang="en-GB"/>
          </a:p>
        </p:txBody>
      </p:sp>
      <p:sp>
        <p:nvSpPr>
          <p:cNvPr id="7" name="Rectangle 7"/>
          <p:cNvSpPr>
            <a:spLocks noGrp="1" noChangeArrowheads="1"/>
          </p:cNvSpPr>
          <p:nvPr>
            <p:ph type="dt" sz="quarter" idx="12"/>
          </p:nvPr>
        </p:nvSpPr>
        <p:spPr/>
        <p:txBody>
          <a:bodyPr/>
          <a:lstStyle>
            <a:lvl1pPr>
              <a:defRPr smtClean="0"/>
            </a:lvl1pPr>
          </a:lstStyle>
          <a:p>
            <a:pPr>
              <a:defRPr/>
            </a:pPr>
            <a:endParaRPr lang="en-GB"/>
          </a:p>
        </p:txBody>
      </p:sp>
    </p:spTree>
    <p:extLst>
      <p:ext uri="{BB962C8B-B14F-4D97-AF65-F5344CB8AC3E}">
        <p14:creationId xmlns:p14="http://schemas.microsoft.com/office/powerpoint/2010/main" val="1867432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0A8DF58-F185-48DF-9BE4-313CB7E6DCAF}" type="slidenum">
              <a:rPr lang="en-GB"/>
              <a:pPr>
                <a:defRPr/>
              </a:pPr>
              <a:t>‹#›</a:t>
            </a:fld>
            <a:endParaRPr lang="en-GB"/>
          </a:p>
        </p:txBody>
      </p:sp>
    </p:spTree>
    <p:extLst>
      <p:ext uri="{BB962C8B-B14F-4D97-AF65-F5344CB8AC3E}">
        <p14:creationId xmlns:p14="http://schemas.microsoft.com/office/powerpoint/2010/main" val="1575846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5291B39-0A7D-4CE9-AD90-B77DCE6A58E2}" type="slidenum">
              <a:rPr lang="en-GB"/>
              <a:pPr>
                <a:defRPr/>
              </a:pPr>
              <a:t>‹#›</a:t>
            </a:fld>
            <a:endParaRPr lang="en-GB"/>
          </a:p>
        </p:txBody>
      </p:sp>
    </p:spTree>
    <p:extLst>
      <p:ext uri="{BB962C8B-B14F-4D97-AF65-F5344CB8AC3E}">
        <p14:creationId xmlns:p14="http://schemas.microsoft.com/office/powerpoint/2010/main" val="2171303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3A0895A-D155-4D11-A2CD-0752E7B3ECB5}" type="slidenum">
              <a:rPr lang="en-GB"/>
              <a:pPr>
                <a:defRPr/>
              </a:pPr>
              <a:t>‹#›</a:t>
            </a:fld>
            <a:endParaRPr lang="en-GB"/>
          </a:p>
        </p:txBody>
      </p:sp>
    </p:spTree>
    <p:extLst>
      <p:ext uri="{BB962C8B-B14F-4D97-AF65-F5344CB8AC3E}">
        <p14:creationId xmlns:p14="http://schemas.microsoft.com/office/powerpoint/2010/main" val="2331288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025FBE7-861D-45EC-8B7C-2C096701701D}" type="slidenum">
              <a:rPr lang="en-GB"/>
              <a:pPr>
                <a:defRPr/>
              </a:pPr>
              <a:t>‹#›</a:t>
            </a:fld>
            <a:endParaRPr lang="en-GB"/>
          </a:p>
        </p:txBody>
      </p:sp>
    </p:spTree>
    <p:extLst>
      <p:ext uri="{BB962C8B-B14F-4D97-AF65-F5344CB8AC3E}">
        <p14:creationId xmlns:p14="http://schemas.microsoft.com/office/powerpoint/2010/main" val="1675520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469FA82-6CE7-465A-9661-916E40045863}" type="slidenum">
              <a:rPr lang="en-GB"/>
              <a:pPr>
                <a:defRPr/>
              </a:pPr>
              <a:t>‹#›</a:t>
            </a:fld>
            <a:endParaRPr lang="en-GB"/>
          </a:p>
        </p:txBody>
      </p:sp>
    </p:spTree>
    <p:extLst>
      <p:ext uri="{BB962C8B-B14F-4D97-AF65-F5344CB8AC3E}">
        <p14:creationId xmlns:p14="http://schemas.microsoft.com/office/powerpoint/2010/main" val="1503805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F39B265F-B6B4-4C89-AC4D-F6280282E41A}" type="slidenum">
              <a:rPr lang="en-GB"/>
              <a:pPr>
                <a:defRPr/>
              </a:pPr>
              <a:t>‹#›</a:t>
            </a:fld>
            <a:endParaRPr lang="en-GB"/>
          </a:p>
        </p:txBody>
      </p:sp>
    </p:spTree>
    <p:extLst>
      <p:ext uri="{BB962C8B-B14F-4D97-AF65-F5344CB8AC3E}">
        <p14:creationId xmlns:p14="http://schemas.microsoft.com/office/powerpoint/2010/main" val="4286435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E07441D0-0154-41C4-A125-55923EBF2228}" type="slidenum">
              <a:rPr lang="en-GB"/>
              <a:pPr>
                <a:defRPr/>
              </a:pPr>
              <a:t>‹#›</a:t>
            </a:fld>
            <a:endParaRPr lang="en-GB"/>
          </a:p>
        </p:txBody>
      </p:sp>
    </p:spTree>
    <p:extLst>
      <p:ext uri="{BB962C8B-B14F-4D97-AF65-F5344CB8AC3E}">
        <p14:creationId xmlns:p14="http://schemas.microsoft.com/office/powerpoint/2010/main" val="3614943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5853E07E-F418-4423-BDE8-6D7A4B442D41}" type="slidenum">
              <a:rPr lang="en-GB"/>
              <a:pPr>
                <a:defRPr/>
              </a:pPr>
              <a:t>‹#›</a:t>
            </a:fld>
            <a:endParaRPr lang="en-GB"/>
          </a:p>
        </p:txBody>
      </p:sp>
    </p:spTree>
    <p:extLst>
      <p:ext uri="{BB962C8B-B14F-4D97-AF65-F5344CB8AC3E}">
        <p14:creationId xmlns:p14="http://schemas.microsoft.com/office/powerpoint/2010/main" val="3264241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493395D-0E7F-478F-8E8D-3E2BCCA49A6C}" type="slidenum">
              <a:rPr lang="en-GB"/>
              <a:pPr>
                <a:defRPr/>
              </a:pPr>
              <a:t>‹#›</a:t>
            </a:fld>
            <a:endParaRPr lang="en-GB"/>
          </a:p>
        </p:txBody>
      </p:sp>
    </p:spTree>
    <p:extLst>
      <p:ext uri="{BB962C8B-B14F-4D97-AF65-F5344CB8AC3E}">
        <p14:creationId xmlns:p14="http://schemas.microsoft.com/office/powerpoint/2010/main" val="3462413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8E4A2D0-09F4-47EC-8A33-3A75748C178A}" type="slidenum">
              <a:rPr lang="en-GB"/>
              <a:pPr>
                <a:defRPr/>
              </a:pPr>
              <a:t>‹#›</a:t>
            </a:fld>
            <a:endParaRPr lang="en-GB"/>
          </a:p>
        </p:txBody>
      </p:sp>
    </p:spTree>
    <p:extLst>
      <p:ext uri="{BB962C8B-B14F-4D97-AF65-F5344CB8AC3E}">
        <p14:creationId xmlns:p14="http://schemas.microsoft.com/office/powerpoint/2010/main" val="2940168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bwMode="auto">
          <a:xfrm>
            <a:off x="457200" y="292100"/>
            <a:ext cx="82296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8435" name="Rectangle 3"/>
          <p:cNvSpPr>
            <a:spLocks noGrp="1" noChangeArrowheads="1"/>
          </p:cNvSpPr>
          <p:nvPr>
            <p:ph type="body" idx="1"/>
          </p:nvPr>
        </p:nvSpPr>
        <p:spPr bwMode="auto">
          <a:xfrm>
            <a:off x="457200" y="19050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843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smtClean="0">
                <a:effectLst>
                  <a:outerShdw blurRad="38100" dist="38100" dir="2700000" algn="tl">
                    <a:srgbClr val="000000"/>
                  </a:outerShdw>
                </a:effectLst>
                <a:latin typeface="Arial" charset="0"/>
              </a:defRPr>
            </a:lvl1pPr>
          </a:lstStyle>
          <a:p>
            <a:pPr>
              <a:defRPr/>
            </a:pPr>
            <a:endParaRPr lang="en-GB"/>
          </a:p>
        </p:txBody>
      </p:sp>
      <p:sp>
        <p:nvSpPr>
          <p:cNvPr id="1843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smtClean="0">
                <a:effectLst>
                  <a:outerShdw blurRad="38100" dist="38100" dir="2700000" algn="tl">
                    <a:srgbClr val="000000"/>
                  </a:outerShdw>
                </a:effectLst>
                <a:latin typeface="Arial" charset="0"/>
              </a:defRPr>
            </a:lvl1pPr>
          </a:lstStyle>
          <a:p>
            <a:pPr>
              <a:defRPr/>
            </a:pPr>
            <a:endParaRPr lang="en-GB"/>
          </a:p>
        </p:txBody>
      </p:sp>
      <p:sp>
        <p:nvSpPr>
          <p:cNvPr id="1843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smtClean="0">
                <a:effectLst>
                  <a:outerShdw blurRad="38100" dist="38100" dir="2700000" algn="tl">
                    <a:srgbClr val="000000"/>
                  </a:outerShdw>
                </a:effectLst>
                <a:latin typeface="Arial" charset="0"/>
              </a:defRPr>
            </a:lvl1pPr>
          </a:lstStyle>
          <a:p>
            <a:pPr>
              <a:defRPr/>
            </a:pPr>
            <a:fld id="{E33CA685-32E6-40B8-8523-C3E01764BB9D}" type="slidenum">
              <a:rPr lang="en-GB"/>
              <a:pPr>
                <a:defRPr/>
              </a:pPr>
              <a:t>‹#›</a:t>
            </a:fld>
            <a:endParaRPr lang="en-GB"/>
          </a:p>
        </p:txBody>
      </p:sp>
    </p:spTree>
  </p:cSld>
  <p:clrMap bg1="dk2" tx1="lt1" bg2="dk1" tx2="lt2" accent1="accent1" accent2="accent2" accent3="accent3" accent4="accent4" accent5="accent5" accent6="accent6" hlink="hlink" folHlink="folHlink"/>
  <p:sldLayoutIdLst>
    <p:sldLayoutId id="2147483686"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6.xml"/><Relationship Id="rId3" Type="http://schemas.openxmlformats.org/officeDocument/2006/relationships/slide" Target="slide8.xml"/><Relationship Id="rId7" Type="http://schemas.openxmlformats.org/officeDocument/2006/relationships/slide" Target="slide7.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5.xml"/><Relationship Id="rId4" Type="http://schemas.openxmlformats.org/officeDocument/2006/relationships/slide" Target="slide4.xml"/><Relationship Id="rId9" Type="http://schemas.openxmlformats.org/officeDocument/2006/relationships/slide" Target="slide9.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hyperlink" Target="http://www.auswildlife.com/" TargetMode="External"/><Relationship Id="rId2" Type="http://schemas.openxmlformats.org/officeDocument/2006/relationships/hyperlink" Target="http://www.csu.edu.au/australia/" TargetMode="Externa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hyperlink" Target="http://www.travelonline.com.au/" TargetMode="External"/><Relationship Id="rId4" Type="http://schemas.openxmlformats.org/officeDocument/2006/relationships/hyperlink" Target="http://www.bbc.co.uk/schools/barnabybear/stories/downunder.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457200" y="1905000"/>
            <a:ext cx="8229600" cy="4953000"/>
          </a:xfrm>
        </p:spPr>
        <p:txBody>
          <a:bodyPr/>
          <a:lstStyle/>
          <a:p>
            <a:pPr eaLnBrk="1" hangingPunct="1">
              <a:lnSpc>
                <a:spcPct val="90000"/>
              </a:lnSpc>
              <a:defRPr/>
            </a:pPr>
            <a:r>
              <a:rPr lang="en-GB" sz="2400" smtClean="0">
                <a:latin typeface="Papyrus" pitchFamily="66" charset="0"/>
              </a:rPr>
              <a:t>Your task over the next two Geography sessions is to design your own project about Australia.</a:t>
            </a:r>
          </a:p>
          <a:p>
            <a:pPr eaLnBrk="1" hangingPunct="1">
              <a:lnSpc>
                <a:spcPct val="90000"/>
              </a:lnSpc>
              <a:defRPr/>
            </a:pPr>
            <a:r>
              <a:rPr lang="en-GB" sz="2400" smtClean="0">
                <a:latin typeface="Papyrus" pitchFamily="66" charset="0"/>
              </a:rPr>
              <a:t>Your project must be informative but interesting. You must include pictures. These can be found on the internet and printed off.</a:t>
            </a:r>
          </a:p>
          <a:p>
            <a:pPr eaLnBrk="1" hangingPunct="1">
              <a:lnSpc>
                <a:spcPct val="90000"/>
              </a:lnSpc>
              <a:defRPr/>
            </a:pPr>
            <a:r>
              <a:rPr lang="en-GB" sz="2400" smtClean="0">
                <a:latin typeface="Papyrus" pitchFamily="66" charset="0"/>
              </a:rPr>
              <a:t>The project must be on paper form and be around two sides of A4 paper or equivalent.</a:t>
            </a:r>
          </a:p>
          <a:p>
            <a:pPr eaLnBrk="1" hangingPunct="1">
              <a:lnSpc>
                <a:spcPct val="90000"/>
              </a:lnSpc>
              <a:defRPr/>
            </a:pPr>
            <a:r>
              <a:rPr lang="en-GB" sz="2400" smtClean="0">
                <a:latin typeface="Papyrus" pitchFamily="66" charset="0"/>
              </a:rPr>
              <a:t>The best projects will have drawn from information from this PowerPoint and your own knowledge.</a:t>
            </a:r>
          </a:p>
          <a:p>
            <a:pPr eaLnBrk="1" hangingPunct="1">
              <a:lnSpc>
                <a:spcPct val="90000"/>
              </a:lnSpc>
              <a:defRPr/>
            </a:pPr>
            <a:r>
              <a:rPr lang="en-GB" sz="2400" smtClean="0">
                <a:latin typeface="Papyrus" pitchFamily="66" charset="0"/>
              </a:rPr>
              <a:t>The questions in orange act as useful prompts.</a:t>
            </a:r>
          </a:p>
          <a:p>
            <a:pPr eaLnBrk="1" hangingPunct="1">
              <a:lnSpc>
                <a:spcPct val="90000"/>
              </a:lnSpc>
              <a:defRPr/>
            </a:pPr>
            <a:r>
              <a:rPr lang="en-GB" sz="2400" smtClean="0">
                <a:latin typeface="Papyrus" pitchFamily="66" charset="0"/>
              </a:rPr>
              <a:t>Be careful not to overload your projects with information. Take out the “best bits”. Remember that you only have 2 sides of A4 paper.</a:t>
            </a:r>
          </a:p>
        </p:txBody>
      </p:sp>
      <p:sp>
        <p:nvSpPr>
          <p:cNvPr id="3075" name="WordArt 4"/>
          <p:cNvSpPr>
            <a:spLocks noChangeArrowheads="1" noChangeShapeType="1" noTextEdit="1"/>
          </p:cNvSpPr>
          <p:nvPr/>
        </p:nvSpPr>
        <p:spPr bwMode="auto">
          <a:xfrm>
            <a:off x="457200" y="292100"/>
            <a:ext cx="8229600" cy="1384300"/>
          </a:xfrm>
          <a:prstGeom prst="rect">
            <a:avLst/>
          </a:prstGeom>
        </p:spPr>
        <p:txBody>
          <a:bodyPr wrap="none" fromWordArt="1">
            <a:prstTxWarp prst="textPlain">
              <a:avLst>
                <a:gd name="adj" fmla="val 50000"/>
              </a:avLst>
            </a:prstTxWarp>
          </a:bodyPr>
          <a:lstStyle/>
          <a:p>
            <a:pPr algn="ctr"/>
            <a:r>
              <a:rPr lang="en-US" sz="4400" kern="10">
                <a:ln w="9525">
                  <a:solidFill>
                    <a:srgbClr val="000000"/>
                  </a:solidFill>
                  <a:round/>
                  <a:headEnd/>
                  <a:tailEnd/>
                </a:ln>
                <a:solidFill>
                  <a:srgbClr val="FFFFFF"/>
                </a:solidFill>
                <a:latin typeface="Baby Kruffy"/>
              </a:rPr>
              <a:t>Australia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Map of Austral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675" y="1916113"/>
            <a:ext cx="3530600" cy="315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WordArt 3"/>
          <p:cNvSpPr>
            <a:spLocks noChangeArrowheads="1" noChangeShapeType="1" noTextEdit="1"/>
          </p:cNvSpPr>
          <p:nvPr/>
        </p:nvSpPr>
        <p:spPr bwMode="auto">
          <a:xfrm>
            <a:off x="2268538" y="333375"/>
            <a:ext cx="4895850" cy="1439863"/>
          </a:xfrm>
          <a:prstGeom prst="rect">
            <a:avLst/>
          </a:prstGeom>
        </p:spPr>
        <p:txBody>
          <a:bodyPr wrap="none" fromWordArt="1">
            <a:prstTxWarp prst="textPlain">
              <a:avLst>
                <a:gd name="adj" fmla="val 50000"/>
              </a:avLst>
            </a:prstTxWarp>
          </a:bodyPr>
          <a:lstStyle/>
          <a:p>
            <a:pPr algn="ctr"/>
            <a:r>
              <a:rPr lang="en-US" sz="4400" kern="10">
                <a:ln w="9525">
                  <a:solidFill>
                    <a:srgbClr val="000000"/>
                  </a:solidFill>
                  <a:round/>
                  <a:headEnd/>
                  <a:tailEnd/>
                </a:ln>
                <a:solidFill>
                  <a:srgbClr val="FFFFFF"/>
                </a:solidFill>
                <a:latin typeface="Baby Kruffy"/>
              </a:rPr>
              <a:t>Australia</a:t>
            </a:r>
          </a:p>
        </p:txBody>
      </p:sp>
      <p:sp>
        <p:nvSpPr>
          <p:cNvPr id="4100" name="WordArt 11">
            <a:hlinkClick r:id="rId3" action="ppaction://hlinksldjump"/>
          </p:cNvPr>
          <p:cNvSpPr>
            <a:spLocks noChangeArrowheads="1" noChangeShapeType="1" noTextEdit="1"/>
          </p:cNvSpPr>
          <p:nvPr/>
        </p:nvSpPr>
        <p:spPr bwMode="auto">
          <a:xfrm>
            <a:off x="6732588" y="1989138"/>
            <a:ext cx="2152650" cy="990600"/>
          </a:xfrm>
          <a:prstGeom prst="rect">
            <a:avLst/>
          </a:prstGeom>
        </p:spPr>
        <p:txBody>
          <a:bodyPr wrap="none" fromWordArt="1">
            <a:prstTxWarp prst="textPlain">
              <a:avLst>
                <a:gd name="adj" fmla="val 50000"/>
              </a:avLst>
            </a:prstTxWarp>
          </a:bodyPr>
          <a:lstStyle/>
          <a:p>
            <a:pPr algn="ctr"/>
            <a:r>
              <a:rPr lang="en-US" sz="2800" i="1"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Black"/>
              </a:rPr>
              <a:t>Landmarks</a:t>
            </a:r>
          </a:p>
        </p:txBody>
      </p:sp>
      <p:sp>
        <p:nvSpPr>
          <p:cNvPr id="4101" name="WordArt 12">
            <a:hlinkClick r:id="rId4" action="ppaction://hlinksldjump"/>
          </p:cNvPr>
          <p:cNvSpPr>
            <a:spLocks noChangeArrowheads="1" noChangeShapeType="1" noTextEdit="1"/>
          </p:cNvSpPr>
          <p:nvPr/>
        </p:nvSpPr>
        <p:spPr bwMode="auto">
          <a:xfrm>
            <a:off x="611188" y="2997200"/>
            <a:ext cx="1438275" cy="1485900"/>
          </a:xfrm>
          <a:prstGeom prst="rect">
            <a:avLst/>
          </a:prstGeom>
        </p:spPr>
        <p:txBody>
          <a:bodyPr wrap="none" fromWordArt="1">
            <a:prstTxWarp prst="textPlain">
              <a:avLst>
                <a:gd name="adj" fmla="val 50000"/>
              </a:avLst>
            </a:prstTxWarp>
          </a:bodyPr>
          <a:lstStyle/>
          <a:p>
            <a:pPr algn="ctr"/>
            <a:r>
              <a:rPr lang="en-US" sz="2800" i="1"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Black"/>
              </a:rPr>
              <a:t>Facts</a:t>
            </a:r>
          </a:p>
          <a:p>
            <a:pPr algn="ctr"/>
            <a:r>
              <a:rPr lang="en-US" sz="2800" i="1"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Black"/>
              </a:rPr>
              <a:t>&amp;</a:t>
            </a:r>
          </a:p>
          <a:p>
            <a:pPr algn="ctr"/>
            <a:r>
              <a:rPr lang="en-US" sz="2800" i="1"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Black"/>
              </a:rPr>
              <a:t>Figures</a:t>
            </a:r>
          </a:p>
        </p:txBody>
      </p:sp>
      <p:sp>
        <p:nvSpPr>
          <p:cNvPr id="4102" name="WordArt 13">
            <a:hlinkClick r:id="rId5" action="ppaction://hlinksldjump"/>
          </p:cNvPr>
          <p:cNvSpPr>
            <a:spLocks noChangeArrowheads="1" noChangeShapeType="1" noTextEdit="1"/>
          </p:cNvSpPr>
          <p:nvPr/>
        </p:nvSpPr>
        <p:spPr bwMode="auto">
          <a:xfrm>
            <a:off x="395288" y="1989138"/>
            <a:ext cx="2181225" cy="647700"/>
          </a:xfrm>
          <a:prstGeom prst="rect">
            <a:avLst/>
          </a:prstGeom>
        </p:spPr>
        <p:txBody>
          <a:bodyPr wrap="none" fromWordArt="1">
            <a:prstTxWarp prst="textPlain">
              <a:avLst>
                <a:gd name="adj" fmla="val 50000"/>
              </a:avLst>
            </a:prstTxWarp>
          </a:bodyPr>
          <a:lstStyle/>
          <a:p>
            <a:pPr algn="ctr"/>
            <a:r>
              <a:rPr lang="en-US" sz="3600" i="1"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Black"/>
              </a:rPr>
              <a:t>Location</a:t>
            </a:r>
          </a:p>
        </p:txBody>
      </p:sp>
      <p:sp>
        <p:nvSpPr>
          <p:cNvPr id="4103" name="WordArt 14">
            <a:hlinkClick r:id="rId6" action="ppaction://hlinksldjump"/>
          </p:cNvPr>
          <p:cNvSpPr>
            <a:spLocks noChangeArrowheads="1" noChangeShapeType="1" noTextEdit="1"/>
          </p:cNvSpPr>
          <p:nvPr/>
        </p:nvSpPr>
        <p:spPr bwMode="auto">
          <a:xfrm>
            <a:off x="539750" y="5157788"/>
            <a:ext cx="1847850" cy="647700"/>
          </a:xfrm>
          <a:prstGeom prst="rect">
            <a:avLst/>
          </a:prstGeom>
        </p:spPr>
        <p:txBody>
          <a:bodyPr wrap="none" fromWordArt="1">
            <a:prstTxWarp prst="textPlain">
              <a:avLst>
                <a:gd name="adj" fmla="val 50000"/>
              </a:avLst>
            </a:prstTxWarp>
          </a:bodyPr>
          <a:lstStyle/>
          <a:p>
            <a:pPr algn="ctr"/>
            <a:r>
              <a:rPr lang="en-US" sz="3600" i="1"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Black"/>
              </a:rPr>
              <a:t>Leisure</a:t>
            </a:r>
          </a:p>
        </p:txBody>
      </p:sp>
      <p:sp>
        <p:nvSpPr>
          <p:cNvPr id="4104" name="WordArt 15">
            <a:hlinkClick r:id="rId7" action="ppaction://hlinksldjump"/>
          </p:cNvPr>
          <p:cNvSpPr>
            <a:spLocks noChangeArrowheads="1" noChangeShapeType="1" noTextEdit="1"/>
          </p:cNvSpPr>
          <p:nvPr/>
        </p:nvSpPr>
        <p:spPr bwMode="auto">
          <a:xfrm>
            <a:off x="7019925" y="5516563"/>
            <a:ext cx="1819275" cy="647700"/>
          </a:xfrm>
          <a:prstGeom prst="rect">
            <a:avLst/>
          </a:prstGeom>
        </p:spPr>
        <p:txBody>
          <a:bodyPr wrap="none" fromWordArt="1">
            <a:prstTxWarp prst="textPlain">
              <a:avLst>
                <a:gd name="adj" fmla="val 50000"/>
              </a:avLst>
            </a:prstTxWarp>
          </a:bodyPr>
          <a:lstStyle/>
          <a:p>
            <a:pPr algn="ctr"/>
            <a:r>
              <a:rPr lang="en-US" sz="3600" i="1"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Black"/>
              </a:rPr>
              <a:t>Culture</a:t>
            </a:r>
          </a:p>
        </p:txBody>
      </p:sp>
      <p:sp>
        <p:nvSpPr>
          <p:cNvPr id="4105" name="WordArt 16">
            <a:hlinkClick r:id="rId8" action="ppaction://hlinksldjump"/>
          </p:cNvPr>
          <p:cNvSpPr>
            <a:spLocks noChangeArrowheads="1" noChangeShapeType="1" noTextEdit="1"/>
          </p:cNvSpPr>
          <p:nvPr/>
        </p:nvSpPr>
        <p:spPr bwMode="auto">
          <a:xfrm>
            <a:off x="6659563" y="3500438"/>
            <a:ext cx="2268537" cy="1150937"/>
          </a:xfrm>
          <a:prstGeom prst="rect">
            <a:avLst/>
          </a:prstGeom>
        </p:spPr>
        <p:txBody>
          <a:bodyPr wrap="none" fromWordArt="1">
            <a:prstTxWarp prst="textPlain">
              <a:avLst>
                <a:gd name="adj" fmla="val 50000"/>
              </a:avLst>
            </a:prstTxWarp>
          </a:bodyPr>
          <a:lstStyle/>
          <a:p>
            <a:pPr algn="ctr"/>
            <a:r>
              <a:rPr lang="en-US" sz="3600" i="1"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Black"/>
              </a:rPr>
              <a:t>Australian </a:t>
            </a:r>
          </a:p>
          <a:p>
            <a:pPr algn="ctr"/>
            <a:r>
              <a:rPr lang="en-US" sz="3600" i="1"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Black"/>
              </a:rPr>
              <a:t>Life</a:t>
            </a:r>
          </a:p>
        </p:txBody>
      </p:sp>
      <p:sp>
        <p:nvSpPr>
          <p:cNvPr id="4106" name="WordArt 17">
            <a:hlinkClick r:id="rId9" action="ppaction://hlinksldjump"/>
          </p:cNvPr>
          <p:cNvSpPr>
            <a:spLocks noChangeArrowheads="1" noChangeShapeType="1" noTextEdit="1"/>
          </p:cNvSpPr>
          <p:nvPr/>
        </p:nvSpPr>
        <p:spPr bwMode="auto">
          <a:xfrm>
            <a:off x="2916238" y="5516563"/>
            <a:ext cx="2743200" cy="647700"/>
          </a:xfrm>
          <a:prstGeom prst="rect">
            <a:avLst/>
          </a:prstGeom>
        </p:spPr>
        <p:txBody>
          <a:bodyPr wrap="none" fromWordArt="1">
            <a:prstTxWarp prst="textPlain">
              <a:avLst>
                <a:gd name="adj" fmla="val 50000"/>
              </a:avLst>
            </a:prstTxWarp>
          </a:bodyPr>
          <a:lstStyle/>
          <a:p>
            <a:pPr algn="ctr"/>
            <a:r>
              <a:rPr lang="en-US" sz="3600" i="1"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Black"/>
              </a:rPr>
              <a:t>Web Pages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p:txBody>
          <a:bodyPr/>
          <a:lstStyle/>
          <a:p>
            <a:pPr eaLnBrk="1" hangingPunct="1">
              <a:lnSpc>
                <a:spcPct val="80000"/>
              </a:lnSpc>
              <a:defRPr/>
            </a:pPr>
            <a:r>
              <a:rPr lang="en-GB" sz="2800" smtClean="0">
                <a:latin typeface="Papyrus" pitchFamily="66" charset="0"/>
              </a:rPr>
              <a:t>Due to Australia’s sunny climate, leisure activities often involve outdoor pursuits. These include outdoor sports, swimming, surfing and sailing.</a:t>
            </a:r>
          </a:p>
          <a:p>
            <a:pPr eaLnBrk="1" hangingPunct="1">
              <a:lnSpc>
                <a:spcPct val="80000"/>
              </a:lnSpc>
              <a:defRPr/>
            </a:pPr>
            <a:endParaRPr lang="en-GB" sz="2800" smtClean="0">
              <a:latin typeface="Papyrus" pitchFamily="66" charset="0"/>
            </a:endParaRPr>
          </a:p>
          <a:p>
            <a:pPr eaLnBrk="1" hangingPunct="1">
              <a:lnSpc>
                <a:spcPct val="80000"/>
              </a:lnSpc>
              <a:defRPr/>
            </a:pPr>
            <a:r>
              <a:rPr lang="en-GB" sz="2800" smtClean="0">
                <a:solidFill>
                  <a:schemeClr val="hlink"/>
                </a:solidFill>
                <a:latin typeface="Papyrus" pitchFamily="66" charset="0"/>
              </a:rPr>
              <a:t>How does this compare to how to spend your leisure time?</a:t>
            </a:r>
          </a:p>
          <a:p>
            <a:pPr eaLnBrk="1" hangingPunct="1">
              <a:lnSpc>
                <a:spcPct val="80000"/>
              </a:lnSpc>
              <a:defRPr/>
            </a:pPr>
            <a:endParaRPr lang="en-GB" sz="2800" smtClean="0">
              <a:solidFill>
                <a:schemeClr val="hlink"/>
              </a:solidFill>
              <a:latin typeface="Papyrus" pitchFamily="66" charset="0"/>
            </a:endParaRPr>
          </a:p>
          <a:p>
            <a:pPr eaLnBrk="1" hangingPunct="1">
              <a:lnSpc>
                <a:spcPct val="80000"/>
              </a:lnSpc>
              <a:defRPr/>
            </a:pPr>
            <a:r>
              <a:rPr lang="en-GB" sz="2800" smtClean="0">
                <a:solidFill>
                  <a:schemeClr val="hlink"/>
                </a:solidFill>
                <a:latin typeface="Papyrus" pitchFamily="66" charset="0"/>
              </a:rPr>
              <a:t>Can you find out which sports Australians particularly enjoy? Are they the same as those that British people enjoy?</a:t>
            </a:r>
          </a:p>
        </p:txBody>
      </p:sp>
      <p:sp>
        <p:nvSpPr>
          <p:cNvPr id="5123" name="WordArt 4"/>
          <p:cNvSpPr>
            <a:spLocks noChangeArrowheads="1" noChangeShapeType="1" noTextEdit="1"/>
          </p:cNvSpPr>
          <p:nvPr/>
        </p:nvSpPr>
        <p:spPr bwMode="auto">
          <a:xfrm>
            <a:off x="539750" y="260350"/>
            <a:ext cx="8207375" cy="1439863"/>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Baby Kruffy"/>
              </a:rPr>
              <a:t>Leisure</a:t>
            </a:r>
          </a:p>
        </p:txBody>
      </p:sp>
      <p:sp>
        <p:nvSpPr>
          <p:cNvPr id="5124" name="Text Box 5"/>
          <p:cNvSpPr txBox="1">
            <a:spLocks noChangeArrowheads="1"/>
          </p:cNvSpPr>
          <p:nvPr/>
        </p:nvSpPr>
        <p:spPr bwMode="auto">
          <a:xfrm>
            <a:off x="7812088" y="6308725"/>
            <a:ext cx="10652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spcBef>
                <a:spcPct val="50000"/>
              </a:spcBef>
            </a:pPr>
            <a:r>
              <a:rPr lang="en-GB" b="1">
                <a:latin typeface="Comic Sans MS" pitchFamily="66" charset="0"/>
                <a:hlinkClick r:id="rId2" action="ppaction://hlinksldjump"/>
              </a:rPr>
              <a:t>HOME</a:t>
            </a:r>
            <a:endParaRPr lang="en-GB" b="1">
              <a:latin typeface="Comic Sans MS" pitchFamily="66"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57200" y="1905000"/>
            <a:ext cx="8229600" cy="4403725"/>
          </a:xfrm>
        </p:spPr>
        <p:txBody>
          <a:bodyPr/>
          <a:lstStyle/>
          <a:p>
            <a:pPr eaLnBrk="1" hangingPunct="1">
              <a:lnSpc>
                <a:spcPct val="80000"/>
              </a:lnSpc>
              <a:defRPr/>
            </a:pPr>
            <a:r>
              <a:rPr lang="en-GB" sz="2200" b="1" smtClean="0">
                <a:latin typeface="Papyrus" pitchFamily="66" charset="0"/>
              </a:rPr>
              <a:t>Population: 20,406,800</a:t>
            </a:r>
          </a:p>
          <a:p>
            <a:pPr eaLnBrk="1" hangingPunct="1">
              <a:lnSpc>
                <a:spcPct val="80000"/>
              </a:lnSpc>
              <a:defRPr/>
            </a:pPr>
            <a:r>
              <a:rPr lang="en-GB" sz="2200" b="1" smtClean="0">
                <a:latin typeface="Papyrus" pitchFamily="66" charset="0"/>
              </a:rPr>
              <a:t>Currency: Dollar (AUD)</a:t>
            </a:r>
          </a:p>
          <a:p>
            <a:pPr eaLnBrk="1" hangingPunct="1">
              <a:lnSpc>
                <a:spcPct val="80000"/>
              </a:lnSpc>
              <a:defRPr/>
            </a:pPr>
            <a:r>
              <a:rPr lang="en-GB" sz="2200" b="1" smtClean="0">
                <a:latin typeface="Papyrus" pitchFamily="66" charset="0"/>
              </a:rPr>
              <a:t>Official Language Spoken: English</a:t>
            </a:r>
          </a:p>
          <a:p>
            <a:pPr eaLnBrk="1" hangingPunct="1">
              <a:lnSpc>
                <a:spcPct val="80000"/>
              </a:lnSpc>
              <a:defRPr/>
            </a:pPr>
            <a:r>
              <a:rPr lang="en-GB" sz="2200" b="1" smtClean="0">
                <a:latin typeface="Papyrus" pitchFamily="66" charset="0"/>
              </a:rPr>
              <a:t>Weather: The northern third of Australia lies in the tropics and so is warm or hot the year around. The rest of the country lies south of the tropics and has warm summers and mild or cool winters.</a:t>
            </a:r>
            <a:r>
              <a:rPr lang="en-GB" sz="2200" smtClean="0"/>
              <a:t> </a:t>
            </a:r>
            <a:endParaRPr lang="en-GB" sz="2200" b="1" smtClean="0">
              <a:latin typeface="Papyrus" pitchFamily="66" charset="0"/>
            </a:endParaRPr>
          </a:p>
          <a:p>
            <a:pPr eaLnBrk="1" hangingPunct="1">
              <a:lnSpc>
                <a:spcPct val="80000"/>
              </a:lnSpc>
              <a:defRPr/>
            </a:pPr>
            <a:r>
              <a:rPr lang="en-GB" sz="2200" b="1" smtClean="0">
                <a:latin typeface="Papyrus" pitchFamily="66" charset="0"/>
              </a:rPr>
              <a:t>Capital city: Canberra</a:t>
            </a:r>
          </a:p>
          <a:p>
            <a:pPr eaLnBrk="1" hangingPunct="1">
              <a:lnSpc>
                <a:spcPct val="80000"/>
              </a:lnSpc>
              <a:buFontTx/>
              <a:buNone/>
              <a:defRPr/>
            </a:pPr>
            <a:endParaRPr lang="en-GB" sz="2200" b="1" smtClean="0">
              <a:latin typeface="Papyrus" pitchFamily="66" charset="0"/>
            </a:endParaRPr>
          </a:p>
          <a:p>
            <a:pPr eaLnBrk="1" hangingPunct="1">
              <a:lnSpc>
                <a:spcPct val="80000"/>
              </a:lnSpc>
              <a:defRPr/>
            </a:pPr>
            <a:endParaRPr lang="en-GB" sz="2200" b="1" smtClean="0">
              <a:latin typeface="Papyrus" pitchFamily="66" charset="0"/>
            </a:endParaRPr>
          </a:p>
          <a:p>
            <a:pPr eaLnBrk="1" hangingPunct="1">
              <a:lnSpc>
                <a:spcPct val="80000"/>
              </a:lnSpc>
              <a:defRPr/>
            </a:pPr>
            <a:r>
              <a:rPr lang="en-GB" sz="2200" b="1" smtClean="0">
                <a:solidFill>
                  <a:schemeClr val="hlink"/>
                </a:solidFill>
                <a:latin typeface="Papyrus" pitchFamily="66" charset="0"/>
              </a:rPr>
              <a:t>Can you look on the internet and/or in books and find any other interesting facts and figures to present in your project?</a:t>
            </a:r>
          </a:p>
          <a:p>
            <a:pPr eaLnBrk="1" hangingPunct="1">
              <a:lnSpc>
                <a:spcPct val="80000"/>
              </a:lnSpc>
              <a:buFontTx/>
              <a:buNone/>
              <a:defRPr/>
            </a:pPr>
            <a:endParaRPr lang="en-GB" sz="2200" b="1" smtClean="0">
              <a:latin typeface="Papyrus" pitchFamily="66" charset="0"/>
            </a:endParaRPr>
          </a:p>
          <a:p>
            <a:pPr eaLnBrk="1" hangingPunct="1">
              <a:lnSpc>
                <a:spcPct val="80000"/>
              </a:lnSpc>
              <a:defRPr/>
            </a:pPr>
            <a:endParaRPr lang="en-GB" sz="2000" b="1" smtClean="0">
              <a:latin typeface="Papyrus" pitchFamily="66" charset="0"/>
            </a:endParaRPr>
          </a:p>
        </p:txBody>
      </p:sp>
      <p:sp>
        <p:nvSpPr>
          <p:cNvPr id="6147" name="WordArt 4"/>
          <p:cNvSpPr>
            <a:spLocks noChangeArrowheads="1" noChangeShapeType="1" noTextEdit="1"/>
          </p:cNvSpPr>
          <p:nvPr/>
        </p:nvSpPr>
        <p:spPr bwMode="auto">
          <a:xfrm>
            <a:off x="395288" y="260350"/>
            <a:ext cx="8207375" cy="136842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Baby Kruffy"/>
              </a:rPr>
              <a:t>Facts &amp; Figures</a:t>
            </a:r>
          </a:p>
        </p:txBody>
      </p:sp>
      <p:sp>
        <p:nvSpPr>
          <p:cNvPr id="6148" name="Rectangle 5"/>
          <p:cNvSpPr>
            <a:spLocks noChangeArrowheads="1"/>
          </p:cNvSpPr>
          <p:nvPr/>
        </p:nvSpPr>
        <p:spPr bwMode="auto">
          <a:xfrm>
            <a:off x="8027988" y="6308725"/>
            <a:ext cx="8810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GB" b="1">
                <a:hlinkClick r:id="rId2" action="ppaction://hlinksldjump"/>
              </a:rPr>
              <a:t>HOME</a:t>
            </a:r>
            <a:endParaRPr lang="en-GB" b="1"/>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p:txBody>
          <a:bodyPr/>
          <a:lstStyle/>
          <a:p>
            <a:pPr eaLnBrk="1" hangingPunct="1">
              <a:lnSpc>
                <a:spcPct val="80000"/>
              </a:lnSpc>
              <a:defRPr/>
            </a:pPr>
            <a:r>
              <a:rPr lang="en-GB" sz="2800" smtClean="0">
                <a:latin typeface="Papyrus" pitchFamily="66" charset="0"/>
              </a:rPr>
              <a:t>Australia makes up part of Australasia.</a:t>
            </a:r>
          </a:p>
          <a:p>
            <a:pPr eaLnBrk="1" hangingPunct="1">
              <a:lnSpc>
                <a:spcPct val="80000"/>
              </a:lnSpc>
              <a:defRPr/>
            </a:pPr>
            <a:endParaRPr lang="en-GB" sz="2800" smtClean="0">
              <a:latin typeface="Papyrus" pitchFamily="66" charset="0"/>
            </a:endParaRPr>
          </a:p>
          <a:p>
            <a:pPr eaLnBrk="1" hangingPunct="1">
              <a:lnSpc>
                <a:spcPct val="80000"/>
              </a:lnSpc>
              <a:defRPr/>
            </a:pPr>
            <a:r>
              <a:rPr lang="en-GB" sz="2800" smtClean="0">
                <a:solidFill>
                  <a:schemeClr val="hlink"/>
                </a:solidFill>
                <a:latin typeface="Papyrus" pitchFamily="66" charset="0"/>
              </a:rPr>
              <a:t>Can you find out what other countries make up Australasia?</a:t>
            </a:r>
          </a:p>
          <a:p>
            <a:pPr eaLnBrk="1" hangingPunct="1">
              <a:lnSpc>
                <a:spcPct val="80000"/>
              </a:lnSpc>
              <a:defRPr/>
            </a:pPr>
            <a:endParaRPr lang="en-GB" sz="2800" smtClean="0">
              <a:solidFill>
                <a:schemeClr val="hlink"/>
              </a:solidFill>
              <a:latin typeface="Papyrus" pitchFamily="66" charset="0"/>
            </a:endParaRPr>
          </a:p>
          <a:p>
            <a:pPr eaLnBrk="1" hangingPunct="1">
              <a:lnSpc>
                <a:spcPct val="80000"/>
              </a:lnSpc>
              <a:defRPr/>
            </a:pPr>
            <a:r>
              <a:rPr lang="en-GB" sz="2800" smtClean="0">
                <a:latin typeface="Papyrus" pitchFamily="66" charset="0"/>
              </a:rPr>
              <a:t>Sydney is approximately 17,000 km away from London</a:t>
            </a:r>
          </a:p>
          <a:p>
            <a:pPr eaLnBrk="1" hangingPunct="1">
              <a:lnSpc>
                <a:spcPct val="80000"/>
              </a:lnSpc>
              <a:defRPr/>
            </a:pPr>
            <a:endParaRPr lang="en-GB" sz="2800" smtClean="0">
              <a:latin typeface="Papyrus" pitchFamily="66" charset="0"/>
            </a:endParaRPr>
          </a:p>
          <a:p>
            <a:pPr eaLnBrk="1" hangingPunct="1">
              <a:lnSpc>
                <a:spcPct val="80000"/>
              </a:lnSpc>
              <a:defRPr/>
            </a:pPr>
            <a:r>
              <a:rPr lang="en-GB" sz="2800" smtClean="0">
                <a:solidFill>
                  <a:schemeClr val="hlink"/>
                </a:solidFill>
                <a:latin typeface="Papyrus" pitchFamily="66" charset="0"/>
              </a:rPr>
              <a:t>How would you get there? How long would it take? How much would it cost?</a:t>
            </a:r>
          </a:p>
          <a:p>
            <a:pPr eaLnBrk="1" hangingPunct="1">
              <a:lnSpc>
                <a:spcPct val="80000"/>
              </a:lnSpc>
              <a:defRPr/>
            </a:pPr>
            <a:endParaRPr lang="en-GB" sz="2800" smtClean="0">
              <a:solidFill>
                <a:schemeClr val="hlink"/>
              </a:solidFill>
              <a:latin typeface="Papyrus" pitchFamily="66" charset="0"/>
            </a:endParaRPr>
          </a:p>
          <a:p>
            <a:pPr eaLnBrk="1" hangingPunct="1">
              <a:lnSpc>
                <a:spcPct val="80000"/>
              </a:lnSpc>
              <a:defRPr/>
            </a:pPr>
            <a:endParaRPr lang="en-GB" sz="2800" smtClean="0">
              <a:solidFill>
                <a:schemeClr val="hlink"/>
              </a:solidFill>
              <a:latin typeface="Papyrus" pitchFamily="66" charset="0"/>
            </a:endParaRPr>
          </a:p>
          <a:p>
            <a:pPr eaLnBrk="1" hangingPunct="1">
              <a:lnSpc>
                <a:spcPct val="80000"/>
              </a:lnSpc>
              <a:defRPr/>
            </a:pPr>
            <a:endParaRPr lang="en-GB" sz="2800" smtClean="0"/>
          </a:p>
          <a:p>
            <a:pPr eaLnBrk="1" hangingPunct="1">
              <a:lnSpc>
                <a:spcPct val="80000"/>
              </a:lnSpc>
              <a:defRPr/>
            </a:pPr>
            <a:endParaRPr lang="en-GB" sz="2800" smtClean="0">
              <a:solidFill>
                <a:schemeClr val="hlink"/>
              </a:solidFill>
            </a:endParaRPr>
          </a:p>
        </p:txBody>
      </p:sp>
      <p:sp>
        <p:nvSpPr>
          <p:cNvPr id="7171" name="WordArt 4"/>
          <p:cNvSpPr>
            <a:spLocks noChangeArrowheads="1" noChangeShapeType="1" noTextEdit="1"/>
          </p:cNvSpPr>
          <p:nvPr/>
        </p:nvSpPr>
        <p:spPr bwMode="auto">
          <a:xfrm>
            <a:off x="395288" y="333375"/>
            <a:ext cx="8135937" cy="1295400"/>
          </a:xfrm>
          <a:prstGeom prst="rect">
            <a:avLst/>
          </a:prstGeom>
        </p:spPr>
        <p:txBody>
          <a:bodyPr wrap="none" fromWordArt="1">
            <a:prstTxWarp prst="textPlain">
              <a:avLst>
                <a:gd name="adj" fmla="val 50000"/>
              </a:avLst>
            </a:prstTxWarp>
          </a:bodyPr>
          <a:lstStyle/>
          <a:p>
            <a:pPr algn="ctr"/>
            <a:r>
              <a:rPr lang="en-US" sz="3600" i="1" kern="10">
                <a:ln w="9525">
                  <a:solidFill>
                    <a:srgbClr val="000000"/>
                  </a:solidFill>
                  <a:round/>
                  <a:headEnd/>
                  <a:tailEnd/>
                </a:ln>
                <a:solidFill>
                  <a:srgbClr val="FFFFFF"/>
                </a:solidFill>
                <a:effectLst>
                  <a:outerShdw dist="35921" dir="2700000" algn="ctr" rotWithShape="0">
                    <a:srgbClr val="808080">
                      <a:alpha val="79999"/>
                    </a:srgbClr>
                  </a:outerShdw>
                </a:effectLst>
                <a:latin typeface="Baby Kruffy"/>
              </a:rPr>
              <a:t>Location</a:t>
            </a:r>
          </a:p>
        </p:txBody>
      </p:sp>
      <p:sp>
        <p:nvSpPr>
          <p:cNvPr id="7172" name="Rectangle 5"/>
          <p:cNvSpPr>
            <a:spLocks noChangeArrowheads="1"/>
          </p:cNvSpPr>
          <p:nvPr/>
        </p:nvSpPr>
        <p:spPr bwMode="auto">
          <a:xfrm>
            <a:off x="7956550" y="6237288"/>
            <a:ext cx="8810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GB" b="1">
                <a:hlinkClick r:id="rId2" action="ppaction://hlinksldjump"/>
              </a:rPr>
              <a:t>HOME</a:t>
            </a:r>
            <a:endParaRPr lang="en-GB" b="1"/>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p:txBody>
          <a:bodyPr/>
          <a:lstStyle/>
          <a:p>
            <a:pPr eaLnBrk="1" hangingPunct="1">
              <a:lnSpc>
                <a:spcPct val="80000"/>
              </a:lnSpc>
              <a:defRPr/>
            </a:pPr>
            <a:r>
              <a:rPr lang="en-GB" sz="2400" smtClean="0">
                <a:latin typeface="Papyrus" pitchFamily="66" charset="0"/>
              </a:rPr>
              <a:t>Over 80% of Australia’s population lives in cities and towns along the coast.</a:t>
            </a:r>
          </a:p>
          <a:p>
            <a:pPr eaLnBrk="1" hangingPunct="1">
              <a:lnSpc>
                <a:spcPct val="80000"/>
              </a:lnSpc>
              <a:defRPr/>
            </a:pPr>
            <a:endParaRPr lang="en-GB" sz="2400" smtClean="0">
              <a:latin typeface="Papyrus" pitchFamily="66" charset="0"/>
            </a:endParaRPr>
          </a:p>
          <a:p>
            <a:pPr eaLnBrk="1" hangingPunct="1">
              <a:lnSpc>
                <a:spcPct val="80000"/>
              </a:lnSpc>
              <a:defRPr/>
            </a:pPr>
            <a:r>
              <a:rPr lang="en-GB" sz="2400" smtClean="0">
                <a:solidFill>
                  <a:schemeClr val="hlink"/>
                </a:solidFill>
                <a:latin typeface="Papyrus" pitchFamily="66" charset="0"/>
              </a:rPr>
              <a:t>What is the name of Australia’s largest city?</a:t>
            </a:r>
          </a:p>
          <a:p>
            <a:pPr eaLnBrk="1" hangingPunct="1">
              <a:lnSpc>
                <a:spcPct val="80000"/>
              </a:lnSpc>
              <a:defRPr/>
            </a:pPr>
            <a:endParaRPr lang="en-GB" sz="2400" smtClean="0">
              <a:solidFill>
                <a:schemeClr val="hlink"/>
              </a:solidFill>
              <a:latin typeface="Papyrus" pitchFamily="66" charset="0"/>
            </a:endParaRPr>
          </a:p>
          <a:p>
            <a:pPr eaLnBrk="1" hangingPunct="1">
              <a:lnSpc>
                <a:spcPct val="80000"/>
              </a:lnSpc>
              <a:defRPr/>
            </a:pPr>
            <a:r>
              <a:rPr lang="en-GB" sz="2400" smtClean="0">
                <a:latin typeface="Papyrus" pitchFamily="66" charset="0"/>
              </a:rPr>
              <a:t>The vast area in the middle of Australia is known as the outback. With farms and tows being extremely far apart, people can lead quite isolated lives.</a:t>
            </a:r>
          </a:p>
          <a:p>
            <a:pPr eaLnBrk="1" hangingPunct="1">
              <a:lnSpc>
                <a:spcPct val="80000"/>
              </a:lnSpc>
              <a:defRPr/>
            </a:pPr>
            <a:endParaRPr lang="en-GB" sz="2400" smtClean="0">
              <a:latin typeface="Papyrus" pitchFamily="66" charset="0"/>
            </a:endParaRPr>
          </a:p>
          <a:p>
            <a:pPr eaLnBrk="1" hangingPunct="1">
              <a:lnSpc>
                <a:spcPct val="80000"/>
              </a:lnSpc>
              <a:defRPr/>
            </a:pPr>
            <a:r>
              <a:rPr lang="en-GB" sz="2400" smtClean="0">
                <a:solidFill>
                  <a:schemeClr val="hlink"/>
                </a:solidFill>
                <a:latin typeface="Papyrus" pitchFamily="66" charset="0"/>
              </a:rPr>
              <a:t>Can you find out about how the sick are cared for in the outback?</a:t>
            </a:r>
          </a:p>
          <a:p>
            <a:pPr eaLnBrk="1" hangingPunct="1">
              <a:lnSpc>
                <a:spcPct val="80000"/>
              </a:lnSpc>
              <a:defRPr/>
            </a:pPr>
            <a:r>
              <a:rPr lang="en-GB" sz="2400" smtClean="0">
                <a:solidFill>
                  <a:schemeClr val="hlink"/>
                </a:solidFill>
                <a:latin typeface="Papyrus" pitchFamily="66" charset="0"/>
              </a:rPr>
              <a:t>Can you find out about schooling in the outback?</a:t>
            </a:r>
          </a:p>
        </p:txBody>
      </p:sp>
      <p:sp>
        <p:nvSpPr>
          <p:cNvPr id="8195" name="WordArt 4"/>
          <p:cNvSpPr>
            <a:spLocks noChangeArrowheads="1" noChangeShapeType="1" noTextEdit="1"/>
          </p:cNvSpPr>
          <p:nvPr/>
        </p:nvSpPr>
        <p:spPr bwMode="auto">
          <a:xfrm>
            <a:off x="395288" y="188913"/>
            <a:ext cx="8207375" cy="12954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Baby Kruffy"/>
              </a:rPr>
              <a:t>Australian Life</a:t>
            </a:r>
          </a:p>
        </p:txBody>
      </p:sp>
      <p:sp>
        <p:nvSpPr>
          <p:cNvPr id="8196" name="Rectangle 5"/>
          <p:cNvSpPr>
            <a:spLocks noChangeArrowheads="1"/>
          </p:cNvSpPr>
          <p:nvPr/>
        </p:nvSpPr>
        <p:spPr bwMode="auto">
          <a:xfrm>
            <a:off x="8027988" y="6308725"/>
            <a:ext cx="8810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GB" b="1">
                <a:hlinkClick r:id="rId2" action="ppaction://hlinksldjump"/>
              </a:rPr>
              <a:t>HOME</a:t>
            </a:r>
            <a:endParaRPr lang="en-GB" b="1"/>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395288" y="1700213"/>
            <a:ext cx="8302625" cy="4897437"/>
          </a:xfrm>
        </p:spPr>
        <p:txBody>
          <a:bodyPr/>
          <a:lstStyle/>
          <a:p>
            <a:pPr eaLnBrk="1" hangingPunct="1">
              <a:lnSpc>
                <a:spcPct val="80000"/>
              </a:lnSpc>
              <a:defRPr/>
            </a:pPr>
            <a:r>
              <a:rPr lang="en-GB" sz="2200" smtClean="0">
                <a:latin typeface="Papyrus" pitchFamily="66" charset="0"/>
              </a:rPr>
              <a:t>The variety of animals associated with Australia will always be a key aspect of their culture. These include Kangaroos and Koalas.</a:t>
            </a:r>
          </a:p>
          <a:p>
            <a:pPr eaLnBrk="1" hangingPunct="1">
              <a:lnSpc>
                <a:spcPct val="80000"/>
              </a:lnSpc>
              <a:defRPr/>
            </a:pPr>
            <a:endParaRPr lang="en-GB" sz="2200" smtClean="0">
              <a:latin typeface="Papyrus" pitchFamily="66" charset="0"/>
            </a:endParaRPr>
          </a:p>
          <a:p>
            <a:pPr eaLnBrk="1" hangingPunct="1">
              <a:lnSpc>
                <a:spcPct val="80000"/>
              </a:lnSpc>
              <a:defRPr/>
            </a:pPr>
            <a:r>
              <a:rPr lang="en-GB" sz="2200" smtClean="0">
                <a:solidFill>
                  <a:schemeClr val="hlink"/>
                </a:solidFill>
                <a:latin typeface="Papyrus" pitchFamily="66" charset="0"/>
              </a:rPr>
              <a:t>Can you find any more animals associated with Australia and find out more about them?</a:t>
            </a:r>
          </a:p>
          <a:p>
            <a:pPr eaLnBrk="1" hangingPunct="1">
              <a:lnSpc>
                <a:spcPct val="80000"/>
              </a:lnSpc>
              <a:defRPr/>
            </a:pPr>
            <a:endParaRPr lang="en-GB" sz="2200" smtClean="0">
              <a:solidFill>
                <a:schemeClr val="hlink"/>
              </a:solidFill>
              <a:latin typeface="Papyrus" pitchFamily="66" charset="0"/>
            </a:endParaRPr>
          </a:p>
          <a:p>
            <a:pPr eaLnBrk="1" hangingPunct="1">
              <a:lnSpc>
                <a:spcPct val="80000"/>
              </a:lnSpc>
              <a:defRPr/>
            </a:pPr>
            <a:r>
              <a:rPr lang="en-GB" sz="2200" smtClean="0">
                <a:latin typeface="Papyrus" pitchFamily="66" charset="0"/>
              </a:rPr>
              <a:t>The didgeridoo is another aspect of Australian culture.</a:t>
            </a:r>
          </a:p>
          <a:p>
            <a:pPr eaLnBrk="1" hangingPunct="1">
              <a:lnSpc>
                <a:spcPct val="80000"/>
              </a:lnSpc>
              <a:defRPr/>
            </a:pPr>
            <a:endParaRPr lang="en-GB" sz="2200" smtClean="0">
              <a:latin typeface="Papyrus" pitchFamily="66" charset="0"/>
            </a:endParaRPr>
          </a:p>
          <a:p>
            <a:pPr eaLnBrk="1" hangingPunct="1">
              <a:lnSpc>
                <a:spcPct val="80000"/>
              </a:lnSpc>
              <a:defRPr/>
            </a:pPr>
            <a:r>
              <a:rPr lang="en-GB" sz="2200" smtClean="0">
                <a:solidFill>
                  <a:schemeClr val="hlink"/>
                </a:solidFill>
                <a:latin typeface="Papyrus" pitchFamily="66" charset="0"/>
              </a:rPr>
              <a:t>What is a didgeridoo? How is it used?</a:t>
            </a:r>
          </a:p>
          <a:p>
            <a:pPr eaLnBrk="1" hangingPunct="1">
              <a:lnSpc>
                <a:spcPct val="80000"/>
              </a:lnSpc>
              <a:defRPr/>
            </a:pPr>
            <a:endParaRPr lang="en-GB" sz="2200" smtClean="0">
              <a:solidFill>
                <a:schemeClr val="hlink"/>
              </a:solidFill>
              <a:latin typeface="Papyrus" pitchFamily="66" charset="0"/>
            </a:endParaRPr>
          </a:p>
          <a:p>
            <a:pPr eaLnBrk="1" hangingPunct="1">
              <a:lnSpc>
                <a:spcPct val="80000"/>
              </a:lnSpc>
              <a:defRPr/>
            </a:pPr>
            <a:r>
              <a:rPr lang="en-GB" sz="2200" smtClean="0">
                <a:solidFill>
                  <a:schemeClr val="hlink"/>
                </a:solidFill>
                <a:latin typeface="Papyrus" pitchFamily="66" charset="0"/>
              </a:rPr>
              <a:t>Can you find out about Australian Slang? What is pidgin English?</a:t>
            </a:r>
          </a:p>
          <a:p>
            <a:pPr eaLnBrk="1" hangingPunct="1">
              <a:lnSpc>
                <a:spcPct val="80000"/>
              </a:lnSpc>
              <a:defRPr/>
            </a:pPr>
            <a:endParaRPr lang="en-GB" sz="2200" smtClean="0">
              <a:solidFill>
                <a:schemeClr val="hlink"/>
              </a:solidFill>
              <a:latin typeface="Papyrus" pitchFamily="66" charset="0"/>
            </a:endParaRPr>
          </a:p>
          <a:p>
            <a:pPr eaLnBrk="1" hangingPunct="1">
              <a:lnSpc>
                <a:spcPct val="80000"/>
              </a:lnSpc>
              <a:defRPr/>
            </a:pPr>
            <a:r>
              <a:rPr lang="en-GB" sz="2200" smtClean="0">
                <a:solidFill>
                  <a:schemeClr val="hlink"/>
                </a:solidFill>
                <a:latin typeface="Papyrus" pitchFamily="66" charset="0"/>
              </a:rPr>
              <a:t>Who were the Aborigines?</a:t>
            </a:r>
          </a:p>
          <a:p>
            <a:pPr eaLnBrk="1" hangingPunct="1">
              <a:lnSpc>
                <a:spcPct val="80000"/>
              </a:lnSpc>
              <a:defRPr/>
            </a:pPr>
            <a:endParaRPr lang="en-GB" sz="2200" smtClean="0">
              <a:solidFill>
                <a:schemeClr val="hlink"/>
              </a:solidFill>
              <a:latin typeface="Papyrus" pitchFamily="66" charset="0"/>
            </a:endParaRPr>
          </a:p>
        </p:txBody>
      </p:sp>
      <p:sp>
        <p:nvSpPr>
          <p:cNvPr id="9219" name="WordArt 4"/>
          <p:cNvSpPr>
            <a:spLocks noChangeArrowheads="1" noChangeShapeType="1" noTextEdit="1"/>
          </p:cNvSpPr>
          <p:nvPr/>
        </p:nvSpPr>
        <p:spPr bwMode="auto">
          <a:xfrm>
            <a:off x="395288" y="260350"/>
            <a:ext cx="8207375" cy="12954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Baby Kruffy"/>
              </a:rPr>
              <a:t>Culture</a:t>
            </a:r>
          </a:p>
        </p:txBody>
      </p:sp>
      <p:sp>
        <p:nvSpPr>
          <p:cNvPr id="9220" name="Rectangle 5"/>
          <p:cNvSpPr>
            <a:spLocks noChangeArrowheads="1"/>
          </p:cNvSpPr>
          <p:nvPr/>
        </p:nvSpPr>
        <p:spPr bwMode="auto">
          <a:xfrm>
            <a:off x="7956550" y="6308725"/>
            <a:ext cx="8810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GB" b="1">
                <a:hlinkClick r:id="rId2" action="ppaction://hlinksldjump"/>
              </a:rPr>
              <a:t>HOME</a:t>
            </a:r>
            <a:endParaRPr lang="en-GB" b="1"/>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457200" y="1905000"/>
            <a:ext cx="8229600" cy="4403725"/>
          </a:xfrm>
        </p:spPr>
        <p:txBody>
          <a:bodyPr/>
          <a:lstStyle/>
          <a:p>
            <a:pPr eaLnBrk="1" hangingPunct="1">
              <a:lnSpc>
                <a:spcPct val="90000"/>
              </a:lnSpc>
              <a:defRPr/>
            </a:pPr>
            <a:r>
              <a:rPr lang="en-GB" sz="2400" smtClean="0">
                <a:latin typeface="Papyrus" pitchFamily="66" charset="0"/>
              </a:rPr>
              <a:t>Australia has some of the worlds most beautiful landmarks. Ayers Rock and the Sydney opera house are just two of them.</a:t>
            </a:r>
          </a:p>
          <a:p>
            <a:pPr eaLnBrk="1" hangingPunct="1">
              <a:lnSpc>
                <a:spcPct val="90000"/>
              </a:lnSpc>
              <a:defRPr/>
            </a:pPr>
            <a:endParaRPr lang="en-GB" sz="2400" smtClean="0">
              <a:latin typeface="Papyrus" pitchFamily="66" charset="0"/>
            </a:endParaRPr>
          </a:p>
          <a:p>
            <a:pPr eaLnBrk="1" hangingPunct="1">
              <a:lnSpc>
                <a:spcPct val="90000"/>
              </a:lnSpc>
              <a:buFontTx/>
              <a:buNone/>
              <a:defRPr/>
            </a:pPr>
            <a:endParaRPr lang="en-GB" sz="2400" smtClean="0">
              <a:latin typeface="Papyrus" pitchFamily="66" charset="0"/>
            </a:endParaRPr>
          </a:p>
          <a:p>
            <a:pPr eaLnBrk="1" hangingPunct="1">
              <a:lnSpc>
                <a:spcPct val="90000"/>
              </a:lnSpc>
              <a:defRPr/>
            </a:pPr>
            <a:endParaRPr lang="en-GB" sz="2400" smtClean="0">
              <a:latin typeface="Papyrus" pitchFamily="66" charset="0"/>
            </a:endParaRPr>
          </a:p>
          <a:p>
            <a:pPr eaLnBrk="1" hangingPunct="1">
              <a:lnSpc>
                <a:spcPct val="90000"/>
              </a:lnSpc>
              <a:defRPr/>
            </a:pPr>
            <a:endParaRPr lang="en-GB" sz="2400" smtClean="0">
              <a:latin typeface="Papyrus" pitchFamily="66" charset="0"/>
            </a:endParaRPr>
          </a:p>
          <a:p>
            <a:pPr eaLnBrk="1" hangingPunct="1">
              <a:lnSpc>
                <a:spcPct val="90000"/>
              </a:lnSpc>
              <a:defRPr/>
            </a:pPr>
            <a:endParaRPr lang="en-GB" sz="2400" smtClean="0">
              <a:solidFill>
                <a:schemeClr val="hlink"/>
              </a:solidFill>
              <a:latin typeface="Papyrus" pitchFamily="66" charset="0"/>
            </a:endParaRPr>
          </a:p>
          <a:p>
            <a:pPr eaLnBrk="1" hangingPunct="1">
              <a:lnSpc>
                <a:spcPct val="90000"/>
              </a:lnSpc>
              <a:defRPr/>
            </a:pPr>
            <a:endParaRPr lang="en-GB" sz="2400" smtClean="0">
              <a:solidFill>
                <a:schemeClr val="hlink"/>
              </a:solidFill>
              <a:latin typeface="Papyrus" pitchFamily="66" charset="0"/>
            </a:endParaRPr>
          </a:p>
          <a:p>
            <a:pPr eaLnBrk="1" hangingPunct="1">
              <a:lnSpc>
                <a:spcPct val="90000"/>
              </a:lnSpc>
              <a:defRPr/>
            </a:pPr>
            <a:r>
              <a:rPr lang="en-GB" sz="2400" smtClean="0">
                <a:solidFill>
                  <a:schemeClr val="hlink"/>
                </a:solidFill>
                <a:latin typeface="Papyrus" pitchFamily="66" charset="0"/>
              </a:rPr>
              <a:t>Can you find out anything about these places or any other famous landmarks in Australia?</a:t>
            </a:r>
          </a:p>
        </p:txBody>
      </p:sp>
      <p:sp>
        <p:nvSpPr>
          <p:cNvPr id="10243" name="WordArt 4"/>
          <p:cNvSpPr>
            <a:spLocks noChangeArrowheads="1" noChangeShapeType="1" noTextEdit="1"/>
          </p:cNvSpPr>
          <p:nvPr/>
        </p:nvSpPr>
        <p:spPr bwMode="auto">
          <a:xfrm>
            <a:off x="539750" y="188913"/>
            <a:ext cx="8207375" cy="136842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Baby Kruffy"/>
              </a:rPr>
              <a:t>Landmarks</a:t>
            </a:r>
          </a:p>
        </p:txBody>
      </p:sp>
      <p:sp>
        <p:nvSpPr>
          <p:cNvPr id="10244" name="Rectangle 5"/>
          <p:cNvSpPr>
            <a:spLocks noChangeArrowheads="1"/>
          </p:cNvSpPr>
          <p:nvPr/>
        </p:nvSpPr>
        <p:spPr bwMode="auto">
          <a:xfrm>
            <a:off x="7812088" y="6308725"/>
            <a:ext cx="8810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GB" b="1">
                <a:hlinkClick r:id="rId2" action="ppaction://hlinksldjump"/>
              </a:rPr>
              <a:t>HOME</a:t>
            </a:r>
            <a:endParaRPr lang="en-GB" b="1"/>
          </a:p>
        </p:txBody>
      </p:sp>
      <p:pic>
        <p:nvPicPr>
          <p:cNvPr id="10245" name="Picture 7" descr="Ayers Rock aka Uluru (Central Austral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3068638"/>
            <a:ext cx="3960812" cy="193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11" descr="theatr_sydney"/>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3068638"/>
            <a:ext cx="3889375" cy="194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395288" y="3141663"/>
            <a:ext cx="8362950" cy="2808287"/>
          </a:xfrm>
        </p:spPr>
        <p:txBody>
          <a:bodyPr/>
          <a:lstStyle/>
          <a:p>
            <a:pPr eaLnBrk="1" hangingPunct="1">
              <a:lnSpc>
                <a:spcPct val="90000"/>
              </a:lnSpc>
              <a:defRPr/>
            </a:pPr>
            <a:r>
              <a:rPr lang="en-GB" sz="1800" dirty="0" smtClean="0">
                <a:latin typeface="Papyrus" pitchFamily="66" charset="0"/>
                <a:hlinkClick r:id="rId2"/>
              </a:rPr>
              <a:t>http://www.csu.edu.au/australia/</a:t>
            </a:r>
            <a:endParaRPr lang="en-GB" sz="1800" dirty="0" smtClean="0">
              <a:latin typeface="Papyrus" pitchFamily="66" charset="0"/>
            </a:endParaRPr>
          </a:p>
          <a:p>
            <a:pPr eaLnBrk="1" hangingPunct="1">
              <a:lnSpc>
                <a:spcPct val="90000"/>
              </a:lnSpc>
              <a:buFontTx/>
              <a:buNone/>
              <a:defRPr/>
            </a:pPr>
            <a:endParaRPr lang="en-GB" sz="1800" dirty="0" smtClean="0">
              <a:latin typeface="Papyrus" pitchFamily="66" charset="0"/>
            </a:endParaRPr>
          </a:p>
          <a:p>
            <a:pPr eaLnBrk="1" hangingPunct="1">
              <a:lnSpc>
                <a:spcPct val="90000"/>
              </a:lnSpc>
              <a:defRPr/>
            </a:pPr>
            <a:r>
              <a:rPr lang="en-GB" sz="1800" dirty="0" smtClean="0">
                <a:latin typeface="Papyrus" pitchFamily="66" charset="0"/>
                <a:hlinkClick r:id="rId3"/>
              </a:rPr>
              <a:t>http://www.auswildlife.com/</a:t>
            </a:r>
            <a:endParaRPr lang="en-GB" sz="1800" dirty="0" smtClean="0">
              <a:latin typeface="Papyrus" pitchFamily="66" charset="0"/>
            </a:endParaRPr>
          </a:p>
          <a:p>
            <a:pPr eaLnBrk="1" hangingPunct="1">
              <a:lnSpc>
                <a:spcPct val="90000"/>
              </a:lnSpc>
              <a:defRPr/>
            </a:pPr>
            <a:endParaRPr lang="en-GB" sz="1800" dirty="0" smtClean="0">
              <a:latin typeface="Papyrus" pitchFamily="66" charset="0"/>
            </a:endParaRPr>
          </a:p>
          <a:p>
            <a:pPr eaLnBrk="1" hangingPunct="1">
              <a:lnSpc>
                <a:spcPct val="90000"/>
              </a:lnSpc>
              <a:defRPr/>
            </a:pPr>
            <a:r>
              <a:rPr lang="en-GB" sz="1800" dirty="0" smtClean="0">
                <a:latin typeface="Papyrus" pitchFamily="66" charset="0"/>
                <a:hlinkClick r:id="rId4"/>
              </a:rPr>
              <a:t>http://www.bbc.co.uk/schools/barnabybear/stories/downunder.shtml</a:t>
            </a:r>
            <a:endParaRPr lang="en-GB" sz="1800" dirty="0" smtClean="0">
              <a:latin typeface="Papyrus" pitchFamily="66" charset="0"/>
            </a:endParaRPr>
          </a:p>
          <a:p>
            <a:pPr eaLnBrk="1" hangingPunct="1">
              <a:lnSpc>
                <a:spcPct val="90000"/>
              </a:lnSpc>
              <a:defRPr/>
            </a:pPr>
            <a:endParaRPr lang="en-GB" sz="1800" dirty="0" smtClean="0">
              <a:latin typeface="Papyrus" pitchFamily="66" charset="0"/>
            </a:endParaRPr>
          </a:p>
          <a:p>
            <a:pPr eaLnBrk="1" hangingPunct="1">
              <a:lnSpc>
                <a:spcPct val="90000"/>
              </a:lnSpc>
              <a:defRPr/>
            </a:pPr>
            <a:r>
              <a:rPr lang="en-GB" sz="1800" dirty="0" smtClean="0">
                <a:latin typeface="Papyrus" pitchFamily="66" charset="0"/>
                <a:hlinkClick r:id="rId5"/>
              </a:rPr>
              <a:t>http://www.travelonline.com.au/</a:t>
            </a:r>
            <a:endParaRPr lang="en-GB" sz="1800" dirty="0" smtClean="0">
              <a:latin typeface="Papyrus" pitchFamily="66" charset="0"/>
            </a:endParaRPr>
          </a:p>
          <a:p>
            <a:pPr eaLnBrk="1" hangingPunct="1">
              <a:lnSpc>
                <a:spcPct val="90000"/>
              </a:lnSpc>
              <a:defRPr/>
            </a:pPr>
            <a:endParaRPr lang="en-GB" sz="1800" dirty="0" smtClean="0">
              <a:latin typeface="Papyrus" pitchFamily="66" charset="0"/>
            </a:endParaRPr>
          </a:p>
          <a:p>
            <a:pPr eaLnBrk="1" hangingPunct="1">
              <a:lnSpc>
                <a:spcPct val="90000"/>
              </a:lnSpc>
              <a:defRPr/>
            </a:pPr>
            <a:endParaRPr lang="en-GB" sz="1800" dirty="0" smtClean="0">
              <a:latin typeface="Papyrus" pitchFamily="66" charset="0"/>
            </a:endParaRPr>
          </a:p>
          <a:p>
            <a:pPr eaLnBrk="1" hangingPunct="1">
              <a:lnSpc>
                <a:spcPct val="90000"/>
              </a:lnSpc>
              <a:defRPr/>
            </a:pPr>
            <a:endParaRPr lang="en-GB" dirty="0" smtClean="0"/>
          </a:p>
        </p:txBody>
      </p:sp>
      <p:sp>
        <p:nvSpPr>
          <p:cNvPr id="11267" name="WordArt 4"/>
          <p:cNvSpPr>
            <a:spLocks noChangeArrowheads="1" noChangeShapeType="1" noTextEdit="1"/>
          </p:cNvSpPr>
          <p:nvPr/>
        </p:nvSpPr>
        <p:spPr bwMode="auto">
          <a:xfrm>
            <a:off x="468313" y="260350"/>
            <a:ext cx="8207375" cy="136842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Baby Kruffy"/>
              </a:rPr>
              <a:t>Web Pages</a:t>
            </a:r>
          </a:p>
        </p:txBody>
      </p:sp>
      <p:sp>
        <p:nvSpPr>
          <p:cNvPr id="11268" name="Rectangle 5"/>
          <p:cNvSpPr>
            <a:spLocks noChangeArrowheads="1"/>
          </p:cNvSpPr>
          <p:nvPr/>
        </p:nvSpPr>
        <p:spPr bwMode="auto">
          <a:xfrm>
            <a:off x="7812088" y="6237288"/>
            <a:ext cx="8810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GB" b="1">
                <a:hlinkClick r:id="rId6" action="ppaction://hlinksldjump"/>
              </a:rPr>
              <a:t>HOME</a:t>
            </a:r>
            <a:endParaRPr lang="en-GB" b="1"/>
          </a:p>
        </p:txBody>
      </p:sp>
      <p:sp>
        <p:nvSpPr>
          <p:cNvPr id="11269" name="Text Box 6"/>
          <p:cNvSpPr txBox="1">
            <a:spLocks noChangeArrowheads="1"/>
          </p:cNvSpPr>
          <p:nvPr/>
        </p:nvSpPr>
        <p:spPr bwMode="auto">
          <a:xfrm>
            <a:off x="539750" y="1700213"/>
            <a:ext cx="835342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spcBef>
                <a:spcPct val="50000"/>
              </a:spcBef>
            </a:pPr>
            <a:r>
              <a:rPr lang="en-GB" sz="2800" b="1">
                <a:solidFill>
                  <a:schemeClr val="hlink"/>
                </a:solidFill>
                <a:latin typeface="Papyrus" pitchFamily="66" charset="0"/>
              </a:rPr>
              <a:t>You can try these websites for more information, or use a search engine to find your own.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199</TotalTime>
  <Words>554</Words>
  <Application>Microsoft Office PowerPoint</Application>
  <PresentationFormat>On-screen Show (4:3)</PresentationFormat>
  <Paragraphs>90</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Tahoma</vt:lpstr>
      <vt:lpstr>Arial</vt:lpstr>
      <vt:lpstr>Wingdings</vt:lpstr>
      <vt:lpstr>Calibri</vt:lpstr>
      <vt:lpstr>Papyrus</vt:lpstr>
      <vt:lpstr>Comic Sans MS</vt:lpstr>
      <vt:lpstr>Ocean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Kelly Hare</dc:creator>
  <cp:lastModifiedBy>Teacher E-Solutions</cp:lastModifiedBy>
  <cp:revision>7</cp:revision>
  <dcterms:created xsi:type="dcterms:W3CDTF">2005-11-27T16:45:13Z</dcterms:created>
  <dcterms:modified xsi:type="dcterms:W3CDTF">2019-01-18T17:27:45Z</dcterms:modified>
</cp:coreProperties>
</file>