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8" r:id="rId3"/>
    <p:sldId id="268" r:id="rId4"/>
    <p:sldId id="279" r:id="rId5"/>
    <p:sldId id="257" r:id="rId6"/>
    <p:sldId id="289" r:id="rId7"/>
    <p:sldId id="259" r:id="rId8"/>
    <p:sldId id="281" r:id="rId9"/>
    <p:sldId id="258" r:id="rId10"/>
    <p:sldId id="283" r:id="rId11"/>
    <p:sldId id="262" r:id="rId12"/>
    <p:sldId id="282" r:id="rId13"/>
    <p:sldId id="261" r:id="rId14"/>
    <p:sldId id="280" r:id="rId15"/>
    <p:sldId id="288" r:id="rId16"/>
    <p:sldId id="284" r:id="rId17"/>
    <p:sldId id="266" r:id="rId18"/>
    <p:sldId id="285" r:id="rId19"/>
    <p:sldId id="264" r:id="rId20"/>
    <p:sldId id="286" r:id="rId21"/>
    <p:sldId id="274" r:id="rId22"/>
    <p:sldId id="287" r:id="rId23"/>
    <p:sldId id="27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76C89-24BE-4E99-87A5-D30BB66C89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90040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AD545-9AA1-46FF-A07A-818CEB4C8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054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91224-AAFD-45E0-9A8B-D919DA20C7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29880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8722FFD-21FB-4B64-A4CE-9FC95CB02E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4215"/>
      </p:ext>
    </p:extLst>
  </p:cSld>
  <p:clrMapOvr>
    <a:masterClrMapping/>
  </p:clrMapOvr>
  <p:transition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E31BD67-79A7-477F-B3FD-B2570E3122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56752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608BB-4461-454A-89BA-486A50D548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37983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FF3D4-906C-4FDA-9F1F-01C58D275A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86728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A4DDD-EBD6-47FE-9BA7-E1517DE5FA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13742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2AE97-66BA-459A-B325-74AD2450CA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56749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874FC-BC17-43B2-A095-FE20AE5353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8487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EF54B-081E-47AB-AAC0-4A28ABAB2D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65475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444A9-1A46-4C0F-B7C5-8728BE819D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11208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A538D-A5B8-4004-9E35-1C9B81CD82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11022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E14D4A-502C-4F51-9543-D828B1D069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Can you guess which fruit will come out of the bag each time?</a:t>
            </a:r>
            <a:endParaRPr lang="en-US" sz="4000"/>
          </a:p>
        </p:txBody>
      </p:sp>
      <p:pic>
        <p:nvPicPr>
          <p:cNvPr id="44042" name="Picture 10" descr="MCFD00906_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503363"/>
            <a:ext cx="7489825" cy="5354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6259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5368" name="Picture 8" descr="MCj00883980000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141413"/>
            <a:ext cx="8135937" cy="5211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5235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3320" name="Picture 8" descr="MCj02508340000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35288" y="836613"/>
            <a:ext cx="3448050" cy="5761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3187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1384" name="Picture 8" descr="MCj02461770000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1675" y="1125538"/>
            <a:ext cx="4748213" cy="5000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7283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0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9719" name="Picture 23" descr="MCj02508170000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19325" y="1268413"/>
            <a:ext cx="4846638" cy="50403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8307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3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2549" name="Picture 21" descr="MCj02508130000[1]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365125"/>
            <a:ext cx="7129463" cy="5946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1139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9331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3" name="Rectangle 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92" name="Picture 52" descr="MPj01784540000[1]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265238"/>
            <a:ext cx="7348538" cy="4860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0355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3502" name="Picture 14" descr="MCFD01012_0000[1]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990600"/>
            <a:ext cx="6983412" cy="5781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67" name="Picture 7" descr="MCj02508160000[1]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1588" y="188913"/>
            <a:ext cx="3421062" cy="5761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2163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94" name="Picture 22" descr="MPPH02803J0000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68275"/>
            <a:ext cx="8280400" cy="6407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403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220" name="Picture 4" descr="MCj02373610000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560388"/>
            <a:ext cx="6335713" cy="5383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4211" name="Picture 3" descr="beach bag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569913"/>
            <a:ext cx="7488238" cy="5824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80" name="Picture 12" descr="MPPH03357I0000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390650"/>
            <a:ext cx="7559675" cy="508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14</Words>
  <Application>Microsoft Office PowerPoint</Application>
  <PresentationFormat>On-screen Show (4:3)</PresentationFormat>
  <Paragraphs>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Arial</vt:lpstr>
      <vt:lpstr>Default Design</vt:lpstr>
      <vt:lpstr>Can you guess which fruit will come out of the bag each time?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Richard Cloudesley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</dc:creator>
  <cp:lastModifiedBy>Teacher E-Solutions</cp:lastModifiedBy>
  <cp:revision>11</cp:revision>
  <dcterms:created xsi:type="dcterms:W3CDTF">2005-04-18T17:26:30Z</dcterms:created>
  <dcterms:modified xsi:type="dcterms:W3CDTF">2019-01-18T17:16:56Z</dcterms:modified>
</cp:coreProperties>
</file>