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0" r:id="rId9"/>
    <p:sldId id="262" r:id="rId10"/>
    <p:sldId id="261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12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17413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4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5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6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7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8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9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0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1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2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3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4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5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6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7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8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0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1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2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4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5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6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7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8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9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0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1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7442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7443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7444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17445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17446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410F1F-2BE8-4A8D-804F-4A0DFB1917C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49103-1CC5-434A-B0EB-E991C2C9B25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00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79298-EB9F-4BDB-AE4E-7551FCC101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592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8769D-14C8-4DE1-94DF-D820DE3C2BF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68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FED01-3046-4176-96D9-F27C2D6F73D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39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998E1-E74A-460D-A79C-F3AD7F3BE5F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8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52193-0EEA-454F-B384-5E66CA6E38F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28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99958-2FDF-4F54-8069-2105B628EA8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67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C94B4-35D8-4355-A184-F2D794BF58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7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9553-E3AE-40AB-8F86-099C6BA4819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45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338B1-A8FC-480B-A6FD-09F98655E6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17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1638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88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6389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0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1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2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3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4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5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6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8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9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1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4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5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6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7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8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9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0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1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2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3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4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5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6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7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18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6419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6420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6421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30BF9F3-205F-4C14-AC6B-DD9E0D99D028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642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images.google.co.uk/imgres?imgurl=http://www.irtc.org/ftp/pub/stills/2002-08-31/pc_lost.jpg&amp;imgrefurl=http://www.irtc.org/ftp/pub/stills/2002-08-31/&amp;h=768&amp;w=1024&amp;sz=232&amp;tbnid=GdncpJLV6DsJ:&amp;tbnh=112&amp;tbnw=150&amp;hl=en&amp;start=2&amp;prev=/images%3Fq%3Dsea%26svnum%3D10%26hl%3Den%26lr%3D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jpeg"/><Relationship Id="rId4" Type="http://schemas.openxmlformats.org/officeDocument/2006/relationships/hyperlink" Target="http://images.google.co.uk/imgres?imgurl=http://www.astro.umd.edu/~astroterp/gallery/camping02/cloud%2520sea.jpg&amp;imgrefurl=http://www.astro.umd.edu/~astroterp/gallery/camping02/&amp;h=480&amp;w=640&amp;sz=22&amp;tbnid=G7fCdQR06cQJ:&amp;tbnh=101&amp;tbnw=135&amp;hl=en&amp;start=1&amp;prev=/images%3Fq%3Dsea%26svnum%3D10%26hl%3Den%26lr%3D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www.exzooberance.com/virtual%2520zoo/they%2520swim/dolphin/Spinner%2520Dolphin%2520314012.jpg&amp;imgrefurl=http://www.exzooberance.com/virtual%2520zoo/they%2520swim/dolphin/dolphin.htm&amp;h=512&amp;w=768&amp;sz=117&amp;tbnid=t8mORgDbB9oJ:&amp;tbnh=94&amp;tbnw=141&amp;hl=en&amp;start=8&amp;prev=/images%3Fq%3Ddolphin%26svnum%3D10%26hl%3Den%26lr%3D" TargetMode="External"/><Relationship Id="rId3" Type="http://schemas.openxmlformats.org/officeDocument/2006/relationships/image" Target="../media/image27.jpeg"/><Relationship Id="rId7" Type="http://schemas.openxmlformats.org/officeDocument/2006/relationships/image" Target="../media/image29.jpeg"/><Relationship Id="rId2" Type="http://schemas.openxmlformats.org/officeDocument/2006/relationships/hyperlink" Target="http://images.google.co.uk/imgres?imgurl=http://www.adventurist.net/trips/bay_area_06-2004/aquarium/photos/tropical-fish.jpg&amp;imgrefurl=http://www.adventurist.net/trips/bay_area_06-2004/aquarium/&amp;h=713&amp;w=950&amp;sz=162&amp;tbnid=4f2gr0Nce34J:&amp;tbnh=110&amp;tbnw=147&amp;hl=en&amp;start=3&amp;prev=/images%3Fq%3Dtropical%2Bfish%26svnum%3D10%26hl%3Den%26lr%3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google.co.uk/imgres?imgurl=http://www.aims.gov.au/pages/about/communications/backgrounders/images20030615/whale-shark-cc4-200306-480.jpg&amp;imgrefurl=http://www.aims.gov.au/pages/about/communications/backgrounders/20030620-whale-shark-crittercam.html&amp;h=300&amp;w=480&amp;sz=26&amp;tbnid=YHRElkPW5IQJ:&amp;tbnh=78&amp;tbnw=126&amp;hl=en&amp;start=7&amp;prev=/images%3Fq%3Dwhale%26svnum%3D10%26hl%3Den%26lr%3D" TargetMode="External"/><Relationship Id="rId5" Type="http://schemas.openxmlformats.org/officeDocument/2006/relationships/image" Target="../media/image28.jpeg"/><Relationship Id="rId4" Type="http://schemas.openxmlformats.org/officeDocument/2006/relationships/hyperlink" Target="http://images.google.co.uk/imgres?imgurl=http://www.nmm.ac.uk/upload/img_400/511038.jpg&amp;imgrefurl=http://www.nmm.ac.uk/server.php%3Fshow%3DconMediaFile.5581&amp;h=266&amp;w=400&amp;sz=41&amp;tbnid=sTBOkOKUPxEJ:&amp;tbnh=79&amp;tbnw=120&amp;hl=en&amp;start=10&amp;prev=/images%3Fq%3Dtropical%2Bfish%26svnum%3D10%26hl%3Den%26lr%3D" TargetMode="External"/><Relationship Id="rId9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.uk/imgres?imgurl=http://www.marmalademoon.com/assets/images/desktops/desert/desert_1280x1024_dt.jpg&amp;imgrefurl=http://www.marmalademoon.com/desktops.html&amp;h=1024&amp;w=1280&amp;sz=147&amp;tbnid=1ebMFT3i1ccJ:&amp;tbnh=120&amp;tbnw=150&amp;hl=en&amp;start=5&amp;prev=/images%3Fq%3Ddesert%26svnum%3D10%26hl%3Den%26lr%3D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.uk/imgres?imgurl=http://www.washington.edu/newsroom/news/images/desert.jpg&amp;imgrefurl=http://www.washington.edu/newsroom/news/images/&amp;h=1034&amp;w=1525&amp;sz=184&amp;tbnid=yqFIQ1DHYB4J:&amp;tbnh=101&amp;tbnw=150&amp;hl=en&amp;start=2&amp;prev=/images%3Fq%3Ddesert%26svnum%3D10%26hl%3Den%26lr%3D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www.geckorentcar.com/images/gecko%2520no%2520words%2520alone_2.gif&amp;imgrefurl=http://www.geckorentcar.com/reserve_form.htm&amp;h=222&amp;w=228&amp;sz=4&amp;tbnid=gae4guq-MoYJ:&amp;tbnh=100&amp;tbnw=103&amp;hl=en&amp;start=12&amp;prev=/images%3Fq%3Dgecko%26svnum%3D10%26hl%3Den%26lr%3D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hyperlink" Target="http://images.google.co.uk/imgres?imgurl=http://www.gigglepotz.com/images/phtortoise.jpg&amp;imgrefurl=http://www.gigglepotz.com/themes-desert.htm&amp;h=161&amp;w=184&amp;sz=10&amp;tbnid=bCJO3rjOjo0J:&amp;tbnh=84&amp;tbnw=96&amp;hl=en&amp;start=13&amp;prev=/images%3Fq%3Ddesert%2Banimals%26svnum%3D10%26hl%3Den%26lr%3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zoomschool.com/subjects/mammals/dog/Coyoteprintout.shtml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://www.zoomschool.com/subjects/mammals/camel/Camelcoloring.shtml" TargetMode="External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google.co.uk/imgres?imgurl=http://www.aad.gov.au/Asset/information/ice_edge.jpg&amp;imgrefurl=http://www.aad.gov.au/default.asp%3Fcasid%3D5548&amp;h=389&amp;w=567&amp;sz=143&amp;tbnid=Rd-c1-p8VFwJ:&amp;tbnh=89&amp;tbnw=131&amp;hl=en&amp;start=1&amp;prev=/images%3Fq%3Dice%2Bcap%26svnum%3D10%26hl%3Den%26lr%3D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hyperlink" Target="http://images.google.co.uk/imgres?imgurl=http://users.aber.ac.uk/imp2/ice%2520cap.jpg&amp;imgrefurl=http://users.aber.ac.uk/imp2/polar.htm&amp;h=600&amp;w=800&amp;sz=67&amp;tbnid=o3QpfXPYbBIJ:&amp;tbnh=106&amp;tbnw=142&amp;hl=en&amp;start=2&amp;prev=/images%3Fq%3Dice%2Bcap%26svnum%3D10%26hl%3Den%26lr%3D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southport.jpl.nasa.gov/polar/icegifs/killwhale.gif&amp;imgrefurl=http://southport.jpl.nasa.gov/polar/icebunnies.html&amp;h=384&amp;w=332&amp;sz=144&amp;tbnid=zZGsrMgOQhIJ:&amp;tbnh=119&amp;tbnw=102&amp;hl=en&amp;start=1&amp;prev=/images%3Fq%3Dpolar%2Banimals%26svnum%3D10%26hl%3Den%26lr%3D" TargetMode="External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://images.google.co.uk/imgres?imgurl=http://www.geographicguide.com/antarctica/penguins.jpg&amp;imgrefurl=http://www.geographicguide.com/antarctica.htm&amp;h=287&amp;w=256&amp;sz=12&amp;tbnid=CNp-snqybRwJ:&amp;tbnh=110&amp;tbnw=98&amp;hl=en&amp;start=6&amp;prev=/images%3Fq%3Dpolar%2Banimals%26svnum%3D10%26hl%3Den%26lr%3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google.co.uk/imgres?imgurl=http://www.geographicguide.com/antarctica/seal.jpg&amp;imgrefurl=http://www.geographicguide.com/antarctica.htm&amp;h=253&amp;w=410&amp;sz=22&amp;tbnid=-NYseXQyd_8J:&amp;tbnh=74&amp;tbnw=121&amp;hl=en&amp;start=9&amp;prev=/images%3Fq%3Dpolar%2Banimals%26svnum%3D10%26hl%3Den%26lr%3D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images.google.co.uk/imgres?imgurl=http://southport.jpl.nasa.gov/polar/icegifs/polarbear.gif&amp;imgrefurl=http://southport.jpl.nasa.gov/polar/icebunnies.html&amp;h=320&amp;w=480&amp;sz=84&amp;tbnid=MkoQlAZlCwoJ:&amp;tbnh=84&amp;tbnw=126&amp;hl=en&amp;start=3&amp;prev=/images%3Fq%3Dpolar%2Banimals%26svnum%3D10%26hl%3Den%26lr%3D" TargetMode="External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google.co.uk/imgres?imgurl=http://www.arch.ttu.edu/Architecture/Students/travel_programs/panama/foto%2520gallery/bright%2520green%2520rainforest.jpg&amp;imgrefurl=http://www.arch.ttu.edu/Architecture/Students/travel_programs/panama/foto%2520gallery/morgan%2520gallery.htm&amp;h=1676&amp;w=2254&amp;sz=752&amp;tbnid=nkjrML33EnkJ:&amp;tbnh=111&amp;tbnw=150&amp;hl=en&amp;start=4&amp;prev=/images%3Fq%3Drainforest%26svnum%3D10%26hl%3Den%26lr%3D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hyperlink" Target="http://images.google.co.uk/imgres?imgurl=http://www.davidwyatt.me.uk/photos/australia/098%2520Rainforest%2520garden.jpg&amp;imgrefurl=http://www.davidwyatt.me.uk/photos/australia/&amp;h=480&amp;w=640&amp;sz=81&amp;tbnid=N-O0e0_2Ir8J:&amp;tbnh=101&amp;tbnw=135&amp;hl=en&amp;start=18&amp;prev=/images%3Fq%3Drainforest%26svnum%3D10%26hl%3Den%26lr%3D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www.lkwdpl.org/schools/horacemann/rainforest/orang.jpg&amp;imgrefurl=http://www.lkwdpl.org/schools/horacemann/rainforest/&amp;h=216&amp;w=288&amp;sz=15&amp;tbnid=qCwh8-r2xFgJ:&amp;tbnh=82&amp;tbnw=110&amp;hl=en&amp;start=6&amp;prev=/images%3Fq%3Drainforest%2Banimals%26svnum%3D10%26hl%3Den%26lr%3D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images.google.co.uk/imgres?imgurl=http://gladstone.uoregon.edu/~crodgers/rainforest/webquest/rainforest.jpg&amp;imgrefurl=http://gladstone.uoregon.edu/~crodgers/rainforest/webquest/&amp;h=356&amp;w=471&amp;sz=67&amp;tbnid=7yiRZ0w5-bAJ:&amp;tbnh=94&amp;tbnw=125&amp;hl=en&amp;start=3&amp;prev=/images%3Fq%3Drainforest%26svnum%3D10%26hl%3Den%26lr%3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google.co.uk/imgres?imgurl=http://www.srl.caltech.edu/personnel/krubal/rainforest/Edit560s6/www/images/animals/macaw.gif&amp;imgrefurl=http://www.srl.caltech.edu/personnel/krubal/rainforest/Edit560s6/www/macawpage.html&amp;h=285&amp;w=240&amp;sz=49&amp;tbnid=oTwjY-GtlbkJ:&amp;tbnh=110&amp;tbnw=92&amp;hl=en&amp;start=4&amp;prev=/images%3Fq%3Drainforest%2Banimals%26svnum%3D10%26hl%3Den%26lr%3D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images.google.co.uk/imgres?imgurl=http://www.picturesofcostarica.net/rainforest-animals-redeyedfrog1.jpg&amp;imgrefurl=http://www.picturesofcostarica.net/&amp;h=480&amp;w=640&amp;sz=17&amp;tbnid=PRkIBoc_b7cJ:&amp;tbnh=101&amp;tbnw=135&amp;hl=en&amp;start=1&amp;prev=/images%3Fq%3Drainforest%2Banimals%26svnum%3D10%26hl%3Den%26lr%3D" TargetMode="External"/><Relationship Id="rId9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mages.google.co.uk/imgres?imgurl=http://almashriq.hiof.no/lebanon/700/770/779/fahs/village/at-the-river.jpg&amp;imgrefurl=http://almashriq.hiof.no/lebanon/700/770/779/fahs/village/fahs.html&amp;h=397&amp;w=593&amp;sz=54&amp;tbnid=OscqYQ7qVtEJ:&amp;tbnh=89&amp;tbnw=133&amp;hl=en&amp;start=2&amp;prev=/images%3Fq%3Driver%26svnum%3D10%26hl%3Den%26lr%3D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jpeg"/><Relationship Id="rId4" Type="http://schemas.openxmlformats.org/officeDocument/2006/relationships/hyperlink" Target="http://images.google.co.uk/imgres?imgurl=http://www.peru-explorer.com/PERU-EXPLORER.2002/jungle/river%2520madrededios.jpg&amp;imgrefurl=http://www.peru-explorer.com/rainforest_3_days.htm&amp;h=337&amp;w=472&amp;sz=25&amp;tbnid=EpDUHgbSJsIJ:&amp;tbnh=89&amp;tbnw=125&amp;hl=en&amp;start=7&amp;prev=/images%3Fq%3Driver%26svnum%3D10%26hl%3Den%26lr%3D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www.jimstarr.com/images/webart/salmon.jpg&amp;imgrefurl=http://www.jimstarr.com/contents.htm&amp;h=460&amp;w=517&amp;sz=55&amp;tbnid=2HjtBbZsPbIJ:&amp;tbnh=113&amp;tbnw=128&amp;hl=en&amp;start=2&amp;prev=/images%3Fq%3Dsalmon%26svnum%3D10%26hl%3Den%26lr%3D" TargetMode="External"/><Relationship Id="rId3" Type="http://schemas.openxmlformats.org/officeDocument/2006/relationships/image" Target="../media/image21.jpeg"/><Relationship Id="rId7" Type="http://schemas.openxmlformats.org/officeDocument/2006/relationships/image" Target="../media/image23.jpeg"/><Relationship Id="rId2" Type="http://schemas.openxmlformats.org/officeDocument/2006/relationships/hyperlink" Target="http://images.google.co.uk/imgres?imgurl=http://homepage.mac.com/patholleran/ParkVision/Yellowstone/Yw-85.jpg&amp;imgrefurl=http://www.shannontech.com/ParkVision/Yellowstone/YwAnimals.html&amp;h=256&amp;w=384&amp;sz=44&amp;tbnid=w-sfxC4ALwIJ:&amp;tbnh=79&amp;tbnw=119&amp;hl=en&amp;start=20&amp;prev=/images%3Fq%3Driver%2Banimals%26svnum%3D10%26hl%3Den%26lr%3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google.co.uk/imgres?imgurl=http://birdsofsanibel.free.fr/Mottled%2520Duck%2520%26%2520Its%2520Reflection%2520x.jpg&amp;imgrefurl=http://birdsofsanibel.free.fr/new_page_4.htm&amp;h=398&amp;w=597&amp;sz=248&amp;tbnid=NM3SGLZnq0kJ:&amp;tbnh=88&amp;tbnw=133&amp;hl=en&amp;start=2&amp;prev=/images%3Fq%3Dduck%26svnum%3D10%26hl%3Den%26lr%3D" TargetMode="External"/><Relationship Id="rId5" Type="http://schemas.openxmlformats.org/officeDocument/2006/relationships/image" Target="../media/image22.jpeg"/><Relationship Id="rId4" Type="http://schemas.openxmlformats.org/officeDocument/2006/relationships/hyperlink" Target="http://images.google.co.uk/imgres?imgurl=http://www.petandwildlife.com/otters/images/articles/otter_face.jpg&amp;imgrefurl=http://www.petandwildlife.com/article146.html&amp;h=224&amp;w=195&amp;sz=9&amp;tbnid=OnwIry7GaQwJ:&amp;tbnh=102&amp;tbnw=88&amp;hl=en&amp;start=7&amp;prev=/images%3Fq%3Driver%2Banimals%26svnum%3D10%26hl%3Den%26lr%3D" TargetMode="External"/><Relationship Id="rId9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Habitats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would live here?</a:t>
            </a:r>
          </a:p>
        </p:txBody>
      </p:sp>
      <p:pic>
        <p:nvPicPr>
          <p:cNvPr id="10244" name="Picture 4" descr="pc_los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28800"/>
            <a:ext cx="4038600" cy="301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cloud%2520se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05200"/>
            <a:ext cx="3962400" cy="296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Did you get all of these?</a:t>
            </a:r>
          </a:p>
        </p:txBody>
      </p:sp>
      <p:pic>
        <p:nvPicPr>
          <p:cNvPr id="15365" name="Picture 5" descr="tropical-fish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76400"/>
            <a:ext cx="3125788" cy="233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 descr="51103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953000"/>
            <a:ext cx="2438400" cy="16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9" name="Picture 9" descr="whale-shark-cc4-200306-480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2600"/>
            <a:ext cx="297180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657600" y="19050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Whale shark</a:t>
            </a:r>
          </a:p>
        </p:txBody>
      </p:sp>
      <p:pic>
        <p:nvPicPr>
          <p:cNvPr id="15372" name="Picture 12" descr="Spinner%2520Dolphin%2520314012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191000"/>
            <a:ext cx="3700463" cy="246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would live here?</a:t>
            </a:r>
          </a:p>
        </p:txBody>
      </p:sp>
      <p:pic>
        <p:nvPicPr>
          <p:cNvPr id="3076" name="Picture 4" descr="desert_1280x1024_d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3810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desert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600200"/>
            <a:ext cx="4514850" cy="303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Did you get all of these?</a:t>
            </a:r>
          </a:p>
        </p:txBody>
      </p:sp>
      <p:pic>
        <p:nvPicPr>
          <p:cNvPr id="12293" name="Picture 5" descr="phtortoi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86200"/>
            <a:ext cx="2224088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2296" name="Picture 8" descr="Camel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5"/>
          <a:stretch>
            <a:fillRect/>
          </a:stretch>
        </p:blipFill>
        <p:spPr bwMode="auto">
          <a:xfrm>
            <a:off x="1295400" y="3827463"/>
            <a:ext cx="2819400" cy="22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0" y="3070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2303" name="Picture 15" descr="Coyot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97"/>
          <a:stretch>
            <a:fillRect/>
          </a:stretch>
        </p:blipFill>
        <p:spPr bwMode="auto">
          <a:xfrm>
            <a:off x="5181600" y="1744663"/>
            <a:ext cx="2270125" cy="122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32" name="Rectangle 44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2339" name="Picture 51" descr="gecko%2520no%2520words%2520alone_2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2286000" cy="2217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4343400" y="2667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coyote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2514600" y="2286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gecko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would live here?</a:t>
            </a:r>
          </a:p>
        </p:txBody>
      </p:sp>
      <p:pic>
        <p:nvPicPr>
          <p:cNvPr id="4100" name="Picture 4" descr="ice_ed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60800"/>
            <a:ext cx="3962400" cy="269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ce%2520cap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676400"/>
            <a:ext cx="4240213" cy="316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Did you get all of these?</a:t>
            </a:r>
          </a:p>
        </p:txBody>
      </p:sp>
      <p:pic>
        <p:nvPicPr>
          <p:cNvPr id="13317" name="Picture 5" descr="penguin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2173288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polarb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2811463" cy="187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1" name="Picture 9" descr="seal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876800"/>
            <a:ext cx="2590800" cy="158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3" name="Picture 11" descr="killwhale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86200"/>
            <a:ext cx="2274888" cy="265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would live here?</a:t>
            </a:r>
          </a:p>
        </p:txBody>
      </p:sp>
      <p:pic>
        <p:nvPicPr>
          <p:cNvPr id="5124" name="Picture 4" descr="bright%2520green%2520rainfores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752600"/>
            <a:ext cx="3905250" cy="288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098%2520Rainforest%2520garde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00"/>
            <a:ext cx="4038600" cy="302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Did you get all of these?</a:t>
            </a:r>
          </a:p>
        </p:txBody>
      </p:sp>
      <p:pic>
        <p:nvPicPr>
          <p:cNvPr id="14339" name="Picture 3" descr="rainfores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267200"/>
            <a:ext cx="3048000" cy="229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5" descr="rainforest-animals-redeyedfrog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2133600" cy="159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 descr="macaw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524000"/>
            <a:ext cx="19431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5" name="Picture 9" descr="ora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38600"/>
            <a:ext cx="3219450" cy="239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762000" y="3429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orang-utan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would live here?</a:t>
            </a:r>
          </a:p>
        </p:txBody>
      </p:sp>
      <p:pic>
        <p:nvPicPr>
          <p:cNvPr id="6148" name="Picture 4" descr="at-the-riv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828800"/>
            <a:ext cx="4341813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river%2520madrededio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86200"/>
            <a:ext cx="3810000" cy="271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Did you get all of these?</a:t>
            </a:r>
          </a:p>
        </p:txBody>
      </p:sp>
      <p:pic>
        <p:nvPicPr>
          <p:cNvPr id="11269" name="Picture 5" descr="Yw-8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62400"/>
            <a:ext cx="3575050" cy="237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otter_fac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52800"/>
            <a:ext cx="2125663" cy="246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143000" y="5943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otter</a:t>
            </a:r>
          </a:p>
        </p:txBody>
      </p:sp>
      <p:pic>
        <p:nvPicPr>
          <p:cNvPr id="11274" name="Picture 10" descr="Mottled%2520Duck%2520%26%2520Its%2520Reflection%2520x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752600"/>
            <a:ext cx="2741613" cy="181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6" name="Picture 12" descr="salmon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23622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219200" y="2438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salmon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15</TotalTime>
  <Words>68</Words>
  <Application>Microsoft Office PowerPoint</Application>
  <PresentationFormat>On-screen Show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Times New Roman</vt:lpstr>
      <vt:lpstr>Wingdings</vt:lpstr>
      <vt:lpstr>Azure</vt:lpstr>
      <vt:lpstr>Habitats</vt:lpstr>
      <vt:lpstr>Who would live here?</vt:lpstr>
      <vt:lpstr>Did you get all of these?</vt:lpstr>
      <vt:lpstr>Who would live here?</vt:lpstr>
      <vt:lpstr>Did you get all of these?</vt:lpstr>
      <vt:lpstr>Who would live here?</vt:lpstr>
      <vt:lpstr>Did you get all of these?</vt:lpstr>
      <vt:lpstr>Who would live here?</vt:lpstr>
      <vt:lpstr>Did you get all of these?</vt:lpstr>
      <vt:lpstr>Who would live here?</vt:lpstr>
      <vt:lpstr>Did you get all of these?</vt:lpstr>
    </vt:vector>
  </TitlesOfParts>
  <Company>haworth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Habitats</dc:title>
  <dc:creator>Haworth Primary School</dc:creator>
  <cp:lastModifiedBy>Teacher E-Solutions</cp:lastModifiedBy>
  <cp:revision>3</cp:revision>
  <dcterms:created xsi:type="dcterms:W3CDTF">2005-09-29T13:37:07Z</dcterms:created>
  <dcterms:modified xsi:type="dcterms:W3CDTF">2019-01-18T17:16:57Z</dcterms:modified>
</cp:coreProperties>
</file>