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72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C8619-7FF6-4032-BCEA-77B685D9CB7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03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80D57-DD7D-41A7-8E2E-BCC29948149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25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AA234-8DCD-4906-8134-C45C715EDF0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416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C302D-7825-4676-BD73-88907EE41A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296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D5A11-C01E-470E-9720-04A89DC0030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56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47458-0166-4BBC-81A8-17D958DCD4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075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139EF-8C40-4A9E-981C-55CBB3701FD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87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39EFE-9ECE-49F5-9D2A-AD65364F41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3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CA59C-0831-475A-8CBE-9948023AF84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67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73C96-6C26-4BEA-A463-48439A18F04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74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98A00-093D-4C0B-A5EE-A1934046C8A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06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5999FA8-CA3E-4EE8-BF5B-7C948F6BC5B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Pitchford</dc:creator>
  <cp:lastModifiedBy>Teacher E-Solutions</cp:lastModifiedBy>
  <cp:revision>1</cp:revision>
  <dcterms:created xsi:type="dcterms:W3CDTF">2005-01-03T21:19:58Z</dcterms:created>
  <dcterms:modified xsi:type="dcterms:W3CDTF">2019-01-18T16:51:26Z</dcterms:modified>
</cp:coreProperties>
</file>