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75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F0B7DF-2A43-400A-941F-4D89B090A2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9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CC03F7-1EAC-4476-9925-0F1ABB76D831}" type="slidenum">
              <a:rPr lang="en-GB"/>
              <a:pPr/>
              <a:t>1</a:t>
            </a:fld>
            <a:endParaRPr lang="en-GB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4AD50-9D16-462D-97A5-D7D6F5ECCE0A}" type="slidenum">
              <a:rPr lang="en-GB"/>
              <a:pPr/>
              <a:t>10</a:t>
            </a:fld>
            <a:endParaRPr lang="en-GB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4B172-4440-4476-9CAB-911408B6B7D3}" type="slidenum">
              <a:rPr lang="en-GB"/>
              <a:pPr/>
              <a:t>11</a:t>
            </a:fld>
            <a:endParaRPr lang="en-GB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FAC24-7E5B-4295-A985-5E3189C63980}" type="slidenum">
              <a:rPr lang="en-GB"/>
              <a:pPr/>
              <a:t>12</a:t>
            </a:fld>
            <a:endParaRPr lang="en-GB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99624-6449-4C60-B86D-6DC40B9CBA35}" type="slidenum">
              <a:rPr lang="en-GB"/>
              <a:pPr/>
              <a:t>13</a:t>
            </a:fld>
            <a:endParaRPr lang="en-GB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CF52E-80E8-471A-BE63-8811B411414C}" type="slidenum">
              <a:rPr lang="en-GB"/>
              <a:pPr/>
              <a:t>14</a:t>
            </a:fld>
            <a:endParaRPr lang="en-GB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757A8-05F3-418D-BB0E-C1A1BA0F0AE9}" type="slidenum">
              <a:rPr lang="en-GB"/>
              <a:pPr/>
              <a:t>15</a:t>
            </a:fld>
            <a:endParaRPr lang="en-GB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1B64E-A74F-443A-8077-36C5A420DB7C}" type="slidenum">
              <a:rPr lang="en-GB"/>
              <a:pPr/>
              <a:t>16</a:t>
            </a:fld>
            <a:endParaRPr lang="en-GB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8D7CD-A0E9-4657-BFB9-F0F3EBEA9B5C}" type="slidenum">
              <a:rPr lang="en-GB"/>
              <a:pPr/>
              <a:t>17</a:t>
            </a:fld>
            <a:endParaRPr lang="en-GB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98EFF-A841-4355-8D17-F9A2F61F157D}" type="slidenum">
              <a:rPr lang="en-GB"/>
              <a:pPr/>
              <a:t>18</a:t>
            </a:fld>
            <a:endParaRPr lang="en-GB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22FAC2-306A-439D-89DA-13FA7EB45B5A}" type="slidenum">
              <a:rPr lang="en-GB"/>
              <a:pPr/>
              <a:t>19</a:t>
            </a:fld>
            <a:endParaRPr lang="en-GB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F101A-91AB-450D-ACF0-A705BB764BB8}" type="slidenum">
              <a:rPr lang="en-GB"/>
              <a:pPr/>
              <a:t>2</a:t>
            </a:fld>
            <a:endParaRPr lang="en-GB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9E6054-5361-4A2D-8B01-E70493D5F2BF}" type="slidenum">
              <a:rPr lang="en-GB"/>
              <a:pPr/>
              <a:t>20</a:t>
            </a:fld>
            <a:endParaRPr lang="en-GB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E71BB-09CE-43C3-8358-046F22D510CD}" type="slidenum">
              <a:rPr lang="en-GB"/>
              <a:pPr/>
              <a:t>21</a:t>
            </a:fld>
            <a:endParaRPr lang="en-GB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48000-471E-405E-B481-26DB3CCAC8DF}" type="slidenum">
              <a:rPr lang="en-GB"/>
              <a:pPr/>
              <a:t>22</a:t>
            </a:fld>
            <a:endParaRPr lang="en-GB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F3F3C-3216-4F5D-9464-D006519BF432}" type="slidenum">
              <a:rPr lang="en-GB"/>
              <a:pPr/>
              <a:t>23</a:t>
            </a:fld>
            <a:endParaRPr lang="en-GB"/>
          </a:p>
        </p:txBody>
      </p:sp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B8436-FC25-4227-97AF-9EABFF33B840}" type="slidenum">
              <a:rPr lang="en-GB"/>
              <a:pPr/>
              <a:t>24</a:t>
            </a:fld>
            <a:endParaRPr lang="en-GB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2EB2E-350B-43D4-985B-9D5292F29C42}" type="slidenum">
              <a:rPr lang="en-GB"/>
              <a:pPr/>
              <a:t>25</a:t>
            </a:fld>
            <a:endParaRPr lang="en-GB"/>
          </a:p>
        </p:txBody>
      </p:sp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41FF6F-EA14-452C-909E-797DB4959EF6}" type="slidenum">
              <a:rPr lang="en-GB"/>
              <a:pPr/>
              <a:t>26</a:t>
            </a:fld>
            <a:endParaRPr lang="en-GB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CDCA3-1382-4141-BE1A-7FCBE3B2DCA7}" type="slidenum">
              <a:rPr lang="en-GB"/>
              <a:pPr/>
              <a:t>27</a:t>
            </a:fld>
            <a:endParaRPr lang="en-GB"/>
          </a:p>
        </p:txBody>
      </p:sp>
      <p:sp>
        <p:nvSpPr>
          <p:cNvPr id="95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32C41-8C93-405A-97C2-4635F4425D96}" type="slidenum">
              <a:rPr lang="en-GB"/>
              <a:pPr/>
              <a:t>28</a:t>
            </a:fld>
            <a:endParaRPr lang="en-GB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81ADFB-0EF2-4C62-A54A-B2C9BFBC2AE2}" type="slidenum">
              <a:rPr lang="en-GB"/>
              <a:pPr/>
              <a:t>29</a:t>
            </a:fld>
            <a:endParaRPr lang="en-GB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60575-A5ED-48BE-B516-84D0A01B9577}" type="slidenum">
              <a:rPr lang="en-GB"/>
              <a:pPr/>
              <a:t>3</a:t>
            </a:fld>
            <a:endParaRPr lang="en-GB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8F4E9-E663-497E-9523-AEDC7203976F}" type="slidenum">
              <a:rPr lang="en-GB"/>
              <a:pPr/>
              <a:t>30</a:t>
            </a:fld>
            <a:endParaRPr lang="en-GB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02234D-A052-44B5-B58C-6B1F790B1D68}" type="slidenum">
              <a:rPr lang="en-GB"/>
              <a:pPr/>
              <a:t>31</a:t>
            </a:fld>
            <a:endParaRPr lang="en-GB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0780D-A415-4586-9131-518C8378A36D}" type="slidenum">
              <a:rPr lang="en-GB"/>
              <a:pPr/>
              <a:t>32</a:t>
            </a:fld>
            <a:endParaRPr lang="en-GB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21516-4D32-4E75-B767-975436CB6C4F}" type="slidenum">
              <a:rPr lang="en-GB"/>
              <a:pPr/>
              <a:t>33</a:t>
            </a:fld>
            <a:endParaRPr lang="en-GB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6D063-F8E4-43C9-8759-1F7B8E53DE6F}" type="slidenum">
              <a:rPr lang="en-GB"/>
              <a:pPr/>
              <a:t>34</a:t>
            </a:fld>
            <a:endParaRPr lang="en-GB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E8054-096E-4526-BE71-ACFFF4DCDBB2}" type="slidenum">
              <a:rPr lang="en-GB"/>
              <a:pPr/>
              <a:t>35</a:t>
            </a:fld>
            <a:endParaRPr lang="en-GB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155A2-3146-40B5-B36B-2E6E091DFA69}" type="slidenum">
              <a:rPr lang="en-GB"/>
              <a:pPr/>
              <a:t>36</a:t>
            </a:fld>
            <a:endParaRPr lang="en-GB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EB6D5F-B16A-4AA3-A6A9-4681F0EEBBA5}" type="slidenum">
              <a:rPr lang="en-GB"/>
              <a:pPr/>
              <a:t>37</a:t>
            </a:fld>
            <a:endParaRPr lang="en-GB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F779B8-D387-498F-A452-CA0E3E8E267C}" type="slidenum">
              <a:rPr lang="en-GB"/>
              <a:pPr/>
              <a:t>38</a:t>
            </a:fld>
            <a:endParaRPr lang="en-GB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DFF8F-4C8D-45E9-951A-4E8822EF645C}" type="slidenum">
              <a:rPr lang="en-GB"/>
              <a:pPr/>
              <a:t>39</a:t>
            </a:fld>
            <a:endParaRPr lang="en-GB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C44A3-ACFC-452C-BDBA-068F91A8A03C}" type="slidenum">
              <a:rPr lang="en-GB"/>
              <a:pPr/>
              <a:t>4</a:t>
            </a:fld>
            <a:endParaRPr lang="en-GB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122ED-0AE2-4888-9376-2ACBF5CCB964}" type="slidenum">
              <a:rPr lang="en-GB"/>
              <a:pPr/>
              <a:t>40</a:t>
            </a:fld>
            <a:endParaRPr lang="en-GB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D5541-3F4A-42CA-9684-1E02D80A0816}" type="slidenum">
              <a:rPr lang="en-GB"/>
              <a:pPr/>
              <a:t>41</a:t>
            </a:fld>
            <a:endParaRPr lang="en-GB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047E1-677B-4688-A627-6A754DB5F718}" type="slidenum">
              <a:rPr lang="en-GB"/>
              <a:pPr/>
              <a:t>42</a:t>
            </a:fld>
            <a:endParaRPr lang="en-GB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6C7380-D42E-47E7-B406-0AC194D74FC4}" type="slidenum">
              <a:rPr lang="en-GB"/>
              <a:pPr/>
              <a:t>43</a:t>
            </a:fld>
            <a:endParaRPr lang="en-GB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D04831-242C-411A-8752-EE77FC306CEA}" type="slidenum">
              <a:rPr lang="en-GB"/>
              <a:pPr/>
              <a:t>44</a:t>
            </a:fld>
            <a:endParaRPr lang="en-GB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77129-9489-472A-85CB-3BD0BEA14FE2}" type="slidenum">
              <a:rPr lang="en-GB"/>
              <a:pPr/>
              <a:t>45</a:t>
            </a:fld>
            <a:endParaRPr lang="en-GB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8025A-64CB-4DBC-A586-34BABE0E54F7}" type="slidenum">
              <a:rPr lang="en-GB"/>
              <a:pPr/>
              <a:t>46</a:t>
            </a:fld>
            <a:endParaRPr lang="en-GB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A91F6-D2E1-455B-83ED-8659E5AFB509}" type="slidenum">
              <a:rPr lang="en-GB"/>
              <a:pPr/>
              <a:t>47</a:t>
            </a:fld>
            <a:endParaRPr lang="en-GB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8EFA6-A10B-4737-B73B-70C0406A4D18}" type="slidenum">
              <a:rPr lang="en-GB"/>
              <a:pPr/>
              <a:t>48</a:t>
            </a:fld>
            <a:endParaRPr lang="en-GB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68D0A-18DB-4D34-8788-7024C56D046E}" type="slidenum">
              <a:rPr lang="en-GB"/>
              <a:pPr/>
              <a:t>49</a:t>
            </a:fld>
            <a:endParaRPr lang="en-GB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E677F-1214-4C4A-AC4E-3F6F5C7102B9}" type="slidenum">
              <a:rPr lang="en-GB"/>
              <a:pPr/>
              <a:t>5</a:t>
            </a:fld>
            <a:endParaRPr lang="en-GB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869072-BC53-427B-9DCF-7C220D8C57A6}" type="slidenum">
              <a:rPr lang="en-GB"/>
              <a:pPr/>
              <a:t>50</a:t>
            </a:fld>
            <a:endParaRPr lang="en-GB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4494A-909E-4502-9A02-0C4FFD191665}" type="slidenum">
              <a:rPr lang="en-GB"/>
              <a:pPr/>
              <a:t>51</a:t>
            </a:fld>
            <a:endParaRPr lang="en-GB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173C5-E62A-45D0-A27D-89BCF9412F2C}" type="slidenum">
              <a:rPr lang="en-GB"/>
              <a:pPr/>
              <a:t>52</a:t>
            </a:fld>
            <a:endParaRPr lang="en-GB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5DCC3-26BA-4B7E-8CD0-7075E6E76E8A}" type="slidenum">
              <a:rPr lang="en-GB"/>
              <a:pPr/>
              <a:t>53</a:t>
            </a:fld>
            <a:endParaRPr lang="en-GB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7C3FA8-D30C-4093-A02C-3C4F1DAFA1EF}" type="slidenum">
              <a:rPr lang="en-GB"/>
              <a:pPr/>
              <a:t>54</a:t>
            </a:fld>
            <a:endParaRPr lang="en-GB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BFEB6-54AF-4263-8B03-AABB2EF21167}" type="slidenum">
              <a:rPr lang="en-GB"/>
              <a:pPr/>
              <a:t>55</a:t>
            </a:fld>
            <a:endParaRPr lang="en-GB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62B16-CDD9-4F46-BC6E-A5F751AD2783}" type="slidenum">
              <a:rPr lang="en-GB"/>
              <a:pPr/>
              <a:t>56</a:t>
            </a:fld>
            <a:endParaRPr lang="en-GB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292AE5-004B-43B2-B69E-A70CB2280ABF}" type="slidenum">
              <a:rPr lang="en-GB"/>
              <a:pPr/>
              <a:t>57</a:t>
            </a:fld>
            <a:endParaRPr lang="en-GB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3C45D9-50CF-4135-998D-9788F429E6D4}" type="slidenum">
              <a:rPr lang="en-GB"/>
              <a:pPr/>
              <a:t>58</a:t>
            </a:fld>
            <a:endParaRPr lang="en-GB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A0614-D6DF-48E3-9A88-267A19D7117C}" type="slidenum">
              <a:rPr lang="en-GB"/>
              <a:pPr/>
              <a:t>59</a:t>
            </a:fld>
            <a:endParaRPr lang="en-GB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32EEC-0C39-42F6-919E-4C7FE058CC4B}" type="slidenum">
              <a:rPr lang="en-GB"/>
              <a:pPr/>
              <a:t>6</a:t>
            </a:fld>
            <a:endParaRPr lang="en-GB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9A7C6-940C-4D02-AADC-D39A0CD9CB08}" type="slidenum">
              <a:rPr lang="en-GB"/>
              <a:pPr/>
              <a:t>60</a:t>
            </a:fld>
            <a:endParaRPr lang="en-GB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325CA-2CD0-4978-93E7-9D454EA536DD}" type="slidenum">
              <a:rPr lang="en-GB"/>
              <a:pPr/>
              <a:t>61</a:t>
            </a:fld>
            <a:endParaRPr lang="en-GB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22EF6-247D-4C10-B9BD-F44D38F1103A}" type="slidenum">
              <a:rPr lang="en-GB"/>
              <a:pPr/>
              <a:t>7</a:t>
            </a:fld>
            <a:endParaRPr lang="en-GB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597C1-FA92-46C4-9CD8-B614EF1D1841}" type="slidenum">
              <a:rPr lang="en-GB"/>
              <a:pPr/>
              <a:t>8</a:t>
            </a:fld>
            <a:endParaRPr lang="en-GB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7B5B06-AD63-40EB-844F-24F53C572AFF}" type="slidenum">
              <a:rPr lang="en-GB"/>
              <a:pPr/>
              <a:t>9</a:t>
            </a:fld>
            <a:endParaRPr lang="en-GB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B89EB-5878-493E-996E-D657B5B1CE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4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7037D-E0DC-4776-BC42-F0599EBAD2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25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97892-0E31-4E62-8721-DAF4D12D5EC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41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6D301-C857-4F53-9E26-EFF6E12AF4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29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067EF-601A-4508-9D2B-BEDD2471E8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18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5C393-19A2-4EDA-99F2-01EB7AC6CA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8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0DF28-34EB-47D0-A595-47C021A660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3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9B5E-5143-495F-A24F-B57CBC03272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9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D1722-39C4-44EF-8D66-0DFB361B8E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91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17C00-5CB2-4C96-A455-E64F503F9E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15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0B9DE-F4EF-404F-9061-D0AC6BE586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56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34E06F-C22C-469A-9F5E-D693AF12511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Healthy Eating Edition</a:t>
            </a: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makes a healthy diet?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Lots of sweets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 variety of foods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Eating lots of carrots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Being a fruitarian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makes a healthy diet?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Lots of sweets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 variety of foods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Eating lots of carrots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Being a fruitarian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For growth what food group do we need?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Fruit and vegetables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Fats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Sugar and starch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Meat and fish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For growth what food group do we need?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Fruit and vegetables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Fats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Sugar and starch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Meat and fish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is a herbivore?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Plant and meat eater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Meat eater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Plant eater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Sweet eater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is a herbivore? 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Plant and meat eater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Meat eater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Plant eater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Sweet eater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Too many sweet foods can result in?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Spots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Weight gain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Rotten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All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Q Too many sweet foods can result in?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Spots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Weight gain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Rotten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All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teeth are especially shaped for biting food?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Incisors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Canines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Milk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Molars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teeth are especially shaped for biting food?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Incisors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Canines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Milk Teeth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Molars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do we mean by diet?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981950" cy="38576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How much we sleep.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How we play.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Eating and drinking.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How much we shop.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teeth are especially shaped for tearing food?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Incisors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Canines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Fangs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Molars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teeth are especially shaped for tearing food?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Incisors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Canines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Fangs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Molars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teeth are especially shaped for grinding food?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Incisors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Canines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Fangs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Molars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teeth are especially shaped for grinding food?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Incisors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Canines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Fangs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Molars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prevent tooth decay what do you need to do?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Eat lots of sweets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Brush your teeth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Exercise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Work hard at school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do we mean by diet?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How much we sleep.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How we play.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Eating and drinking.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How much we shop.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prevent tooth decay what do you need to do?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Eat lots of sweets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Brush your teeth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Exercise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Work hard at school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You children grow how many teeth?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20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25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You children grow how many teeth?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20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25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Adults have how many permanent teeth?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25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27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32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35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Adults have how many permanent teeth?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25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27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32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35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Rickets is caused by a lack of which vitamin?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C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Rickets is caused by a lack of which vitamin?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C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Name the organ which breaks up the food we eat?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The heart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The stomach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The kidneys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The brain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Name the organ which breaks up the food we eat?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The heart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The stomach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The kidneys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The brain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part of our diet helps to prevent diseases?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Vitamins and minerals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Sugars and starches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Fats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Carbohydrates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part of our diet helps to prevent diseases?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Vitamins and minerals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Sugars and starches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Fats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Carbohydrates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vitamin prevents scurvy?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 A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 B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Vitamin C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 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vitamin prevents scurvy?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 A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 B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Vitamin C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Vitamin 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742</Words>
  <Application>Microsoft Office PowerPoint</Application>
  <PresentationFormat>On-screen Show (4:3)</PresentationFormat>
  <Paragraphs>243</Paragraphs>
  <Slides>61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Ravie</vt:lpstr>
      <vt:lpstr>Old English Text MT</vt:lpstr>
      <vt:lpstr>Lucida Console</vt:lpstr>
      <vt:lpstr>Arial</vt:lpstr>
      <vt:lpstr>Default Design</vt:lpstr>
      <vt:lpstr>Who Wants To Be A Millionaire?  </vt:lpstr>
      <vt:lpstr>Question 1</vt:lpstr>
      <vt:lpstr>What do we mean by diet?</vt:lpstr>
      <vt:lpstr>What do we mean by diet?</vt:lpstr>
      <vt:lpstr>£100</vt:lpstr>
      <vt:lpstr>Question 2</vt:lpstr>
      <vt:lpstr>What vitamin prevents scurvy?</vt:lpstr>
      <vt:lpstr>What vitamin prevents scurvy?</vt:lpstr>
      <vt:lpstr>£200</vt:lpstr>
      <vt:lpstr>Question 3</vt:lpstr>
      <vt:lpstr>What makes a healthy diet?</vt:lpstr>
      <vt:lpstr>What makes a healthy diet?</vt:lpstr>
      <vt:lpstr>£300</vt:lpstr>
      <vt:lpstr>Question 4</vt:lpstr>
      <vt:lpstr>For growth what food group do we need?</vt:lpstr>
      <vt:lpstr>For growth what food group do we need?</vt:lpstr>
      <vt:lpstr>£500</vt:lpstr>
      <vt:lpstr>Question 5</vt:lpstr>
      <vt:lpstr>What is a herbivore?</vt:lpstr>
      <vt:lpstr>What is a herbivore? </vt:lpstr>
      <vt:lpstr>£1,000</vt:lpstr>
      <vt:lpstr>Question 6</vt:lpstr>
      <vt:lpstr>Too many sweet foods can result in?</vt:lpstr>
      <vt:lpstr>Q Too many sweet foods can result in?</vt:lpstr>
      <vt:lpstr>£2,000</vt:lpstr>
      <vt:lpstr>Question 7</vt:lpstr>
      <vt:lpstr>Which teeth are especially shaped for biting food?</vt:lpstr>
      <vt:lpstr>Which teeth are especially shaped for biting food?</vt:lpstr>
      <vt:lpstr>£4,000</vt:lpstr>
      <vt:lpstr>Question 8</vt:lpstr>
      <vt:lpstr>Which teeth are especially shaped for tearing food?</vt:lpstr>
      <vt:lpstr>Which teeth are especially shaped for tearing food?</vt:lpstr>
      <vt:lpstr>£8,000</vt:lpstr>
      <vt:lpstr>Question 9</vt:lpstr>
      <vt:lpstr>Which teeth are especially shaped for grinding food?</vt:lpstr>
      <vt:lpstr>Which teeth are especially shaped for grinding food?</vt:lpstr>
      <vt:lpstr>£16,000</vt:lpstr>
      <vt:lpstr>Question 10</vt:lpstr>
      <vt:lpstr>To prevent tooth decay what do you need to do?</vt:lpstr>
      <vt:lpstr>To prevent tooth decay what do you need to do?</vt:lpstr>
      <vt:lpstr>£32,000</vt:lpstr>
      <vt:lpstr>Question 11</vt:lpstr>
      <vt:lpstr>You children grow how many teeth?</vt:lpstr>
      <vt:lpstr>You children grow how many teeth?</vt:lpstr>
      <vt:lpstr>£64,000</vt:lpstr>
      <vt:lpstr>Question 12</vt:lpstr>
      <vt:lpstr>Adults have how many permanent teeth?</vt:lpstr>
      <vt:lpstr>Adults have how many permanent teeth?</vt:lpstr>
      <vt:lpstr>£125,000</vt:lpstr>
      <vt:lpstr>Question 13</vt:lpstr>
      <vt:lpstr>Rickets is caused by a lack of which vitamin?</vt:lpstr>
      <vt:lpstr>Rickets is caused by a lack of which vitamin?</vt:lpstr>
      <vt:lpstr>£250,000</vt:lpstr>
      <vt:lpstr>Question 14</vt:lpstr>
      <vt:lpstr>Name the organ which breaks up the food we eat?</vt:lpstr>
      <vt:lpstr>Name the organ which breaks up the food we eat?</vt:lpstr>
      <vt:lpstr>£500,000</vt:lpstr>
      <vt:lpstr>Question 15</vt:lpstr>
      <vt:lpstr>What part of our diet helps to prevent diseases?</vt:lpstr>
      <vt:lpstr>What part of our diet helps to prevent diseases?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26</cp:revision>
  <dcterms:created xsi:type="dcterms:W3CDTF">2003-05-20T13:35:24Z</dcterms:created>
  <dcterms:modified xsi:type="dcterms:W3CDTF">2019-01-18T17:17:04Z</dcterms:modified>
</cp:coreProperties>
</file>