
<file path=[Content_Types].xml><?xml version="1.0" encoding="utf-8"?>
<Types xmlns="http://schemas.openxmlformats.org/package/2006/content-types">
  <Default Extension="png" ContentType="image/png"/>
  <Default Extension="wmf" ContentType="image/x-wmf"/>
  <Default Extension="jpeg" ContentType="image/jpeg"/>
  <Default Extension="rels" ContentType="application/vnd.openxmlformats-package.relationships+xml"/>
  <Default Extension="xml" ContentType="application/xml"/>
  <Default Extension="wav" ContentType="audio/wav"/>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4"/>
  </p:notesMasterIdLst>
  <p:sldIdLst>
    <p:sldId id="256" r:id="rId2"/>
    <p:sldId id="257" r:id="rId3"/>
    <p:sldId id="258" r:id="rId4"/>
    <p:sldId id="259" r:id="rId5"/>
    <p:sldId id="267" r:id="rId6"/>
    <p:sldId id="260" r:id="rId7"/>
    <p:sldId id="266" r:id="rId8"/>
    <p:sldId id="261" r:id="rId9"/>
    <p:sldId id="262" r:id="rId10"/>
    <p:sldId id="263" r:id="rId11"/>
    <p:sldId id="265" r:id="rId12"/>
    <p:sldId id="264" r:id="rId13"/>
  </p:sldIdLst>
  <p:sldSz cx="9144000" cy="6858000" type="screen4x3"/>
  <p:notesSz cx="6858000" cy="9144000"/>
  <p:defaultTextStyle>
    <a:defPPr>
      <a:defRPr lang="en-GB"/>
    </a:defPPr>
    <a:lvl1pPr algn="l" rtl="0" fontAlgn="base">
      <a:spcBef>
        <a:spcPct val="0"/>
      </a:spcBef>
      <a:spcAft>
        <a:spcPct val="0"/>
      </a:spcAft>
      <a:defRPr sz="2400" kern="1200">
        <a:solidFill>
          <a:schemeClr val="tx1"/>
        </a:solidFill>
        <a:latin typeface="Times New Roman" pitchFamily="18" charset="0"/>
        <a:ea typeface="+mn-ea"/>
        <a:cs typeface="+mn-cs"/>
      </a:defRPr>
    </a:lvl1pPr>
    <a:lvl2pPr marL="457200" algn="l" rtl="0" fontAlgn="base">
      <a:spcBef>
        <a:spcPct val="0"/>
      </a:spcBef>
      <a:spcAft>
        <a:spcPct val="0"/>
      </a:spcAft>
      <a:defRPr sz="2400" kern="1200">
        <a:solidFill>
          <a:schemeClr val="tx1"/>
        </a:solidFill>
        <a:latin typeface="Times New Roman" pitchFamily="18" charset="0"/>
        <a:ea typeface="+mn-ea"/>
        <a:cs typeface="+mn-cs"/>
      </a:defRPr>
    </a:lvl2pPr>
    <a:lvl3pPr marL="914400" algn="l" rtl="0" fontAlgn="base">
      <a:spcBef>
        <a:spcPct val="0"/>
      </a:spcBef>
      <a:spcAft>
        <a:spcPct val="0"/>
      </a:spcAft>
      <a:defRPr sz="2400" kern="1200">
        <a:solidFill>
          <a:schemeClr val="tx1"/>
        </a:solidFill>
        <a:latin typeface="Times New Roman" pitchFamily="18" charset="0"/>
        <a:ea typeface="+mn-ea"/>
        <a:cs typeface="+mn-cs"/>
      </a:defRPr>
    </a:lvl3pPr>
    <a:lvl4pPr marL="1371600" algn="l" rtl="0" fontAlgn="base">
      <a:spcBef>
        <a:spcPct val="0"/>
      </a:spcBef>
      <a:spcAft>
        <a:spcPct val="0"/>
      </a:spcAft>
      <a:defRPr sz="2400" kern="1200">
        <a:solidFill>
          <a:schemeClr val="tx1"/>
        </a:solidFill>
        <a:latin typeface="Times New Roman" pitchFamily="18" charset="0"/>
        <a:ea typeface="+mn-ea"/>
        <a:cs typeface="+mn-cs"/>
      </a:defRPr>
    </a:lvl4pPr>
    <a:lvl5pPr marL="1828800" algn="l"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00"/>
    <a:srgbClr val="CC0099"/>
    <a:srgbClr val="003300"/>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32787"/>
    <p:restoredTop sz="90929"/>
  </p:normalViewPr>
  <p:slideViewPr>
    <p:cSldViewPr>
      <p:cViewPr varScale="1">
        <p:scale>
          <a:sx n="41" d="100"/>
          <a:sy n="41" d="100"/>
        </p:scale>
        <p:origin x="-283" y="-67"/>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46"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vl1pPr>
          </a:lstStyle>
          <a:p>
            <a:endParaRPr lang="en-GB"/>
          </a:p>
        </p:txBody>
      </p:sp>
      <p:sp>
        <p:nvSpPr>
          <p:cNvPr id="6147" name="Rectangle 3"/>
          <p:cNvSpPr>
            <a:spLocks noGrp="1" noChangeArrowheads="1"/>
          </p:cNvSpPr>
          <p:nvPr>
            <p:ph type="dt" idx="1"/>
          </p:nvPr>
        </p:nvSpPr>
        <p:spPr bwMode="auto">
          <a:xfrm>
            <a:off x="388620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vl1pPr>
          </a:lstStyle>
          <a:p>
            <a:endParaRPr lang="en-GB"/>
          </a:p>
        </p:txBody>
      </p:sp>
      <p:sp>
        <p:nvSpPr>
          <p:cNvPr id="6148" name="Rectangle 4"/>
          <p:cNvSpPr>
            <a:spLocks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6149" name="Rectangle 5"/>
          <p:cNvSpPr>
            <a:spLocks noGrp="1" noChangeArrowheads="1"/>
          </p:cNvSpPr>
          <p:nvPr>
            <p:ph type="body" sz="quarter" idx="3"/>
          </p:nvPr>
        </p:nvSpPr>
        <p:spPr bwMode="auto">
          <a:xfrm>
            <a:off x="914400" y="4343400"/>
            <a:ext cx="50292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p>
        </p:txBody>
      </p:sp>
      <p:sp>
        <p:nvSpPr>
          <p:cNvPr id="6150" name="Rectangle 6"/>
          <p:cNvSpPr>
            <a:spLocks noGrp="1" noChangeArrowheads="1"/>
          </p:cNvSpPr>
          <p:nvPr>
            <p:ph type="ftr" sz="quarter" idx="4"/>
          </p:nvPr>
        </p:nvSpPr>
        <p:spPr bwMode="auto">
          <a:xfrm>
            <a:off x="0" y="868680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vl1pPr>
          </a:lstStyle>
          <a:p>
            <a:endParaRPr lang="en-GB"/>
          </a:p>
        </p:txBody>
      </p:sp>
      <p:sp>
        <p:nvSpPr>
          <p:cNvPr id="6151" name="Rectangle 7"/>
          <p:cNvSpPr>
            <a:spLocks noGrp="1" noChangeArrowheads="1"/>
          </p:cNvSpPr>
          <p:nvPr>
            <p:ph type="sldNum" sz="quarter" idx="5"/>
          </p:nvPr>
        </p:nvSpPr>
        <p:spPr bwMode="auto">
          <a:xfrm>
            <a:off x="3886200" y="868680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vl1pPr>
          </a:lstStyle>
          <a:p>
            <a:fld id="{0A85AB56-6415-4112-9678-FFB0AEC80C35}" type="slidenum">
              <a:rPr lang="en-GB"/>
              <a:pPr/>
              <a:t>‹#›</a:t>
            </a:fld>
            <a:endParaRPr lang="en-GB"/>
          </a:p>
        </p:txBody>
      </p:sp>
    </p:spTree>
    <p:extLst>
      <p:ext uri="{BB962C8B-B14F-4D97-AF65-F5344CB8AC3E}">
        <p14:creationId xmlns:p14="http://schemas.microsoft.com/office/powerpoint/2010/main" val="3968998643"/>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Times New Roman" pitchFamily="18" charset="0"/>
        <a:ea typeface="+mn-ea"/>
        <a:cs typeface="+mn-cs"/>
      </a:defRPr>
    </a:lvl1pPr>
    <a:lvl2pPr marL="457200" algn="l" rtl="0" fontAlgn="base">
      <a:spcBef>
        <a:spcPct val="30000"/>
      </a:spcBef>
      <a:spcAft>
        <a:spcPct val="0"/>
      </a:spcAft>
      <a:defRPr sz="1200" kern="1200">
        <a:solidFill>
          <a:schemeClr val="tx1"/>
        </a:solidFill>
        <a:latin typeface="Times New Roman" pitchFamily="18" charset="0"/>
        <a:ea typeface="+mn-ea"/>
        <a:cs typeface="+mn-cs"/>
      </a:defRPr>
    </a:lvl2pPr>
    <a:lvl3pPr marL="914400" algn="l" rtl="0" fontAlgn="base">
      <a:spcBef>
        <a:spcPct val="30000"/>
      </a:spcBef>
      <a:spcAft>
        <a:spcPct val="0"/>
      </a:spcAft>
      <a:defRPr sz="1200" kern="1200">
        <a:solidFill>
          <a:schemeClr val="tx1"/>
        </a:solidFill>
        <a:latin typeface="Times New Roman" pitchFamily="18" charset="0"/>
        <a:ea typeface="+mn-ea"/>
        <a:cs typeface="+mn-cs"/>
      </a:defRPr>
    </a:lvl3pPr>
    <a:lvl4pPr marL="1371600" algn="l" rtl="0" fontAlgn="base">
      <a:spcBef>
        <a:spcPct val="30000"/>
      </a:spcBef>
      <a:spcAft>
        <a:spcPct val="0"/>
      </a:spcAft>
      <a:defRPr sz="1200" kern="1200">
        <a:solidFill>
          <a:schemeClr val="tx1"/>
        </a:solidFill>
        <a:latin typeface="Times New Roman" pitchFamily="18" charset="0"/>
        <a:ea typeface="+mn-ea"/>
        <a:cs typeface="+mn-cs"/>
      </a:defRPr>
    </a:lvl4pPr>
    <a:lvl5pPr marL="1828800" algn="l" rtl="0" fontAlgn="base">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FFE89ED-AD75-4B18-BC7A-C605CB049E1E}" type="slidenum">
              <a:rPr lang="en-GB"/>
              <a:pPr/>
              <a:t>4</a:t>
            </a:fld>
            <a:endParaRPr lang="en-GB"/>
          </a:p>
        </p:txBody>
      </p:sp>
      <p:sp>
        <p:nvSpPr>
          <p:cNvPr id="7170" name="Rectangle 2"/>
          <p:cNvSpPr>
            <a:spLocks noChangeArrowheads="1" noTextEdit="1"/>
          </p:cNvSpPr>
          <p:nvPr>
            <p:ph type="sldImg"/>
          </p:nvPr>
        </p:nvSpPr>
        <p:spPr>
          <a:ln/>
        </p:spPr>
      </p:sp>
      <p:sp>
        <p:nvSpPr>
          <p:cNvPr id="7171" name="Rectangle 3"/>
          <p:cNvSpPr>
            <a:spLocks noGrp="1" noChangeArrowheads="1"/>
          </p:cNvSpPr>
          <p:nvPr>
            <p:ph type="body" idx="1"/>
          </p:nvPr>
        </p:nvSpPr>
        <p:spPr/>
        <p:txBody>
          <a:bodyPr/>
          <a:lstStyle/>
          <a:p>
            <a:r>
              <a:rPr lang="en-GB"/>
              <a:t>Can you guess which animals hibernate?</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6C1AD97-5249-4E66-B918-D25463187D90}" type="slidenum">
              <a:rPr lang="en-GB"/>
              <a:pPr/>
              <a:t>7</a:t>
            </a:fld>
            <a:endParaRPr lang="en-GB"/>
          </a:p>
        </p:txBody>
      </p:sp>
      <p:sp>
        <p:nvSpPr>
          <p:cNvPr id="16386" name="Rectangle 2"/>
          <p:cNvSpPr>
            <a:spLocks noChangeArrowheads="1" noTextEdit="1"/>
          </p:cNvSpPr>
          <p:nvPr>
            <p:ph type="sldImg"/>
          </p:nvPr>
        </p:nvSpPr>
        <p:spPr>
          <a:ln/>
        </p:spPr>
      </p:sp>
      <p:sp>
        <p:nvSpPr>
          <p:cNvPr id="16387" name="Rectangle 3"/>
          <p:cNvSpPr>
            <a:spLocks noGrp="1" noChangeArrowheads="1"/>
          </p:cNvSpPr>
          <p:nvPr>
            <p:ph type="body" idx="1"/>
          </p:nvPr>
        </p:nvSpPr>
        <p:spPr/>
        <p:txBody>
          <a:bodyPr/>
          <a:lstStyle/>
          <a:p>
            <a:r>
              <a:rPr lang="en-GB"/>
              <a:t>Oh dear 2</a:t>
            </a: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003145F-F120-4605-9907-07CB1D093E51}" type="slidenum">
              <a:rPr lang="en-GB"/>
              <a:pPr/>
              <a:t>11</a:t>
            </a:fld>
            <a:endParaRPr lang="en-GB"/>
          </a:p>
        </p:txBody>
      </p:sp>
      <p:sp>
        <p:nvSpPr>
          <p:cNvPr id="14338" name="Rectangle 2"/>
          <p:cNvSpPr>
            <a:spLocks noChangeArrowheads="1" noTextEdit="1"/>
          </p:cNvSpPr>
          <p:nvPr>
            <p:ph type="sldImg"/>
          </p:nvPr>
        </p:nvSpPr>
        <p:spPr>
          <a:ln/>
        </p:spPr>
      </p:sp>
      <p:sp>
        <p:nvSpPr>
          <p:cNvPr id="14339" name="Rectangle 3"/>
          <p:cNvSpPr>
            <a:spLocks noGrp="1" noChangeArrowheads="1"/>
          </p:cNvSpPr>
          <p:nvPr>
            <p:ph type="body" idx="1"/>
          </p:nvPr>
        </p:nvSpPr>
        <p:spPr/>
        <p:txBody>
          <a:bodyPr/>
          <a:lstStyle/>
          <a:p>
            <a:r>
              <a:rPr lang="en-GB"/>
              <a:t>Well done 2 </a:t>
            </a: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endParaRPr lang="en-GB"/>
          </a:p>
        </p:txBody>
      </p:sp>
      <p:sp>
        <p:nvSpPr>
          <p:cNvPr id="5" name="Footer Placeholder 4"/>
          <p:cNvSpPr>
            <a:spLocks noGrp="1"/>
          </p:cNvSpPr>
          <p:nvPr>
            <p:ph type="ftr" sz="quarter" idx="11"/>
          </p:nvPr>
        </p:nvSpPr>
        <p:spPr/>
        <p:txBody>
          <a:bodyPr/>
          <a:lstStyle>
            <a:lvl1pPr>
              <a:defRPr/>
            </a:lvl1pPr>
          </a:lstStyle>
          <a:p>
            <a:endParaRPr lang="en-GB"/>
          </a:p>
        </p:txBody>
      </p:sp>
      <p:sp>
        <p:nvSpPr>
          <p:cNvPr id="6" name="Slide Number Placeholder 5"/>
          <p:cNvSpPr>
            <a:spLocks noGrp="1"/>
          </p:cNvSpPr>
          <p:nvPr>
            <p:ph type="sldNum" sz="quarter" idx="12"/>
          </p:nvPr>
        </p:nvSpPr>
        <p:spPr/>
        <p:txBody>
          <a:bodyPr/>
          <a:lstStyle>
            <a:lvl1pPr>
              <a:defRPr/>
            </a:lvl1pPr>
          </a:lstStyle>
          <a:p>
            <a:fld id="{47E80B10-AC8B-465B-A153-A608A483CAFE}" type="slidenum">
              <a:rPr lang="en-GB"/>
              <a:pPr/>
              <a:t>‹#›</a:t>
            </a:fld>
            <a:endParaRPr lang="en-GB"/>
          </a:p>
        </p:txBody>
      </p:sp>
    </p:spTree>
    <p:extLst>
      <p:ext uri="{BB962C8B-B14F-4D97-AF65-F5344CB8AC3E}">
        <p14:creationId xmlns:p14="http://schemas.microsoft.com/office/powerpoint/2010/main" val="8894699"/>
      </p:ext>
    </p:extLst>
  </p:cSld>
  <p:clrMapOvr>
    <a:masterClrMapping/>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GB"/>
          </a:p>
        </p:txBody>
      </p:sp>
      <p:sp>
        <p:nvSpPr>
          <p:cNvPr id="5" name="Footer Placeholder 4"/>
          <p:cNvSpPr>
            <a:spLocks noGrp="1"/>
          </p:cNvSpPr>
          <p:nvPr>
            <p:ph type="ftr" sz="quarter" idx="11"/>
          </p:nvPr>
        </p:nvSpPr>
        <p:spPr/>
        <p:txBody>
          <a:bodyPr/>
          <a:lstStyle>
            <a:lvl1pPr>
              <a:defRPr/>
            </a:lvl1pPr>
          </a:lstStyle>
          <a:p>
            <a:endParaRPr lang="en-GB"/>
          </a:p>
        </p:txBody>
      </p:sp>
      <p:sp>
        <p:nvSpPr>
          <p:cNvPr id="6" name="Slide Number Placeholder 5"/>
          <p:cNvSpPr>
            <a:spLocks noGrp="1"/>
          </p:cNvSpPr>
          <p:nvPr>
            <p:ph type="sldNum" sz="quarter" idx="12"/>
          </p:nvPr>
        </p:nvSpPr>
        <p:spPr/>
        <p:txBody>
          <a:bodyPr/>
          <a:lstStyle>
            <a:lvl1pPr>
              <a:defRPr/>
            </a:lvl1pPr>
          </a:lstStyle>
          <a:p>
            <a:fld id="{9EA756FA-FF5B-4BB1-8A70-C33C87CE8661}" type="slidenum">
              <a:rPr lang="en-GB"/>
              <a:pPr/>
              <a:t>‹#›</a:t>
            </a:fld>
            <a:endParaRPr lang="en-GB"/>
          </a:p>
        </p:txBody>
      </p:sp>
    </p:spTree>
    <p:extLst>
      <p:ext uri="{BB962C8B-B14F-4D97-AF65-F5344CB8AC3E}">
        <p14:creationId xmlns:p14="http://schemas.microsoft.com/office/powerpoint/2010/main" val="3400806144"/>
      </p:ext>
    </p:extLst>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609600"/>
            <a:ext cx="1943100" cy="5486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85800" y="609600"/>
            <a:ext cx="5676900" cy="5486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GB"/>
          </a:p>
        </p:txBody>
      </p:sp>
      <p:sp>
        <p:nvSpPr>
          <p:cNvPr id="5" name="Footer Placeholder 4"/>
          <p:cNvSpPr>
            <a:spLocks noGrp="1"/>
          </p:cNvSpPr>
          <p:nvPr>
            <p:ph type="ftr" sz="quarter" idx="11"/>
          </p:nvPr>
        </p:nvSpPr>
        <p:spPr/>
        <p:txBody>
          <a:bodyPr/>
          <a:lstStyle>
            <a:lvl1pPr>
              <a:defRPr/>
            </a:lvl1pPr>
          </a:lstStyle>
          <a:p>
            <a:endParaRPr lang="en-GB"/>
          </a:p>
        </p:txBody>
      </p:sp>
      <p:sp>
        <p:nvSpPr>
          <p:cNvPr id="6" name="Slide Number Placeholder 5"/>
          <p:cNvSpPr>
            <a:spLocks noGrp="1"/>
          </p:cNvSpPr>
          <p:nvPr>
            <p:ph type="sldNum" sz="quarter" idx="12"/>
          </p:nvPr>
        </p:nvSpPr>
        <p:spPr/>
        <p:txBody>
          <a:bodyPr/>
          <a:lstStyle>
            <a:lvl1pPr>
              <a:defRPr/>
            </a:lvl1pPr>
          </a:lstStyle>
          <a:p>
            <a:fld id="{F20E643B-83E1-48B4-9F03-664DD3783191}" type="slidenum">
              <a:rPr lang="en-GB"/>
              <a:pPr/>
              <a:t>‹#›</a:t>
            </a:fld>
            <a:endParaRPr lang="en-GB"/>
          </a:p>
        </p:txBody>
      </p:sp>
    </p:spTree>
    <p:extLst>
      <p:ext uri="{BB962C8B-B14F-4D97-AF65-F5344CB8AC3E}">
        <p14:creationId xmlns:p14="http://schemas.microsoft.com/office/powerpoint/2010/main" val="1287260920"/>
      </p:ext>
    </p:extLst>
  </p:cSld>
  <p:clrMapOvr>
    <a:masterClrMapping/>
  </p:clrMapOvr>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chart" preserve="1">
  <p:cSld name="Title and Chart">
    <p:spTree>
      <p:nvGrpSpPr>
        <p:cNvPr id="1" name=""/>
        <p:cNvGrpSpPr/>
        <p:nvPr/>
      </p:nvGrpSpPr>
      <p:grpSpPr>
        <a:xfrm>
          <a:off x="0" y="0"/>
          <a:ext cx="0" cy="0"/>
          <a:chOff x="0" y="0"/>
          <a:chExt cx="0" cy="0"/>
        </a:xfrm>
      </p:grpSpPr>
      <p:sp>
        <p:nvSpPr>
          <p:cNvPr id="2" name="Title 1"/>
          <p:cNvSpPr>
            <a:spLocks noGrp="1"/>
          </p:cNvSpPr>
          <p:nvPr>
            <p:ph type="title"/>
          </p:nvPr>
        </p:nvSpPr>
        <p:spPr>
          <a:xfrm>
            <a:off x="685800" y="609600"/>
            <a:ext cx="7772400" cy="1143000"/>
          </a:xfrm>
        </p:spPr>
        <p:txBody>
          <a:bodyPr/>
          <a:lstStyle/>
          <a:p>
            <a:r>
              <a:rPr lang="en-US" smtClean="0"/>
              <a:t>Click to edit Master title style</a:t>
            </a:r>
            <a:endParaRPr lang="en-US"/>
          </a:p>
        </p:txBody>
      </p:sp>
      <p:sp>
        <p:nvSpPr>
          <p:cNvPr id="3" name="Chart Placeholder 2"/>
          <p:cNvSpPr>
            <a:spLocks noGrp="1"/>
          </p:cNvSpPr>
          <p:nvPr>
            <p:ph type="chart" idx="1"/>
          </p:nvPr>
        </p:nvSpPr>
        <p:spPr>
          <a:xfrm>
            <a:off x="685800" y="1981200"/>
            <a:ext cx="7772400" cy="4114800"/>
          </a:xfrm>
        </p:spPr>
        <p:txBody>
          <a:bodyPr/>
          <a:lstStyle/>
          <a:p>
            <a:endParaRPr lang="en-US"/>
          </a:p>
        </p:txBody>
      </p:sp>
      <p:sp>
        <p:nvSpPr>
          <p:cNvPr id="4" name="Date Placeholder 3"/>
          <p:cNvSpPr>
            <a:spLocks noGrp="1"/>
          </p:cNvSpPr>
          <p:nvPr>
            <p:ph type="dt" sz="half" idx="10"/>
          </p:nvPr>
        </p:nvSpPr>
        <p:spPr>
          <a:xfrm>
            <a:off x="685800" y="6248400"/>
            <a:ext cx="1905000" cy="457200"/>
          </a:xfrm>
        </p:spPr>
        <p:txBody>
          <a:bodyPr/>
          <a:lstStyle>
            <a:lvl1pPr>
              <a:defRPr/>
            </a:lvl1pPr>
          </a:lstStyle>
          <a:p>
            <a:endParaRPr lang="en-GB"/>
          </a:p>
        </p:txBody>
      </p:sp>
      <p:sp>
        <p:nvSpPr>
          <p:cNvPr id="5" name="Footer Placeholder 4"/>
          <p:cNvSpPr>
            <a:spLocks noGrp="1"/>
          </p:cNvSpPr>
          <p:nvPr>
            <p:ph type="ftr" sz="quarter" idx="11"/>
          </p:nvPr>
        </p:nvSpPr>
        <p:spPr>
          <a:xfrm>
            <a:off x="3124200" y="6248400"/>
            <a:ext cx="2895600" cy="457200"/>
          </a:xfrm>
        </p:spPr>
        <p:txBody>
          <a:bodyPr/>
          <a:lstStyle>
            <a:lvl1pPr>
              <a:defRPr/>
            </a:lvl1pPr>
          </a:lstStyle>
          <a:p>
            <a:endParaRPr lang="en-GB"/>
          </a:p>
        </p:txBody>
      </p:sp>
      <p:sp>
        <p:nvSpPr>
          <p:cNvPr id="6" name="Slide Number Placeholder 5"/>
          <p:cNvSpPr>
            <a:spLocks noGrp="1"/>
          </p:cNvSpPr>
          <p:nvPr>
            <p:ph type="sldNum" sz="quarter" idx="12"/>
          </p:nvPr>
        </p:nvSpPr>
        <p:spPr>
          <a:xfrm>
            <a:off x="6553200" y="6248400"/>
            <a:ext cx="1905000" cy="457200"/>
          </a:xfrm>
        </p:spPr>
        <p:txBody>
          <a:bodyPr/>
          <a:lstStyle>
            <a:lvl1pPr>
              <a:defRPr/>
            </a:lvl1pPr>
          </a:lstStyle>
          <a:p>
            <a:fld id="{D44A34B8-3C5A-4F8E-9071-6B8406027045}" type="slidenum">
              <a:rPr lang="en-GB"/>
              <a:pPr/>
              <a:t>‹#›</a:t>
            </a:fld>
            <a:endParaRPr lang="en-GB"/>
          </a:p>
        </p:txBody>
      </p:sp>
    </p:spTree>
    <p:extLst>
      <p:ext uri="{BB962C8B-B14F-4D97-AF65-F5344CB8AC3E}">
        <p14:creationId xmlns:p14="http://schemas.microsoft.com/office/powerpoint/2010/main" val="315510159"/>
      </p:ext>
    </p:extLst>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GB"/>
          </a:p>
        </p:txBody>
      </p:sp>
      <p:sp>
        <p:nvSpPr>
          <p:cNvPr id="5" name="Footer Placeholder 4"/>
          <p:cNvSpPr>
            <a:spLocks noGrp="1"/>
          </p:cNvSpPr>
          <p:nvPr>
            <p:ph type="ftr" sz="quarter" idx="11"/>
          </p:nvPr>
        </p:nvSpPr>
        <p:spPr/>
        <p:txBody>
          <a:bodyPr/>
          <a:lstStyle>
            <a:lvl1pPr>
              <a:defRPr/>
            </a:lvl1pPr>
          </a:lstStyle>
          <a:p>
            <a:endParaRPr lang="en-GB"/>
          </a:p>
        </p:txBody>
      </p:sp>
      <p:sp>
        <p:nvSpPr>
          <p:cNvPr id="6" name="Slide Number Placeholder 5"/>
          <p:cNvSpPr>
            <a:spLocks noGrp="1"/>
          </p:cNvSpPr>
          <p:nvPr>
            <p:ph type="sldNum" sz="quarter" idx="12"/>
          </p:nvPr>
        </p:nvSpPr>
        <p:spPr/>
        <p:txBody>
          <a:bodyPr/>
          <a:lstStyle>
            <a:lvl1pPr>
              <a:defRPr/>
            </a:lvl1pPr>
          </a:lstStyle>
          <a:p>
            <a:fld id="{BEB5B15C-1284-4947-A083-302DB5EFC47D}" type="slidenum">
              <a:rPr lang="en-GB"/>
              <a:pPr/>
              <a:t>‹#›</a:t>
            </a:fld>
            <a:endParaRPr lang="en-GB"/>
          </a:p>
        </p:txBody>
      </p:sp>
    </p:spTree>
    <p:extLst>
      <p:ext uri="{BB962C8B-B14F-4D97-AF65-F5344CB8AC3E}">
        <p14:creationId xmlns:p14="http://schemas.microsoft.com/office/powerpoint/2010/main" val="2149123971"/>
      </p:ext>
    </p:extLst>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GB"/>
          </a:p>
        </p:txBody>
      </p:sp>
      <p:sp>
        <p:nvSpPr>
          <p:cNvPr id="5" name="Footer Placeholder 4"/>
          <p:cNvSpPr>
            <a:spLocks noGrp="1"/>
          </p:cNvSpPr>
          <p:nvPr>
            <p:ph type="ftr" sz="quarter" idx="11"/>
          </p:nvPr>
        </p:nvSpPr>
        <p:spPr/>
        <p:txBody>
          <a:bodyPr/>
          <a:lstStyle>
            <a:lvl1pPr>
              <a:defRPr/>
            </a:lvl1pPr>
          </a:lstStyle>
          <a:p>
            <a:endParaRPr lang="en-GB"/>
          </a:p>
        </p:txBody>
      </p:sp>
      <p:sp>
        <p:nvSpPr>
          <p:cNvPr id="6" name="Slide Number Placeholder 5"/>
          <p:cNvSpPr>
            <a:spLocks noGrp="1"/>
          </p:cNvSpPr>
          <p:nvPr>
            <p:ph type="sldNum" sz="quarter" idx="12"/>
          </p:nvPr>
        </p:nvSpPr>
        <p:spPr/>
        <p:txBody>
          <a:bodyPr/>
          <a:lstStyle>
            <a:lvl1pPr>
              <a:defRPr/>
            </a:lvl1pPr>
          </a:lstStyle>
          <a:p>
            <a:fld id="{D71BDC8B-74AF-4535-ACAF-3BF4EC2A6880}" type="slidenum">
              <a:rPr lang="en-GB"/>
              <a:pPr/>
              <a:t>‹#›</a:t>
            </a:fld>
            <a:endParaRPr lang="en-GB"/>
          </a:p>
        </p:txBody>
      </p:sp>
    </p:spTree>
    <p:extLst>
      <p:ext uri="{BB962C8B-B14F-4D97-AF65-F5344CB8AC3E}">
        <p14:creationId xmlns:p14="http://schemas.microsoft.com/office/powerpoint/2010/main" val="1776907574"/>
      </p:ext>
    </p:extLst>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GB"/>
          </a:p>
        </p:txBody>
      </p:sp>
      <p:sp>
        <p:nvSpPr>
          <p:cNvPr id="6" name="Footer Placeholder 5"/>
          <p:cNvSpPr>
            <a:spLocks noGrp="1"/>
          </p:cNvSpPr>
          <p:nvPr>
            <p:ph type="ftr" sz="quarter" idx="11"/>
          </p:nvPr>
        </p:nvSpPr>
        <p:spPr/>
        <p:txBody>
          <a:bodyPr/>
          <a:lstStyle>
            <a:lvl1pPr>
              <a:defRPr/>
            </a:lvl1pPr>
          </a:lstStyle>
          <a:p>
            <a:endParaRPr lang="en-GB"/>
          </a:p>
        </p:txBody>
      </p:sp>
      <p:sp>
        <p:nvSpPr>
          <p:cNvPr id="7" name="Slide Number Placeholder 6"/>
          <p:cNvSpPr>
            <a:spLocks noGrp="1"/>
          </p:cNvSpPr>
          <p:nvPr>
            <p:ph type="sldNum" sz="quarter" idx="12"/>
          </p:nvPr>
        </p:nvSpPr>
        <p:spPr/>
        <p:txBody>
          <a:bodyPr/>
          <a:lstStyle>
            <a:lvl1pPr>
              <a:defRPr/>
            </a:lvl1pPr>
          </a:lstStyle>
          <a:p>
            <a:fld id="{A1DF7014-125D-4CC5-9D1D-2C281CD1A679}" type="slidenum">
              <a:rPr lang="en-GB"/>
              <a:pPr/>
              <a:t>‹#›</a:t>
            </a:fld>
            <a:endParaRPr lang="en-GB"/>
          </a:p>
        </p:txBody>
      </p:sp>
    </p:spTree>
    <p:extLst>
      <p:ext uri="{BB962C8B-B14F-4D97-AF65-F5344CB8AC3E}">
        <p14:creationId xmlns:p14="http://schemas.microsoft.com/office/powerpoint/2010/main" val="4221159112"/>
      </p:ext>
    </p:extLst>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GB"/>
          </a:p>
        </p:txBody>
      </p:sp>
      <p:sp>
        <p:nvSpPr>
          <p:cNvPr id="8" name="Footer Placeholder 7"/>
          <p:cNvSpPr>
            <a:spLocks noGrp="1"/>
          </p:cNvSpPr>
          <p:nvPr>
            <p:ph type="ftr" sz="quarter" idx="11"/>
          </p:nvPr>
        </p:nvSpPr>
        <p:spPr/>
        <p:txBody>
          <a:bodyPr/>
          <a:lstStyle>
            <a:lvl1pPr>
              <a:defRPr/>
            </a:lvl1pPr>
          </a:lstStyle>
          <a:p>
            <a:endParaRPr lang="en-GB"/>
          </a:p>
        </p:txBody>
      </p:sp>
      <p:sp>
        <p:nvSpPr>
          <p:cNvPr id="9" name="Slide Number Placeholder 8"/>
          <p:cNvSpPr>
            <a:spLocks noGrp="1"/>
          </p:cNvSpPr>
          <p:nvPr>
            <p:ph type="sldNum" sz="quarter" idx="12"/>
          </p:nvPr>
        </p:nvSpPr>
        <p:spPr/>
        <p:txBody>
          <a:bodyPr/>
          <a:lstStyle>
            <a:lvl1pPr>
              <a:defRPr/>
            </a:lvl1pPr>
          </a:lstStyle>
          <a:p>
            <a:fld id="{04242212-8AF0-439B-B30C-115261C20A62}" type="slidenum">
              <a:rPr lang="en-GB"/>
              <a:pPr/>
              <a:t>‹#›</a:t>
            </a:fld>
            <a:endParaRPr lang="en-GB"/>
          </a:p>
        </p:txBody>
      </p:sp>
    </p:spTree>
    <p:extLst>
      <p:ext uri="{BB962C8B-B14F-4D97-AF65-F5344CB8AC3E}">
        <p14:creationId xmlns:p14="http://schemas.microsoft.com/office/powerpoint/2010/main" val="3315572258"/>
      </p:ext>
    </p:extLst>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GB"/>
          </a:p>
        </p:txBody>
      </p:sp>
      <p:sp>
        <p:nvSpPr>
          <p:cNvPr id="4" name="Footer Placeholder 3"/>
          <p:cNvSpPr>
            <a:spLocks noGrp="1"/>
          </p:cNvSpPr>
          <p:nvPr>
            <p:ph type="ftr" sz="quarter" idx="11"/>
          </p:nvPr>
        </p:nvSpPr>
        <p:spPr/>
        <p:txBody>
          <a:bodyPr/>
          <a:lstStyle>
            <a:lvl1pPr>
              <a:defRPr/>
            </a:lvl1pPr>
          </a:lstStyle>
          <a:p>
            <a:endParaRPr lang="en-GB"/>
          </a:p>
        </p:txBody>
      </p:sp>
      <p:sp>
        <p:nvSpPr>
          <p:cNvPr id="5" name="Slide Number Placeholder 4"/>
          <p:cNvSpPr>
            <a:spLocks noGrp="1"/>
          </p:cNvSpPr>
          <p:nvPr>
            <p:ph type="sldNum" sz="quarter" idx="12"/>
          </p:nvPr>
        </p:nvSpPr>
        <p:spPr/>
        <p:txBody>
          <a:bodyPr/>
          <a:lstStyle>
            <a:lvl1pPr>
              <a:defRPr/>
            </a:lvl1pPr>
          </a:lstStyle>
          <a:p>
            <a:fld id="{553F464E-52EE-4BE8-8628-9DA310EDC4B3}" type="slidenum">
              <a:rPr lang="en-GB"/>
              <a:pPr/>
              <a:t>‹#›</a:t>
            </a:fld>
            <a:endParaRPr lang="en-GB"/>
          </a:p>
        </p:txBody>
      </p:sp>
    </p:spTree>
    <p:extLst>
      <p:ext uri="{BB962C8B-B14F-4D97-AF65-F5344CB8AC3E}">
        <p14:creationId xmlns:p14="http://schemas.microsoft.com/office/powerpoint/2010/main" val="2331264327"/>
      </p:ext>
    </p:extLst>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GB"/>
          </a:p>
        </p:txBody>
      </p:sp>
      <p:sp>
        <p:nvSpPr>
          <p:cNvPr id="3" name="Footer Placeholder 2"/>
          <p:cNvSpPr>
            <a:spLocks noGrp="1"/>
          </p:cNvSpPr>
          <p:nvPr>
            <p:ph type="ftr" sz="quarter" idx="11"/>
          </p:nvPr>
        </p:nvSpPr>
        <p:spPr/>
        <p:txBody>
          <a:bodyPr/>
          <a:lstStyle>
            <a:lvl1pPr>
              <a:defRPr/>
            </a:lvl1pPr>
          </a:lstStyle>
          <a:p>
            <a:endParaRPr lang="en-GB"/>
          </a:p>
        </p:txBody>
      </p:sp>
      <p:sp>
        <p:nvSpPr>
          <p:cNvPr id="4" name="Slide Number Placeholder 3"/>
          <p:cNvSpPr>
            <a:spLocks noGrp="1"/>
          </p:cNvSpPr>
          <p:nvPr>
            <p:ph type="sldNum" sz="quarter" idx="12"/>
          </p:nvPr>
        </p:nvSpPr>
        <p:spPr/>
        <p:txBody>
          <a:bodyPr/>
          <a:lstStyle>
            <a:lvl1pPr>
              <a:defRPr/>
            </a:lvl1pPr>
          </a:lstStyle>
          <a:p>
            <a:fld id="{21731C29-C11F-43BD-AF57-F208C461C8E3}" type="slidenum">
              <a:rPr lang="en-GB"/>
              <a:pPr/>
              <a:t>‹#›</a:t>
            </a:fld>
            <a:endParaRPr lang="en-GB"/>
          </a:p>
        </p:txBody>
      </p:sp>
    </p:spTree>
    <p:extLst>
      <p:ext uri="{BB962C8B-B14F-4D97-AF65-F5344CB8AC3E}">
        <p14:creationId xmlns:p14="http://schemas.microsoft.com/office/powerpoint/2010/main" val="2903238297"/>
      </p:ext>
    </p:extLst>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GB"/>
          </a:p>
        </p:txBody>
      </p:sp>
      <p:sp>
        <p:nvSpPr>
          <p:cNvPr id="6" name="Footer Placeholder 5"/>
          <p:cNvSpPr>
            <a:spLocks noGrp="1"/>
          </p:cNvSpPr>
          <p:nvPr>
            <p:ph type="ftr" sz="quarter" idx="11"/>
          </p:nvPr>
        </p:nvSpPr>
        <p:spPr/>
        <p:txBody>
          <a:bodyPr/>
          <a:lstStyle>
            <a:lvl1pPr>
              <a:defRPr/>
            </a:lvl1pPr>
          </a:lstStyle>
          <a:p>
            <a:endParaRPr lang="en-GB"/>
          </a:p>
        </p:txBody>
      </p:sp>
      <p:sp>
        <p:nvSpPr>
          <p:cNvPr id="7" name="Slide Number Placeholder 6"/>
          <p:cNvSpPr>
            <a:spLocks noGrp="1"/>
          </p:cNvSpPr>
          <p:nvPr>
            <p:ph type="sldNum" sz="quarter" idx="12"/>
          </p:nvPr>
        </p:nvSpPr>
        <p:spPr/>
        <p:txBody>
          <a:bodyPr/>
          <a:lstStyle>
            <a:lvl1pPr>
              <a:defRPr/>
            </a:lvl1pPr>
          </a:lstStyle>
          <a:p>
            <a:fld id="{FE97C58F-14CF-4372-8E11-76C27668800C}" type="slidenum">
              <a:rPr lang="en-GB"/>
              <a:pPr/>
              <a:t>‹#›</a:t>
            </a:fld>
            <a:endParaRPr lang="en-GB"/>
          </a:p>
        </p:txBody>
      </p:sp>
    </p:spTree>
    <p:extLst>
      <p:ext uri="{BB962C8B-B14F-4D97-AF65-F5344CB8AC3E}">
        <p14:creationId xmlns:p14="http://schemas.microsoft.com/office/powerpoint/2010/main" val="100776193"/>
      </p:ext>
    </p:extLst>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GB"/>
          </a:p>
        </p:txBody>
      </p:sp>
      <p:sp>
        <p:nvSpPr>
          <p:cNvPr id="6" name="Footer Placeholder 5"/>
          <p:cNvSpPr>
            <a:spLocks noGrp="1"/>
          </p:cNvSpPr>
          <p:nvPr>
            <p:ph type="ftr" sz="quarter" idx="11"/>
          </p:nvPr>
        </p:nvSpPr>
        <p:spPr/>
        <p:txBody>
          <a:bodyPr/>
          <a:lstStyle>
            <a:lvl1pPr>
              <a:defRPr/>
            </a:lvl1pPr>
          </a:lstStyle>
          <a:p>
            <a:endParaRPr lang="en-GB"/>
          </a:p>
        </p:txBody>
      </p:sp>
      <p:sp>
        <p:nvSpPr>
          <p:cNvPr id="7" name="Slide Number Placeholder 6"/>
          <p:cNvSpPr>
            <a:spLocks noGrp="1"/>
          </p:cNvSpPr>
          <p:nvPr>
            <p:ph type="sldNum" sz="quarter" idx="12"/>
          </p:nvPr>
        </p:nvSpPr>
        <p:spPr/>
        <p:txBody>
          <a:bodyPr/>
          <a:lstStyle>
            <a:lvl1pPr>
              <a:defRPr/>
            </a:lvl1pPr>
          </a:lstStyle>
          <a:p>
            <a:fld id="{1BBD1425-DD7E-4CE5-978B-C7AB53CF9597}" type="slidenum">
              <a:rPr lang="en-GB"/>
              <a:pPr/>
              <a:t>‹#›</a:t>
            </a:fld>
            <a:endParaRPr lang="en-GB"/>
          </a:p>
        </p:txBody>
      </p:sp>
    </p:spTree>
    <p:extLst>
      <p:ext uri="{BB962C8B-B14F-4D97-AF65-F5344CB8AC3E}">
        <p14:creationId xmlns:p14="http://schemas.microsoft.com/office/powerpoint/2010/main" val="2389772056"/>
      </p:ext>
    </p:extLst>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rgbClr val="FFFF00"/>
            </a:gs>
            <a:gs pos="100000">
              <a:srgbClr val="00FF00"/>
            </a:gs>
          </a:gsLst>
          <a:lin ang="5400000" scaled="1"/>
        </a:gra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609600"/>
            <a:ext cx="77724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GB" smtClean="0"/>
              <a:t>Click to edit Master title style</a:t>
            </a:r>
          </a:p>
        </p:txBody>
      </p:sp>
      <p:sp>
        <p:nvSpPr>
          <p:cNvPr id="1027" name="Rectangle 3"/>
          <p:cNvSpPr>
            <a:spLocks noGrp="1" noChangeArrowheads="1"/>
          </p:cNvSpPr>
          <p:nvPr>
            <p:ph type="body" idx="1"/>
          </p:nvPr>
        </p:nvSpPr>
        <p:spPr bwMode="auto">
          <a:xfrm>
            <a:off x="685800" y="1981200"/>
            <a:ext cx="7772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p>
        </p:txBody>
      </p:sp>
      <p:sp>
        <p:nvSpPr>
          <p:cNvPr id="1028" name="Rectangle 4"/>
          <p:cNvSpPr>
            <a:spLocks noGrp="1" noChangeArrowheads="1"/>
          </p:cNvSpPr>
          <p:nvPr>
            <p:ph type="dt" sz="half" idx="2"/>
          </p:nvPr>
        </p:nvSpPr>
        <p:spPr bwMode="auto">
          <a:xfrm>
            <a:off x="685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lvl1pPr>
          </a:lstStyle>
          <a:p>
            <a:endParaRPr lang="en-GB"/>
          </a:p>
        </p:txBody>
      </p:sp>
      <p:sp>
        <p:nvSpPr>
          <p:cNvPr id="1029" name="Rectangle 5"/>
          <p:cNvSpPr>
            <a:spLocks noGrp="1" noChangeArrowheads="1"/>
          </p:cNvSpPr>
          <p:nvPr>
            <p:ph type="ftr" sz="quarter" idx="3"/>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lvl1pPr>
          </a:lstStyle>
          <a:p>
            <a:endParaRPr lang="en-GB"/>
          </a:p>
        </p:txBody>
      </p:sp>
      <p:sp>
        <p:nvSpPr>
          <p:cNvPr id="1030" name="Rectangle 6"/>
          <p:cNvSpPr>
            <a:spLocks noGrp="1" noChangeArrowheads="1"/>
          </p:cNvSpPr>
          <p:nvPr>
            <p:ph type="sldNum" sz="quarter" idx="4"/>
          </p:nvPr>
        </p:nvSpPr>
        <p:spPr bwMode="auto">
          <a:xfrm>
            <a:off x="65532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lvl1pPr>
          </a:lstStyle>
          <a:p>
            <a:fld id="{59CDEAED-4613-4F49-AAEC-437B7681BC36}" type="slidenum">
              <a:rPr lang="en-GB"/>
              <a:pPr/>
              <a:t>‹#›</a:t>
            </a:fld>
            <a:endParaRPr lang="en-GB"/>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ransition/>
  <p:txStyles>
    <p:titleStyle>
      <a:lvl1pPr algn="ctr" rtl="0" fontAlgn="base">
        <a:spcBef>
          <a:spcPct val="0"/>
        </a:spcBef>
        <a:spcAft>
          <a:spcPct val="0"/>
        </a:spcAft>
        <a:defRPr sz="4400">
          <a:solidFill>
            <a:schemeClr val="tx2"/>
          </a:solidFill>
          <a:latin typeface="+mj-lt"/>
          <a:ea typeface="+mj-ea"/>
          <a:cs typeface="+mj-cs"/>
        </a:defRPr>
      </a:lvl1pPr>
      <a:lvl2pPr algn="ctr" rtl="0" fontAlgn="base">
        <a:spcBef>
          <a:spcPct val="0"/>
        </a:spcBef>
        <a:spcAft>
          <a:spcPct val="0"/>
        </a:spcAft>
        <a:defRPr sz="4400">
          <a:solidFill>
            <a:schemeClr val="tx2"/>
          </a:solidFill>
          <a:latin typeface="Times New Roman" pitchFamily="18" charset="0"/>
        </a:defRPr>
      </a:lvl2pPr>
      <a:lvl3pPr algn="ctr" rtl="0" fontAlgn="base">
        <a:spcBef>
          <a:spcPct val="0"/>
        </a:spcBef>
        <a:spcAft>
          <a:spcPct val="0"/>
        </a:spcAft>
        <a:defRPr sz="4400">
          <a:solidFill>
            <a:schemeClr val="tx2"/>
          </a:solidFill>
          <a:latin typeface="Times New Roman" pitchFamily="18" charset="0"/>
        </a:defRPr>
      </a:lvl3pPr>
      <a:lvl4pPr algn="ctr" rtl="0" fontAlgn="base">
        <a:spcBef>
          <a:spcPct val="0"/>
        </a:spcBef>
        <a:spcAft>
          <a:spcPct val="0"/>
        </a:spcAft>
        <a:defRPr sz="4400">
          <a:solidFill>
            <a:schemeClr val="tx2"/>
          </a:solidFill>
          <a:latin typeface="Times New Roman" pitchFamily="18" charset="0"/>
        </a:defRPr>
      </a:lvl4pPr>
      <a:lvl5pPr algn="ctr" rtl="0" fontAlgn="base">
        <a:spcBef>
          <a:spcPct val="0"/>
        </a:spcBef>
        <a:spcAft>
          <a:spcPct val="0"/>
        </a:spcAft>
        <a:defRPr sz="4400">
          <a:solidFill>
            <a:schemeClr val="tx2"/>
          </a:solidFill>
          <a:latin typeface="Times New Roman" pitchFamily="18" charset="0"/>
        </a:defRPr>
      </a:lvl5pPr>
      <a:lvl6pPr marL="457200" algn="ctr" rtl="0" fontAlgn="base">
        <a:spcBef>
          <a:spcPct val="0"/>
        </a:spcBef>
        <a:spcAft>
          <a:spcPct val="0"/>
        </a:spcAft>
        <a:defRPr sz="4400">
          <a:solidFill>
            <a:schemeClr val="tx2"/>
          </a:solidFill>
          <a:latin typeface="Times New Roman" pitchFamily="18" charset="0"/>
        </a:defRPr>
      </a:lvl6pPr>
      <a:lvl7pPr marL="914400" algn="ctr" rtl="0" fontAlgn="base">
        <a:spcBef>
          <a:spcPct val="0"/>
        </a:spcBef>
        <a:spcAft>
          <a:spcPct val="0"/>
        </a:spcAft>
        <a:defRPr sz="4400">
          <a:solidFill>
            <a:schemeClr val="tx2"/>
          </a:solidFill>
          <a:latin typeface="Times New Roman" pitchFamily="18" charset="0"/>
        </a:defRPr>
      </a:lvl7pPr>
      <a:lvl8pPr marL="1371600" algn="ctr" rtl="0" fontAlgn="base">
        <a:spcBef>
          <a:spcPct val="0"/>
        </a:spcBef>
        <a:spcAft>
          <a:spcPct val="0"/>
        </a:spcAft>
        <a:defRPr sz="4400">
          <a:solidFill>
            <a:schemeClr val="tx2"/>
          </a:solidFill>
          <a:latin typeface="Times New Roman" pitchFamily="18" charset="0"/>
        </a:defRPr>
      </a:lvl8pPr>
      <a:lvl9pPr marL="1828800" algn="ctr" rtl="0" fontAlgn="base">
        <a:spcBef>
          <a:spcPct val="0"/>
        </a:spcBef>
        <a:spcAft>
          <a:spcPct val="0"/>
        </a:spcAft>
        <a:defRPr sz="4400">
          <a:solidFill>
            <a:schemeClr val="tx2"/>
          </a:solidFill>
          <a:latin typeface="Times New Roman" pitchFamily="18" charset="0"/>
        </a:defRPr>
      </a:lvl9pPr>
    </p:titleStyle>
    <p:bodyStyle>
      <a:lvl1pPr marL="342900" indent="-342900" algn="l" rtl="0" fontAlgn="base">
        <a:spcBef>
          <a:spcPct val="20000"/>
        </a:spcBef>
        <a:spcAft>
          <a:spcPct val="0"/>
        </a:spcAft>
        <a:buChar char="•"/>
        <a:defRPr sz="3200">
          <a:solidFill>
            <a:schemeClr val="tx1"/>
          </a:solidFill>
          <a:latin typeface="+mn-lt"/>
          <a:ea typeface="+mn-ea"/>
          <a:cs typeface="+mn-cs"/>
        </a:defRPr>
      </a:lvl1pPr>
      <a:lvl2pPr marL="742950" indent="-285750" algn="l" rtl="0" fontAlgn="base">
        <a:spcBef>
          <a:spcPct val="20000"/>
        </a:spcBef>
        <a:spcAft>
          <a:spcPct val="0"/>
        </a:spcAft>
        <a:buChar char="–"/>
        <a:defRPr sz="2800">
          <a:solidFill>
            <a:schemeClr val="tx1"/>
          </a:solidFill>
          <a:latin typeface="+mn-lt"/>
        </a:defRPr>
      </a:lvl2pPr>
      <a:lvl3pPr marL="1143000" indent="-228600" algn="l" rtl="0" fontAlgn="base">
        <a:spcBef>
          <a:spcPct val="20000"/>
        </a:spcBef>
        <a:spcAft>
          <a:spcPct val="0"/>
        </a:spcAft>
        <a:buChar char="•"/>
        <a:defRPr sz="2400">
          <a:solidFill>
            <a:schemeClr val="tx1"/>
          </a:solidFill>
          <a:latin typeface="+mn-lt"/>
        </a:defRPr>
      </a:lvl3pPr>
      <a:lvl4pPr marL="1600200" indent="-228600" algn="l" rtl="0" fontAlgn="base">
        <a:spcBef>
          <a:spcPct val="20000"/>
        </a:spcBef>
        <a:spcAft>
          <a:spcPct val="0"/>
        </a:spcAft>
        <a:buChar char="–"/>
        <a:defRPr sz="2000">
          <a:solidFill>
            <a:schemeClr val="tx1"/>
          </a:solidFill>
          <a:latin typeface="+mn-lt"/>
        </a:defRPr>
      </a:lvl4pPr>
      <a:lvl5pPr marL="2057400" indent="-228600" algn="l" rtl="0" fontAlgn="base">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wmf"/><Relationship Id="rId2" Type="http://schemas.openxmlformats.org/officeDocument/2006/relationships/slideLayout" Target="../slideLayouts/slideLayout1.xml"/><Relationship Id="rId1" Type="http://schemas.openxmlformats.org/officeDocument/2006/relationships/audio" Target="../media/audio1.wav"/><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slide" Target="slide4.xml"/><Relationship Id="rId2" Type="http://schemas.openxmlformats.org/officeDocument/2006/relationships/slideLayout" Target="../slideLayouts/slideLayout6.xml"/><Relationship Id="rId1" Type="http://schemas.openxmlformats.org/officeDocument/2006/relationships/audio" Target="../media/audio6.wav"/><Relationship Id="rId6" Type="http://schemas.openxmlformats.org/officeDocument/2006/relationships/image" Target="../media/image2.png"/><Relationship Id="rId5" Type="http://schemas.openxmlformats.org/officeDocument/2006/relationships/image" Target="../media/image9.wmf"/><Relationship Id="rId4" Type="http://schemas.openxmlformats.org/officeDocument/2006/relationships/image" Target="../media/image19.wmf"/></Relationships>
</file>

<file path=ppt/slides/_rels/slide11.xml.rels><?xml version="1.0" encoding="UTF-8" standalone="yes"?>
<Relationships xmlns="http://schemas.openxmlformats.org/package/2006/relationships"><Relationship Id="rId3" Type="http://schemas.openxmlformats.org/officeDocument/2006/relationships/notesSlide" Target="../notesSlides/notesSlide3.xml"/><Relationship Id="rId7" Type="http://schemas.openxmlformats.org/officeDocument/2006/relationships/image" Target="../media/image2.png"/><Relationship Id="rId2" Type="http://schemas.openxmlformats.org/officeDocument/2006/relationships/slideLayout" Target="../slideLayouts/slideLayout6.xml"/><Relationship Id="rId1" Type="http://schemas.openxmlformats.org/officeDocument/2006/relationships/audio" Target="../media/audio6.wav"/><Relationship Id="rId6" Type="http://schemas.openxmlformats.org/officeDocument/2006/relationships/image" Target="../media/image9.wmf"/><Relationship Id="rId5" Type="http://schemas.openxmlformats.org/officeDocument/2006/relationships/image" Target="../media/image19.wmf"/><Relationship Id="rId4" Type="http://schemas.openxmlformats.org/officeDocument/2006/relationships/slide" Target="slide9.xml"/></Relationships>
</file>

<file path=ppt/slides/_rels/slide12.xml.rels><?xml version="1.0" encoding="UTF-8" standalone="yes"?>
<Relationships xmlns="http://schemas.openxmlformats.org/package/2006/relationships"><Relationship Id="rId3" Type="http://schemas.openxmlformats.org/officeDocument/2006/relationships/image" Target="../media/image1.wmf"/><Relationship Id="rId2" Type="http://schemas.openxmlformats.org/officeDocument/2006/relationships/slideLayout" Target="../slideLayouts/slideLayout6.xml"/><Relationship Id="rId1" Type="http://schemas.openxmlformats.org/officeDocument/2006/relationships/audio" Target="../media/audio3.wav"/><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3.wmf"/><Relationship Id="rId7" Type="http://schemas.openxmlformats.org/officeDocument/2006/relationships/image" Target="../media/image6.gif"/><Relationship Id="rId2" Type="http://schemas.openxmlformats.org/officeDocument/2006/relationships/slideLayout" Target="../slideLayouts/slideLayout2.xml"/><Relationship Id="rId1" Type="http://schemas.openxmlformats.org/officeDocument/2006/relationships/audio" Target="../media/audio2.wav"/><Relationship Id="rId6" Type="http://schemas.openxmlformats.org/officeDocument/2006/relationships/image" Target="../media/image5.gif"/><Relationship Id="rId5" Type="http://schemas.openxmlformats.org/officeDocument/2006/relationships/image" Target="../media/image4.gif"/><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3" Type="http://schemas.openxmlformats.org/officeDocument/2006/relationships/image" Target="../media/image7.wmf"/><Relationship Id="rId2" Type="http://schemas.openxmlformats.org/officeDocument/2006/relationships/slideLayout" Target="../slideLayouts/slideLayout7.xml"/><Relationship Id="rId1" Type="http://schemas.openxmlformats.org/officeDocument/2006/relationships/audio" Target="../media/audio3.wav"/><Relationship Id="rId4" Type="http://schemas.openxmlformats.org/officeDocument/2006/relationships/image" Target="../media/image2.png"/></Relationships>
</file>

<file path=ppt/slides/_rels/slide4.xml.rels><?xml version="1.0" encoding="UTF-8" standalone="yes"?>
<Relationships xmlns="http://schemas.openxmlformats.org/package/2006/relationships"><Relationship Id="rId8" Type="http://schemas.openxmlformats.org/officeDocument/2006/relationships/image" Target="../media/image1.wmf"/><Relationship Id="rId13" Type="http://schemas.openxmlformats.org/officeDocument/2006/relationships/image" Target="../media/image2.png"/><Relationship Id="rId3" Type="http://schemas.openxmlformats.org/officeDocument/2006/relationships/notesSlide" Target="../notesSlides/notesSlide1.xml"/><Relationship Id="rId7" Type="http://schemas.openxmlformats.org/officeDocument/2006/relationships/image" Target="../media/image3.wmf"/><Relationship Id="rId12" Type="http://schemas.openxmlformats.org/officeDocument/2006/relationships/image" Target="../media/image12.wmf"/><Relationship Id="rId2" Type="http://schemas.openxmlformats.org/officeDocument/2006/relationships/slideLayout" Target="../slideLayouts/slideLayout7.xml"/><Relationship Id="rId1" Type="http://schemas.openxmlformats.org/officeDocument/2006/relationships/audio" Target="../media/audio4.wav"/><Relationship Id="rId6" Type="http://schemas.openxmlformats.org/officeDocument/2006/relationships/image" Target="../media/image9.wmf"/><Relationship Id="rId11" Type="http://schemas.openxmlformats.org/officeDocument/2006/relationships/image" Target="../media/image11.wmf"/><Relationship Id="rId5" Type="http://schemas.openxmlformats.org/officeDocument/2006/relationships/image" Target="../media/image8.wmf"/><Relationship Id="rId15" Type="http://schemas.openxmlformats.org/officeDocument/2006/relationships/image" Target="../media/image13.png"/><Relationship Id="rId10" Type="http://schemas.openxmlformats.org/officeDocument/2006/relationships/image" Target="../media/image10.wmf"/><Relationship Id="rId4" Type="http://schemas.openxmlformats.org/officeDocument/2006/relationships/slide" Target="slide10.xml"/><Relationship Id="rId9" Type="http://schemas.openxmlformats.org/officeDocument/2006/relationships/slide" Target="slide6.xml"/><Relationship Id="rId14" Type="http://schemas.openxmlformats.org/officeDocument/2006/relationships/slide" Target="slide5.xml"/></Relationships>
</file>

<file path=ppt/slides/_rels/slide5.xml.rels><?xml version="1.0" encoding="UTF-8" standalone="yes"?>
<Relationships xmlns="http://schemas.openxmlformats.org/package/2006/relationships"><Relationship Id="rId3" Type="http://schemas.openxmlformats.org/officeDocument/2006/relationships/slide" Target="slide8.xml"/><Relationship Id="rId2" Type="http://schemas.openxmlformats.org/officeDocument/2006/relationships/slideLayout" Target="../slideLayouts/slideLayout6.xml"/><Relationship Id="rId1" Type="http://schemas.openxmlformats.org/officeDocument/2006/relationships/audio" Target="file:///C:\Documents%20and%20Settings\sue%20harrison\Application%20Data\Microsoft\Media%20Catalog\Downloaded%20Clips\cl9b\j0388447.wav" TargetMode="External"/><Relationship Id="rId6" Type="http://schemas.openxmlformats.org/officeDocument/2006/relationships/image" Target="../media/image15.gif"/><Relationship Id="rId5" Type="http://schemas.openxmlformats.org/officeDocument/2006/relationships/image" Target="../media/image2.png"/><Relationship Id="rId4" Type="http://schemas.openxmlformats.org/officeDocument/2006/relationships/image" Target="../media/image14.wmf"/></Relationships>
</file>

<file path=ppt/slides/_rels/slide6.xml.rels><?xml version="1.0" encoding="UTF-8" standalone="yes"?>
<Relationships xmlns="http://schemas.openxmlformats.org/package/2006/relationships"><Relationship Id="rId3" Type="http://schemas.openxmlformats.org/officeDocument/2006/relationships/slide" Target="slide4.xml"/><Relationship Id="rId2" Type="http://schemas.openxmlformats.org/officeDocument/2006/relationships/slideLayout" Target="../slideLayouts/slideLayout7.xml"/><Relationship Id="rId1" Type="http://schemas.openxmlformats.org/officeDocument/2006/relationships/audio" Target="../media/audio5.wav"/><Relationship Id="rId5" Type="http://schemas.openxmlformats.org/officeDocument/2006/relationships/image" Target="../media/image2.png"/><Relationship Id="rId4" Type="http://schemas.openxmlformats.org/officeDocument/2006/relationships/image" Target="../media/image16.wmf"/></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7.xml"/><Relationship Id="rId1" Type="http://schemas.openxmlformats.org/officeDocument/2006/relationships/audio" Target="../media/audio5.wav"/><Relationship Id="rId6" Type="http://schemas.openxmlformats.org/officeDocument/2006/relationships/image" Target="../media/image2.png"/><Relationship Id="rId5" Type="http://schemas.openxmlformats.org/officeDocument/2006/relationships/image" Target="../media/image16.wmf"/><Relationship Id="rId4" Type="http://schemas.openxmlformats.org/officeDocument/2006/relationships/slide" Target="slide9.xml"/></Relationships>
</file>

<file path=ppt/slides/_rels/slide8.xml.rels><?xml version="1.0" encoding="UTF-8" standalone="yes"?>
<Relationships xmlns="http://schemas.openxmlformats.org/package/2006/relationships"><Relationship Id="rId3" Type="http://schemas.openxmlformats.org/officeDocument/2006/relationships/image" Target="../media/image14.wmf"/><Relationship Id="rId2" Type="http://schemas.openxmlformats.org/officeDocument/2006/relationships/slideLayout" Target="../slideLayouts/slideLayout12.xml"/><Relationship Id="rId1" Type="http://schemas.openxmlformats.org/officeDocument/2006/relationships/audio" Target="../media/audio3.wav"/><Relationship Id="rId6" Type="http://schemas.openxmlformats.org/officeDocument/2006/relationships/image" Target="../media/image2.png"/><Relationship Id="rId5" Type="http://schemas.openxmlformats.org/officeDocument/2006/relationships/image" Target="../media/image5.gif"/><Relationship Id="rId4" Type="http://schemas.openxmlformats.org/officeDocument/2006/relationships/image" Target="../media/image9.wmf"/></Relationships>
</file>

<file path=ppt/slides/_rels/slide9.xml.rels><?xml version="1.0" encoding="UTF-8" standalone="yes"?>
<Relationships xmlns="http://schemas.openxmlformats.org/package/2006/relationships"><Relationship Id="rId8" Type="http://schemas.openxmlformats.org/officeDocument/2006/relationships/image" Target="../media/image18.wmf"/><Relationship Id="rId3" Type="http://schemas.openxmlformats.org/officeDocument/2006/relationships/image" Target="../media/image6.gif"/><Relationship Id="rId7" Type="http://schemas.openxmlformats.org/officeDocument/2006/relationships/image" Target="../media/image10.wmf"/><Relationship Id="rId12" Type="http://schemas.openxmlformats.org/officeDocument/2006/relationships/image" Target="../media/image13.png"/><Relationship Id="rId2" Type="http://schemas.openxmlformats.org/officeDocument/2006/relationships/slide" Target="slide11.xml"/><Relationship Id="rId1" Type="http://schemas.openxmlformats.org/officeDocument/2006/relationships/slideLayout" Target="../slideLayouts/slideLayout12.xml"/><Relationship Id="rId6" Type="http://schemas.openxmlformats.org/officeDocument/2006/relationships/image" Target="../media/image17.wmf"/><Relationship Id="rId11" Type="http://schemas.openxmlformats.org/officeDocument/2006/relationships/slide" Target="slide12.xml"/><Relationship Id="rId5" Type="http://schemas.openxmlformats.org/officeDocument/2006/relationships/slide" Target="slide7.xml"/><Relationship Id="rId10" Type="http://schemas.openxmlformats.org/officeDocument/2006/relationships/image" Target="../media/image12.wmf"/><Relationship Id="rId4" Type="http://schemas.openxmlformats.org/officeDocument/2006/relationships/image" Target="../media/image8.wmf"/><Relationship Id="rId9" Type="http://schemas.openxmlformats.org/officeDocument/2006/relationships/image" Target="../media/image11.wmf"/></Relationships>
</file>

<file path=ppt/slides/slide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pic>
        <p:nvPicPr>
          <p:cNvPr id="2052" name="Picture 4" descr="j042412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04800" y="0"/>
            <a:ext cx="8458200" cy="6362700"/>
          </a:xfrm>
          <a:prstGeom prst="rect">
            <a:avLst/>
          </a:prstGeom>
          <a:noFill/>
          <a:extLst>
            <a:ext uri="{909E8E84-426E-40DD-AFC4-6F175D3DCCD1}">
              <a14:hiddenFill xmlns:a14="http://schemas.microsoft.com/office/drawing/2010/main">
                <a:solidFill>
                  <a:srgbClr val="FFFFFF"/>
                </a:solidFill>
              </a14:hiddenFill>
            </a:ext>
          </a:extLst>
        </p:spPr>
      </p:pic>
      <p:sp>
        <p:nvSpPr>
          <p:cNvPr id="2050" name="Rectangle 2"/>
          <p:cNvSpPr>
            <a:spLocks noGrp="1" noChangeArrowheads="1"/>
          </p:cNvSpPr>
          <p:nvPr>
            <p:ph type="ctrTitle"/>
          </p:nvPr>
        </p:nvSpPr>
        <p:spPr>
          <a:xfrm>
            <a:off x="914400" y="1981200"/>
            <a:ext cx="7772400" cy="1143000"/>
          </a:xfrm>
          <a:noFill/>
          <a:extLst>
            <a:ext uri="{909E8E84-426E-40DD-AFC4-6F175D3DCCD1}">
              <a14:hiddenFill xmlns:a14="http://schemas.microsoft.com/office/drawing/2010/main">
                <a:solidFill>
                  <a:schemeClr val="bg1"/>
                </a:solidFill>
              </a14:hiddenFill>
            </a:ext>
          </a:extLst>
        </p:spPr>
        <p:txBody>
          <a:bodyPr/>
          <a:lstStyle/>
          <a:p>
            <a:r>
              <a:rPr lang="en-GB">
                <a:solidFill>
                  <a:schemeClr val="bg1"/>
                </a:solidFill>
                <a:latin typeface="Arial Black" pitchFamily="34" charset="0"/>
              </a:rPr>
              <a:t>Hibernation</a:t>
            </a:r>
          </a:p>
        </p:txBody>
      </p:sp>
      <p:sp>
        <p:nvSpPr>
          <p:cNvPr id="2051" name="Rectangle 3"/>
          <p:cNvSpPr>
            <a:spLocks noGrp="1" noChangeArrowheads="1"/>
          </p:cNvSpPr>
          <p:nvPr>
            <p:ph type="subTitle" idx="1"/>
          </p:nvPr>
        </p:nvSpPr>
        <p:spPr>
          <a:xfrm>
            <a:off x="1524000" y="6248400"/>
            <a:ext cx="5791200" cy="152400"/>
          </a:xfrm>
        </p:spPr>
        <p:txBody>
          <a:bodyPr/>
          <a:lstStyle/>
          <a:p>
            <a:r>
              <a:rPr lang="en-GB">
                <a:latin typeface="Rockwell Extra Bold" pitchFamily="18" charset="0"/>
              </a:rPr>
              <a:t>By Lindsey Harrison</a:t>
            </a:r>
          </a:p>
        </p:txBody>
      </p:sp>
      <p:pic>
        <p:nvPicPr>
          <p:cNvPr id="2053" name="SN002434.wav">
            <a:hlinkClick r:id="" action="ppaction://media"/>
          </p:cNvPr>
          <p:cNvPicPr>
            <a:picLocks noRot="1" noChangeAspect="1" noChangeArrowheads="1"/>
          </p:cNvPicPr>
          <p:nvPr>
            <a:wavAudioFile r:embed="rId1" name="SN00286A.wav"/>
          </p:nvPr>
        </p:nvPicPr>
        <p:blipFill>
          <a:blip r:embed="rId4">
            <a:extLst>
              <a:ext uri="{28A0092B-C50C-407E-A947-70E740481C1C}">
                <a14:useLocalDpi xmlns:a14="http://schemas.microsoft.com/office/drawing/2010/main" val="0"/>
              </a:ext>
            </a:extLst>
          </a:blip>
          <a:srcRect/>
          <a:stretch>
            <a:fillRect/>
          </a:stretch>
        </p:blipFill>
        <p:spPr bwMode="auto">
          <a:xfrm>
            <a:off x="152400" y="6324600"/>
            <a:ext cx="304800" cy="30480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mediacall" presetSubtype="0" fill="hold" nodeType="afterEffect">
                                  <p:stCondLst>
                                    <p:cond delay="0"/>
                                  </p:stCondLst>
                                  <p:childTnLst>
                                    <p:cmd type="call" cmd="playFrom(0.0)">
                                      <p:cBhvr>
                                        <p:cTn id="6" dur="1361" fill="hold"/>
                                        <p:tgtEl>
                                          <p:spTgt spid="2053"/>
                                        </p:tgtEl>
                                      </p:cBhvr>
                                    </p:cmd>
                                  </p:childTnLst>
                                </p:cTn>
                              </p:par>
                            </p:childTnLst>
                          </p:cTn>
                        </p:par>
                      </p:childTnLst>
                    </p:cTn>
                  </p:par>
                </p:childTnLst>
              </p:cTn>
              <p:prevCondLst>
                <p:cond evt="onPrev" delay="0">
                  <p:tgtEl>
                    <p:sldTgt/>
                  </p:tgtEl>
                </p:cond>
              </p:prevCondLst>
              <p:nextCondLst>
                <p:cond evt="onNext" delay="0">
                  <p:tgtEl>
                    <p:sldTgt/>
                  </p:tgtEl>
                </p:cond>
              </p:nextCondLst>
            </p:seq>
            <p:audio>
              <p:cMediaNode>
                <p:cTn id="7" fill="hold" display="0">
                  <p:stCondLst>
                    <p:cond delay="indefinite"/>
                  </p:stCondLst>
                  <p:endCondLst>
                    <p:cond evt="onNext" delay="0">
                      <p:tgtEl>
                        <p:sldTgt/>
                      </p:tgtEl>
                    </p:cond>
                    <p:cond evt="onPrev" delay="0">
                      <p:tgtEl>
                        <p:sldTgt/>
                      </p:tgtEl>
                    </p:cond>
                    <p:cond evt="onStopAudio" delay="0">
                      <p:tgtEl>
                        <p:sldTgt/>
                      </p:tgtEl>
                    </p:cond>
                  </p:endCondLst>
                </p:cTn>
                <p:tgtEl>
                  <p:spTgt spid="2053"/>
                </p:tgtEl>
              </p:cMediaNode>
            </p:audio>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p:txBody>
          <a:bodyPr/>
          <a:lstStyle/>
          <a:p>
            <a:r>
              <a:rPr lang="en-GB">
                <a:latin typeface="Arial Black" pitchFamily="34" charset="0"/>
              </a:rPr>
              <a:t>WELL DONE!</a:t>
            </a:r>
          </a:p>
        </p:txBody>
      </p:sp>
      <p:pic>
        <p:nvPicPr>
          <p:cNvPr id="11267" name="Picture 3" descr="j0250101">
            <a:hlinkClick r:id="rId3" action="ppaction://hlinksldjump"/>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04800" y="1600200"/>
            <a:ext cx="3648075" cy="4953000"/>
          </a:xfrm>
          <a:prstGeom prst="rect">
            <a:avLst/>
          </a:prstGeom>
          <a:noFill/>
          <a:extLst>
            <a:ext uri="{909E8E84-426E-40DD-AFC4-6F175D3DCCD1}">
              <a14:hiddenFill xmlns:a14="http://schemas.microsoft.com/office/drawing/2010/main">
                <a:solidFill>
                  <a:srgbClr val="FFFFFF"/>
                </a:solidFill>
              </a14:hiddenFill>
            </a:ext>
          </a:extLst>
        </p:spPr>
      </p:pic>
      <p:pic>
        <p:nvPicPr>
          <p:cNvPr id="11268" name="Picture 4" descr="an02531_">
            <a:hlinkClick r:id="rId3" action="ppaction://hlinksldjump"/>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562600" y="3124200"/>
            <a:ext cx="3271838" cy="3468688"/>
          </a:xfrm>
          <a:prstGeom prst="rect">
            <a:avLst/>
          </a:prstGeom>
          <a:noFill/>
          <a:extLst>
            <a:ext uri="{909E8E84-426E-40DD-AFC4-6F175D3DCCD1}">
              <a14:hiddenFill xmlns:a14="http://schemas.microsoft.com/office/drawing/2010/main">
                <a:solidFill>
                  <a:srgbClr val="FFFFFF"/>
                </a:solidFill>
              </a14:hiddenFill>
            </a:ext>
          </a:extLst>
        </p:spPr>
      </p:pic>
      <p:pic>
        <p:nvPicPr>
          <p:cNvPr id="11269" name="SN002481.wav">
            <a:hlinkClick r:id="" action="ppaction://media"/>
          </p:cNvPr>
          <p:cNvPicPr>
            <a:picLocks noRot="1" noChangeAspect="1" noChangeArrowheads="1"/>
          </p:cNvPicPr>
          <p:nvPr>
            <a:wavAudioFile r:embed="rId1" name="SN00793A.wav"/>
          </p:nvPr>
        </p:nvPicPr>
        <p:blipFill>
          <a:blip r:embed="rId6">
            <a:extLst>
              <a:ext uri="{28A0092B-C50C-407E-A947-70E740481C1C}">
                <a14:useLocalDpi xmlns:a14="http://schemas.microsoft.com/office/drawing/2010/main" val="0"/>
              </a:ext>
            </a:extLst>
          </a:blip>
          <a:srcRect/>
          <a:stretch>
            <a:fillRect/>
          </a:stretch>
        </p:blipFill>
        <p:spPr bwMode="auto">
          <a:xfrm>
            <a:off x="8610600" y="152400"/>
            <a:ext cx="304800" cy="30480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mediacall" presetSubtype="0" fill="hold" nodeType="afterEffect">
                                  <p:stCondLst>
                                    <p:cond delay="0"/>
                                  </p:stCondLst>
                                  <p:childTnLst>
                                    <p:cmd type="call" cmd="playFrom(0.0)">
                                      <p:cBhvr>
                                        <p:cTn id="6" dur="3901" fill="hold"/>
                                        <p:tgtEl>
                                          <p:spTgt spid="11269"/>
                                        </p:tgtEl>
                                      </p:cBhvr>
                                    </p:cmd>
                                  </p:childTnLst>
                                </p:cTn>
                              </p:par>
                            </p:childTnLst>
                          </p:cTn>
                        </p:par>
                      </p:childTnLst>
                    </p:cTn>
                  </p:par>
                </p:childTnLst>
              </p:cTn>
              <p:prevCondLst>
                <p:cond evt="onPrev" delay="0">
                  <p:tgtEl>
                    <p:sldTgt/>
                  </p:tgtEl>
                </p:cond>
              </p:prevCondLst>
              <p:nextCondLst>
                <p:cond evt="onNext" delay="0">
                  <p:tgtEl>
                    <p:sldTgt/>
                  </p:tgtEl>
                </p:cond>
              </p:nextCondLst>
            </p:seq>
            <p:audio>
              <p:cMediaNode>
                <p:cTn id="7" fill="hold" display="0">
                  <p:stCondLst>
                    <p:cond delay="indefinite"/>
                  </p:stCondLst>
                  <p:endCondLst>
                    <p:cond evt="onNext" delay="0">
                      <p:tgtEl>
                        <p:sldTgt/>
                      </p:tgtEl>
                    </p:cond>
                    <p:cond evt="onPrev" delay="0">
                      <p:tgtEl>
                        <p:sldTgt/>
                      </p:tgtEl>
                    </p:cond>
                    <p:cond evt="onStopAudio" delay="0">
                      <p:tgtEl>
                        <p:sldTgt/>
                      </p:tgtEl>
                    </p:cond>
                  </p:endCondLst>
                </p:cTn>
                <p:tgtEl>
                  <p:spTgt spid="11269"/>
                </p:tgtEl>
              </p:cMediaNode>
            </p:audio>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p:txBody>
          <a:bodyPr/>
          <a:lstStyle/>
          <a:p>
            <a:r>
              <a:rPr lang="en-GB">
                <a:latin typeface="Arial Black" pitchFamily="34" charset="0"/>
              </a:rPr>
              <a:t>WELL DONE!</a:t>
            </a:r>
          </a:p>
        </p:txBody>
      </p:sp>
      <p:pic>
        <p:nvPicPr>
          <p:cNvPr id="13315" name="Picture 3" descr="j0250101">
            <a:hlinkClick r:id="rId4" action="ppaction://hlinksldjump"/>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04800" y="1600200"/>
            <a:ext cx="3648075" cy="4953000"/>
          </a:xfrm>
          <a:prstGeom prst="rect">
            <a:avLst/>
          </a:prstGeom>
          <a:noFill/>
          <a:extLst>
            <a:ext uri="{909E8E84-426E-40DD-AFC4-6F175D3DCCD1}">
              <a14:hiddenFill xmlns:a14="http://schemas.microsoft.com/office/drawing/2010/main">
                <a:solidFill>
                  <a:srgbClr val="FFFFFF"/>
                </a:solidFill>
              </a14:hiddenFill>
            </a:ext>
          </a:extLst>
        </p:spPr>
      </p:pic>
      <p:pic>
        <p:nvPicPr>
          <p:cNvPr id="13316" name="Picture 4" descr="an02531_">
            <a:hlinkClick r:id="rId4" action="ppaction://hlinksldjump"/>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562600" y="3124200"/>
            <a:ext cx="3271838" cy="3468688"/>
          </a:xfrm>
          <a:prstGeom prst="rect">
            <a:avLst/>
          </a:prstGeom>
          <a:noFill/>
          <a:extLst>
            <a:ext uri="{909E8E84-426E-40DD-AFC4-6F175D3DCCD1}">
              <a14:hiddenFill xmlns:a14="http://schemas.microsoft.com/office/drawing/2010/main">
                <a:solidFill>
                  <a:srgbClr val="FFFFFF"/>
                </a:solidFill>
              </a14:hiddenFill>
            </a:ext>
          </a:extLst>
        </p:spPr>
      </p:pic>
      <p:pic>
        <p:nvPicPr>
          <p:cNvPr id="13317" name="SN002481.wav">
            <a:hlinkClick r:id="" action="ppaction://media"/>
          </p:cNvPr>
          <p:cNvPicPr>
            <a:picLocks noRot="1" noChangeAspect="1" noChangeArrowheads="1"/>
          </p:cNvPicPr>
          <p:nvPr>
            <a:wavAudioFile r:embed="rId1" name="SN00793A.wav"/>
          </p:nvPr>
        </p:nvPicPr>
        <p:blipFill>
          <a:blip r:embed="rId7">
            <a:extLst>
              <a:ext uri="{28A0092B-C50C-407E-A947-70E740481C1C}">
                <a14:useLocalDpi xmlns:a14="http://schemas.microsoft.com/office/drawing/2010/main" val="0"/>
              </a:ext>
            </a:extLst>
          </a:blip>
          <a:srcRect/>
          <a:stretch>
            <a:fillRect/>
          </a:stretch>
        </p:blipFill>
        <p:spPr bwMode="auto">
          <a:xfrm>
            <a:off x="8610600" y="152400"/>
            <a:ext cx="304800" cy="30480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mediacall" presetSubtype="0" fill="hold" nodeType="afterEffect">
                                  <p:stCondLst>
                                    <p:cond delay="0"/>
                                  </p:stCondLst>
                                  <p:childTnLst>
                                    <p:cmd type="call" cmd="playFrom(0.0)">
                                      <p:cBhvr>
                                        <p:cTn id="6" dur="3901" fill="hold"/>
                                        <p:tgtEl>
                                          <p:spTgt spid="13317"/>
                                        </p:tgtEl>
                                      </p:cBhvr>
                                    </p:cmd>
                                  </p:childTnLst>
                                </p:cTn>
                              </p:par>
                            </p:childTnLst>
                          </p:cTn>
                        </p:par>
                      </p:childTnLst>
                    </p:cTn>
                  </p:par>
                </p:childTnLst>
              </p:cTn>
              <p:prevCondLst>
                <p:cond evt="onPrev" delay="0">
                  <p:tgtEl>
                    <p:sldTgt/>
                  </p:tgtEl>
                </p:cond>
              </p:prevCondLst>
              <p:nextCondLst>
                <p:cond evt="onNext" delay="0">
                  <p:tgtEl>
                    <p:sldTgt/>
                  </p:tgtEl>
                </p:cond>
              </p:nextCondLst>
            </p:seq>
            <p:audio>
              <p:cMediaNode>
                <p:cTn id="7" fill="hold" display="0">
                  <p:stCondLst>
                    <p:cond delay="indefinite"/>
                  </p:stCondLst>
                  <p:endCondLst>
                    <p:cond evt="onNext" delay="0">
                      <p:tgtEl>
                        <p:sldTgt/>
                      </p:tgtEl>
                    </p:cond>
                    <p:cond evt="onPrev" delay="0">
                      <p:tgtEl>
                        <p:sldTgt/>
                      </p:tgtEl>
                    </p:cond>
                    <p:cond evt="onStopAudio" delay="0">
                      <p:tgtEl>
                        <p:sldTgt/>
                      </p:tgtEl>
                    </p:cond>
                  </p:endCondLst>
                </p:cTn>
                <p:tgtEl>
                  <p:spTgt spid="13317"/>
                </p:tgtEl>
              </p:cMediaNode>
            </p:audio>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a:xfrm>
            <a:off x="685800" y="0"/>
            <a:ext cx="7620000" cy="3657600"/>
          </a:xfrm>
        </p:spPr>
        <p:txBody>
          <a:bodyPr/>
          <a:lstStyle/>
          <a:p>
            <a:r>
              <a:rPr lang="en-GB" sz="3200">
                <a:latin typeface="Arial Black" pitchFamily="34" charset="0"/>
              </a:rPr>
              <a:t>Well done everyone!</a:t>
            </a:r>
            <a:br>
              <a:rPr lang="en-GB" sz="3200">
                <a:latin typeface="Arial Black" pitchFamily="34" charset="0"/>
              </a:rPr>
            </a:br>
            <a:r>
              <a:rPr lang="en-GB" sz="3200">
                <a:latin typeface="Arial Black" pitchFamily="34" charset="0"/>
              </a:rPr>
              <a:t>You now know about hibernation!</a:t>
            </a:r>
            <a:br>
              <a:rPr lang="en-GB" sz="3200">
                <a:latin typeface="Arial Black" pitchFamily="34" charset="0"/>
              </a:rPr>
            </a:br>
            <a:r>
              <a:rPr lang="en-GB" sz="3200">
                <a:latin typeface="Arial Black" pitchFamily="34" charset="0"/>
              </a:rPr>
              <a:t/>
            </a:r>
            <a:br>
              <a:rPr lang="en-GB" sz="3200">
                <a:latin typeface="Arial Black" pitchFamily="34" charset="0"/>
              </a:rPr>
            </a:br>
            <a:r>
              <a:rPr lang="en-GB" sz="3200">
                <a:latin typeface="Arial Black" pitchFamily="34" charset="0"/>
              </a:rPr>
              <a:t>Shall we all pretend to be bears and go to sleep!</a:t>
            </a:r>
          </a:p>
        </p:txBody>
      </p:sp>
      <p:pic>
        <p:nvPicPr>
          <p:cNvPr id="12291" name="Picture 3" descr="j042412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981200" y="3505200"/>
            <a:ext cx="4800600" cy="3117850"/>
          </a:xfrm>
          <a:prstGeom prst="rect">
            <a:avLst/>
          </a:prstGeom>
          <a:noFill/>
          <a:extLst>
            <a:ext uri="{909E8E84-426E-40DD-AFC4-6F175D3DCCD1}">
              <a14:hiddenFill xmlns:a14="http://schemas.microsoft.com/office/drawing/2010/main">
                <a:solidFill>
                  <a:srgbClr val="FFFFFF"/>
                </a:solidFill>
              </a14:hiddenFill>
            </a:ext>
          </a:extLst>
        </p:spPr>
      </p:pic>
      <p:pic>
        <p:nvPicPr>
          <p:cNvPr id="12292" name="j0072481.wav">
            <a:hlinkClick r:id="" action="ppaction://media"/>
          </p:cNvPr>
          <p:cNvPicPr>
            <a:picLocks noRot="1" noChangeAspect="1" noChangeArrowheads="1"/>
          </p:cNvPicPr>
          <p:nvPr>
            <a:wavAudioFile r:embed="rId1" name="j0074983.wav"/>
          </p:nvPr>
        </p:nvPicPr>
        <p:blipFill>
          <a:blip r:embed="rId4">
            <a:extLst>
              <a:ext uri="{28A0092B-C50C-407E-A947-70E740481C1C}">
                <a14:useLocalDpi xmlns:a14="http://schemas.microsoft.com/office/drawing/2010/main" val="0"/>
              </a:ext>
            </a:extLst>
          </a:blip>
          <a:srcRect/>
          <a:stretch>
            <a:fillRect/>
          </a:stretch>
        </p:blipFill>
        <p:spPr bwMode="auto">
          <a:xfrm>
            <a:off x="8534400" y="6324600"/>
            <a:ext cx="304800" cy="304800"/>
          </a:xfrm>
          <a:prstGeom prst="rect">
            <a:avLst/>
          </a:prstGeom>
          <a:noFill/>
          <a:extLst>
            <a:ext uri="{909E8E84-426E-40DD-AFC4-6F175D3DCCD1}">
              <a14:hiddenFill xmlns:a14="http://schemas.microsoft.com/office/drawing/2010/main">
                <a:solidFill>
                  <a:srgbClr val="FFFFFF"/>
                </a:solidFill>
              </a14:hiddenFill>
            </a:ext>
          </a:extLst>
        </p:spPr>
      </p:pic>
      <p:sp>
        <p:nvSpPr>
          <p:cNvPr id="12293" name="Text Box 5"/>
          <p:cNvSpPr txBox="1">
            <a:spLocks noChangeArrowheads="1"/>
          </p:cNvSpPr>
          <p:nvPr/>
        </p:nvSpPr>
        <p:spPr bwMode="auto">
          <a:xfrm>
            <a:off x="3733800" y="4038600"/>
            <a:ext cx="2514600"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GB" sz="3600">
                <a:solidFill>
                  <a:schemeClr val="bg1"/>
                </a:solidFill>
                <a:latin typeface="Gulim" pitchFamily="34" charset="-127"/>
              </a:rPr>
              <a:t>The end!</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mediacall" presetSubtype="0" fill="hold" nodeType="afterEffect">
                                  <p:stCondLst>
                                    <p:cond delay="0"/>
                                  </p:stCondLst>
                                  <p:childTnLst>
                                    <p:cmd type="call" cmd="playFrom(0.0)">
                                      <p:cBhvr>
                                        <p:cTn id="6" dur="16102" fill="hold"/>
                                        <p:tgtEl>
                                          <p:spTgt spid="12292"/>
                                        </p:tgtEl>
                                      </p:cBhvr>
                                    </p:cmd>
                                  </p:childTnLst>
                                </p:cTn>
                              </p:par>
                            </p:childTnLst>
                          </p:cTn>
                        </p:par>
                      </p:childTnLst>
                    </p:cTn>
                  </p:par>
                </p:childTnLst>
              </p:cTn>
              <p:prevCondLst>
                <p:cond evt="onPrev" delay="0">
                  <p:tgtEl>
                    <p:sldTgt/>
                  </p:tgtEl>
                </p:cond>
              </p:prevCondLst>
              <p:nextCondLst>
                <p:cond evt="onNext" delay="0">
                  <p:tgtEl>
                    <p:sldTgt/>
                  </p:tgtEl>
                </p:cond>
              </p:nextCondLst>
            </p:seq>
            <p:audio>
              <p:cMediaNode>
                <p:cTn id="7" fill="hold" display="0">
                  <p:stCondLst>
                    <p:cond delay="indefinite"/>
                  </p:stCondLst>
                  <p:endCondLst>
                    <p:cond evt="onNext" delay="0">
                      <p:tgtEl>
                        <p:sldTgt/>
                      </p:tgtEl>
                    </p:cond>
                    <p:cond evt="onPrev" delay="0">
                      <p:tgtEl>
                        <p:sldTgt/>
                      </p:tgtEl>
                    </p:cond>
                    <p:cond evt="onStopAudio" delay="0">
                      <p:tgtEl>
                        <p:sldTgt/>
                      </p:tgtEl>
                    </p:cond>
                  </p:endCondLst>
                </p:cTn>
                <p:tgtEl>
                  <p:spTgt spid="12292"/>
                </p:tgtEl>
              </p:cMediaNode>
            </p:audio>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7" name="Text Box 5"/>
          <p:cNvSpPr txBox="1">
            <a:spLocks noChangeArrowheads="1"/>
          </p:cNvSpPr>
          <p:nvPr/>
        </p:nvSpPr>
        <p:spPr bwMode="auto">
          <a:xfrm>
            <a:off x="1295400" y="1066800"/>
            <a:ext cx="6858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endParaRPr lang="en-US" b="1">
              <a:latin typeface="Rockwell Extra Bold" pitchFamily="18" charset="0"/>
            </a:endParaRPr>
          </a:p>
        </p:txBody>
      </p:sp>
      <p:sp>
        <p:nvSpPr>
          <p:cNvPr id="3080" name="Text Box 8"/>
          <p:cNvSpPr txBox="1">
            <a:spLocks noChangeArrowheads="1"/>
          </p:cNvSpPr>
          <p:nvPr/>
        </p:nvSpPr>
        <p:spPr bwMode="auto">
          <a:xfrm>
            <a:off x="228600" y="4191000"/>
            <a:ext cx="8686800" cy="1917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r>
              <a:rPr lang="en-GB">
                <a:solidFill>
                  <a:srgbClr val="FF0000"/>
                </a:solidFill>
                <a:latin typeface="Arial Black" pitchFamily="34" charset="0"/>
              </a:rPr>
              <a:t>As the weather gets colder, leaves start falling from the trees and some animals start </a:t>
            </a:r>
          </a:p>
          <a:p>
            <a:pPr algn="ctr"/>
            <a:r>
              <a:rPr lang="en-GB">
                <a:solidFill>
                  <a:srgbClr val="FF0000"/>
                </a:solidFill>
                <a:latin typeface="Arial Black" pitchFamily="34" charset="0"/>
              </a:rPr>
              <a:t>getting ready to hibernate.</a:t>
            </a:r>
          </a:p>
          <a:p>
            <a:pPr algn="ctr"/>
            <a:endParaRPr lang="en-GB">
              <a:solidFill>
                <a:srgbClr val="FF0000"/>
              </a:solidFill>
              <a:latin typeface="Arial Black" pitchFamily="34" charset="0"/>
            </a:endParaRPr>
          </a:p>
          <a:p>
            <a:pPr algn="ctr"/>
            <a:r>
              <a:rPr lang="en-GB">
                <a:solidFill>
                  <a:srgbClr val="FF0000"/>
                </a:solidFill>
                <a:latin typeface="Arial Black" pitchFamily="34" charset="0"/>
              </a:rPr>
              <a:t>Hibernation is when an animal goes to …..</a:t>
            </a:r>
          </a:p>
        </p:txBody>
      </p:sp>
      <p:pic>
        <p:nvPicPr>
          <p:cNvPr id="3082" name="Picture 10" descr="an00814_"/>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486400" y="2971800"/>
            <a:ext cx="1524000" cy="903288"/>
          </a:xfrm>
          <a:prstGeom prst="rect">
            <a:avLst/>
          </a:prstGeom>
          <a:noFill/>
          <a:extLst>
            <a:ext uri="{909E8E84-426E-40DD-AFC4-6F175D3DCCD1}">
              <a14:hiddenFill xmlns:a14="http://schemas.microsoft.com/office/drawing/2010/main">
                <a:solidFill>
                  <a:srgbClr val="FFFFFF"/>
                </a:solidFill>
              </a14:hiddenFill>
            </a:ext>
          </a:extLst>
        </p:spPr>
      </p:pic>
      <p:pic>
        <p:nvPicPr>
          <p:cNvPr id="3083" name="j0322434.wav">
            <a:hlinkClick r:id="" action="ppaction://media"/>
          </p:cNvPr>
          <p:cNvPicPr>
            <a:picLocks noRot="1" noChangeAspect="1" noChangeArrowheads="1"/>
          </p:cNvPicPr>
          <p:nvPr>
            <a:wavAudioFile r:embed="rId1" name="j0327544.wav"/>
          </p:nvPr>
        </p:nvPicPr>
        <p:blipFill>
          <a:blip r:embed="rId4">
            <a:extLst>
              <a:ext uri="{28A0092B-C50C-407E-A947-70E740481C1C}">
                <a14:useLocalDpi xmlns:a14="http://schemas.microsoft.com/office/drawing/2010/main" val="0"/>
              </a:ext>
            </a:extLst>
          </a:blip>
          <a:srcRect/>
          <a:stretch>
            <a:fillRect/>
          </a:stretch>
        </p:blipFill>
        <p:spPr bwMode="auto">
          <a:xfrm>
            <a:off x="8686800" y="6324600"/>
            <a:ext cx="304800" cy="304800"/>
          </a:xfrm>
          <a:prstGeom prst="rect">
            <a:avLst/>
          </a:prstGeom>
          <a:noFill/>
          <a:extLst>
            <a:ext uri="{909E8E84-426E-40DD-AFC4-6F175D3DCCD1}">
              <a14:hiddenFill xmlns:a14="http://schemas.microsoft.com/office/drawing/2010/main">
                <a:solidFill>
                  <a:srgbClr val="FFFFFF"/>
                </a:solidFill>
              </a14:hiddenFill>
            </a:ext>
          </a:extLst>
        </p:spPr>
      </p:pic>
      <p:sp>
        <p:nvSpPr>
          <p:cNvPr id="3084" name="Rectangle 12"/>
          <p:cNvSpPr>
            <a:spLocks noGrp="1" noChangeArrowheads="1"/>
          </p:cNvSpPr>
          <p:nvPr>
            <p:ph type="title"/>
          </p:nvPr>
        </p:nvSpPr>
        <p:spPr/>
        <p:txBody>
          <a:bodyPr/>
          <a:lstStyle/>
          <a:p>
            <a:r>
              <a:rPr lang="en-GB"/>
              <a:t>        </a:t>
            </a:r>
            <a:r>
              <a:rPr lang="en-GB">
                <a:latin typeface="Arial Black" pitchFamily="34" charset="0"/>
                <a:hlinkClick r:id="" action="ppaction://hlinkshowjump?jump=nextslide"/>
              </a:rPr>
              <a:t>Autumn</a:t>
            </a:r>
            <a:endParaRPr lang="en-GB">
              <a:latin typeface="Arial Black" pitchFamily="34" charset="0"/>
            </a:endParaRPr>
          </a:p>
        </p:txBody>
      </p:sp>
      <p:pic>
        <p:nvPicPr>
          <p:cNvPr id="3085" name="Picture 13" descr="j0219110"/>
          <p:cNvPicPr>
            <a:picLocks noChangeAspect="1" noChangeArrowheads="1" noCrop="1"/>
          </p:cNvPicPr>
          <p:nvPr/>
        </p:nvPicPr>
        <p:blipFill>
          <a:blip r:embed="rId5">
            <a:extLst>
              <a:ext uri="{28A0092B-C50C-407E-A947-70E740481C1C}">
                <a14:useLocalDpi xmlns:a14="http://schemas.microsoft.com/office/drawing/2010/main" val="0"/>
              </a:ext>
            </a:extLst>
          </a:blip>
          <a:srcRect/>
          <a:stretch>
            <a:fillRect/>
          </a:stretch>
        </p:blipFill>
        <p:spPr bwMode="auto">
          <a:xfrm>
            <a:off x="228600" y="609600"/>
            <a:ext cx="3581400" cy="3484563"/>
          </a:xfrm>
          <a:prstGeom prst="rect">
            <a:avLst/>
          </a:prstGeom>
          <a:noFill/>
          <a:extLst>
            <a:ext uri="{909E8E84-426E-40DD-AFC4-6F175D3DCCD1}">
              <a14:hiddenFill xmlns:a14="http://schemas.microsoft.com/office/drawing/2010/main">
                <a:solidFill>
                  <a:srgbClr val="FFFFFF"/>
                </a:solidFill>
              </a14:hiddenFill>
            </a:ext>
          </a:extLst>
        </p:spPr>
      </p:pic>
      <p:pic>
        <p:nvPicPr>
          <p:cNvPr id="3086" name="Picture 14" descr="j0283578"/>
          <p:cNvPicPr>
            <a:picLocks noChangeAspect="1" noChangeArrowheads="1" noCrop="1"/>
          </p:cNvPicPr>
          <p:nvPr/>
        </p:nvPicPr>
        <p:blipFill>
          <a:blip r:embed="rId6">
            <a:extLst>
              <a:ext uri="{28A0092B-C50C-407E-A947-70E740481C1C}">
                <a14:useLocalDpi xmlns:a14="http://schemas.microsoft.com/office/drawing/2010/main" val="0"/>
              </a:ext>
            </a:extLst>
          </a:blip>
          <a:srcRect/>
          <a:stretch>
            <a:fillRect/>
          </a:stretch>
        </p:blipFill>
        <p:spPr bwMode="auto">
          <a:xfrm>
            <a:off x="3886200" y="6096000"/>
            <a:ext cx="982663" cy="514350"/>
          </a:xfrm>
          <a:prstGeom prst="rect">
            <a:avLst/>
          </a:prstGeom>
          <a:noFill/>
          <a:extLst>
            <a:ext uri="{909E8E84-426E-40DD-AFC4-6F175D3DCCD1}">
              <a14:hiddenFill xmlns:a14="http://schemas.microsoft.com/office/drawing/2010/main">
                <a:solidFill>
                  <a:srgbClr val="FFFFFF"/>
                </a:solidFill>
              </a14:hiddenFill>
            </a:ext>
          </a:extLst>
        </p:spPr>
      </p:pic>
      <p:pic>
        <p:nvPicPr>
          <p:cNvPr id="3087" name="Picture 15" descr="j0236412"/>
          <p:cNvPicPr>
            <a:picLocks noChangeAspect="1" noChangeArrowheads="1" noCrop="1"/>
          </p:cNvPicPr>
          <p:nvPr/>
        </p:nvPicPr>
        <p:blipFill>
          <a:blip r:embed="rId7">
            <a:extLst>
              <a:ext uri="{28A0092B-C50C-407E-A947-70E740481C1C}">
                <a14:useLocalDpi xmlns:a14="http://schemas.microsoft.com/office/drawing/2010/main" val="0"/>
              </a:ext>
            </a:extLst>
          </a:blip>
          <a:srcRect/>
          <a:stretch>
            <a:fillRect/>
          </a:stretch>
        </p:blipFill>
        <p:spPr bwMode="auto">
          <a:xfrm>
            <a:off x="3962400" y="1828800"/>
            <a:ext cx="1200150" cy="663575"/>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mediacall" presetSubtype="0" fill="hold" nodeType="afterEffect">
                                  <p:stCondLst>
                                    <p:cond delay="0"/>
                                  </p:stCondLst>
                                  <p:childTnLst>
                                    <p:cmd type="call" cmd="playFrom(0.0)">
                                      <p:cBhvr>
                                        <p:cTn id="6" dur="6735" fill="hold"/>
                                        <p:tgtEl>
                                          <p:spTgt spid="3083"/>
                                        </p:tgtEl>
                                      </p:cBhvr>
                                    </p:cmd>
                                  </p:childTnLst>
                                </p:cTn>
                              </p:par>
                            </p:childTnLst>
                          </p:cTn>
                        </p:par>
                      </p:childTnLst>
                    </p:cTn>
                  </p:par>
                </p:childTnLst>
              </p:cTn>
              <p:prevCondLst>
                <p:cond evt="onPrev" delay="0">
                  <p:tgtEl>
                    <p:sldTgt/>
                  </p:tgtEl>
                </p:cond>
              </p:prevCondLst>
              <p:nextCondLst>
                <p:cond evt="onNext" delay="0">
                  <p:tgtEl>
                    <p:sldTgt/>
                  </p:tgtEl>
                </p:cond>
              </p:nextCondLst>
            </p:seq>
            <p:audio>
              <p:cMediaNode>
                <p:cTn id="7" fill="hold" display="0">
                  <p:stCondLst>
                    <p:cond delay="indefinite"/>
                  </p:stCondLst>
                  <p:endCondLst>
                    <p:cond evt="onNext" delay="0">
                      <p:tgtEl>
                        <p:sldTgt/>
                      </p:tgtEl>
                    </p:cond>
                    <p:cond evt="onPrev" delay="0">
                      <p:tgtEl>
                        <p:sldTgt/>
                      </p:tgtEl>
                    </p:cond>
                    <p:cond evt="onStopAudio" delay="0">
                      <p:tgtEl>
                        <p:sldTgt/>
                      </p:tgtEl>
                    </p:cond>
                  </p:endCondLst>
                </p:cTn>
                <p:tgtEl>
                  <p:spTgt spid="3083"/>
                </p:tgtEl>
              </p:cMediaNode>
            </p:audio>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j013947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85800" y="3733800"/>
            <a:ext cx="5145088" cy="2079625"/>
          </a:xfrm>
          <a:prstGeom prst="rect">
            <a:avLst/>
          </a:prstGeom>
          <a:noFill/>
          <a:extLst>
            <a:ext uri="{909E8E84-426E-40DD-AFC4-6F175D3DCCD1}">
              <a14:hiddenFill xmlns:a14="http://schemas.microsoft.com/office/drawing/2010/main">
                <a:solidFill>
                  <a:srgbClr val="FFFFFF"/>
                </a:solidFill>
              </a14:hiddenFill>
            </a:ext>
          </a:extLst>
        </p:spPr>
      </p:pic>
      <p:sp>
        <p:nvSpPr>
          <p:cNvPr id="4099" name="Text Box 3"/>
          <p:cNvSpPr txBox="1">
            <a:spLocks noChangeArrowheads="1"/>
          </p:cNvSpPr>
          <p:nvPr/>
        </p:nvSpPr>
        <p:spPr bwMode="auto">
          <a:xfrm>
            <a:off x="1828800" y="381000"/>
            <a:ext cx="5029200" cy="2771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GB" sz="4400">
                <a:latin typeface="Rockwell Extra Bold" pitchFamily="18" charset="0"/>
              </a:rPr>
              <a:t>ZZZZZZZZZZZZZZZZZZZZZZZZZZZZZZZZZZZZZZZZ</a:t>
            </a:r>
          </a:p>
        </p:txBody>
      </p:sp>
      <p:pic>
        <p:nvPicPr>
          <p:cNvPr id="4100" name="j0072434.wav">
            <a:hlinkClick r:id="" action="ppaction://media"/>
          </p:cNvPr>
          <p:cNvPicPr>
            <a:picLocks noRot="1" noChangeAspect="1" noChangeArrowheads="1"/>
          </p:cNvPicPr>
          <p:nvPr>
            <a:wavAudioFile r:embed="rId1" name="j0074983.wav"/>
          </p:nvPr>
        </p:nvPicPr>
        <p:blipFill>
          <a:blip r:embed="rId4">
            <a:extLst>
              <a:ext uri="{28A0092B-C50C-407E-A947-70E740481C1C}">
                <a14:useLocalDpi xmlns:a14="http://schemas.microsoft.com/office/drawing/2010/main" val="0"/>
              </a:ext>
            </a:extLst>
          </a:blip>
          <a:srcRect/>
          <a:stretch>
            <a:fillRect/>
          </a:stretch>
        </p:blipFill>
        <p:spPr bwMode="auto">
          <a:xfrm>
            <a:off x="8534400" y="6324600"/>
            <a:ext cx="304800" cy="304800"/>
          </a:xfrm>
          <a:prstGeom prst="rect">
            <a:avLst/>
          </a:prstGeom>
          <a:noFill/>
          <a:extLst>
            <a:ext uri="{909E8E84-426E-40DD-AFC4-6F175D3DCCD1}">
              <a14:hiddenFill xmlns:a14="http://schemas.microsoft.com/office/drawing/2010/main">
                <a:solidFill>
                  <a:srgbClr val="FFFFFF"/>
                </a:solidFill>
              </a14:hiddenFill>
            </a:ext>
          </a:extLst>
        </p:spPr>
      </p:pic>
      <p:sp>
        <p:nvSpPr>
          <p:cNvPr id="4102" name="Rectangle 6"/>
          <p:cNvSpPr>
            <a:spLocks noGrp="1" noChangeArrowheads="1"/>
          </p:cNvSpPr>
          <p:nvPr>
            <p:ph type="title" idx="4294967295"/>
          </p:nvPr>
        </p:nvSpPr>
        <p:spPr>
          <a:xfrm>
            <a:off x="1905000" y="3352800"/>
            <a:ext cx="7772400" cy="1143000"/>
          </a:xfrm>
        </p:spPr>
        <p:txBody>
          <a:bodyPr/>
          <a:lstStyle/>
          <a:p>
            <a:r>
              <a:rPr lang="en-GB">
                <a:solidFill>
                  <a:srgbClr val="FF0000"/>
                </a:solidFill>
                <a:latin typeface="Rockwell Extra Bold" pitchFamily="18" charset="0"/>
              </a:rPr>
              <a:t>Sleep!</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mediacall" presetSubtype="0" fill="hold" nodeType="afterEffect">
                                  <p:stCondLst>
                                    <p:cond delay="0"/>
                                  </p:stCondLst>
                                  <p:childTnLst>
                                    <p:cmd type="call" cmd="playFrom(0.0)">
                                      <p:cBhvr>
                                        <p:cTn id="6" dur="16102" fill="hold"/>
                                        <p:tgtEl>
                                          <p:spTgt spid="4100"/>
                                        </p:tgtEl>
                                      </p:cBhvr>
                                    </p:cmd>
                                  </p:childTnLst>
                                </p:cTn>
                              </p:par>
                            </p:childTnLst>
                          </p:cTn>
                        </p:par>
                      </p:childTnLst>
                    </p:cTn>
                  </p:par>
                </p:childTnLst>
              </p:cTn>
              <p:prevCondLst>
                <p:cond evt="onPrev" delay="0">
                  <p:tgtEl>
                    <p:sldTgt/>
                  </p:tgtEl>
                </p:cond>
              </p:prevCondLst>
              <p:nextCondLst>
                <p:cond evt="onNext" delay="0">
                  <p:tgtEl>
                    <p:sldTgt/>
                  </p:tgtEl>
                </p:cond>
              </p:nextCondLst>
            </p:seq>
            <p:audio>
              <p:cMediaNode>
                <p:cTn id="7" fill="hold" display="0">
                  <p:stCondLst>
                    <p:cond delay="indefinite"/>
                  </p:stCondLst>
                  <p:endCondLst>
                    <p:cond evt="onNext" delay="0">
                      <p:tgtEl>
                        <p:sldTgt/>
                      </p:tgtEl>
                    </p:cond>
                    <p:cond evt="onPrev" delay="0">
                      <p:tgtEl>
                        <p:sldTgt/>
                      </p:tgtEl>
                    </p:cond>
                    <p:cond evt="onStopAudio" delay="0">
                      <p:tgtEl>
                        <p:sldTgt/>
                      </p:tgtEl>
                    </p:cond>
                  </p:endCondLst>
                </p:cTn>
                <p:tgtEl>
                  <p:spTgt spid="4100"/>
                </p:tgtEl>
              </p:cMediaNode>
            </p:audio>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ext Box 2"/>
          <p:cNvSpPr txBox="1">
            <a:spLocks noChangeArrowheads="1"/>
          </p:cNvSpPr>
          <p:nvPr/>
        </p:nvSpPr>
        <p:spPr bwMode="auto">
          <a:xfrm>
            <a:off x="228600" y="0"/>
            <a:ext cx="8126413" cy="2473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r>
              <a:rPr lang="en-GB" sz="2600">
                <a:latin typeface="Arial Black" pitchFamily="34" charset="0"/>
              </a:rPr>
              <a:t>Hibernation is a time when some animals go to sleep, they sleep all of the way through the winter.</a:t>
            </a:r>
          </a:p>
          <a:p>
            <a:pPr algn="ctr"/>
            <a:endParaRPr lang="en-GB" sz="2600">
              <a:latin typeface="Arial Black" pitchFamily="34" charset="0"/>
            </a:endParaRPr>
          </a:p>
          <a:p>
            <a:pPr algn="ctr"/>
            <a:r>
              <a:rPr lang="en-GB" sz="2600">
                <a:latin typeface="Arial Black" pitchFamily="34" charset="0"/>
              </a:rPr>
              <a:t>Can you guess which animals hibernate?</a:t>
            </a:r>
          </a:p>
          <a:p>
            <a:endParaRPr lang="en-GB" sz="2600">
              <a:latin typeface="Lucida Console" pitchFamily="49" charset="0"/>
            </a:endParaRPr>
          </a:p>
        </p:txBody>
      </p:sp>
      <p:pic>
        <p:nvPicPr>
          <p:cNvPr id="5123" name="Picture 3" descr="an00467_">
            <a:hlinkClick r:id="rId4" action="ppaction://hlinksldjump"/>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33400" y="2209800"/>
            <a:ext cx="2438400" cy="1630363"/>
          </a:xfrm>
          <a:prstGeom prst="rect">
            <a:avLst/>
          </a:prstGeom>
          <a:noFill/>
          <a:extLst>
            <a:ext uri="{909E8E84-426E-40DD-AFC4-6F175D3DCCD1}">
              <a14:hiddenFill xmlns:a14="http://schemas.microsoft.com/office/drawing/2010/main">
                <a:solidFill>
                  <a:srgbClr val="FFFFFF"/>
                </a:solidFill>
              </a14:hiddenFill>
            </a:ext>
          </a:extLst>
        </p:spPr>
      </p:pic>
      <p:pic>
        <p:nvPicPr>
          <p:cNvPr id="5124" name="Picture 4" descr="an02531_">
            <a:hlinkClick r:id="rId4" action="ppaction://hlinksldjump"/>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495800" y="2362200"/>
            <a:ext cx="1851025" cy="1962150"/>
          </a:xfrm>
          <a:prstGeom prst="rect">
            <a:avLst/>
          </a:prstGeom>
          <a:noFill/>
          <a:extLst>
            <a:ext uri="{909E8E84-426E-40DD-AFC4-6F175D3DCCD1}">
              <a14:hiddenFill xmlns:a14="http://schemas.microsoft.com/office/drawing/2010/main">
                <a:solidFill>
                  <a:srgbClr val="FFFFFF"/>
                </a:solidFill>
              </a14:hiddenFill>
            </a:ext>
          </a:extLst>
        </p:spPr>
      </p:pic>
      <p:pic>
        <p:nvPicPr>
          <p:cNvPr id="5125" name="Picture 5" descr="an00814_">
            <a:hlinkClick r:id="rId4" action="ppaction://hlinksldjump"/>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133600" y="3581400"/>
            <a:ext cx="2354263" cy="1751013"/>
          </a:xfrm>
          <a:prstGeom prst="rect">
            <a:avLst/>
          </a:prstGeom>
          <a:noFill/>
          <a:extLst>
            <a:ext uri="{909E8E84-426E-40DD-AFC4-6F175D3DCCD1}">
              <a14:hiddenFill xmlns:a14="http://schemas.microsoft.com/office/drawing/2010/main">
                <a:solidFill>
                  <a:srgbClr val="FFFFFF"/>
                </a:solidFill>
              </a14:hiddenFill>
            </a:ext>
          </a:extLst>
        </p:spPr>
      </p:pic>
      <p:pic>
        <p:nvPicPr>
          <p:cNvPr id="5126" name="Picture 6" descr="j0424124">
            <a:hlinkClick r:id="rId4" action="ppaction://hlinksldjump"/>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6477000" y="2667000"/>
            <a:ext cx="1847850" cy="1200150"/>
          </a:xfrm>
          <a:prstGeom prst="rect">
            <a:avLst/>
          </a:prstGeom>
          <a:noFill/>
          <a:extLst>
            <a:ext uri="{909E8E84-426E-40DD-AFC4-6F175D3DCCD1}">
              <a14:hiddenFill xmlns:a14="http://schemas.microsoft.com/office/drawing/2010/main">
                <a:solidFill>
                  <a:srgbClr val="FFFFFF"/>
                </a:solidFill>
              </a14:hiddenFill>
            </a:ext>
          </a:extLst>
        </p:spPr>
      </p:pic>
      <p:pic>
        <p:nvPicPr>
          <p:cNvPr id="5127" name="Picture 7" descr="j0424114">
            <a:hlinkClick r:id="rId9" action="ppaction://hlinksldjump"/>
          </p:cNvPr>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495800" y="4495800"/>
            <a:ext cx="2114550" cy="2041525"/>
          </a:xfrm>
          <a:prstGeom prst="rect">
            <a:avLst/>
          </a:prstGeom>
          <a:noFill/>
          <a:extLst>
            <a:ext uri="{909E8E84-426E-40DD-AFC4-6F175D3DCCD1}">
              <a14:hiddenFill xmlns:a14="http://schemas.microsoft.com/office/drawing/2010/main">
                <a:solidFill>
                  <a:srgbClr val="FFFFFF"/>
                </a:solidFill>
              </a14:hiddenFill>
            </a:ext>
          </a:extLst>
        </p:spPr>
      </p:pic>
      <p:pic>
        <p:nvPicPr>
          <p:cNvPr id="5128" name="Picture 8" descr="j0424130">
            <a:hlinkClick r:id="rId9" action="ppaction://hlinksldjump"/>
          </p:cNvPr>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228600" y="5257800"/>
            <a:ext cx="2032000" cy="1377950"/>
          </a:xfrm>
          <a:prstGeom prst="rect">
            <a:avLst/>
          </a:prstGeom>
          <a:noFill/>
          <a:extLst>
            <a:ext uri="{909E8E84-426E-40DD-AFC4-6F175D3DCCD1}">
              <a14:hiddenFill xmlns:a14="http://schemas.microsoft.com/office/drawing/2010/main">
                <a:solidFill>
                  <a:srgbClr val="FFFFFF"/>
                </a:solidFill>
              </a14:hiddenFill>
            </a:ext>
          </a:extLst>
        </p:spPr>
      </p:pic>
      <p:pic>
        <p:nvPicPr>
          <p:cNvPr id="5129" name="Picture 9" descr="j0424134">
            <a:hlinkClick r:id="rId4" action="ppaction://hlinksldjump"/>
          </p:cNvPr>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6934200" y="4114800"/>
            <a:ext cx="2006600" cy="1266825"/>
          </a:xfrm>
          <a:prstGeom prst="rect">
            <a:avLst/>
          </a:prstGeom>
          <a:noFill/>
          <a:extLst>
            <a:ext uri="{909E8E84-426E-40DD-AFC4-6F175D3DCCD1}">
              <a14:hiddenFill xmlns:a14="http://schemas.microsoft.com/office/drawing/2010/main">
                <a:solidFill>
                  <a:srgbClr val="FFFFFF"/>
                </a:solidFill>
              </a14:hiddenFill>
            </a:ext>
          </a:extLst>
        </p:spPr>
      </p:pic>
      <p:sp>
        <p:nvSpPr>
          <p:cNvPr id="5130" name="Rectangle 10"/>
          <p:cNvSpPr>
            <a:spLocks noGrp="1" noChangeArrowheads="1"/>
          </p:cNvSpPr>
          <p:nvPr>
            <p:ph type="title" idx="4294967295"/>
          </p:nvPr>
        </p:nvSpPr>
        <p:spPr>
          <a:xfrm>
            <a:off x="2514600" y="5943600"/>
            <a:ext cx="2743200" cy="533400"/>
          </a:xfrm>
        </p:spPr>
        <p:txBody>
          <a:bodyPr/>
          <a:lstStyle/>
          <a:p>
            <a:r>
              <a:rPr lang="en-GB" sz="1600" b="1"/>
              <a:t>Which animals hibernate?</a:t>
            </a:r>
          </a:p>
        </p:txBody>
      </p:sp>
      <p:pic>
        <p:nvPicPr>
          <p:cNvPr id="5132" name="j0382450.wav">
            <a:hlinkClick r:id="" action="ppaction://media"/>
          </p:cNvPr>
          <p:cNvPicPr>
            <a:picLocks noRot="1" noChangeAspect="1" noChangeArrowheads="1"/>
          </p:cNvPicPr>
          <p:nvPr>
            <a:wavAudioFile r:embed="rId1" name="j0388458.wav"/>
          </p:nvPr>
        </p:nvPicPr>
        <p:blipFill>
          <a:blip r:embed="rId13">
            <a:extLst>
              <a:ext uri="{28A0092B-C50C-407E-A947-70E740481C1C}">
                <a14:useLocalDpi xmlns:a14="http://schemas.microsoft.com/office/drawing/2010/main" val="0"/>
              </a:ext>
            </a:extLst>
          </a:blip>
          <a:srcRect/>
          <a:stretch>
            <a:fillRect/>
          </a:stretch>
        </p:blipFill>
        <p:spPr bwMode="auto">
          <a:xfrm>
            <a:off x="8382000" y="6248400"/>
            <a:ext cx="304800" cy="304800"/>
          </a:xfrm>
          <a:prstGeom prst="rect">
            <a:avLst/>
          </a:prstGeom>
          <a:noFill/>
          <a:extLst>
            <a:ext uri="{909E8E84-426E-40DD-AFC4-6F175D3DCCD1}">
              <a14:hiddenFill xmlns:a14="http://schemas.microsoft.com/office/drawing/2010/main">
                <a:solidFill>
                  <a:srgbClr val="FFFFFF"/>
                </a:solidFill>
              </a14:hiddenFill>
            </a:ext>
          </a:extLst>
        </p:spPr>
      </p:pic>
      <p:pic>
        <p:nvPicPr>
          <p:cNvPr id="5134" name="Picture 14" descr="bd10264_">
            <a:hlinkClick r:id="rId14" action="ppaction://hlinksldjump"/>
          </p:cNvPr>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8382000" y="228600"/>
            <a:ext cx="533400" cy="53340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a:xfrm>
            <a:off x="533400" y="-304800"/>
            <a:ext cx="7772400" cy="5638800"/>
          </a:xfrm>
        </p:spPr>
        <p:txBody>
          <a:bodyPr/>
          <a:lstStyle/>
          <a:p>
            <a:r>
              <a:rPr lang="en-GB" sz="2400" u="sng">
                <a:latin typeface="Arial Black" pitchFamily="34" charset="0"/>
              </a:rPr>
              <a:t>Why do animals hibernate?</a:t>
            </a:r>
            <a:br>
              <a:rPr lang="en-GB" sz="2400" u="sng">
                <a:latin typeface="Arial Black" pitchFamily="34" charset="0"/>
              </a:rPr>
            </a:br>
            <a:r>
              <a:rPr lang="en-GB" sz="2400">
                <a:latin typeface="Arial Black" pitchFamily="34" charset="0"/>
              </a:rPr>
              <a:t/>
            </a:r>
            <a:br>
              <a:rPr lang="en-GB" sz="2400">
                <a:latin typeface="Arial Black" pitchFamily="34" charset="0"/>
              </a:rPr>
            </a:br>
            <a:r>
              <a:rPr lang="en-GB" sz="2400">
                <a:latin typeface="Arial Black" pitchFamily="34" charset="0"/>
              </a:rPr>
              <a:t>Animals hibernate because in winter time there is not much food to eat and it is very, very cold.  </a:t>
            </a:r>
            <a:br>
              <a:rPr lang="en-GB" sz="2400">
                <a:latin typeface="Arial Black" pitchFamily="34" charset="0"/>
              </a:rPr>
            </a:br>
            <a:r>
              <a:rPr lang="en-GB" sz="2400">
                <a:latin typeface="Arial Black" pitchFamily="34" charset="0"/>
              </a:rPr>
              <a:t/>
            </a:r>
            <a:br>
              <a:rPr lang="en-GB" sz="2400">
                <a:latin typeface="Arial Black" pitchFamily="34" charset="0"/>
              </a:rPr>
            </a:br>
            <a:r>
              <a:rPr lang="en-GB" sz="2400">
                <a:latin typeface="Arial Black" pitchFamily="34" charset="0"/>
              </a:rPr>
              <a:t>The animals make nice, warm places to sleep and have some food stored away for when they wake up.</a:t>
            </a:r>
            <a:br>
              <a:rPr lang="en-GB" sz="2400">
                <a:latin typeface="Arial Black" pitchFamily="34" charset="0"/>
              </a:rPr>
            </a:br>
            <a:r>
              <a:rPr lang="en-GB" sz="2400">
                <a:latin typeface="Arial Black" pitchFamily="34" charset="0"/>
              </a:rPr>
              <a:t/>
            </a:r>
            <a:br>
              <a:rPr lang="en-GB" sz="2400">
                <a:latin typeface="Arial Black" pitchFamily="34" charset="0"/>
              </a:rPr>
            </a:br>
            <a:r>
              <a:rPr lang="en-GB" sz="2400">
                <a:latin typeface="Arial Black" pitchFamily="34" charset="0"/>
              </a:rPr>
              <a:t>When the animals wake up it will be spring time.  The weather will be warmer and there will be plenty of food to eat.</a:t>
            </a:r>
          </a:p>
        </p:txBody>
      </p:sp>
      <p:pic>
        <p:nvPicPr>
          <p:cNvPr id="18435" name="Picture 3" descr="j0192299">
            <a:hlinkClick r:id="rId3" action="ppaction://hlinksldjump"/>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781800" y="4675188"/>
            <a:ext cx="2362200" cy="2182812"/>
          </a:xfrm>
          <a:prstGeom prst="rect">
            <a:avLst/>
          </a:prstGeom>
          <a:noFill/>
          <a:extLst>
            <a:ext uri="{909E8E84-426E-40DD-AFC4-6F175D3DCCD1}">
              <a14:hiddenFill xmlns:a14="http://schemas.microsoft.com/office/drawing/2010/main">
                <a:solidFill>
                  <a:srgbClr val="FFFFFF"/>
                </a:solidFill>
              </a14:hiddenFill>
            </a:ext>
          </a:extLst>
        </p:spPr>
      </p:pic>
      <p:pic>
        <p:nvPicPr>
          <p:cNvPr id="18436" name="j0388447.wav">
            <a:hlinkClick r:id="" action="ppaction://media"/>
          </p:cNvPr>
          <p:cNvPicPr>
            <a:picLocks noRot="1" noChangeAspect="1" noChangeArrowheads="1"/>
          </p:cNvPicPr>
          <p:nvPr>
            <a:audioFile r:link="rId1"/>
          </p:nvPr>
        </p:nvPicPr>
        <p:blipFill>
          <a:blip r:embed="rId5">
            <a:extLst>
              <a:ext uri="{28A0092B-C50C-407E-A947-70E740481C1C}">
                <a14:useLocalDpi xmlns:a14="http://schemas.microsoft.com/office/drawing/2010/main" val="0"/>
              </a:ext>
            </a:extLst>
          </a:blip>
          <a:srcRect/>
          <a:stretch>
            <a:fillRect/>
          </a:stretch>
        </p:blipFill>
        <p:spPr bwMode="auto">
          <a:xfrm>
            <a:off x="228600" y="6324600"/>
            <a:ext cx="304800" cy="304800"/>
          </a:xfrm>
          <a:prstGeom prst="rect">
            <a:avLst/>
          </a:prstGeom>
          <a:noFill/>
          <a:extLst>
            <a:ext uri="{909E8E84-426E-40DD-AFC4-6F175D3DCCD1}">
              <a14:hiddenFill xmlns:a14="http://schemas.microsoft.com/office/drawing/2010/main">
                <a:solidFill>
                  <a:srgbClr val="FFFFFF"/>
                </a:solidFill>
              </a14:hiddenFill>
            </a:ext>
          </a:extLst>
        </p:spPr>
      </p:pic>
      <p:pic>
        <p:nvPicPr>
          <p:cNvPr id="18437" name="Picture 5" descr="j0356639">
            <a:hlinkClick r:id="rId3" action="ppaction://hlinksldjump"/>
          </p:cNvPr>
          <p:cNvPicPr>
            <a:picLocks noChangeAspect="1" noChangeArrowheads="1" noCrop="1"/>
          </p:cNvPicPr>
          <p:nvPr/>
        </p:nvPicPr>
        <p:blipFill>
          <a:blip r:embed="rId6">
            <a:extLst>
              <a:ext uri="{28A0092B-C50C-407E-A947-70E740481C1C}">
                <a14:useLocalDpi xmlns:a14="http://schemas.microsoft.com/office/drawing/2010/main" val="0"/>
              </a:ext>
            </a:extLst>
          </a:blip>
          <a:srcRect/>
          <a:stretch>
            <a:fillRect/>
          </a:stretch>
        </p:blipFill>
        <p:spPr bwMode="auto">
          <a:xfrm>
            <a:off x="762000" y="5022850"/>
            <a:ext cx="2286000" cy="1671638"/>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mediacall" presetSubtype="0" fill="hold" nodeType="afterEffect">
                                  <p:stCondLst>
                                    <p:cond delay="0"/>
                                  </p:stCondLst>
                                  <p:childTnLst>
                                    <p:cmd type="call" cmd="playFrom(0.0)">
                                      <p:cBhvr>
                                        <p:cTn id="6" dur="1" fill="hold"/>
                                        <p:tgtEl>
                                          <p:spTgt spid="18436"/>
                                        </p:tgtEl>
                                      </p:cBhvr>
                                    </p:cmd>
                                  </p:childTnLst>
                                </p:cTn>
                              </p:par>
                            </p:childTnLst>
                          </p:cTn>
                        </p:par>
                      </p:childTnLst>
                    </p:cTn>
                  </p:par>
                </p:childTnLst>
              </p:cTn>
              <p:prevCondLst>
                <p:cond evt="onPrev" delay="0">
                  <p:tgtEl>
                    <p:sldTgt/>
                  </p:tgtEl>
                </p:cond>
              </p:prevCondLst>
              <p:nextCondLst>
                <p:cond evt="onNext" delay="0">
                  <p:tgtEl>
                    <p:sldTgt/>
                  </p:tgtEl>
                </p:cond>
              </p:nextCondLst>
            </p:seq>
            <p:audio>
              <p:cMediaNode>
                <p:cTn id="7" fill="hold" display="0">
                  <p:stCondLst>
                    <p:cond delay="indefinite"/>
                  </p:stCondLst>
                  <p:endCondLst>
                    <p:cond evt="onNext" delay="0">
                      <p:tgtEl>
                        <p:sldTgt/>
                      </p:tgtEl>
                    </p:cond>
                    <p:cond evt="onPrev" delay="0">
                      <p:tgtEl>
                        <p:sldTgt/>
                      </p:tgtEl>
                    </p:cond>
                    <p:cond evt="onStopAudio" delay="0">
                      <p:tgtEl>
                        <p:sldTgt/>
                      </p:tgtEl>
                    </p:cond>
                  </p:endCondLst>
                </p:cTn>
                <p:tgtEl>
                  <p:spTgt spid="18436"/>
                </p:tgtEl>
              </p:cMediaNode>
            </p:audio>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ext Box 2"/>
          <p:cNvSpPr txBox="1">
            <a:spLocks noChangeArrowheads="1"/>
          </p:cNvSpPr>
          <p:nvPr/>
        </p:nvSpPr>
        <p:spPr bwMode="auto">
          <a:xfrm>
            <a:off x="304800" y="457200"/>
            <a:ext cx="8458200" cy="1006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GB" sz="6000">
                <a:latin typeface="Arial Black" pitchFamily="34" charset="0"/>
              </a:rPr>
              <a:t>OOPS!  Try again!</a:t>
            </a:r>
          </a:p>
        </p:txBody>
      </p:sp>
      <p:pic>
        <p:nvPicPr>
          <p:cNvPr id="8195" name="Picture 3" descr="j0137079">
            <a:hlinkClick r:id="rId3" action="ppaction://hlinksldjump"/>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057400" y="1828800"/>
            <a:ext cx="4129088" cy="4737100"/>
          </a:xfrm>
          <a:prstGeom prst="rect">
            <a:avLst/>
          </a:prstGeom>
          <a:noFill/>
          <a:extLst>
            <a:ext uri="{909E8E84-426E-40DD-AFC4-6F175D3DCCD1}">
              <a14:hiddenFill xmlns:a14="http://schemas.microsoft.com/office/drawing/2010/main">
                <a:solidFill>
                  <a:srgbClr val="FFFFFF"/>
                </a:solidFill>
              </a14:hiddenFill>
            </a:ext>
          </a:extLst>
        </p:spPr>
      </p:pic>
      <p:sp>
        <p:nvSpPr>
          <p:cNvPr id="8196" name="Rectangle 4"/>
          <p:cNvSpPr>
            <a:spLocks noGrp="1" noChangeArrowheads="1"/>
          </p:cNvSpPr>
          <p:nvPr>
            <p:ph type="title" idx="4294967295"/>
          </p:nvPr>
        </p:nvSpPr>
        <p:spPr>
          <a:xfrm>
            <a:off x="381000" y="2819400"/>
            <a:ext cx="3048000" cy="762000"/>
          </a:xfrm>
        </p:spPr>
        <p:txBody>
          <a:bodyPr/>
          <a:lstStyle/>
          <a:p>
            <a:endParaRPr lang="en-US">
              <a:solidFill>
                <a:srgbClr val="FF0000"/>
              </a:solidFill>
              <a:latin typeface="Rockwell Extra Bold" pitchFamily="18" charset="0"/>
            </a:endParaRPr>
          </a:p>
        </p:txBody>
      </p:sp>
      <p:pic>
        <p:nvPicPr>
          <p:cNvPr id="8197" name="j0382450.wav">
            <a:hlinkClick r:id="" action="ppaction://media"/>
          </p:cNvPr>
          <p:cNvPicPr>
            <a:picLocks noRot="1" noChangeAspect="1" noChangeArrowheads="1"/>
          </p:cNvPicPr>
          <p:nvPr>
            <a:wavAudioFile r:embed="rId1" name="j0388512.wav"/>
          </p:nvPr>
        </p:nvPicPr>
        <p:blipFill>
          <a:blip r:embed="rId5">
            <a:extLst>
              <a:ext uri="{28A0092B-C50C-407E-A947-70E740481C1C}">
                <a14:useLocalDpi xmlns:a14="http://schemas.microsoft.com/office/drawing/2010/main" val="0"/>
              </a:ext>
            </a:extLst>
          </a:blip>
          <a:srcRect/>
          <a:stretch>
            <a:fillRect/>
          </a:stretch>
        </p:blipFill>
        <p:spPr bwMode="auto">
          <a:xfrm>
            <a:off x="8610600" y="6400800"/>
            <a:ext cx="304800" cy="30480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mediacall" presetSubtype="0" fill="hold" nodeType="afterEffect">
                                  <p:stCondLst>
                                    <p:cond delay="0"/>
                                  </p:stCondLst>
                                  <p:childTnLst>
                                    <p:cmd type="call" cmd="playFrom(0.0)">
                                      <p:cBhvr>
                                        <p:cTn id="6" dur="2169" fill="hold"/>
                                        <p:tgtEl>
                                          <p:spTgt spid="8197"/>
                                        </p:tgtEl>
                                      </p:cBhvr>
                                    </p:cmd>
                                  </p:childTnLst>
                                </p:cTn>
                              </p:par>
                            </p:childTnLst>
                          </p:cTn>
                        </p:par>
                      </p:childTnLst>
                    </p:cTn>
                  </p:par>
                </p:childTnLst>
              </p:cTn>
              <p:prevCondLst>
                <p:cond evt="onPrev" delay="0">
                  <p:tgtEl>
                    <p:sldTgt/>
                  </p:tgtEl>
                </p:cond>
              </p:prevCondLst>
              <p:nextCondLst>
                <p:cond evt="onNext" delay="0">
                  <p:tgtEl>
                    <p:sldTgt/>
                  </p:tgtEl>
                </p:cond>
              </p:nextCondLst>
            </p:seq>
            <p:audio>
              <p:cMediaNode>
                <p:cTn id="7" fill="hold" display="0">
                  <p:stCondLst>
                    <p:cond delay="indefinite"/>
                  </p:stCondLst>
                  <p:endCondLst>
                    <p:cond evt="onNext" delay="0">
                      <p:tgtEl>
                        <p:sldTgt/>
                      </p:tgtEl>
                    </p:cond>
                    <p:cond evt="onPrev" delay="0">
                      <p:tgtEl>
                        <p:sldTgt/>
                      </p:tgtEl>
                    </p:cond>
                    <p:cond evt="onStopAudio" delay="0">
                      <p:tgtEl>
                        <p:sldTgt/>
                      </p:tgtEl>
                    </p:cond>
                  </p:endCondLst>
                </p:cTn>
                <p:tgtEl>
                  <p:spTgt spid="8197"/>
                </p:tgtEl>
              </p:cMediaNode>
            </p:audio>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ext Box 2"/>
          <p:cNvSpPr txBox="1">
            <a:spLocks noChangeArrowheads="1"/>
          </p:cNvSpPr>
          <p:nvPr/>
        </p:nvSpPr>
        <p:spPr bwMode="auto">
          <a:xfrm>
            <a:off x="304800" y="457200"/>
            <a:ext cx="8458200" cy="1006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GB" sz="6000">
                <a:latin typeface="Arial Black" pitchFamily="34" charset="0"/>
              </a:rPr>
              <a:t>OOPS!  Try again!</a:t>
            </a:r>
          </a:p>
        </p:txBody>
      </p:sp>
      <p:pic>
        <p:nvPicPr>
          <p:cNvPr id="15363" name="Picture 3" descr="j0137079">
            <a:hlinkClick r:id="rId4" action="ppaction://hlinksldjump"/>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057400" y="1828800"/>
            <a:ext cx="4129088" cy="4737100"/>
          </a:xfrm>
          <a:prstGeom prst="rect">
            <a:avLst/>
          </a:prstGeom>
          <a:noFill/>
          <a:extLst>
            <a:ext uri="{909E8E84-426E-40DD-AFC4-6F175D3DCCD1}">
              <a14:hiddenFill xmlns:a14="http://schemas.microsoft.com/office/drawing/2010/main">
                <a:solidFill>
                  <a:srgbClr val="FFFFFF"/>
                </a:solidFill>
              </a14:hiddenFill>
            </a:ext>
          </a:extLst>
        </p:spPr>
      </p:pic>
      <p:pic>
        <p:nvPicPr>
          <p:cNvPr id="15365" name="j0382466.wav">
            <a:hlinkClick r:id="" action="ppaction://media"/>
          </p:cNvPr>
          <p:cNvPicPr>
            <a:picLocks noRot="1" noChangeAspect="1" noChangeArrowheads="1"/>
          </p:cNvPicPr>
          <p:nvPr>
            <a:wavAudioFile r:embed="rId1" name="j0388512.wav"/>
          </p:nvPr>
        </p:nvPicPr>
        <p:blipFill>
          <a:blip r:embed="rId6">
            <a:extLst>
              <a:ext uri="{28A0092B-C50C-407E-A947-70E740481C1C}">
                <a14:useLocalDpi xmlns:a14="http://schemas.microsoft.com/office/drawing/2010/main" val="0"/>
              </a:ext>
            </a:extLst>
          </a:blip>
          <a:srcRect/>
          <a:stretch>
            <a:fillRect/>
          </a:stretch>
        </p:blipFill>
        <p:spPr bwMode="auto">
          <a:xfrm>
            <a:off x="8610600" y="6324600"/>
            <a:ext cx="304800" cy="30480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mediacall" presetSubtype="0" fill="hold" nodeType="afterEffect">
                                  <p:stCondLst>
                                    <p:cond delay="0"/>
                                  </p:stCondLst>
                                  <p:childTnLst>
                                    <p:cmd type="call" cmd="playFrom(0.0)">
                                      <p:cBhvr>
                                        <p:cTn id="6" dur="2169" fill="hold"/>
                                        <p:tgtEl>
                                          <p:spTgt spid="15365"/>
                                        </p:tgtEl>
                                      </p:cBhvr>
                                    </p:cmd>
                                  </p:childTnLst>
                                </p:cTn>
                              </p:par>
                            </p:childTnLst>
                          </p:cTn>
                        </p:par>
                      </p:childTnLst>
                    </p:cTn>
                  </p:par>
                </p:childTnLst>
              </p:cTn>
              <p:prevCondLst>
                <p:cond evt="onPrev" delay="0">
                  <p:tgtEl>
                    <p:sldTgt/>
                  </p:tgtEl>
                </p:cond>
              </p:prevCondLst>
              <p:nextCondLst>
                <p:cond evt="onNext" delay="0">
                  <p:tgtEl>
                    <p:sldTgt/>
                  </p:tgtEl>
                </p:cond>
              </p:nextCondLst>
            </p:seq>
            <p:audio>
              <p:cMediaNode>
                <p:cTn id="7" fill="hold" display="0">
                  <p:stCondLst>
                    <p:cond delay="indefinite"/>
                  </p:stCondLst>
                  <p:endCondLst>
                    <p:cond evt="onNext" delay="0">
                      <p:tgtEl>
                        <p:sldTgt/>
                      </p:tgtEl>
                    </p:cond>
                    <p:cond evt="onPrev" delay="0">
                      <p:tgtEl>
                        <p:sldTgt/>
                      </p:tgtEl>
                    </p:cond>
                    <p:cond evt="onStopAudio" delay="0">
                      <p:tgtEl>
                        <p:sldTgt/>
                      </p:tgtEl>
                    </p:cond>
                  </p:endCondLst>
                </p:cTn>
                <p:tgtEl>
                  <p:spTgt spid="15365"/>
                </p:tgtEl>
              </p:cMediaNode>
            </p:audio>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a:xfrm>
            <a:off x="838200" y="609600"/>
            <a:ext cx="7620000" cy="5181600"/>
          </a:xfrm>
        </p:spPr>
        <p:txBody>
          <a:bodyPr/>
          <a:lstStyle/>
          <a:p>
            <a:r>
              <a:rPr lang="en-GB" sz="3600">
                <a:latin typeface="Arial Black" pitchFamily="34" charset="0"/>
              </a:rPr>
              <a:t>Animals who hibernate</a:t>
            </a:r>
            <a:br>
              <a:rPr lang="en-GB" sz="3600">
                <a:latin typeface="Arial Black" pitchFamily="34" charset="0"/>
              </a:rPr>
            </a:br>
            <a:r>
              <a:rPr lang="en-GB" sz="3600">
                <a:latin typeface="Arial Black" pitchFamily="34" charset="0"/>
              </a:rPr>
              <a:t>do NOT eat</a:t>
            </a:r>
            <a:br>
              <a:rPr lang="en-GB" sz="3600">
                <a:latin typeface="Arial Black" pitchFamily="34" charset="0"/>
              </a:rPr>
            </a:br>
            <a:r>
              <a:rPr lang="en-GB" sz="3600">
                <a:latin typeface="Arial Black" pitchFamily="34" charset="0"/>
              </a:rPr>
              <a:t>and </a:t>
            </a:r>
            <a:br>
              <a:rPr lang="en-GB" sz="3600">
                <a:latin typeface="Arial Black" pitchFamily="34" charset="0"/>
              </a:rPr>
            </a:br>
            <a:r>
              <a:rPr lang="en-GB" sz="3600">
                <a:latin typeface="Arial Black" pitchFamily="34" charset="0"/>
              </a:rPr>
              <a:t>do NOT freeze.</a:t>
            </a:r>
            <a:br>
              <a:rPr lang="en-GB" sz="3600">
                <a:latin typeface="Arial Black" pitchFamily="34" charset="0"/>
              </a:rPr>
            </a:br>
            <a:r>
              <a:rPr lang="en-GB" sz="3600">
                <a:latin typeface="Arial Black" pitchFamily="34" charset="0"/>
              </a:rPr>
              <a:t/>
            </a:r>
            <a:br>
              <a:rPr lang="en-GB" sz="3600">
                <a:latin typeface="Arial Black" pitchFamily="34" charset="0"/>
              </a:rPr>
            </a:br>
            <a:r>
              <a:rPr lang="en-GB" sz="3600">
                <a:latin typeface="Arial Black" pitchFamily="34" charset="0"/>
              </a:rPr>
              <a:t>All they do is sleep, until spring.</a:t>
            </a:r>
          </a:p>
        </p:txBody>
      </p:sp>
      <p:pic>
        <p:nvPicPr>
          <p:cNvPr id="9220" name="Picture 4" descr="j0192299"/>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04800" y="4876800"/>
            <a:ext cx="1879600" cy="1735138"/>
          </a:xfrm>
          <a:prstGeom prst="rect">
            <a:avLst/>
          </a:prstGeom>
          <a:noFill/>
          <a:extLst>
            <a:ext uri="{909E8E84-426E-40DD-AFC4-6F175D3DCCD1}">
              <a14:hiddenFill xmlns:a14="http://schemas.microsoft.com/office/drawing/2010/main">
                <a:solidFill>
                  <a:srgbClr val="FFFFFF"/>
                </a:solidFill>
              </a14:hiddenFill>
            </a:ext>
          </a:extLst>
        </p:spPr>
      </p:pic>
      <p:pic>
        <p:nvPicPr>
          <p:cNvPr id="9221" name="Picture 5" descr="an02531_"/>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553200" y="1600200"/>
            <a:ext cx="2336800" cy="2478088"/>
          </a:xfrm>
          <a:prstGeom prst="rect">
            <a:avLst/>
          </a:prstGeom>
          <a:noFill/>
          <a:extLst>
            <a:ext uri="{909E8E84-426E-40DD-AFC4-6F175D3DCCD1}">
              <a14:hiddenFill xmlns:a14="http://schemas.microsoft.com/office/drawing/2010/main">
                <a:solidFill>
                  <a:srgbClr val="FFFFFF"/>
                </a:solidFill>
              </a14:hiddenFill>
            </a:ext>
          </a:extLst>
        </p:spPr>
      </p:pic>
      <p:pic>
        <p:nvPicPr>
          <p:cNvPr id="9222" name="Picture 6" descr="j0283578"/>
          <p:cNvPicPr>
            <a:picLocks noChangeAspect="1" noChangeArrowheads="1" noCrop="1"/>
          </p:cNvPicPr>
          <p:nvPr/>
        </p:nvPicPr>
        <p:blipFill>
          <a:blip r:embed="rId5">
            <a:extLst>
              <a:ext uri="{28A0092B-C50C-407E-A947-70E740481C1C}">
                <a14:useLocalDpi xmlns:a14="http://schemas.microsoft.com/office/drawing/2010/main" val="0"/>
              </a:ext>
            </a:extLst>
          </a:blip>
          <a:srcRect/>
          <a:stretch>
            <a:fillRect/>
          </a:stretch>
        </p:blipFill>
        <p:spPr bwMode="auto">
          <a:xfrm>
            <a:off x="381000" y="1676400"/>
            <a:ext cx="2133600" cy="1116013"/>
          </a:xfrm>
          <a:prstGeom prst="rect">
            <a:avLst/>
          </a:prstGeom>
          <a:noFill/>
          <a:extLst>
            <a:ext uri="{909E8E84-426E-40DD-AFC4-6F175D3DCCD1}">
              <a14:hiddenFill xmlns:a14="http://schemas.microsoft.com/office/drawing/2010/main">
                <a:solidFill>
                  <a:srgbClr val="FFFFFF"/>
                </a:solidFill>
              </a14:hiddenFill>
            </a:ext>
          </a:extLst>
        </p:spPr>
      </p:pic>
      <p:pic>
        <p:nvPicPr>
          <p:cNvPr id="9223" name="j0072466.wav">
            <a:hlinkClick r:id="" action="ppaction://media"/>
          </p:cNvPr>
          <p:cNvPicPr>
            <a:picLocks noRot="1" noChangeAspect="1" noChangeArrowheads="1"/>
          </p:cNvPicPr>
          <p:nvPr>
            <a:wavAudioFile r:embed="rId1" name="j0074983.wav"/>
          </p:nvPr>
        </p:nvPicPr>
        <p:blipFill>
          <a:blip r:embed="rId6">
            <a:extLst>
              <a:ext uri="{28A0092B-C50C-407E-A947-70E740481C1C}">
                <a14:useLocalDpi xmlns:a14="http://schemas.microsoft.com/office/drawing/2010/main" val="0"/>
              </a:ext>
            </a:extLst>
          </a:blip>
          <a:srcRect/>
          <a:stretch>
            <a:fillRect/>
          </a:stretch>
        </p:blipFill>
        <p:spPr bwMode="auto">
          <a:xfrm>
            <a:off x="7924800" y="6172200"/>
            <a:ext cx="304800" cy="30480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mediacall" presetSubtype="0" fill="hold" nodeType="afterEffect">
                                  <p:stCondLst>
                                    <p:cond delay="0"/>
                                  </p:stCondLst>
                                  <p:childTnLst>
                                    <p:cmd type="call" cmd="playFrom(0.0)">
                                      <p:cBhvr>
                                        <p:cTn id="6" dur="16102" fill="hold"/>
                                        <p:tgtEl>
                                          <p:spTgt spid="9223"/>
                                        </p:tgtEl>
                                      </p:cBhvr>
                                    </p:cmd>
                                  </p:childTnLst>
                                </p:cTn>
                              </p:par>
                            </p:childTnLst>
                          </p:cTn>
                        </p:par>
                      </p:childTnLst>
                    </p:cTn>
                  </p:par>
                </p:childTnLst>
              </p:cTn>
              <p:prevCondLst>
                <p:cond evt="onPrev" delay="0">
                  <p:tgtEl>
                    <p:sldTgt/>
                  </p:tgtEl>
                </p:cond>
              </p:prevCondLst>
              <p:nextCondLst>
                <p:cond evt="onNext" delay="0">
                  <p:tgtEl>
                    <p:sldTgt/>
                  </p:tgtEl>
                </p:cond>
              </p:nextCondLst>
            </p:seq>
            <p:audio>
              <p:cMediaNode>
                <p:cTn id="7" fill="hold" display="0">
                  <p:stCondLst>
                    <p:cond delay="indefinite"/>
                  </p:stCondLst>
                  <p:endCondLst>
                    <p:cond evt="onNext" delay="0">
                      <p:tgtEl>
                        <p:sldTgt/>
                      </p:tgtEl>
                    </p:cond>
                    <p:cond evt="onPrev" delay="0">
                      <p:tgtEl>
                        <p:sldTgt/>
                      </p:tgtEl>
                    </p:cond>
                    <p:cond evt="onStopAudio" delay="0">
                      <p:tgtEl>
                        <p:sldTgt/>
                      </p:tgtEl>
                    </p:cond>
                  </p:endCondLst>
                </p:cTn>
                <p:tgtEl>
                  <p:spTgt spid="9223"/>
                </p:tgtEl>
              </p:cMediaNode>
            </p:audio>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lstStyle/>
          <a:p>
            <a:r>
              <a:rPr lang="en-GB">
                <a:latin typeface="Rockwell Extra Bold" pitchFamily="18" charset="0"/>
              </a:rPr>
              <a:t>Which animals do you think wake up from hibernating in spring?</a:t>
            </a:r>
          </a:p>
        </p:txBody>
      </p:sp>
      <p:pic>
        <p:nvPicPr>
          <p:cNvPr id="10244" name="Picture 4" descr="j0236412">
            <a:hlinkClick r:id="rId2" action="ppaction://hlinksldjump"/>
          </p:cNvPr>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228600" y="2362200"/>
            <a:ext cx="1600200" cy="884238"/>
          </a:xfrm>
          <a:prstGeom prst="rect">
            <a:avLst/>
          </a:prstGeom>
          <a:noFill/>
          <a:extLst>
            <a:ext uri="{909E8E84-426E-40DD-AFC4-6F175D3DCCD1}">
              <a14:hiddenFill xmlns:a14="http://schemas.microsoft.com/office/drawing/2010/main">
                <a:solidFill>
                  <a:srgbClr val="FFFFFF"/>
                </a:solidFill>
              </a14:hiddenFill>
            </a:ext>
          </a:extLst>
        </p:spPr>
      </p:pic>
      <p:pic>
        <p:nvPicPr>
          <p:cNvPr id="10245" name="Picture 5" descr="an00467_">
            <a:hlinkClick r:id="rId2" action="ppaction://hlinksldjump"/>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191000" y="3175000"/>
            <a:ext cx="2676525" cy="1789113"/>
          </a:xfrm>
          <a:prstGeom prst="rect">
            <a:avLst/>
          </a:prstGeom>
          <a:noFill/>
          <a:extLst>
            <a:ext uri="{909E8E84-426E-40DD-AFC4-6F175D3DCCD1}">
              <a14:hiddenFill xmlns:a14="http://schemas.microsoft.com/office/drawing/2010/main">
                <a:solidFill>
                  <a:srgbClr val="FFFFFF"/>
                </a:solidFill>
              </a14:hiddenFill>
            </a:ext>
          </a:extLst>
        </p:spPr>
      </p:pic>
      <p:pic>
        <p:nvPicPr>
          <p:cNvPr id="10246" name="Picture 6" descr="j0366376">
            <a:hlinkClick r:id="rId5" action="ppaction://hlinksldjump"/>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971800" y="5715000"/>
            <a:ext cx="930275" cy="915988"/>
          </a:xfrm>
          <a:prstGeom prst="rect">
            <a:avLst/>
          </a:prstGeom>
          <a:noFill/>
          <a:extLst>
            <a:ext uri="{909E8E84-426E-40DD-AFC4-6F175D3DCCD1}">
              <a14:hiddenFill xmlns:a14="http://schemas.microsoft.com/office/drawing/2010/main">
                <a:solidFill>
                  <a:srgbClr val="FFFFFF"/>
                </a:solidFill>
              </a14:hiddenFill>
            </a:ext>
          </a:extLst>
        </p:spPr>
      </p:pic>
      <p:pic>
        <p:nvPicPr>
          <p:cNvPr id="10247" name="Picture 7" descr="j0424114">
            <a:hlinkClick r:id="rId5" action="ppaction://hlinksldjump"/>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6629400" y="2133600"/>
            <a:ext cx="2114550" cy="2041525"/>
          </a:xfrm>
          <a:prstGeom prst="rect">
            <a:avLst/>
          </a:prstGeom>
          <a:noFill/>
          <a:extLst>
            <a:ext uri="{909E8E84-426E-40DD-AFC4-6F175D3DCCD1}">
              <a14:hiddenFill xmlns:a14="http://schemas.microsoft.com/office/drawing/2010/main">
                <a:solidFill>
                  <a:srgbClr val="FFFFFF"/>
                </a:solidFill>
              </a14:hiddenFill>
            </a:ext>
          </a:extLst>
        </p:spPr>
      </p:pic>
      <p:pic>
        <p:nvPicPr>
          <p:cNvPr id="10248" name="Picture 8" descr="j0301302">
            <a:hlinkClick r:id="rId5" action="ppaction://hlinksldjump"/>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6705600" y="4800600"/>
            <a:ext cx="1708150" cy="1809750"/>
          </a:xfrm>
          <a:prstGeom prst="rect">
            <a:avLst/>
          </a:prstGeom>
          <a:noFill/>
          <a:extLst>
            <a:ext uri="{909E8E84-426E-40DD-AFC4-6F175D3DCCD1}">
              <a14:hiddenFill xmlns:a14="http://schemas.microsoft.com/office/drawing/2010/main">
                <a:solidFill>
                  <a:srgbClr val="FFFFFF"/>
                </a:solidFill>
              </a14:hiddenFill>
            </a:ext>
          </a:extLst>
        </p:spPr>
      </p:pic>
      <p:pic>
        <p:nvPicPr>
          <p:cNvPr id="10249" name="Picture 9" descr="j0424130">
            <a:hlinkClick r:id="rId5" action="ppaction://hlinksldjump"/>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066800" y="3733800"/>
            <a:ext cx="2032000" cy="1377950"/>
          </a:xfrm>
          <a:prstGeom prst="rect">
            <a:avLst/>
          </a:prstGeom>
          <a:noFill/>
          <a:extLst>
            <a:ext uri="{909E8E84-426E-40DD-AFC4-6F175D3DCCD1}">
              <a14:hiddenFill xmlns:a14="http://schemas.microsoft.com/office/drawing/2010/main">
                <a:solidFill>
                  <a:srgbClr val="FFFFFF"/>
                </a:solidFill>
              </a14:hiddenFill>
            </a:ext>
          </a:extLst>
        </p:spPr>
      </p:pic>
      <p:pic>
        <p:nvPicPr>
          <p:cNvPr id="10250" name="Picture 10" descr="j0424134">
            <a:hlinkClick r:id="rId2" action="ppaction://hlinksldjump"/>
          </p:cNvPr>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28600" y="5410200"/>
            <a:ext cx="2006600" cy="1266825"/>
          </a:xfrm>
          <a:prstGeom prst="rect">
            <a:avLst/>
          </a:prstGeom>
          <a:noFill/>
          <a:extLst>
            <a:ext uri="{909E8E84-426E-40DD-AFC4-6F175D3DCCD1}">
              <a14:hiddenFill xmlns:a14="http://schemas.microsoft.com/office/drawing/2010/main">
                <a:solidFill>
                  <a:srgbClr val="FFFFFF"/>
                </a:solidFill>
              </a14:hiddenFill>
            </a:ext>
          </a:extLst>
        </p:spPr>
      </p:pic>
      <p:pic>
        <p:nvPicPr>
          <p:cNvPr id="10251" name="Picture 11" descr="bd10264_">
            <a:hlinkClick r:id="rId11" action="ppaction://hlinksldjump"/>
          </p:cNvPr>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8382000" y="152400"/>
            <a:ext cx="542925" cy="542925"/>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ransition/>
  <p:timing>
    <p:tnLst>
      <p:par>
        <p:cTn id="1" dur="indefinite" restart="never" nodeType="tmRoot"/>
      </p:par>
    </p:tnLst>
  </p:timing>
</p:sld>
</file>

<file path=ppt/theme/theme1.xml><?xml version="1.0" encoding="utf-8"?>
<a:theme xmlns:a="http://schemas.openxmlformats.org/drawingml/2006/main" name="Default Design">
  <a:themeElements>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236</TotalTime>
  <Words>129</Words>
  <Application>Microsoft Office PowerPoint</Application>
  <PresentationFormat>On-screen Show (4:3)</PresentationFormat>
  <Paragraphs>28</Paragraphs>
  <Slides>12</Slides>
  <Notes>3</Notes>
  <HiddenSlides>0</HiddenSlides>
  <MMClips>11</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12</vt:i4>
      </vt:variant>
    </vt:vector>
  </HeadingPairs>
  <TitlesOfParts>
    <vt:vector size="18" baseType="lpstr">
      <vt:lpstr>Times New Roman</vt:lpstr>
      <vt:lpstr>Arial Black</vt:lpstr>
      <vt:lpstr>Rockwell Extra Bold</vt:lpstr>
      <vt:lpstr>Lucida Console</vt:lpstr>
      <vt:lpstr>Gulim</vt:lpstr>
      <vt:lpstr>Default Design</vt:lpstr>
      <vt:lpstr>Hibernation</vt:lpstr>
      <vt:lpstr>        Autumn</vt:lpstr>
      <vt:lpstr>Sleep!</vt:lpstr>
      <vt:lpstr>Which animals hibernate?</vt:lpstr>
      <vt:lpstr>Why do animals hibernate?  Animals hibernate because in winter time there is not much food to eat and it is very, very cold.    The animals make nice, warm places to sleep and have some food stored away for when they wake up.  When the animals wake up it will be spring time.  The weather will be warmer and there will be plenty of food to eat.</vt:lpstr>
      <vt:lpstr>PowerPoint Presentation</vt:lpstr>
      <vt:lpstr>PowerPoint Presentation</vt:lpstr>
      <vt:lpstr>Animals who hibernate do NOT eat and  do NOT freeze.  All they do is sleep, until spring.</vt:lpstr>
      <vt:lpstr>Which animals do you think wake up from hibernating in spring?</vt:lpstr>
      <vt:lpstr>WELL DONE!</vt:lpstr>
      <vt:lpstr>WELL DONE!</vt:lpstr>
      <vt:lpstr>Well done everyone! You now know about hibernation!  Shall we all pretend to be bears and go to sleep!</vt:lpstr>
    </vt:vector>
  </TitlesOfParts>
  <Company>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Hibernation</dc:title>
  <dc:creator>200600150</dc:creator>
  <cp:lastModifiedBy>Teacher E-Solutions</cp:lastModifiedBy>
  <cp:revision>24</cp:revision>
  <dcterms:created xsi:type="dcterms:W3CDTF">2007-02-01T19:14:10Z</dcterms:created>
  <dcterms:modified xsi:type="dcterms:W3CDTF">2019-01-18T17:17:13Z</dcterms:modified>
</cp:coreProperties>
</file>