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7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921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922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2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2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922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2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923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23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23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096856D-99C1-4F14-A2D2-FDD9CBDD5E5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DE053-4315-4B07-B086-17E26B48611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637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7AC70-FF51-4D30-97D7-E1816865DB8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094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27ED05-6257-45CA-9DC5-422DF07894B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45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8DD0F-8D26-494C-BD15-FC609641699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4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4A6D3-EFC2-406B-9E6C-E25CA6FCCD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858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06961-E1F3-4E9D-AA78-6246CC4CAAD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550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5BE87-1718-4C2A-A55C-276278828A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1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76EEA-51EA-4CAD-BCA9-76B9F9D8C52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29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0486C-1943-482E-8389-A7025BB979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74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DB1CB7-D58E-4E95-9F54-7DC1A15DAAC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76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46271-0201-4493-88FD-37DF81D83AD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33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19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819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20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20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D596A67-01B1-4383-96FE-28C2BC0A84D9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bbc.co.uk/nature/reallywild/features/tts_hedgehog.shtml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animations.com/en/search/close-up.mc?&amp;oid=2906356&amp;s=1&amp;sc=17&amp;st=17&amp;spage=1&amp;hoid=f81556c08ea49750c6334a1177b82fb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Hibernation and Migration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/>
              <a:t>WALT: to know what migration and hibernation is</a:t>
            </a:r>
          </a:p>
          <a:p>
            <a:pPr>
              <a:lnSpc>
                <a:spcPct val="90000"/>
              </a:lnSpc>
            </a:pPr>
            <a:r>
              <a:rPr lang="en-GB" sz="2400"/>
              <a:t>WILF: to recall key facts</a:t>
            </a:r>
          </a:p>
          <a:p>
            <a:pPr>
              <a:lnSpc>
                <a:spcPct val="90000"/>
              </a:lnSpc>
            </a:pPr>
            <a:r>
              <a:rPr lang="en-GB" sz="2400"/>
              <a:t>Collate information about bird migration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000"/>
              <a:t>Snakes cannot control their body heat so the only way they can survive in cold weather is to go into hibernation</a:t>
            </a:r>
          </a:p>
          <a:p>
            <a:pPr>
              <a:lnSpc>
                <a:spcPct val="80000"/>
              </a:lnSpc>
            </a:pPr>
            <a:r>
              <a:rPr lang="en-GB" sz="2000"/>
              <a:t>Hibernate from October to April</a:t>
            </a:r>
          </a:p>
          <a:p>
            <a:pPr>
              <a:lnSpc>
                <a:spcPct val="80000"/>
              </a:lnSpc>
            </a:pPr>
            <a:r>
              <a:rPr lang="en-GB" sz="2000"/>
              <a:t>They will often go underground , in deserted rabbit or rodent burrows</a:t>
            </a:r>
          </a:p>
          <a:p>
            <a:pPr>
              <a:lnSpc>
                <a:spcPct val="80000"/>
              </a:lnSpc>
            </a:pPr>
            <a:r>
              <a:rPr lang="en-GB" sz="2000"/>
              <a:t>They sometimes hibernate in groups and over 800 adders were once found hibernating together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2205038"/>
            <a:ext cx="2581275" cy="288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As the days get longer and warmer adders begin to wake up</a:t>
            </a:r>
          </a:p>
          <a:p>
            <a:pPr>
              <a:lnSpc>
                <a:spcPct val="90000"/>
              </a:lnSpc>
            </a:pPr>
            <a:r>
              <a:rPr lang="en-GB"/>
              <a:t>Males sometimes emerge between 2 and 5 weeks before the females, they shed their skin before setting off in search of a mate</a:t>
            </a:r>
          </a:p>
          <a:p>
            <a:pPr>
              <a:lnSpc>
                <a:spcPct val="90000"/>
              </a:lnSpc>
            </a:pPr>
            <a:r>
              <a:rPr lang="en-GB"/>
              <a:t>Fact: Adders are the only venomous snake in Britain! </a:t>
            </a:r>
          </a:p>
        </p:txBody>
      </p:sp>
      <p:pic>
        <p:nvPicPr>
          <p:cNvPr id="18439" name="Picture 7" descr="Adder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188913"/>
            <a:ext cx="2881313" cy="1403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Hedgehogs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Hedgehogs hibernate for 5 or 6 months during the winter</a:t>
            </a:r>
          </a:p>
          <a:p>
            <a:pPr>
              <a:lnSpc>
                <a:spcPct val="80000"/>
              </a:lnSpc>
            </a:pPr>
            <a:r>
              <a:rPr lang="en-GB" sz="2400"/>
              <a:t>They prepare for their long sleep by eating lots of food</a:t>
            </a:r>
          </a:p>
          <a:p>
            <a:pPr>
              <a:lnSpc>
                <a:spcPct val="80000"/>
              </a:lnSpc>
            </a:pPr>
            <a:r>
              <a:rPr lang="en-GB" sz="2400"/>
              <a:t>They build nests from leaves and grass in rabbit burrow, hedgerows and underneath compost heaps</a:t>
            </a:r>
          </a:p>
        </p:txBody>
      </p:sp>
      <p:pic>
        <p:nvPicPr>
          <p:cNvPr id="21508" name="Picture 4" descr="Hedgehog">
            <a:hlinkClick r:id="rId2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2349500"/>
            <a:ext cx="3167063" cy="2592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The leafy walls can be ten centimetres thick and provide great insulation from the cold</a:t>
            </a:r>
          </a:p>
          <a:p>
            <a:pPr>
              <a:lnSpc>
                <a:spcPct val="90000"/>
              </a:lnSpc>
            </a:pPr>
            <a:r>
              <a:rPr lang="en-GB"/>
              <a:t>While they’re asleep their heartbeat goes down from 190 to about 20 beats per minute</a:t>
            </a:r>
          </a:p>
          <a:p>
            <a:pPr>
              <a:lnSpc>
                <a:spcPct val="90000"/>
              </a:lnSpc>
            </a:pPr>
            <a:r>
              <a:rPr lang="en-GB"/>
              <a:t>Body temperature drops to about 10 degrees C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79838" y="260350"/>
            <a:ext cx="1044575" cy="14319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You might think that most hedgehog deaths are caused by cars</a:t>
            </a:r>
          </a:p>
          <a:p>
            <a:r>
              <a:rPr lang="en-GB"/>
              <a:t>More hedgehogs die during hibernations</a:t>
            </a:r>
          </a:p>
          <a:p>
            <a:r>
              <a:rPr lang="en-GB"/>
              <a:t>They can’t protect themselves from rain, flooding, the cold or lack of energy if their fat reserves run out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63938" y="304800"/>
            <a:ext cx="1995487" cy="14319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Ladybirds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4800600" cy="4114800"/>
          </a:xfrm>
        </p:spPr>
        <p:txBody>
          <a:bodyPr/>
          <a:lstStyle/>
          <a:p>
            <a:r>
              <a:rPr lang="en-GB" sz="2800"/>
              <a:t>When their food supply gets scarce and the temperature drops ladybirds find a sheltered spot</a:t>
            </a:r>
          </a:p>
          <a:p>
            <a:r>
              <a:rPr lang="en-GB" sz="2800"/>
              <a:t>Ladybirds stock up on food before hand</a:t>
            </a:r>
          </a:p>
          <a:p>
            <a:pPr>
              <a:buFont typeface="Wingdings" pitchFamily="2" charset="2"/>
              <a:buNone/>
            </a:pPr>
            <a:endParaRPr lang="en-GB" sz="2800"/>
          </a:p>
        </p:txBody>
      </p:sp>
      <p:pic>
        <p:nvPicPr>
          <p:cNvPr id="31750" name="Picture 6" descr="7 spot ladybirds hibernating on a bush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84888" y="2492375"/>
            <a:ext cx="2303462" cy="172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/>
              <a:t>You will find ladybirds under leaf litter, among dead grasses and under stones</a:t>
            </a:r>
          </a:p>
          <a:p>
            <a:pPr>
              <a:lnSpc>
                <a:spcPct val="80000"/>
              </a:lnSpc>
            </a:pPr>
            <a:r>
              <a:rPr lang="en-GB" sz="2800"/>
              <a:t>2 spot ladybirds hibernate inside your house.</a:t>
            </a:r>
          </a:p>
          <a:p>
            <a:pPr>
              <a:lnSpc>
                <a:spcPct val="80000"/>
              </a:lnSpc>
            </a:pPr>
            <a:r>
              <a:rPr lang="en-GB" sz="2800"/>
              <a:t>They may form groups of up to 1000 individuals</a:t>
            </a:r>
          </a:p>
          <a:p>
            <a:pPr>
              <a:lnSpc>
                <a:spcPct val="80000"/>
              </a:lnSpc>
            </a:pPr>
            <a:r>
              <a:rPr lang="en-GB" sz="2800"/>
              <a:t>They hide in cracks round window frames, inside lofts and under loose stonework and between roof tiles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800"/>
              <a:t> 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Recap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How do animals prepare for winter?</a:t>
            </a:r>
          </a:p>
          <a:p>
            <a:r>
              <a:rPr lang="en-GB"/>
              <a:t>What is hibernation and why do animals hibernate?</a:t>
            </a:r>
          </a:p>
          <a:p>
            <a:r>
              <a:rPr lang="en-GB"/>
              <a:t>Identify some animals that hibernate</a:t>
            </a:r>
          </a:p>
          <a:p>
            <a:r>
              <a:rPr lang="en-GB"/>
              <a:t>What are some dangers of hibernation?</a:t>
            </a:r>
          </a:p>
          <a:p>
            <a:pPr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Adaptation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People are always having to adapt or change to different situations</a:t>
            </a:r>
          </a:p>
          <a:p>
            <a:r>
              <a:rPr lang="en-GB"/>
              <a:t>For animals adaptation can be a matter of life and death</a:t>
            </a:r>
          </a:p>
          <a:p>
            <a:r>
              <a:rPr lang="en-GB"/>
              <a:t>How do we adapt when winter comes?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animals prepare for winter?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Some head for warmer climates- migration</a:t>
            </a:r>
          </a:p>
          <a:p>
            <a:r>
              <a:rPr lang="en-GB" sz="2800"/>
              <a:t>Some will put on a thick coat of fur</a:t>
            </a:r>
          </a:p>
          <a:p>
            <a:r>
              <a:rPr lang="en-GB" sz="2800"/>
              <a:t>Some animals head underground for a long winter’s nap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7400" y="2565400"/>
            <a:ext cx="1417638" cy="21177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hibernation?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This is a very special kind of deep sleep</a:t>
            </a:r>
          </a:p>
          <a:p>
            <a:r>
              <a:rPr lang="en-GB" sz="2800"/>
              <a:t>It is brought on by short day lengths, cold temperatures and food shortages</a:t>
            </a:r>
          </a:p>
          <a:p>
            <a:pPr>
              <a:buFont typeface="Wingdings" pitchFamily="2" charset="2"/>
              <a:buNone/>
            </a:pPr>
            <a:endParaRPr lang="en-GB" sz="2800"/>
          </a:p>
        </p:txBody>
      </p:sp>
      <p:pic>
        <p:nvPicPr>
          <p:cNvPr id="11268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2636838"/>
            <a:ext cx="3695700" cy="12858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do animals hibernate?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It is a survival strategy</a:t>
            </a:r>
          </a:p>
          <a:p>
            <a:r>
              <a:rPr lang="en-GB"/>
              <a:t>Dropping into a deep hibernation means animals are using less energy</a:t>
            </a:r>
          </a:p>
          <a:p>
            <a:r>
              <a:rPr lang="en-GB"/>
              <a:t>Food is scarce</a:t>
            </a:r>
          </a:p>
          <a:p>
            <a:r>
              <a:rPr lang="en-GB"/>
              <a:t>Animals miss the cold seasons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are the dangers of hibernation?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The animal is defenceless, which means it maybe attacked by predators and eaten!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1989138"/>
            <a:ext cx="2351087" cy="3535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do animals prepare for hibernation?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They try to put on as much fat as possible because they wont be eating much during the winter</a:t>
            </a:r>
          </a:p>
          <a:p>
            <a:r>
              <a:rPr lang="en-GB" sz="2800"/>
              <a:t>This is called brown fat, which is found across the back and shoulders, close to an animal’s organs</a:t>
            </a:r>
          </a:p>
          <a:p>
            <a:r>
              <a:rPr lang="en-GB" sz="2800"/>
              <a:t>Brown fat works hard to deliver quick energy to an animal coming out of hibernation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Light Sleepers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Some animals are not true hibernators</a:t>
            </a:r>
          </a:p>
          <a:p>
            <a:pPr>
              <a:lnSpc>
                <a:spcPct val="90000"/>
              </a:lnSpc>
            </a:pPr>
            <a:r>
              <a:rPr lang="en-GB" sz="2800"/>
              <a:t>They are easily awakened during their winter slumbers</a:t>
            </a:r>
          </a:p>
          <a:p>
            <a:pPr>
              <a:lnSpc>
                <a:spcPct val="90000"/>
              </a:lnSpc>
            </a:pPr>
            <a:r>
              <a:rPr lang="en-GB" sz="2800"/>
              <a:t>These animals breathe a little more slowly and lower their body temperature a few degrees</a:t>
            </a:r>
          </a:p>
          <a:p>
            <a:pPr>
              <a:lnSpc>
                <a:spcPct val="90000"/>
              </a:lnSpc>
            </a:pPr>
            <a:r>
              <a:rPr lang="en-GB" sz="2800"/>
              <a:t>The wake up to forage between winter snows</a:t>
            </a:r>
          </a:p>
          <a:p>
            <a:pPr>
              <a:lnSpc>
                <a:spcPct val="90000"/>
              </a:lnSpc>
            </a:pPr>
            <a:r>
              <a:rPr lang="en-GB" sz="2800"/>
              <a:t>Bears, skunks, raccoons</a:t>
            </a:r>
          </a:p>
        </p:txBody>
      </p:sp>
      <p:pic>
        <p:nvPicPr>
          <p:cNvPr id="36869" name="Picture 5" descr="sleeping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04813"/>
            <a:ext cx="1209675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Can you think of any animals that hibernate?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/>
              <a:t>Bear</a:t>
            </a:r>
          </a:p>
          <a:p>
            <a:pPr>
              <a:buFont typeface="Wingdings" pitchFamily="2" charset="2"/>
              <a:buNone/>
            </a:pPr>
            <a:r>
              <a:rPr lang="en-GB"/>
              <a:t>					hedgehog</a:t>
            </a:r>
          </a:p>
          <a:p>
            <a:pPr>
              <a:buFont typeface="Wingdings" pitchFamily="2" charset="2"/>
              <a:buNone/>
            </a:pPr>
            <a:r>
              <a:rPr lang="en-GB"/>
              <a:t>Ladybird</a:t>
            </a:r>
          </a:p>
          <a:p>
            <a:pPr>
              <a:buFont typeface="Wingdings" pitchFamily="2" charset="2"/>
              <a:buNone/>
            </a:pPr>
            <a:r>
              <a:rPr lang="en-GB"/>
              <a:t>					Snake</a:t>
            </a:r>
          </a:p>
          <a:p>
            <a:pPr>
              <a:buFont typeface="Wingdings" pitchFamily="2" charset="2"/>
              <a:buNone/>
            </a:pPr>
            <a:r>
              <a:rPr lang="en-GB"/>
              <a:t>Squirrels</a:t>
            </a:r>
          </a:p>
          <a:p>
            <a:pPr>
              <a:buFont typeface="Wingdings" pitchFamily="2" charset="2"/>
              <a:buNone/>
            </a:pPr>
            <a:r>
              <a:rPr lang="en-GB"/>
              <a:t>					Bats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111</TotalTime>
  <Words>593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Tahoma</vt:lpstr>
      <vt:lpstr>Times New Roman</vt:lpstr>
      <vt:lpstr>Wingdings</vt:lpstr>
      <vt:lpstr>Shimmer</vt:lpstr>
      <vt:lpstr>Hibernation and Migration</vt:lpstr>
      <vt:lpstr>Adaptation</vt:lpstr>
      <vt:lpstr>How do animals prepare for winter?</vt:lpstr>
      <vt:lpstr>What is hibernation?</vt:lpstr>
      <vt:lpstr>Why do animals hibernate?</vt:lpstr>
      <vt:lpstr>What are the dangers of hibernation?</vt:lpstr>
      <vt:lpstr>How do animals prepare for hibernation?</vt:lpstr>
      <vt:lpstr>Light Sleepers</vt:lpstr>
      <vt:lpstr>Can you think of any animals that hibernate?</vt:lpstr>
      <vt:lpstr>Adder</vt:lpstr>
      <vt:lpstr>PowerPoint Presentation</vt:lpstr>
      <vt:lpstr>Hedgehogs</vt:lpstr>
      <vt:lpstr>PowerPoint Presentation</vt:lpstr>
      <vt:lpstr>PowerPoint Presentation</vt:lpstr>
      <vt:lpstr>Ladybirds</vt:lpstr>
      <vt:lpstr>PowerPoint Presentation</vt:lpstr>
      <vt:lpstr>Recap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Hibernation and Migration</dc:title>
  <dc:creator>Spud</dc:creator>
  <cp:lastModifiedBy>Teacher E-Solutions</cp:lastModifiedBy>
  <cp:revision>4</cp:revision>
  <dcterms:created xsi:type="dcterms:W3CDTF">2005-10-25T18:19:24Z</dcterms:created>
  <dcterms:modified xsi:type="dcterms:W3CDTF">2019-01-18T17:17:16Z</dcterms:modified>
</cp:coreProperties>
</file>