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17BD6-A5B4-45AA-9908-1FA0FB935D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48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B0A6D-B7B7-4A9E-96E8-8A7AA44E3F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36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7DB32-43A9-412C-B4F4-64672E7750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87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67EC4-21B9-433C-8C3A-9E81D3A8B9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81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5F673-A53A-45DD-94D2-71E425CC443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82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3F6BC-2CAD-4AB3-BFC0-7A55D830797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6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EA09C-7A3C-47EC-8350-DDDD3645DE5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41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1E575-6AF7-408F-8E17-2C3C3C82B03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53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52BFC-60CD-497E-B70A-5819734D18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95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5834F-823D-44F1-B760-C0A4964E6B1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07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A4822-D63F-4E14-8B23-0441A377D92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10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0F20D1-EE21-4D09-8B5F-E91519769C7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homonyms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8" name="Picture 4" descr="homonyms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2" name="Picture 4" descr="homonyms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6" name="Picture 4" descr="homonyms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40" name="Picture 4" descr="homonyms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4" name="Picture 4" descr="homonyms_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8" name="Picture 4" descr="homonyms_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2" name="Picture 4" descr="homonyms_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6" name="Picture 4" descr="homonyms_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60" name="Picture 4" descr="homonyms_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4" name="Picture 4" descr="homonyms_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homonyms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00" name="Picture 4" descr="homonyms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4" name="Picture 4" descr="homonyms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8" name="Picture 4" descr="homonyms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2" name="Picture 4" descr="homonyms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6" name="Picture 4" descr="homonyms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20" name="Picture 4" descr="homonyms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4" name="Picture 4" descr="homonyms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Pitchford</dc:creator>
  <cp:lastModifiedBy>Teacher E-Solutions</cp:lastModifiedBy>
  <cp:revision>1</cp:revision>
  <dcterms:created xsi:type="dcterms:W3CDTF">2005-09-28T16:40:08Z</dcterms:created>
  <dcterms:modified xsi:type="dcterms:W3CDTF">2019-01-18T16:51:28Z</dcterms:modified>
</cp:coreProperties>
</file>