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A17BD6-A5B4-45AA-9908-1FA0FB935D3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9485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7B0A6D-B7B7-4A9E-96E8-8A7AA44E3FE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363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B7DB32-43A9-412C-B4F4-64672E77501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8872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D67EC4-21B9-433C-8C3A-9E81D3A8B93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812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E5F673-A53A-45DD-94D2-71E425CC443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5823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63F6BC-2CAD-4AB3-BFC0-7A55D830797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060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AEA09C-7A3C-47EC-8350-DDDD3645DE5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2419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B1E575-6AF7-408F-8E17-2C3C3C82B03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539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52BFC-60CD-497E-B70A-5819734D18A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0952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75834F-823D-44F1-B760-C0A4964E6B1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077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3A4822-D63F-4E14-8B23-0441A377D92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2109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30F20D1-EE21-4D09-8B5F-E91519769C79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2" name="Picture 4" descr="homonyms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8" name="Picture 4" descr="homonyms_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2" name="Picture 4" descr="homonyms_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6" name="Picture 4" descr="homonyms_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40" name="Picture 4" descr="homonyms_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4" name="Picture 4" descr="homonyms_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8" name="Picture 4" descr="homonyms_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2" name="Picture 4" descr="homonyms_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6" name="Picture 4" descr="homonyms_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460" name="Picture 4" descr="homonyms_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4" name="Picture 4" descr="homonyms_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6" name="Picture 4" descr="homonyms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100" name="Picture 4" descr="homonyms_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4" name="Picture 4" descr="homonyms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8" name="Picture 4" descr="homonyms_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2" name="Picture 4" descr="homonyms_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6" name="Picture 4" descr="homonyms_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20" name="Picture 4" descr="homonyms_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4" name="Picture 4" descr="homonyms_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Arial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Pitchford</dc:creator>
  <cp:lastModifiedBy>Teacher E-Solutions</cp:lastModifiedBy>
  <cp:revision>1</cp:revision>
  <dcterms:created xsi:type="dcterms:W3CDTF">2005-09-28T16:40:08Z</dcterms:created>
  <dcterms:modified xsi:type="dcterms:W3CDTF">2019-01-18T16:51:28Z</dcterms:modified>
</cp:coreProperties>
</file>