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651132-2790-4AC1-A5DA-27C74F3F5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16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3D1E1-8D96-430B-B49E-B2105E05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A57B0-649D-4E0A-8E0E-A1BFEC9F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8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0A3CE-30B8-4062-A2BD-E3682B161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2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287F1-1FD4-40AF-9D69-C32CE36F0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4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92F2-7F23-406E-AC21-667D9FF96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4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7B3ED-8921-4C61-9445-B4393E8E7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F3215-73E3-4557-B585-CB1AEFB6E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07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C5E25-1967-4B2E-8866-1F1B19F15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51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602EC-AC43-476A-AF59-597E2F8B5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3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2E188-E547-45DE-A4BB-EAA7E5166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4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108149C-42CA-4FDD-88B2-7E52D9A47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7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0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HOMOPHONES</a:t>
            </a:r>
            <a:endParaRPr lang="en-US" sz="60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What are homophones?</a:t>
            </a:r>
            <a:endParaRPr lang="en-US" sz="48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Words that sound the same but have a different spelling and/or meaning</a:t>
            </a:r>
            <a:endParaRPr lang="en-US" sz="4800" b="1" smtClean="0"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u="sng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Examples</a:t>
            </a:r>
            <a:endParaRPr lang="en-US" b="1" u="sng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Witch and which-</a:t>
            </a:r>
            <a:r>
              <a:rPr lang="en-GB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 do you know what these words mean?</a:t>
            </a:r>
          </a:p>
          <a:p>
            <a:pPr eaLnBrk="1" hangingPunct="1">
              <a:defRPr/>
            </a:pPr>
            <a:r>
              <a:rPr lang="en-GB" sz="40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In pairs think of as many as you can and note them down on your whiteboards.</a:t>
            </a:r>
            <a:endParaRPr lang="en-US" sz="40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66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Let’s check!</a:t>
            </a:r>
            <a:endParaRPr lang="en-US" sz="66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bear – bare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reel – real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knew – new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no – know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brake- break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pair – pear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GB" sz="36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How many more did you find?</a:t>
            </a:r>
            <a:endParaRPr lang="en-US" sz="36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54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Your task!</a:t>
            </a:r>
            <a:endParaRPr lang="en-US" sz="54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Using the words that you have written down write a sentence.</a:t>
            </a:r>
          </a:p>
          <a:p>
            <a:pPr eaLnBrk="1" hangingPunct="1">
              <a:defRPr/>
            </a:pPr>
            <a:r>
              <a:rPr lang="en-GB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Example: </a:t>
            </a:r>
          </a:p>
          <a:p>
            <a:pPr eaLnBrk="1" hangingPunct="1">
              <a:defRPr/>
            </a:pPr>
            <a:r>
              <a:rPr lang="en-GB" sz="32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Tom </a:t>
            </a:r>
            <a:r>
              <a:rPr lang="en-GB" sz="3200" b="1" u="sng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knew</a:t>
            </a:r>
            <a:r>
              <a:rPr lang="en-GB" sz="32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 he had won the game.</a:t>
            </a:r>
          </a:p>
          <a:p>
            <a:pPr eaLnBrk="1" hangingPunct="1">
              <a:defRPr/>
            </a:pPr>
            <a:r>
              <a:rPr lang="en-GB" sz="32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Tom had a </a:t>
            </a:r>
            <a:r>
              <a:rPr lang="en-GB" sz="3200" b="1" u="sng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new</a:t>
            </a:r>
            <a:r>
              <a:rPr lang="en-GB" sz="32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 pair of shoes</a:t>
            </a:r>
            <a:r>
              <a:rPr lang="en-GB" sz="4400" b="1" smtClean="0">
                <a:solidFill>
                  <a:srgbClr val="FF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.</a:t>
            </a:r>
            <a:endParaRPr lang="en-US" sz="4400" b="1" smtClean="0">
              <a:solidFill>
                <a:srgbClr val="FF66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rrington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aypen design template">
  <a:themeElements>
    <a:clrScheme name="Playpen design template 4">
      <a:dk1>
        <a:srgbClr val="000000"/>
      </a:dk1>
      <a:lt1>
        <a:srgbClr val="FFFFFF"/>
      </a:lt1>
      <a:dk2>
        <a:srgbClr val="5A867B"/>
      </a:dk2>
      <a:lt2>
        <a:srgbClr val="B7D760"/>
      </a:lt2>
      <a:accent1>
        <a:srgbClr val="F1F3CF"/>
      </a:accent1>
      <a:accent2>
        <a:srgbClr val="E9CC7A"/>
      </a:accent2>
      <a:accent3>
        <a:srgbClr val="FFFFFF"/>
      </a:accent3>
      <a:accent4>
        <a:srgbClr val="000000"/>
      </a:accent4>
      <a:accent5>
        <a:srgbClr val="F7F8E4"/>
      </a:accent5>
      <a:accent6>
        <a:srgbClr val="D3B96E"/>
      </a:accent6>
      <a:hlink>
        <a:srgbClr val="D1B4C8"/>
      </a:hlink>
      <a:folHlink>
        <a:srgbClr val="96C8D1"/>
      </a:folHlink>
    </a:clrScheme>
    <a:fontScheme name="Playpen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ypen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ypen design templat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Playpen design template</Template>
  <TotalTime>22</TotalTime>
  <Words>106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Tahoma</vt:lpstr>
      <vt:lpstr>Calibri</vt:lpstr>
      <vt:lpstr>Harrington</vt:lpstr>
      <vt:lpstr>Playpen design template</vt:lpstr>
      <vt:lpstr>HOMOPHONES</vt:lpstr>
      <vt:lpstr>What are homophones?</vt:lpstr>
      <vt:lpstr>Examples</vt:lpstr>
      <vt:lpstr>Let’s check!</vt:lpstr>
      <vt:lpstr>Your task!</vt:lpstr>
    </vt:vector>
  </TitlesOfParts>
  <Company>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HOMOPHONES</dc:title>
  <dc:creator>Guest</dc:creator>
  <cp:lastModifiedBy>Teacher E-Solutions</cp:lastModifiedBy>
  <cp:revision>3</cp:revision>
  <dcterms:created xsi:type="dcterms:W3CDTF">2007-02-09T15:14:57Z</dcterms:created>
  <dcterms:modified xsi:type="dcterms:W3CDTF">2019-01-18T16:51:29Z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TC100690461033</vt:lpwstr>
  </property>
</Properties>
</file>