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68" r:id="rId15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FCC00"/>
    <a:srgbClr val="FFFFCC"/>
    <a:srgbClr val="66FF99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B53E17-696B-48FD-83E8-D9AA8291E82E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048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6F0892-13D2-423A-826A-74707C354D5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0265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260AB0-97AE-4EF6-A2C5-E443E114B63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7814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22A561-D024-4654-9314-9441FBF53C7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0790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D3B9ED-F6E2-4DB1-86E9-DF484AEB19C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6976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E2BCAE-D79E-4CCC-BB55-32A15D1608D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5112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465DA4-4627-4637-82DF-E623053C7B5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7192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5F1F88-8D80-499F-9939-9E347A676B1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66857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A74D3B-554E-4268-9CB8-31662A9F14B1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0385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0EEDBF-20E4-4C11-9328-13F69FF78F8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6835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9A3355-6C4A-4380-9F79-2C4727C5F9B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9061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AD524FD-F1A1-4F0F-8957-FBF749B1E3E4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476250"/>
            <a:ext cx="7772400" cy="5761038"/>
          </a:xfrm>
        </p:spPr>
        <p:txBody>
          <a:bodyPr/>
          <a:lstStyle/>
          <a:p>
            <a:r>
              <a:rPr lang="en-GB" sz="10600">
                <a:solidFill>
                  <a:srgbClr val="FF9900"/>
                </a:solidFill>
                <a:latin typeface="Berlin Sans FB Demi" pitchFamily="34" charset="0"/>
              </a:rPr>
              <a:t>Hot or Cold?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96188" y="5516563"/>
            <a:ext cx="176212" cy="122237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en-US" sz="800"/>
          </a:p>
        </p:txBody>
      </p:sp>
      <p:pic>
        <p:nvPicPr>
          <p:cNvPr id="2052" name="Picture 4" descr="j0283110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4292600"/>
            <a:ext cx="2376487" cy="2303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j0297040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260350"/>
            <a:ext cx="2376488" cy="2376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56325" y="4508500"/>
            <a:ext cx="2662238" cy="1944688"/>
          </a:xfrm>
        </p:spPr>
        <p:txBody>
          <a:bodyPr/>
          <a:lstStyle/>
          <a:p>
            <a:r>
              <a:rPr lang="en-GB" sz="10600">
                <a:solidFill>
                  <a:srgbClr val="FF9900"/>
                </a:solidFill>
                <a:latin typeface="Berlin Sans FB Demi" pitchFamily="34" charset="0"/>
              </a:rPr>
              <a:t>Hot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96188" y="5516563"/>
            <a:ext cx="176212" cy="122237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en-US" sz="800"/>
          </a:p>
        </p:txBody>
      </p:sp>
      <p:pic>
        <p:nvPicPr>
          <p:cNvPr id="14341" name="Picture 5" descr="j035369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765175"/>
            <a:ext cx="5400675" cy="5543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42" name="Picture 6" descr="j0297040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2492375"/>
            <a:ext cx="2376487" cy="2376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56325" y="4508500"/>
            <a:ext cx="2662238" cy="1944688"/>
          </a:xfrm>
        </p:spPr>
        <p:txBody>
          <a:bodyPr/>
          <a:lstStyle/>
          <a:p>
            <a:r>
              <a:rPr lang="en-GB" sz="9600">
                <a:solidFill>
                  <a:srgbClr val="FF9900"/>
                </a:solidFill>
                <a:latin typeface="Berlin Sans FB Demi" pitchFamily="34" charset="0"/>
              </a:rPr>
              <a:t>Cold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96188" y="5516563"/>
            <a:ext cx="176212" cy="122237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en-US" sz="800"/>
          </a:p>
        </p:txBody>
      </p:sp>
      <p:pic>
        <p:nvPicPr>
          <p:cNvPr id="15365" name="Picture 5" descr="j015408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620713"/>
            <a:ext cx="5035550" cy="5329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68" name="Picture 8" descr="j0283110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788" y="2492375"/>
            <a:ext cx="2376487" cy="2303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56325" y="4508500"/>
            <a:ext cx="2662238" cy="1944688"/>
          </a:xfrm>
        </p:spPr>
        <p:txBody>
          <a:bodyPr/>
          <a:lstStyle/>
          <a:p>
            <a:r>
              <a:rPr lang="en-GB" sz="9600">
                <a:solidFill>
                  <a:srgbClr val="FF9900"/>
                </a:solidFill>
                <a:latin typeface="Berlin Sans FB Demi" pitchFamily="34" charset="0"/>
              </a:rPr>
              <a:t>Cold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96188" y="5516563"/>
            <a:ext cx="176212" cy="122237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en-US" sz="800"/>
          </a:p>
        </p:txBody>
      </p:sp>
      <p:pic>
        <p:nvPicPr>
          <p:cNvPr id="16390" name="Picture 6" descr="hh01386_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549275"/>
            <a:ext cx="4840287" cy="5759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91" name="Picture 7" descr="j0283110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788" y="2492375"/>
            <a:ext cx="2376487" cy="2303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56325" y="4508500"/>
            <a:ext cx="2662238" cy="1944688"/>
          </a:xfrm>
        </p:spPr>
        <p:txBody>
          <a:bodyPr/>
          <a:lstStyle/>
          <a:p>
            <a:r>
              <a:rPr lang="en-GB" sz="9600">
                <a:solidFill>
                  <a:srgbClr val="FF9900"/>
                </a:solidFill>
                <a:latin typeface="Berlin Sans FB Demi" pitchFamily="34" charset="0"/>
              </a:rPr>
              <a:t>Hot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96188" y="5516563"/>
            <a:ext cx="176212" cy="122237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en-US" sz="800"/>
          </a:p>
        </p:txBody>
      </p:sp>
      <p:pic>
        <p:nvPicPr>
          <p:cNvPr id="18437" name="Picture 5" descr="j023297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908050"/>
            <a:ext cx="5616575" cy="528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438" name="Picture 6" descr="j0297040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2492375"/>
            <a:ext cx="2376487" cy="2376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56325" y="4508500"/>
            <a:ext cx="2662238" cy="1944688"/>
          </a:xfrm>
        </p:spPr>
        <p:txBody>
          <a:bodyPr/>
          <a:lstStyle/>
          <a:p>
            <a:r>
              <a:rPr lang="en-GB" sz="9600">
                <a:solidFill>
                  <a:srgbClr val="FF9900"/>
                </a:solidFill>
                <a:latin typeface="Berlin Sans FB Demi" pitchFamily="34" charset="0"/>
              </a:rPr>
              <a:t>Cold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96188" y="5516563"/>
            <a:ext cx="176212" cy="122237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en-US" sz="800"/>
          </a:p>
        </p:txBody>
      </p:sp>
      <p:pic>
        <p:nvPicPr>
          <p:cNvPr id="17413" name="Picture 5" descr="hh00802_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7763" y="1123950"/>
            <a:ext cx="3424237" cy="4752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14" name="Picture 6" descr="j0283110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788" y="2492375"/>
            <a:ext cx="2376487" cy="2303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476250"/>
            <a:ext cx="7772400" cy="5761038"/>
          </a:xfrm>
        </p:spPr>
        <p:txBody>
          <a:bodyPr/>
          <a:lstStyle/>
          <a:p>
            <a:r>
              <a:rPr lang="en-GB" sz="8800">
                <a:solidFill>
                  <a:srgbClr val="FF9900"/>
                </a:solidFill>
                <a:latin typeface="Berlin Sans FB Demi" pitchFamily="34" charset="0"/>
              </a:rPr>
              <a:t>Would you wear these clothes when it is hot or cold?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96188" y="5516563"/>
            <a:ext cx="176212" cy="122237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en-US" sz="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56325" y="4508500"/>
            <a:ext cx="2662238" cy="1944688"/>
          </a:xfrm>
        </p:spPr>
        <p:txBody>
          <a:bodyPr/>
          <a:lstStyle/>
          <a:p>
            <a:r>
              <a:rPr lang="en-GB" sz="9600">
                <a:solidFill>
                  <a:srgbClr val="FF9900"/>
                </a:solidFill>
                <a:latin typeface="Berlin Sans FB Demi" pitchFamily="34" charset="0"/>
              </a:rPr>
              <a:t>Cold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96188" y="5516563"/>
            <a:ext cx="176212" cy="122237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en-US" sz="800"/>
          </a:p>
        </p:txBody>
      </p:sp>
      <p:pic>
        <p:nvPicPr>
          <p:cNvPr id="7177" name="Picture 9" descr="j035212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692150"/>
            <a:ext cx="4103687" cy="525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8" name="Picture 10" descr="j0283110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788" y="2492375"/>
            <a:ext cx="2376487" cy="2303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56325" y="4508500"/>
            <a:ext cx="2662238" cy="1944688"/>
          </a:xfrm>
        </p:spPr>
        <p:txBody>
          <a:bodyPr/>
          <a:lstStyle/>
          <a:p>
            <a:r>
              <a:rPr lang="en-GB" sz="10600">
                <a:solidFill>
                  <a:srgbClr val="FF9900"/>
                </a:solidFill>
                <a:latin typeface="Berlin Sans FB Demi" pitchFamily="34" charset="0"/>
              </a:rPr>
              <a:t>Hot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96188" y="5516563"/>
            <a:ext cx="176212" cy="122237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en-US" sz="800"/>
          </a:p>
        </p:txBody>
      </p:sp>
      <p:pic>
        <p:nvPicPr>
          <p:cNvPr id="8197" name="Picture 5" descr="bd07459_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908050"/>
            <a:ext cx="4379912" cy="4752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00" name="Picture 8" descr="j0297040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2492375"/>
            <a:ext cx="2376487" cy="2376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56325" y="4508500"/>
            <a:ext cx="2662238" cy="1944688"/>
          </a:xfrm>
        </p:spPr>
        <p:txBody>
          <a:bodyPr/>
          <a:lstStyle/>
          <a:p>
            <a:r>
              <a:rPr lang="en-GB" sz="9600">
                <a:solidFill>
                  <a:srgbClr val="FF9900"/>
                </a:solidFill>
                <a:latin typeface="Berlin Sans FB Demi" pitchFamily="34" charset="0"/>
              </a:rPr>
              <a:t>Cold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96188" y="5516563"/>
            <a:ext cx="176212" cy="122237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en-US" sz="800"/>
          </a:p>
        </p:txBody>
      </p:sp>
      <p:pic>
        <p:nvPicPr>
          <p:cNvPr id="9220" name="Picture 4" descr="hh02574_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908050"/>
            <a:ext cx="4202112" cy="4752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4" name="Picture 8" descr="j0283110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788" y="2492375"/>
            <a:ext cx="2376487" cy="2303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56325" y="4508500"/>
            <a:ext cx="2662238" cy="1944688"/>
          </a:xfrm>
        </p:spPr>
        <p:txBody>
          <a:bodyPr/>
          <a:lstStyle/>
          <a:p>
            <a:r>
              <a:rPr lang="en-GB" sz="9600">
                <a:solidFill>
                  <a:srgbClr val="FF9900"/>
                </a:solidFill>
                <a:latin typeface="Berlin Sans FB Demi" pitchFamily="34" charset="0"/>
              </a:rPr>
              <a:t>Cold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96188" y="5516563"/>
            <a:ext cx="176212" cy="122237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en-US" sz="800"/>
          </a:p>
        </p:txBody>
      </p:sp>
      <p:pic>
        <p:nvPicPr>
          <p:cNvPr id="10246" name="Picture 6" descr="j033147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476250"/>
            <a:ext cx="5400675" cy="5184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8" name="Picture 8" descr="j0283110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788" y="2492375"/>
            <a:ext cx="2376487" cy="2303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56325" y="4508500"/>
            <a:ext cx="2662238" cy="1944688"/>
          </a:xfrm>
        </p:spPr>
        <p:txBody>
          <a:bodyPr/>
          <a:lstStyle/>
          <a:p>
            <a:r>
              <a:rPr lang="en-GB" sz="10600">
                <a:solidFill>
                  <a:srgbClr val="FF9900"/>
                </a:solidFill>
                <a:latin typeface="Berlin Sans FB Demi" pitchFamily="34" charset="0"/>
              </a:rPr>
              <a:t>Hot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96188" y="5516563"/>
            <a:ext cx="176212" cy="122237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en-US" sz="800"/>
          </a:p>
        </p:txBody>
      </p:sp>
      <p:pic>
        <p:nvPicPr>
          <p:cNvPr id="11270" name="Picture 6" descr="j008996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476250"/>
            <a:ext cx="4346575" cy="5832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71" name="Picture 7" descr="j0297040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2492375"/>
            <a:ext cx="2376487" cy="2376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56325" y="4508500"/>
            <a:ext cx="2662238" cy="1944688"/>
          </a:xfrm>
        </p:spPr>
        <p:txBody>
          <a:bodyPr/>
          <a:lstStyle/>
          <a:p>
            <a:r>
              <a:rPr lang="en-GB" sz="10600">
                <a:solidFill>
                  <a:srgbClr val="FF9900"/>
                </a:solidFill>
                <a:latin typeface="Berlin Sans FB Demi" pitchFamily="34" charset="0"/>
              </a:rPr>
              <a:t>Hot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96188" y="5516563"/>
            <a:ext cx="176212" cy="122237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en-US" sz="800"/>
          </a:p>
        </p:txBody>
      </p:sp>
      <p:pic>
        <p:nvPicPr>
          <p:cNvPr id="12293" name="Picture 5" descr="bd07458_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663" y="808038"/>
            <a:ext cx="5176837" cy="5429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4" name="Picture 6" descr="j0297040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2492375"/>
            <a:ext cx="2376487" cy="2376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56325" y="4508500"/>
            <a:ext cx="2662238" cy="1944688"/>
          </a:xfrm>
        </p:spPr>
        <p:txBody>
          <a:bodyPr/>
          <a:lstStyle/>
          <a:p>
            <a:r>
              <a:rPr lang="en-GB" sz="9600">
                <a:solidFill>
                  <a:srgbClr val="FF9900"/>
                </a:solidFill>
                <a:latin typeface="Berlin Sans FB Demi" pitchFamily="34" charset="0"/>
              </a:rPr>
              <a:t>Cold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96188" y="5516563"/>
            <a:ext cx="176212" cy="122237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en-US" sz="800"/>
          </a:p>
        </p:txBody>
      </p:sp>
      <p:pic>
        <p:nvPicPr>
          <p:cNvPr id="13317" name="Picture 5" descr="j040785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450" y="549275"/>
            <a:ext cx="4829175" cy="5832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18" name="Picture 6" descr="j0283110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788" y="2492375"/>
            <a:ext cx="2376487" cy="2303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28</Words>
  <Application>Microsoft Office PowerPoint</Application>
  <PresentationFormat>On-screen Show (4:3)</PresentationFormat>
  <Paragraphs>14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Berlin Sans FB Demi</vt:lpstr>
      <vt:lpstr>Default Design</vt:lpstr>
      <vt:lpstr>Hot or Cold?</vt:lpstr>
      <vt:lpstr>Would you wear these clothes when it is hot or cold?</vt:lpstr>
      <vt:lpstr>Cold</vt:lpstr>
      <vt:lpstr>Hot</vt:lpstr>
      <vt:lpstr>Cold</vt:lpstr>
      <vt:lpstr>Cold</vt:lpstr>
      <vt:lpstr>Hot</vt:lpstr>
      <vt:lpstr>Hot</vt:lpstr>
      <vt:lpstr>Cold</vt:lpstr>
      <vt:lpstr>Hot</vt:lpstr>
      <vt:lpstr>Cold</vt:lpstr>
      <vt:lpstr>Cold</vt:lpstr>
      <vt:lpstr>Hot</vt:lpstr>
      <vt:lpstr>Cold</vt:lpstr>
    </vt:vector>
  </TitlesOfParts>
  <Company>RM plc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Hot or Cold?</dc:title>
  <dc:creator>kleeds</dc:creator>
  <cp:lastModifiedBy>Teacher E-Solutions</cp:lastModifiedBy>
  <cp:revision>5</cp:revision>
  <dcterms:created xsi:type="dcterms:W3CDTF">2006-11-08T09:29:19Z</dcterms:created>
  <dcterms:modified xsi:type="dcterms:W3CDTF">2019-01-18T17:27:47Z</dcterms:modified>
</cp:coreProperties>
</file>