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00"/>
    <a:srgbClr val="FFFFCC"/>
    <a:srgbClr val="66FF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53E17-696B-48FD-83E8-D9AA8291E82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48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F0892-13D2-423A-826A-74707C354D5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265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260AB0-97AE-4EF6-A2C5-E443E114B63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81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2A561-D024-4654-9314-9441FBF53C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790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3B9ED-F6E2-4DB1-86E9-DF484AEB19C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6976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E2BCAE-D79E-4CCC-BB55-32A15D1608D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112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465DA4-4627-4637-82DF-E623053C7B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19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F1F88-8D80-499F-9939-9E347A676B1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68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74D3B-554E-4268-9CB8-31662A9F14B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38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EEDBF-20E4-4C11-9328-13F69FF78F8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835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A3355-6C4A-4380-9F79-2C4727C5F9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06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AD524FD-F1A1-4F0F-8957-FBF749B1E3E4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76250"/>
            <a:ext cx="7772400" cy="5761038"/>
          </a:xfrm>
        </p:spPr>
        <p:txBody>
          <a:bodyPr/>
          <a:lstStyle/>
          <a:p>
            <a:r>
              <a:rPr lang="en-GB" sz="10600">
                <a:solidFill>
                  <a:srgbClr val="FF9900"/>
                </a:solidFill>
                <a:latin typeface="Berlin Sans FB Demi" pitchFamily="34" charset="0"/>
              </a:rPr>
              <a:t>Hot or Cold?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2052" name="Picture 4" descr="j028311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292600"/>
            <a:ext cx="2376487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j029704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2376488" cy="237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10600">
                <a:solidFill>
                  <a:srgbClr val="FF9900"/>
                </a:solidFill>
                <a:latin typeface="Berlin Sans FB Demi" pitchFamily="34" charset="0"/>
              </a:rPr>
              <a:t>Hot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4341" name="Picture 5" descr="j03536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65175"/>
            <a:ext cx="5400675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j029704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492375"/>
            <a:ext cx="2376487" cy="237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FF9900"/>
                </a:solidFill>
                <a:latin typeface="Berlin Sans FB Demi" pitchFamily="34" charset="0"/>
              </a:rPr>
              <a:t>Cold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5365" name="Picture 5" descr="j01540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0713"/>
            <a:ext cx="5035550" cy="532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j02831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76487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FF9900"/>
                </a:solidFill>
                <a:latin typeface="Berlin Sans FB Demi" pitchFamily="34" charset="0"/>
              </a:rPr>
              <a:t>Cold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6390" name="Picture 6" descr="hh01386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49275"/>
            <a:ext cx="4840287" cy="575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j02831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76487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FF9900"/>
                </a:solidFill>
                <a:latin typeface="Berlin Sans FB Demi" pitchFamily="34" charset="0"/>
              </a:rPr>
              <a:t>Hot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8437" name="Picture 5" descr="j02329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050"/>
            <a:ext cx="5616575" cy="528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j029704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492375"/>
            <a:ext cx="2376487" cy="237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FF9900"/>
                </a:solidFill>
                <a:latin typeface="Berlin Sans FB Demi" pitchFamily="34" charset="0"/>
              </a:rPr>
              <a:t>Cold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7413" name="Picture 5" descr="hh0080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3" y="1123950"/>
            <a:ext cx="3424237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j02831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76487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76250"/>
            <a:ext cx="7772400" cy="5761038"/>
          </a:xfrm>
        </p:spPr>
        <p:txBody>
          <a:bodyPr/>
          <a:lstStyle/>
          <a:p>
            <a:r>
              <a:rPr lang="en-GB" sz="8800">
                <a:solidFill>
                  <a:srgbClr val="FF9900"/>
                </a:solidFill>
                <a:latin typeface="Berlin Sans FB Demi" pitchFamily="34" charset="0"/>
              </a:rPr>
              <a:t>Would you wear these clothes when it is hot or cold?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FF9900"/>
                </a:solidFill>
                <a:latin typeface="Berlin Sans FB Demi" pitchFamily="34" charset="0"/>
              </a:rPr>
              <a:t>Cold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7177" name="Picture 9" descr="j03521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4103687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j02831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76487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10600">
                <a:solidFill>
                  <a:srgbClr val="FF9900"/>
                </a:solidFill>
                <a:latin typeface="Berlin Sans FB Demi" pitchFamily="34" charset="0"/>
              </a:rPr>
              <a:t>Hot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8197" name="Picture 5" descr="bd07459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08050"/>
            <a:ext cx="4379912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j029704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492375"/>
            <a:ext cx="2376487" cy="237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FF9900"/>
                </a:solidFill>
                <a:latin typeface="Berlin Sans FB Demi" pitchFamily="34" charset="0"/>
              </a:rPr>
              <a:t>Cold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9220" name="Picture 4" descr="hh02574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08050"/>
            <a:ext cx="4202112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j02831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76487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FF9900"/>
                </a:solidFill>
                <a:latin typeface="Berlin Sans FB Demi" pitchFamily="34" charset="0"/>
              </a:rPr>
              <a:t>Cold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0246" name="Picture 6" descr="j03314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76250"/>
            <a:ext cx="5400675" cy="51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02831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76487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10600">
                <a:solidFill>
                  <a:srgbClr val="FF9900"/>
                </a:solidFill>
                <a:latin typeface="Berlin Sans FB Demi" pitchFamily="34" charset="0"/>
              </a:rPr>
              <a:t>Hot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1270" name="Picture 6" descr="j00899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4346575" cy="583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j029704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492375"/>
            <a:ext cx="2376487" cy="237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10600">
                <a:solidFill>
                  <a:srgbClr val="FF9900"/>
                </a:solidFill>
                <a:latin typeface="Berlin Sans FB Demi" pitchFamily="34" charset="0"/>
              </a:rPr>
              <a:t>Hot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2293" name="Picture 5" descr="bd07458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808038"/>
            <a:ext cx="5176837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j029704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492375"/>
            <a:ext cx="2376487" cy="237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FF9900"/>
                </a:solidFill>
                <a:latin typeface="Berlin Sans FB Demi" pitchFamily="34" charset="0"/>
              </a:rPr>
              <a:t>Cold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3317" name="Picture 5" descr="j04078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549275"/>
            <a:ext cx="4829175" cy="583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j02831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76487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28</Words>
  <Application>Microsoft Office PowerPoint</Application>
  <PresentationFormat>On-screen Show (4:3)</PresentationFormat>
  <Paragraphs>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Berlin Sans FB Demi</vt:lpstr>
      <vt:lpstr>Default Design</vt:lpstr>
      <vt:lpstr>Hot or Cold?</vt:lpstr>
      <vt:lpstr>Would you wear these clothes when it is hot or cold?</vt:lpstr>
      <vt:lpstr>Cold</vt:lpstr>
      <vt:lpstr>Hot</vt:lpstr>
      <vt:lpstr>Cold</vt:lpstr>
      <vt:lpstr>Cold</vt:lpstr>
      <vt:lpstr>Hot</vt:lpstr>
      <vt:lpstr>Hot</vt:lpstr>
      <vt:lpstr>Cold</vt:lpstr>
      <vt:lpstr>Hot</vt:lpstr>
      <vt:lpstr>Cold</vt:lpstr>
      <vt:lpstr>Cold</vt:lpstr>
      <vt:lpstr>Hot</vt:lpstr>
      <vt:lpstr>Cold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Hot or Cold?</dc:title>
  <dc:creator>kleeds</dc:creator>
  <cp:lastModifiedBy>Teacher E-Solutions</cp:lastModifiedBy>
  <cp:revision>5</cp:revision>
  <dcterms:created xsi:type="dcterms:W3CDTF">2006-11-08T09:29:19Z</dcterms:created>
  <dcterms:modified xsi:type="dcterms:W3CDTF">2019-01-18T17:27:47Z</dcterms:modified>
</cp:coreProperties>
</file>