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43D2C-2B64-4C2C-A310-2FD0538B79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347B-47A6-4326-B7DC-BE90CBF1C8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4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C4305-3741-47DE-B0DC-5BAA686D9A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38337-4DBA-4E16-95DC-143DA56801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1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B08CB2-044D-4C3A-BBA3-9774EF4938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7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E2007-09EC-422C-8B89-2C19ED37C2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A7193-700D-4CEE-B736-B4C5141C0D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2A65F-CA17-4FB7-93DF-6995203D9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6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287F6-2E31-4787-9829-FD581621A9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8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2E5A4-D500-4E61-8115-0D37094F4A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2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88D7-42E9-4CF2-A653-1B7EEFFDF5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7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28316-22D6-4653-B517-9FA4B9EDA1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4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0C83A-250E-4C54-83A1-556FDF12AF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D054F9-1A66-4CA9-9D42-81A435D65F0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1628775"/>
            <a:ext cx="5761038" cy="3095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When were houses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 our locality built?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oldt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4703763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Ludlow-Hous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13100"/>
            <a:ext cx="3357562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ratford Upon Avon Feb 06 010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284538"/>
            <a:ext cx="2928937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10" descr="Stratford Upon Avon Feb 06 012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76250"/>
            <a:ext cx="3246438" cy="2435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3348038" y="3141663"/>
            <a:ext cx="1447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Tudor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victer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37084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38647573935566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23764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event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2320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pkwdfu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2201862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194468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Victorian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emidetached_v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984625" cy="36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a1_hou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439261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1655763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Victorian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5941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1930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1075"/>
            <a:ext cx="330041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8407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673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ingswood 010"/>
          <p:cNvPicPr>
            <a:picLocks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508500"/>
            <a:ext cx="32543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3851275" y="188913"/>
            <a:ext cx="1447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1930s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ous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3040062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010043_b4231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624262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U89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3762375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5508625" y="1052513"/>
            <a:ext cx="1663700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Modern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oldtud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3438" cy="321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386475739355665_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33375"/>
            <a:ext cx="3240088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9" descr="kingswood 01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81350"/>
            <a:ext cx="4500563" cy="3676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2" descr="house4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3825"/>
            <a:ext cx="4572000" cy="287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447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Tudor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292725" y="260350"/>
            <a:ext cx="1447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Victorian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323850" y="3357563"/>
            <a:ext cx="1447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1930s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5148263" y="4076700"/>
            <a:ext cx="1447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Modern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1280" grpId="0" animBg="1"/>
      <p:bldP spid="11281" grpId="0" animBg="1"/>
      <p:bldP spid="1128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Education</dc:creator>
  <cp:lastModifiedBy>Teacher E-Solutions</cp:lastModifiedBy>
  <cp:revision>8</cp:revision>
  <dcterms:created xsi:type="dcterms:W3CDTF">2006-02-20T09:59:36Z</dcterms:created>
  <dcterms:modified xsi:type="dcterms:W3CDTF">2019-01-18T17:27:51Z</dcterms:modified>
</cp:coreProperties>
</file>