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943D2C-2B64-4C2C-A310-2FD0538B793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7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5347B-47A6-4326-B7DC-BE90CBF1C82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645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2C4305-3741-47DE-B0DC-5BAA686D9AC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18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3938337-4DBA-4E16-95DC-143DA568011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3134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BB08CB2-044D-4C3A-BBA3-9774EF4938F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870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1E2007-09EC-422C-8B89-2C19ED37C2F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749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A7193-700D-4CEE-B736-B4C5141C0D9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51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2A65F-CA17-4FB7-93DF-6995203D962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464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C287F6-2E31-4787-9829-FD581621A97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286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12E5A4-D500-4E61-8115-0D37094F4A5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12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E88D7-42E9-4CF2-A653-1B7EEFFDF56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07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128316-22D6-4653-B517-9FA4B9EDA1E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549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00C83A-250E-4C54-83A1-556FDF12AF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62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C0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8D054F9-1A66-4CA9-9D42-81A435D65F0B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835150" y="1628775"/>
            <a:ext cx="5761038" cy="3095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When were houses</a:t>
            </a:r>
          </a:p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in our locality built?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oldtu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6038"/>
            <a:ext cx="4703763" cy="291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Ludlow-Houses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213100"/>
            <a:ext cx="3357562" cy="327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Stratford Upon Avon Feb 06 010"/>
          <p:cNvPicPr>
            <a:picLocks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3284538"/>
            <a:ext cx="2928937" cy="3273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4" name="Picture 10" descr="Stratford Upon Avon Feb 06 012"/>
          <p:cNvPicPr>
            <a:picLocks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5600" y="476250"/>
            <a:ext cx="3246438" cy="2435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57" name="WordArt 13"/>
          <p:cNvSpPr>
            <a:spLocks noChangeArrowheads="1" noChangeShapeType="1" noTextEdit="1"/>
          </p:cNvSpPr>
          <p:nvPr/>
        </p:nvSpPr>
        <p:spPr bwMode="auto">
          <a:xfrm>
            <a:off x="3348038" y="3141663"/>
            <a:ext cx="1447800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Tudor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victerr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549275"/>
            <a:ext cx="37084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386475739355665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357563"/>
            <a:ext cx="2376487" cy="302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events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213100"/>
            <a:ext cx="2232025" cy="31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1" name="Picture 19" descr="pkwdfuj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429000"/>
            <a:ext cx="2201862" cy="293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5" name="WordArt 23"/>
          <p:cNvSpPr>
            <a:spLocks noChangeArrowheads="1" noChangeShapeType="1" noTextEdit="1"/>
          </p:cNvSpPr>
          <p:nvPr/>
        </p:nvSpPr>
        <p:spPr bwMode="auto">
          <a:xfrm>
            <a:off x="539750" y="1052513"/>
            <a:ext cx="1944688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Victorian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semidetached_v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89138"/>
            <a:ext cx="3984625" cy="367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a1_hous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989138"/>
            <a:ext cx="4392612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4" name="WordArt 8"/>
          <p:cNvSpPr>
            <a:spLocks noChangeArrowheads="1" noChangeShapeType="1" noTextEdit="1"/>
          </p:cNvSpPr>
          <p:nvPr/>
        </p:nvSpPr>
        <p:spPr bwMode="auto">
          <a:xfrm>
            <a:off x="1476375" y="333375"/>
            <a:ext cx="1655763" cy="10080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Victorian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1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81075"/>
            <a:ext cx="3594100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1930_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981075"/>
            <a:ext cx="3300412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8407-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933825"/>
            <a:ext cx="3673475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kingswood 010"/>
          <p:cNvPicPr>
            <a:picLocks noChangeAspect="1" noChangeArrowheads="1"/>
          </p:cNvPicPr>
          <p:nvPr>
            <p:ph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4508500"/>
            <a:ext cx="3254375" cy="2171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32" name="WordArt 12"/>
          <p:cNvSpPr>
            <a:spLocks noChangeArrowheads="1" noChangeShapeType="1" noTextEdit="1"/>
          </p:cNvSpPr>
          <p:nvPr/>
        </p:nvSpPr>
        <p:spPr bwMode="auto">
          <a:xfrm>
            <a:off x="3851275" y="188913"/>
            <a:ext cx="1447800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1930s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hous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3040062" cy="227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010043_b42314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573463"/>
            <a:ext cx="3624262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HU89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284538"/>
            <a:ext cx="3762375" cy="282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8" name="WordArt 10"/>
          <p:cNvSpPr>
            <a:spLocks noChangeArrowheads="1" noChangeShapeType="1" noTextEdit="1"/>
          </p:cNvSpPr>
          <p:nvPr/>
        </p:nvSpPr>
        <p:spPr bwMode="auto">
          <a:xfrm>
            <a:off x="5508625" y="1052513"/>
            <a:ext cx="1663700" cy="936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Modern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oldtud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643438" cy="3213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0" name="Picture 6" descr="386475739355665_1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333375"/>
            <a:ext cx="3240088" cy="36718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3" name="Picture 9" descr="kingswood 010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181350"/>
            <a:ext cx="4500563" cy="3676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6" name="Picture 12" descr="house4"/>
          <p:cNvPicPr>
            <a:picLocks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3933825"/>
            <a:ext cx="4572000" cy="2876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9" name="WordArt 15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1447800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Tudor</a:t>
            </a:r>
          </a:p>
        </p:txBody>
      </p:sp>
      <p:sp>
        <p:nvSpPr>
          <p:cNvPr id="11280" name="WordArt 16"/>
          <p:cNvSpPr>
            <a:spLocks noChangeArrowheads="1" noChangeShapeType="1" noTextEdit="1"/>
          </p:cNvSpPr>
          <p:nvPr/>
        </p:nvSpPr>
        <p:spPr bwMode="auto">
          <a:xfrm>
            <a:off x="5292725" y="260350"/>
            <a:ext cx="1447800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Victorian</a:t>
            </a:r>
          </a:p>
        </p:txBody>
      </p:sp>
      <p:sp>
        <p:nvSpPr>
          <p:cNvPr id="11281" name="WordArt 17"/>
          <p:cNvSpPr>
            <a:spLocks noChangeArrowheads="1" noChangeShapeType="1" noTextEdit="1"/>
          </p:cNvSpPr>
          <p:nvPr/>
        </p:nvSpPr>
        <p:spPr bwMode="auto">
          <a:xfrm>
            <a:off x="323850" y="3357563"/>
            <a:ext cx="1447800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1930s</a:t>
            </a:r>
          </a:p>
        </p:txBody>
      </p:sp>
      <p:sp>
        <p:nvSpPr>
          <p:cNvPr id="11282" name="WordArt 18"/>
          <p:cNvSpPr>
            <a:spLocks noChangeArrowheads="1" noChangeShapeType="1" noTextEdit="1"/>
          </p:cNvSpPr>
          <p:nvPr/>
        </p:nvSpPr>
        <p:spPr bwMode="auto">
          <a:xfrm>
            <a:off x="5148263" y="4076700"/>
            <a:ext cx="1447800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Modern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9" grpId="0" animBg="1"/>
      <p:bldP spid="11280" grpId="0" animBg="1"/>
      <p:bldP spid="11281" grpId="0" animBg="1"/>
      <p:bldP spid="1128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17</Words>
  <Application>Microsoft Office PowerPoint</Application>
  <PresentationFormat>On-screen Show (4:3)</PresentationFormat>
  <Paragraphs>11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Gloucestershire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Education</dc:creator>
  <cp:lastModifiedBy>Teacher E-Solutions</cp:lastModifiedBy>
  <cp:revision>8</cp:revision>
  <dcterms:created xsi:type="dcterms:W3CDTF">2006-02-20T09:59:36Z</dcterms:created>
  <dcterms:modified xsi:type="dcterms:W3CDTF">2019-01-18T17:27:51Z</dcterms:modified>
</cp:coreProperties>
</file>