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  <a:srgbClr val="CC3399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28" autoAdjust="0"/>
  </p:normalViewPr>
  <p:slideViewPr>
    <p:cSldViewPr>
      <p:cViewPr varScale="1">
        <p:scale>
          <a:sx n="42" d="100"/>
          <a:sy n="42" d="100"/>
        </p:scale>
        <p:origin x="-6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GB"/>
              <a:t>C. Dhiman 2009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EFF7538-C42D-466F-B7BA-5992E714D4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11712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GB"/>
              <a:t>C. Dhiman 2009</a:t>
            </a: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F0F55D9-C47E-42E8-8613-12A657B442D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951519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1200"/>
              <a:t>C. Dhiman 2009</a:t>
            </a:r>
          </a:p>
        </p:txBody>
      </p:sp>
      <p:sp>
        <p:nvSpPr>
          <p:cNvPr id="1433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AD933CE-C94B-4031-B184-B1011BBA3D0E}" type="slidenum">
              <a:rPr lang="en-GB" sz="1200"/>
              <a:pPr eaLnBrk="1" hangingPunct="1"/>
              <a:t>1</a:t>
            </a:fld>
            <a:endParaRPr lang="en-GB" sz="1200"/>
          </a:p>
        </p:txBody>
      </p:sp>
      <p:sp>
        <p:nvSpPr>
          <p:cNvPr id="1434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4B1AB-5C1B-4AF2-A6B3-18267ED6AA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9286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4092B-B498-4FED-95C8-E4D5407D283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583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1124F-B0A6-4B43-A06E-6D23A3DC1F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044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74FE4-EB3C-4A31-BAE4-E85C3E1695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26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5A5C2-5F0E-4633-8F95-405E9F8912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305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3ED38-B752-4FF3-8EC6-6CD7566022B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115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6DE28B-D1B7-41B6-A4EF-3C407F1FB5B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5670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67D06-66FC-4F60-8AAC-4F9C488285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692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37ED2-1081-4307-A223-401D0A6F26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427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9B760-4B4A-4869-988D-CB793A60946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228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383198-DCF7-44DB-B97B-3D8AFADFBA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4522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ACAB99BE-2B58-4D60-9535-FB22B24FD2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1400"/>
              <a:t>Carl Dhiman 2009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847013" cy="1443038"/>
          </a:xfrm>
        </p:spPr>
        <p:txBody>
          <a:bodyPr/>
          <a:lstStyle/>
          <a:p>
            <a:pPr eaLnBrk="1" hangingPunct="1"/>
            <a:r>
              <a:rPr lang="en-GB" sz="5400" b="1" smtClean="0">
                <a:solidFill>
                  <a:srgbClr val="FFFF00"/>
                </a:solidFill>
              </a:rPr>
              <a:t>Houses in Gillingham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500438"/>
            <a:ext cx="6400800" cy="1752600"/>
          </a:xfrm>
        </p:spPr>
        <p:txBody>
          <a:bodyPr/>
          <a:lstStyle/>
          <a:p>
            <a:pPr eaLnBrk="1" hangingPunct="1"/>
            <a:r>
              <a:rPr lang="en-GB" smtClean="0"/>
              <a:t>How many different types of house can we identify?</a:t>
            </a:r>
          </a:p>
        </p:txBody>
      </p:sp>
      <p:pic>
        <p:nvPicPr>
          <p:cNvPr id="2" name="Picture 4" descr="2204_10921021_IMG_00_0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4652963"/>
            <a:ext cx="2232025" cy="167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Bungalo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338" y="287338"/>
            <a:ext cx="1908175" cy="142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double fronted detache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333375"/>
            <a:ext cx="2087562" cy="156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semi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260350"/>
            <a:ext cx="2233612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 descr="Victorian Terrac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652963"/>
            <a:ext cx="2233613" cy="167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9" descr="Brompton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4652963"/>
            <a:ext cx="2232025" cy="166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Which house is most like yours?</a:t>
            </a:r>
          </a:p>
        </p:txBody>
      </p:sp>
      <p:pic>
        <p:nvPicPr>
          <p:cNvPr id="12292" name="Picture 4" descr="Terrac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341438"/>
            <a:ext cx="3168650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detached pos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1341438"/>
            <a:ext cx="3168650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403350" y="3933825"/>
            <a:ext cx="6276975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GB" sz="4400"/>
              <a:t>Talk to your partner and </a:t>
            </a:r>
          </a:p>
          <a:p>
            <a:pPr algn="ctr" eaLnBrk="1" hangingPunct="1"/>
            <a:r>
              <a:rPr lang="en-GB" sz="4400"/>
              <a:t>compare these houses.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900113" y="5516563"/>
            <a:ext cx="76263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3200"/>
              <a:t>What are the similarities and differences?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6" grpId="0"/>
      <p:bldP spid="1229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Which house is most like yours?</a:t>
            </a:r>
          </a:p>
        </p:txBody>
      </p:sp>
      <p:pic>
        <p:nvPicPr>
          <p:cNvPr id="12291" name="Picture 3" descr="Terrac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341438"/>
            <a:ext cx="3168650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 descr="detached pos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1341438"/>
            <a:ext cx="3168650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 Box 8"/>
          <p:cNvSpPr txBox="1">
            <a:spLocks noChangeArrowheads="1"/>
          </p:cNvSpPr>
          <p:nvPr/>
        </p:nvSpPr>
        <p:spPr bwMode="auto">
          <a:xfrm>
            <a:off x="1600200" y="3783013"/>
            <a:ext cx="1185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/>
              <a:t>Features</a:t>
            </a:r>
          </a:p>
        </p:txBody>
      </p:sp>
      <p:sp>
        <p:nvSpPr>
          <p:cNvPr id="12294" name="Text Box 9"/>
          <p:cNvSpPr txBox="1">
            <a:spLocks noChangeArrowheads="1"/>
          </p:cNvSpPr>
          <p:nvPr/>
        </p:nvSpPr>
        <p:spPr bwMode="auto">
          <a:xfrm>
            <a:off x="6084888" y="3789363"/>
            <a:ext cx="1185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/>
              <a:t>Features</a:t>
            </a:r>
          </a:p>
        </p:txBody>
      </p:sp>
      <p:sp>
        <p:nvSpPr>
          <p:cNvPr id="12295" name="Line 10"/>
          <p:cNvSpPr>
            <a:spLocks noChangeShapeType="1"/>
          </p:cNvSpPr>
          <p:nvPr/>
        </p:nvSpPr>
        <p:spPr bwMode="auto">
          <a:xfrm>
            <a:off x="468313" y="4508500"/>
            <a:ext cx="32400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6" name="Line 11"/>
          <p:cNvSpPr>
            <a:spLocks noChangeShapeType="1"/>
          </p:cNvSpPr>
          <p:nvPr/>
        </p:nvSpPr>
        <p:spPr bwMode="auto">
          <a:xfrm>
            <a:off x="468313" y="5013325"/>
            <a:ext cx="32400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Line 12"/>
          <p:cNvSpPr>
            <a:spLocks noChangeShapeType="1"/>
          </p:cNvSpPr>
          <p:nvPr/>
        </p:nvSpPr>
        <p:spPr bwMode="auto">
          <a:xfrm>
            <a:off x="468313" y="5516563"/>
            <a:ext cx="32400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8" name="Line 13"/>
          <p:cNvSpPr>
            <a:spLocks noChangeShapeType="1"/>
          </p:cNvSpPr>
          <p:nvPr/>
        </p:nvSpPr>
        <p:spPr bwMode="auto">
          <a:xfrm>
            <a:off x="468313" y="6021388"/>
            <a:ext cx="32400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Line 14"/>
          <p:cNvSpPr>
            <a:spLocks noChangeShapeType="1"/>
          </p:cNvSpPr>
          <p:nvPr/>
        </p:nvSpPr>
        <p:spPr bwMode="auto">
          <a:xfrm>
            <a:off x="4932363" y="4508500"/>
            <a:ext cx="32400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0" name="Line 15"/>
          <p:cNvSpPr>
            <a:spLocks noChangeShapeType="1"/>
          </p:cNvSpPr>
          <p:nvPr/>
        </p:nvSpPr>
        <p:spPr bwMode="auto">
          <a:xfrm>
            <a:off x="4932363" y="5013325"/>
            <a:ext cx="32400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1" name="Line 16"/>
          <p:cNvSpPr>
            <a:spLocks noChangeShapeType="1"/>
          </p:cNvSpPr>
          <p:nvPr/>
        </p:nvSpPr>
        <p:spPr bwMode="auto">
          <a:xfrm>
            <a:off x="4932363" y="5516563"/>
            <a:ext cx="32400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2" name="Line 17"/>
          <p:cNvSpPr>
            <a:spLocks noChangeShapeType="1"/>
          </p:cNvSpPr>
          <p:nvPr/>
        </p:nvSpPr>
        <p:spPr bwMode="auto">
          <a:xfrm>
            <a:off x="4932363" y="6021388"/>
            <a:ext cx="32400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What type of house is this?</a:t>
            </a:r>
          </a:p>
        </p:txBody>
      </p:sp>
      <p:pic>
        <p:nvPicPr>
          <p:cNvPr id="3075" name="Picture 4" descr="double fronted detach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268413"/>
            <a:ext cx="5832475" cy="436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Detached</a:t>
            </a:r>
          </a:p>
        </p:txBody>
      </p:sp>
      <p:pic>
        <p:nvPicPr>
          <p:cNvPr id="4099" name="Picture 4" descr="double fronted detached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6050" y="3402013"/>
            <a:ext cx="1231900" cy="922337"/>
          </a:xfrm>
          <a:noFill/>
        </p:spPr>
      </p:pic>
      <p:pic>
        <p:nvPicPr>
          <p:cNvPr id="4100" name="Picture 5" descr="double fronted detach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268413"/>
            <a:ext cx="5832475" cy="436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2103438" y="5872163"/>
            <a:ext cx="5060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104" name="AutoShape 8"/>
          <p:cNvSpPr>
            <a:spLocks noChangeArrowheads="1"/>
          </p:cNvSpPr>
          <p:nvPr/>
        </p:nvSpPr>
        <p:spPr bwMode="auto">
          <a:xfrm>
            <a:off x="900113" y="2492375"/>
            <a:ext cx="1800225" cy="1081088"/>
          </a:xfrm>
          <a:prstGeom prst="rightArrow">
            <a:avLst>
              <a:gd name="adj1" fmla="val 50000"/>
              <a:gd name="adj2" fmla="val 4163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/>
              <a:t>Not joined</a:t>
            </a:r>
          </a:p>
        </p:txBody>
      </p:sp>
      <p:sp>
        <p:nvSpPr>
          <p:cNvPr id="4105" name="AutoShape 9"/>
          <p:cNvSpPr>
            <a:spLocks noChangeArrowheads="1"/>
          </p:cNvSpPr>
          <p:nvPr/>
        </p:nvSpPr>
        <p:spPr bwMode="auto">
          <a:xfrm>
            <a:off x="6372225" y="2133600"/>
            <a:ext cx="2447925" cy="1295400"/>
          </a:xfrm>
          <a:prstGeom prst="leftArrow">
            <a:avLst>
              <a:gd name="adj1" fmla="val 50000"/>
              <a:gd name="adj2" fmla="val 4724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/>
              <a:t>to another house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04" grpId="0" animBg="1"/>
      <p:bldP spid="410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How about this one?</a:t>
            </a:r>
          </a:p>
        </p:txBody>
      </p:sp>
      <p:pic>
        <p:nvPicPr>
          <p:cNvPr id="5124" name="Picture 4" descr="Victorian Terra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268413"/>
            <a:ext cx="6119813" cy="457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WordArt 5"/>
          <p:cNvSpPr>
            <a:spLocks noChangeArrowheads="1" noChangeShapeType="1" noTextEdit="1"/>
          </p:cNvSpPr>
          <p:nvPr/>
        </p:nvSpPr>
        <p:spPr bwMode="auto">
          <a:xfrm>
            <a:off x="1476375" y="2060575"/>
            <a:ext cx="3024188" cy="122396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 Black"/>
              </a:rPr>
              <a:t>Terraced</a:t>
            </a:r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179388" y="3789363"/>
            <a:ext cx="2736850" cy="1584325"/>
          </a:xfrm>
          <a:prstGeom prst="rightArrow">
            <a:avLst>
              <a:gd name="adj1" fmla="val 50000"/>
              <a:gd name="adj2" fmla="val 4318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/>
              <a:t>    Joined to other houses</a:t>
            </a: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6443663" y="2781300"/>
            <a:ext cx="2376487" cy="1655763"/>
          </a:xfrm>
          <a:prstGeom prst="leftArrow">
            <a:avLst>
              <a:gd name="adj1" fmla="val 50000"/>
              <a:gd name="adj2" fmla="val 358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/>
              <a:t>on </a:t>
            </a:r>
            <a:r>
              <a:rPr lang="en-GB" u="sng"/>
              <a:t>both </a:t>
            </a:r>
            <a:r>
              <a:rPr lang="en-GB"/>
              <a:t>sides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nimBg="1"/>
      <p:bldP spid="5126" grpId="0" animBg="1"/>
      <p:bldP spid="51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…and this one??</a:t>
            </a:r>
          </a:p>
        </p:txBody>
      </p:sp>
      <p:pic>
        <p:nvPicPr>
          <p:cNvPr id="6147" name="Picture 4" descr="sem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1557338"/>
            <a:ext cx="5400675" cy="404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250825" y="2420938"/>
            <a:ext cx="2881313" cy="1871662"/>
          </a:xfrm>
          <a:prstGeom prst="rightArrow">
            <a:avLst>
              <a:gd name="adj1" fmla="val 50000"/>
              <a:gd name="adj2" fmla="val 3848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400"/>
              <a:t>Not joined </a:t>
            </a:r>
          </a:p>
          <a:p>
            <a:pPr algn="ctr"/>
            <a:r>
              <a:rPr lang="en-GB" sz="2400"/>
              <a:t>on one side</a:t>
            </a:r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auto">
          <a:xfrm>
            <a:off x="5580063" y="1773238"/>
            <a:ext cx="3313112" cy="1584325"/>
          </a:xfrm>
          <a:prstGeom prst="leftArrow">
            <a:avLst>
              <a:gd name="adj1" fmla="val 50000"/>
              <a:gd name="adj2" fmla="val 5228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/>
              <a:t>joined on</a:t>
            </a:r>
          </a:p>
          <a:p>
            <a:pPr algn="ctr"/>
            <a:r>
              <a:rPr lang="en-GB"/>
              <a:t> the other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1547813" y="5734050"/>
            <a:ext cx="63373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GB"/>
              <a:t>This house is </a:t>
            </a:r>
            <a:r>
              <a:rPr lang="en-GB" sz="4000" b="1">
                <a:solidFill>
                  <a:srgbClr val="FF0000"/>
                </a:solidFill>
              </a:rPr>
              <a:t>semi - detached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animBg="1"/>
      <p:bldP spid="6152" grpId="0" animBg="1"/>
      <p:bldP spid="61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O.K. what about this one?</a:t>
            </a:r>
          </a:p>
        </p:txBody>
      </p:sp>
      <p:pic>
        <p:nvPicPr>
          <p:cNvPr id="7171" name="Picture 4" descr="2204_10921021_IMG_00_0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1268413"/>
            <a:ext cx="4967287" cy="371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179388" y="1844675"/>
            <a:ext cx="2592387" cy="1728788"/>
          </a:xfrm>
          <a:prstGeom prst="rightArrow">
            <a:avLst>
              <a:gd name="adj1" fmla="val 50000"/>
              <a:gd name="adj2" fmla="val 3748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/>
              <a:t>   Sandwiched between </a:t>
            </a:r>
          </a:p>
          <a:p>
            <a:pPr algn="ctr"/>
            <a:r>
              <a:rPr lang="en-GB"/>
              <a:t>other dwellings…</a:t>
            </a:r>
          </a:p>
        </p:txBody>
      </p:sp>
      <p:sp>
        <p:nvSpPr>
          <p:cNvPr id="8199" name="AutoShape 7"/>
          <p:cNvSpPr>
            <a:spLocks noChangeArrowheads="1"/>
          </p:cNvSpPr>
          <p:nvPr/>
        </p:nvSpPr>
        <p:spPr bwMode="auto">
          <a:xfrm>
            <a:off x="5867400" y="1916113"/>
            <a:ext cx="1944688" cy="863600"/>
          </a:xfrm>
          <a:prstGeom prst="leftArrow">
            <a:avLst>
              <a:gd name="adj1" fmla="val 50000"/>
              <a:gd name="adj2" fmla="val 5629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/>
              <a:t>one</a:t>
            </a:r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>
            <a:off x="6011863" y="2781300"/>
            <a:ext cx="2447925" cy="863600"/>
          </a:xfrm>
          <a:prstGeom prst="leftArrow">
            <a:avLst>
              <a:gd name="adj1" fmla="val 50000"/>
              <a:gd name="adj2" fmla="val 7086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/>
              <a:t>on top</a:t>
            </a:r>
          </a:p>
        </p:txBody>
      </p:sp>
      <p:sp>
        <p:nvSpPr>
          <p:cNvPr id="8204" name="AutoShape 12"/>
          <p:cNvSpPr>
            <a:spLocks noChangeArrowheads="1"/>
          </p:cNvSpPr>
          <p:nvPr/>
        </p:nvSpPr>
        <p:spPr bwMode="auto">
          <a:xfrm>
            <a:off x="6156325" y="3573463"/>
            <a:ext cx="2447925" cy="863600"/>
          </a:xfrm>
          <a:prstGeom prst="leftArrow">
            <a:avLst>
              <a:gd name="adj1" fmla="val 50000"/>
              <a:gd name="adj2" fmla="val 7086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/>
              <a:t>of another.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1979613" y="5229225"/>
            <a:ext cx="443865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/>
              <a:t>That’s right, it’s a block of </a:t>
            </a:r>
            <a:r>
              <a:rPr lang="en-GB" sz="4800">
                <a:solidFill>
                  <a:srgbClr val="FF0000"/>
                </a:solidFill>
              </a:rPr>
              <a:t>Flats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8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2" dur="500" fill="hold"/>
                                        <p:tgtEl>
                                          <p:spTgt spid="8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7" grpId="0" animBg="1"/>
      <p:bldP spid="8199" grpId="0" animBg="1"/>
      <p:bldP spid="8199" grpId="1" animBg="1"/>
      <p:bldP spid="8203" grpId="0" animBg="1"/>
      <p:bldP spid="8203" grpId="1" animBg="1"/>
      <p:bldP spid="8204" grpId="0" animBg="1"/>
      <p:bldP spid="820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333375"/>
            <a:ext cx="7129462" cy="1228725"/>
          </a:xfrm>
        </p:spPr>
        <p:txBody>
          <a:bodyPr/>
          <a:lstStyle/>
          <a:p>
            <a:pPr eaLnBrk="1" hangingPunct="1"/>
            <a:r>
              <a:rPr lang="en-GB" smtClean="0"/>
              <a:t>Hey, how do I get upstairs? </a:t>
            </a:r>
          </a:p>
        </p:txBody>
      </p:sp>
      <p:pic>
        <p:nvPicPr>
          <p:cNvPr id="8195" name="Picture 4" descr="Bungalo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700213"/>
            <a:ext cx="5256212" cy="393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5508625" y="2133600"/>
            <a:ext cx="3384550" cy="3024188"/>
          </a:xfrm>
          <a:prstGeom prst="leftArrow">
            <a:avLst>
              <a:gd name="adj1" fmla="val 50000"/>
              <a:gd name="adj2" fmla="val 2797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/>
              <a:t>You don’t. This type of </a:t>
            </a:r>
          </a:p>
          <a:p>
            <a:pPr algn="ctr"/>
            <a:r>
              <a:rPr lang="en-GB"/>
              <a:t>house </a:t>
            </a:r>
            <a:r>
              <a:rPr lang="en-GB" b="1" u="sng"/>
              <a:t>only</a:t>
            </a:r>
            <a:r>
              <a:rPr lang="en-GB"/>
              <a:t> has a </a:t>
            </a:r>
            <a:r>
              <a:rPr lang="en-GB" b="1" u="sng"/>
              <a:t>ground</a:t>
            </a:r>
          </a:p>
          <a:p>
            <a:pPr algn="ctr"/>
            <a:r>
              <a:rPr lang="en-GB" b="1" u="sng"/>
              <a:t>floor</a:t>
            </a:r>
            <a:r>
              <a:rPr lang="en-GB"/>
              <a:t>.</a:t>
            </a:r>
          </a:p>
          <a:p>
            <a:pPr algn="ctr"/>
            <a:endParaRPr lang="en-GB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716463" y="5734050"/>
            <a:ext cx="41640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4400"/>
              <a:t>It’s a bunga</a:t>
            </a:r>
            <a:r>
              <a:rPr lang="en-GB" sz="4400" b="1" u="sng"/>
              <a:t>low</a:t>
            </a:r>
            <a:r>
              <a:rPr lang="en-GB" sz="44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200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8" dur="2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8" grpId="1"/>
      <p:bldP spid="9218" grpId="2"/>
      <p:bldP spid="9221" grpId="0" animBg="1"/>
      <p:bldP spid="9221" grpId="1" animBg="1"/>
      <p:bldP spid="9223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What kind of house is this?</a:t>
            </a:r>
          </a:p>
        </p:txBody>
      </p:sp>
      <p:pic>
        <p:nvPicPr>
          <p:cNvPr id="10244" name="Picture 4" descr="Brompt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341438"/>
            <a:ext cx="5400675" cy="404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395288" y="1341438"/>
            <a:ext cx="3960812" cy="1368425"/>
          </a:xfrm>
          <a:prstGeom prst="rightArrow">
            <a:avLst>
              <a:gd name="adj1" fmla="val 50000"/>
              <a:gd name="adj2" fmla="val 7236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/>
              <a:t>It’s tall</a:t>
            </a:r>
          </a:p>
        </p:txBody>
      </p:sp>
      <p:sp>
        <p:nvSpPr>
          <p:cNvPr id="10246" name="AutoShape 6"/>
          <p:cNvSpPr>
            <a:spLocks noChangeArrowheads="1"/>
          </p:cNvSpPr>
          <p:nvPr/>
        </p:nvSpPr>
        <p:spPr bwMode="auto">
          <a:xfrm>
            <a:off x="395288" y="2781300"/>
            <a:ext cx="3960812" cy="1368425"/>
          </a:xfrm>
          <a:prstGeom prst="rightArrow">
            <a:avLst>
              <a:gd name="adj1" fmla="val 50000"/>
              <a:gd name="adj2" fmla="val 7236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/>
              <a:t>It’s wide</a:t>
            </a:r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>
            <a:off x="395288" y="4365625"/>
            <a:ext cx="3960812" cy="1368425"/>
          </a:xfrm>
          <a:prstGeom prst="rightArrow">
            <a:avLst>
              <a:gd name="adj1" fmla="val 50000"/>
              <a:gd name="adj2" fmla="val 7236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/>
              <a:t>It is quite old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5" grpId="0" animBg="1"/>
      <p:bldP spid="10245" grpId="1" animBg="1"/>
      <p:bldP spid="10246" grpId="0" animBg="1"/>
      <p:bldP spid="10246" grpId="1" animBg="1"/>
      <p:bldP spid="10247" grpId="0" animBg="1"/>
      <p:bldP spid="1024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What kind of house is this?</a:t>
            </a:r>
          </a:p>
        </p:txBody>
      </p:sp>
      <p:pic>
        <p:nvPicPr>
          <p:cNvPr id="10243" name="Picture 3" descr="Brompt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341438"/>
            <a:ext cx="5400675" cy="404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Text Box 7"/>
          <p:cNvSpPr txBox="1">
            <a:spLocks noChangeArrowheads="1"/>
          </p:cNvSpPr>
          <p:nvPr/>
        </p:nvSpPr>
        <p:spPr bwMode="auto">
          <a:xfrm>
            <a:off x="323850" y="5589588"/>
            <a:ext cx="83724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4400"/>
              <a:t>This is known as a </a:t>
            </a:r>
            <a:r>
              <a:rPr lang="en-GB" sz="4400" b="1"/>
              <a:t>Townhouse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181</Words>
  <Application>Microsoft Office PowerPoint</Application>
  <PresentationFormat>On-screen Show (4:3)</PresentationFormat>
  <Paragraphs>44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Arial</vt:lpstr>
      <vt:lpstr>Default Design</vt:lpstr>
      <vt:lpstr>Houses in Gillingham</vt:lpstr>
      <vt:lpstr>What type of house is this?</vt:lpstr>
      <vt:lpstr>Detached</vt:lpstr>
      <vt:lpstr>How about this one?</vt:lpstr>
      <vt:lpstr>…and this one??</vt:lpstr>
      <vt:lpstr>O.K. what about this one?</vt:lpstr>
      <vt:lpstr>Hey, how do I get upstairs? </vt:lpstr>
      <vt:lpstr>What kind of house is this?</vt:lpstr>
      <vt:lpstr>What kind of house is this?</vt:lpstr>
      <vt:lpstr>Which house is most like yours?</vt:lpstr>
      <vt:lpstr>Which house is most like yours?</vt:lpstr>
    </vt:vector>
  </TitlesOfParts>
  <Company>RM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Houses in Gillingham</dc:title>
  <dc:creator>Factory Install</dc:creator>
  <cp:lastModifiedBy>Teacher E-Solutions</cp:lastModifiedBy>
  <cp:revision>7</cp:revision>
  <dcterms:created xsi:type="dcterms:W3CDTF">2009-02-03T14:10:14Z</dcterms:created>
  <dcterms:modified xsi:type="dcterms:W3CDTF">2019-01-18T17:27:50Z</dcterms:modified>
</cp:coreProperties>
</file>