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33CF5-D36B-4350-9701-E25180496886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25797-AD6F-40E2-A64F-FC0A540C90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458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ED6D4-0964-42B7-B94F-B26AC09F9719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0F5E7-C05B-4CF1-821F-C6CBDE19E3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12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7067B-1F4C-4913-9EC3-342E4FA6A925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23631-FFE9-4827-A48A-26D34350AE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9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6231D-78DF-4B59-A34E-9F93BDC27781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C44EC-0106-46A5-AE14-2164886194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35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874B8-E20C-4A8E-9426-233B88D35DF6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64CEF-9E56-4F2D-97EF-922B1048C6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69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02692-063F-4B80-A24B-0D65EAD1FB24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6831B-6F35-4921-B486-12F477B946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30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95C61-AC2C-4103-ACC9-DB3FFCB48B89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E4D5F-286C-4265-AD8A-5C2644115C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7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1FCFD-BAAE-4422-85E0-A80FBF2622A6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ED771-B46C-4732-A03A-74B1FC7A1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35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8D6F-5FDF-490A-8C26-6E0D8DE67B48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3CD0A-F19B-4A96-B4FD-76AF8F2DCE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EDDBC-2F48-4C9E-98DC-A4A9A5633D49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5993B-FBAF-4C3D-B1B5-A1A4480521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95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02641-089C-487F-A507-C3FA73B90E28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76696-D17B-44E3-B440-DEAC6551E4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02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640644-F02C-49EA-8703-2413E3724E47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5FA1F7-1505-4ECA-8DA6-5358922B7A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3648" y="620688"/>
            <a:ext cx="625504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How do they move?</a:t>
            </a:r>
          </a:p>
        </p:txBody>
      </p:sp>
      <p:sp>
        <p:nvSpPr>
          <p:cNvPr id="2051" name="AutoShape 2" descr="data:image/jpeg;base64,/9j/4AAQSkZJRgABAQAAAQABAAD/2wCEAAkGBhQREBUUEhQWFBQUFRcXFhQUFxUVFhUVFhQVFBUYFhQXGyYeFxkjGhQVHy8gIycpLCwsFR4xNTAqNSYrLCkBCQoKDgwOGA8PGiwdHxwpKSkpKSkpKSkpKSkpKSkpKSkpKSwpLCkpLCwpKSksLCwpKSkpLCkpKSksKSksLCksLP/AABEIAOEA4QMBIgACEQEDEQH/xAAbAAEAAgMBAQAAAAAAAAAAAAAABQYBBAcCA//EAEEQAAIBAgMGAgcFBwIGAwAAAAECAAMRBAUhBhIxQVFhcYEHEyIyQpGhFFJicrEjM4KSssHRovAWQ1Nz4fEVJLP/xAAZAQEAAwEBAAAAAAAAAAAAAAAAAQIDBAX/xAAfEQADAAIDAQEBAQAAAAAAAAAAAQIDERIhMRNRBEH/2gAMAwEAAhEDEQA/AO4xEQBERAETyzgcdPGYWqDwIPgbwD3EwDMwBERAETF4vAMxEQBMTM+OLq7tN2GpVWIHgCYBDZ5trhsK/q3YtU4lKa77KDw3uAXzN5t5LtFRxQPqmNxxRgVcd7HiO4uJz/ZPKkq79Supd6l2ufvtqSe8sVHKPUVKdRNCHUeIYhSD2sZp8+tnP9ly4lyiImZ0CIiAImLwDAMxEQBERAEREAREQBOX7ZelNg7UMDYkXD4ggMAQdRSU6Nb7x06A8ZM+lTaFsPhRRpm1TEErccVpgD1hHQm4X+I9Jy/LMs4aSUtlKrR8qtOriG3q9R6pPN2ZvodJsYXKShvTJQ9UJU/NZesr2IZqe/wvynz/APh902tNVOznrK0fPZ/brEYchcSTWpc2OtVB1v8AGPHXvOmYXErUQOjBlYAqw4EGc1rZTpwkrsNjTSqth2PsPd07MNWA7Ea+IPWUqdG0XyL3KBtx6SPsznD4UB6499zqlLtb4nseHAXF+ktW02bfZcJWrDiiHdH4z7Kf6iJxLKsAXbeYlmY3ZjqSxNySepMqlstVcUe6uNxeIO9VxFVifxso8lWwHkJKZZmGMw5Bp16mnwuTUU+Ktf6WPeXXA7H0xhwxPtEX7TTXKR0mqjZzPK0ywbKbWjFgo4FOsouV5MPvITy6jlccRrLFOZ18K1B1rJo1M73iOa+BFx5zpNGqGUMODAEeBFxM6WjpiuSPc8sNJ6iVLlXw+SNhnO4u/TJJW3FQdbEduoktRw7OwLLuqpuAbXJ5eAklEtyetGXynlyEREqaiDEQCq7V5jW9dSw9JzRVwWeqou1r7oC9OpPHhPeS069F1D1Wqoxt+01YdCCdR4ScxuXJVsWGq+6w0I6+Wn0nqjhApvcsRwJtp8gJdNaMnN8tp9GzExAlDUzERAEREAREQDknpRJfMUXklBSPF3e/9I+U18qwnCTHpMwNsXRq8nplCe6NvD6P9J88qpcJtjObMW7AZtamFtqBafD7NvG/WYwVCStKlNupOCqbZGVMFpIc0dzFUGHH1qDyZgh+jGWyqmkgvU7+LpKOT757BPa/UD5zO3tHRg3s2PSRSLZbVtyakT4CqhMo2SYXQTrGYYJa1J6T+66lT5i1x35+U5tgMM1Cq1GpoyG3ZhyYdjxmUM6sy2i0YLeKhb6TfTCaT4ZewtJHfAE6W/w85p7ITOcOAhv0lgyemVw9IHiKSA+SASFrp9oqimPd4uei9PE8PnLKonPke2ehglqezMREzNxERAEREATBMzKd6R9sDgsOEpH9vWuE57ij3qluouAO57GAetr/AEj0MCTTANav/wBJTYLfUesf4fDU9pz7FekzMKx9h0oryCICf5nveV3B4Esd5rlmNyTqSTqSTzMsGDyYkXtLqTGr0fTC7c5kpv6/f7PTpkf6VBlw2f8ASgrEJi0FInQVUuaf8QOqeOo8JWaeWdpmrlNxwk8CqynYVe4uNQdQes9TnmwudtRqDC1Tem37on4G47n5Ty6Ed50OZs3T2IiIJExMxAInaXIhi6Bp8GHtI33XHC/Y3IPYmUTLXamxp1Buupsynkf8TqMjM32fpYmxcWcaCoujDseTDsZaXopU8kRmBrCSa1hIT/hvEUz7DJUHK5KHzGo+s+1PKsUdDuL33ifoBNfomcj/AJ3s2cwzEKp1n2yDLSt6tQWd+APFU42PcnU+U+mAyBUId2NRxwJFgp/Cv9zeSgEyqtnTjx8TMjc3yKniAN8WZfddfeX/ACOxm5icWtNS9RlRV1LMQqgdSToJWK/pRwKtYVHfulNyPmQL+Mqas+ibP4inoro46m6HzFjNqnk1ZvfdUH4LsfmbAT6ZTtlhcSQtOqN48EcFGPgG4+UmpbkzPhJ8MFgVpLuoLdTxJPUnnNiIlTQREQBERAEREAThe22LOJzOsT7tIikvYJx+bFj5zuk4PVof/bxF+P2it/8Aq9pKKX4beVYAEi86rl+XU1ogWHDjKFl2H4S1YSq27a+k6FOzhrJp9mpiMCN82nlsBJenh59Thpo0jFV2UvNMEV9pdGU3B6Eag/OdHy/FetpJU++qtbpcAkSqZvQ9kyf2YFsHR/J/czmtaZ6GF7RKRFpmZm4iJgmAZiYvMwDFotMxeAJ5drC50A4noJ6mhn9Mtha6r7xo1APE02A+sA47tFndTM8QTc+oVv2VPlYcHI5seN+XASXw2wtRaYcqLH5/KaWzuDBCkdp0LDVHdApOk6Jk4suTTKYdmwRwlx2Pzd2BoViWdBdWPFkvYg9wSNedx0M2/sAtNHL8NbGpbkr38LW/UiRkS10MGRt6LVERMDtEREAREQBERAE5LtVlvqMxqH4a1qqnx0YfzA/MTrUgdrNnftVIbthVpktTJ4d1PY6eBAMlFaW0VbLV4Sx4SnKnlmIKsUcFWU2ZToQehEtOCxAnTNHn5IZK00nphpPklcTWxuYhQdZDKTDIzO2J9ldWYhVHc6D/AH4y14TD+rRUHBVC/IWkJkeXM7+vqCwH7tTx103yOWmg8b9JYZhT2z0cc8UIiJU0PLtYXOnecwz/ANJVarVNPA2WmpI9cQGZ7c0U6Kvcgk8dJctvMQyZdXKmxKqlxyFSotMn5MZS9isClNwzLcW0FuB5aS0rZlkvijxl21GYIQWq+tHNaiIAfNACJ0TIs7XFUt9RukGzoTcq3TuOhkM+Vq7FgtgeU9ZBhvVYogcHpm/irC39Rl7jSMsWbk9ErtFn9PB0TVqXOu6qLbedzwUX8Cb8gDKjhtv8WzBjhkFM6hd594js50P8skPSFgTUbDMfcVnB/MwTd+isPOb+Ewu+ihrWUADS2kiJTXZbLlceEvlWaLiKYdLjkVPFWHEGbZEiMloCmap4Lca8BdQd4/K3ykZmfpOwNAlfXetYfDRU1P8AUPZ+so13o2l7SZHZls82Fqs9NS1BjfTU076kEfd6HykpluYIRxEi09MOEJ/dYgDqUp2+lS/0kplmf5di2shplz8Dp6tz4BgL+V5dW0ZXiVm5WzJeC+0x4KNT8ptZVl5S7v77/wCleQ/uZuUMKiD2FVfygCfW0q62WjEoMxEwTKmoJmpjM4oUf3talT/7lRE/qInM9t/SLVqVWw+CbcRTuvXX3nI0YU2+FR1GptpYcahhcl3jvG5J4sdSfEnUyynZSq0d8wWb0a37qrTqf9t0f+kmbYnCqWRWIYXDDgw0I8CNRLvsptdVR1oYpt5WNkqn3geSueYPC/G9r3voctETaZfoiJU0ExaZiAROb7N0sRqwKuOFRdG7A8mHYyFOzOJpn2HSoO5KHzGo+suESdkOU/SqU8oxR0O4vcsT+gkjgtmlU71VvWsNQCLID+XmfGTMyI22QpSMWmYiQWEREA0s5y4YjD1KR+NSAeh4qfIgHylMyOn6tilQbrqbMD1/weRl/tNTGZTTq2LrcjgwuGHmOXaWmuJnkx80ay1VC8Z5ymjvO1U8CN1O4vcn9B5T7UsipLxDN2ZiR8uEkLSavZniw8Oz54nDLUUq4DKeIMisZhqWFpPUqVHWlTF2ubgD5XJ5ddZNTlfpgzgvUpYRT7IAq1B1JJWmD4WY/LoJVb/w2aT9KttLtdWzBtxb0sMPcorpccmqEe+TxtwHjrNLCZT2m5luX8J0fZ7ZBGphn5zRL9Matt6RQKOUdp9HyQHlLzmGRLTay8J8Bl3aX49GP07NXZba6pQZaOJYvSNlWo2rUzwG8fiTx1HhOkgzmeOyq4OktWxOYGph9xjdqJ3LniVtdPpp/DMaWjpx3yLHK9t7mjYfL6zobOQEU8wahCXHQgEnxAlhlW9JWFL5e9vgem58A4v+sqanLMlywaaTqeW5LQGHGgLEanneUvJMPcCXHAUDadMztHBkvTNJcrF9BNTMcoBU6S208MJqZlRAUy1aMsdPZv7O4s1cNTZtWtuserKSpP0+sk5EbL0t3DJ3Lt5M7EfrJech6aEREEi8xeRG1W0aYHDmq43jfdRBxdzwHYcST0BnJMVmOMx7FqtR7cqaErTUdlHHxNzJS2VqkjuV4E45lVPEYY71Gq624qSWQ/mQ6H9e86bs3nv2qmSRu1ENnTkDyI/Cf7Ecoc6E2qJeIiQWEREAREQBERAE4xtzT3s2r35CkB4epQ/qTOzzmnpIyvcxdOuB7NVAjHo6XtfxU/6TJXpWvCKy7C8JcssxzKu6JXMrUaSzYOnOmVs8/I2jYKFzcz6jCTZo059d2WdaOdbIXGYXSeNjEtWrjlu0/nd5u5k4CmZ2SwhFN6h/5rXH5V0HzNzMch6GBMn58sVQWojIwurKVI6gix+k+sTE6jmTZc2Drere5W/7N+Try/iHAiWfL8QLSfxmCSqpWooZTyPXr2PeQrbJKp/Z1XQdGs4HgdD8yZpN6OfJh5G99oAEjKt8S/q093425KP8nlNuls4Pjqs46CyA+NtfkRJXD4dUUKoAA5CHf4RGDi+z6U6YUAAWAFgOgGk9REzOkREQDmfpQJqYvD0z7q02e34mbdJ+SfU9ZJbJBaSMCty3P+02tvsoLerxCi/qrq/5GIIbwB/qM85JYgTbHpnJn2vD7rlYNzbjPOSYf1WMsODowI/LYj/feTVwBPhlNHfqtV+EDdXuSfaI7C1vnLZHtGf86eyZmYic53iIiAIiIAiYZrSMobTYao+4lemzXtYMNT2PA+RgEpNHOcoTE0WpPwbgeasPdYdxN0GZgHLThKmEqerrC33XHuuOqn+3ESxYDGCWnF4JKqFaihlPJhfz7HvIGrsWoN6VR07N7Y+tjbzmk3owvFvw3KWKExXzBQOM1E2Yrf8AXW35Df8Aqm3htmEBvUZqp6Nov8o4+ZlnaM1/ORtHDti20uKQPtP978K9fHlLVTQBQALACwA4ADhCoALAWA4AaAeU9TJvZ0zKlCIiQWPNSoFBJNgBck8ABqSZyrN9usVjKpTCFqVG9lZR+1qd7n3R2GvC55S/7XqxwOICcTSb5W9r6XlH2PoGkQygXtbXw/8AMvM7Mst8UauDbHUmv9or7w5VHaoPNXuJfdmc/OIUpUAWqnvAcGHDeUH6jlPJwfrDvNxM+GCwe7i0K/de/wCW3+d2XqEkYYszqtFmiImJ2CIiAYZbyEqbLKGvRc07/DbeXyFwR85ORJ2Q0n6RNLIj/wAyoXHQDdB8dSfrJSnTCgACwGgA0A8p6iN7CSXgiIkEiIiAIiIBD7V4J6uEqIl7ta4HEqGBYea3FpD4HJaJpKN1QQtrKLEnuON5b58q1VUUu5CqoJZjYAAC5JJ4C0vNaMsmPnrszhUIRQ2pCgE9wBefWUHFeldN8jD4d6qj42b1QP5Rus1vECTmz+2lPEsEZGpVDwViCG/K44nsQDK6L7XhYoiJBYREQBERAEREA8sl9CLgyqNs2+HcmiN+mTot/aTtr7w+v6y2zF5KbXhWpVLTISjiKhFhSe/4huj5mb2AwJQlm1duJHADoP8AM21cHgQfC09SXTZWMcz4ZiIlTQRExeAZiQucbY4TCndrV0VvuAl380S5HnIZfSzgSbb1Xx9U9oBc4kTlO1WFxRtRrIzfc1V/5GsZLQBERAEREARPLtYXOlpz/MfSTVeoVwVJWRTb1tQMQ1tCVRSLL3J16SUtkNpenQpSvShVY4elSHCrVs/dUBYA9r2PlNnZ/bB6rCniaYRm0V0vuE8lIYkqTy1Mldpcl+00d0WDowdCeG8NLHsQSPlGtPsje10VTZ7JqIw5BS9QnRuk2sXkO6u8NGXUEcQQbgjwM2cqrin7NUbjDiG0/wDfjJNv2/sp7p95+QHY8zN21o4Urdktg6xemjHiyqT4kA/3n2nlEsLDgOE9TnPQEREAREQDSzTN6WGpmpXcIg5nmeQA4sewlMxHpdp71qOHq1F+8zLTv4D2j87HtKztdjHxuPcE/s6DGnTXkLGzt4lgfICWPA7F0hQD792IvbS0up2Y3k4kvlHpGoViFqK9BjwL2Kfzjh5gT3t3WqGjTp02KrVezspsd0LvWBHC8hG2eBXhJnZmlv03w1Uby091kPMKb2APYjTsbSajiRGTmtI08Ds4uGIq4e6WI0J94aXDW4g6y7CatHLwtrlmtwvbT5AX85tStNPwtjmpXZmIiVNROTbe+kWo9RsNg23UU7tSuvvMw4rTI4KOBYak3tbnddv83bDYCq6GztamhHENUO7cdwN4+U47lWXaCWS2UqtHwweUX1OpOpJ4k9SeZktQybtLzsls5Tdd59bcpv5rkqKfYE1Urejmq2uznxyTmNCNQRoQexly2R2uqI60MU28G0p1TxvyVzzvwDdeM9jLZHZllIKmRUE48vZ0sTMitmsea2Fps3vAbrd2U7pPnYHzkrMTrEREAjto6bNg66pfeNFwLcblTKfsbhtymQgFnAB05f7M6AZDf8PbjlqLbgJuVIuoP4bEEDtLxSXpjlh0ujQzDKgKenvabv5r+zbzk7m2ZphqL1anuoLm3Em9gAOpJAHjMUMBYhnbeI4C1gO9ushfSDhDUwgtwWqhb8uo/VlMU+TIxQ4nsrS7Z46sfWJTp06V7KpQv5F7i58LS6bPZ39oQ7y7lRLbyjhrwZb8jY+FpF5JhSaKofdGoHc6yRy7BhcQSvKmQfNlt+hlqhJFMeV1WibiImR1CIiAIiIBy3F5UaOOrKw952qKequd7TzJHlLXlmGFpL5tk1PEKA4sy+6495b9O3YyOo5JXp6K6MOrbyn5AGbRejly4XXhutSAE18hw/7SpU5GyDvYkn6kDyM+qZU7/vXFvupfX+I/4kpTpBQAosBoAOUrV76Jw4uHbPUzETM6RERAKV6WKROCToMQhPgUqL+rCUzKcNoJ1baHKRisNUonQuvsnow1U/MCczypSjFHG66EqyniCOI/326y8emOVdFlywMvA2kxToluM0cvk1QWdW9I860z5DCzQzHDixk0ZCZtXJ9hNWY2UdSZm66L45ezb2Np2w7dDVcjw9kfqDJ+auXYIUaSINd0cep4k+ZvNqcx6aEREEiIiAJ4q0wwKsLgixB5g8Z7iARNHIvV6U6hVeQIDW8Df9byQw+GCCw56kniT3n2iTtsqpS7QiIkFhERAExeZlH22x1WpiUwtOo1KmVDVGW4ZgxYAXGu6ApJsdbyUtsrT0tl3vAlBwOzr4Zi9Cq2mt9QH/MpNiJesLV30VrW3lBt0uLyXPErGRX4fWIiVNBERAExeQO1u1H2OmN1d+rUJFNNQLjizEfCNPG4HcQOE2hzBHBrJTYHUoF3Tun7rAn63kpNlXaXpfZXtoNlFxB9ZTISsBbe+FwOTgfrx8ZKHN6YoevZt2nu7xY8h0I630t1mvlO0lLEkqm8Dxs6shI6i/GOyXrwqqmthzatTZfxAbynwYafpN+ltCn3h8xLfaefUjoPkJdWzJ4ZZWkxlStpSRjf4iN1R/EZKZXkopnfc79QjjyUdFH95JgTMq6bLzCnwCIiVLiIiAIiIAiIgCIiAJ4qVAouSABqSdAAOp5T3I3aLAGvhqlNeLLbxsQSt+4BHnANbAbYYas+5TqXJNgSrhWP4XIsf7yblXwmVq1NV3fbChQN3dtbmdOXWWiWpJeGeO3XqEic2yQVnWopC1FFrngy8bHz5yWiVT0XaT6ZG08C5G626Bz3SSSPMC0kEWwsOAnqJLbfpWYU+CIiQXEREAqu2eUmo1Gra4p74bsH3TveAK/WbdDcKXJ3iRbqT0FucnjPnTwyqbhVB6gAH6S83paMcmJW9kTisl9ZhPUnQ3Ddrip6yxty5TYweAIZWYWK8yQSfZK8ux+kk4kcmXcJtP8ABERKlxERAEREAREQBERAEREAREQBMGIkMHluE9xEkIREQBERAEREAREQBERAEREAREQBERAEREAREQD/2Q=="/>
          <p:cNvSpPr>
            <a:spLocks noChangeAspect="1" noChangeArrowheads="1"/>
          </p:cNvSpPr>
          <p:nvPr/>
        </p:nvSpPr>
        <p:spPr bwMode="auto">
          <a:xfrm>
            <a:off x="63500" y="-1038225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52" name="AutoShape 4" descr="data:image/jpeg;base64,/9j/4AAQSkZJRgABAQAAAQABAAD/2wCEAAkGBhQREBUUEhQWFBQUFRcXFhQUFxUVFhUVFhQVFBUYFhQXGyYeFxkjGhQVHy8gIycpLCwsFR4xNTAqNSYrLCkBCQoKDgwOGA8PGiwdHxwpKSkpKSkpKSkpKSkpKSkpKSkpKSwpLCkpLCwpKSksLCwpKSkpLCkpKSksKSksLCksLP/AABEIAOEA4QMBIgACEQEDEQH/xAAbAAEAAgMBAQAAAAAAAAAAAAAABQYBBAcCA//EAEEQAAIBAgMGAgcFBwIGAwAAAAECAAMRBAUhBhIxQVFhcYEHEyIyQpGhFFJicrEjM4KSssHRovAWQ1Nz4fEVJLP/xAAZAQEAAwEBAAAAAAAAAAAAAAAAAQIDBAX/xAAfEQADAAIDAQEBAQAAAAAAAAAAAQIDERIhMRNRBEH/2gAMAwEAAhEDEQA/AO4xEQBERAETyzgcdPGYWqDwIPgbwD3EwDMwBERAETF4vAMxEQBMTM+OLq7tN2GpVWIHgCYBDZ5trhsK/q3YtU4lKa77KDw3uAXzN5t5LtFRxQPqmNxxRgVcd7HiO4uJz/ZPKkq79Supd6l2ufvtqSe8sVHKPUVKdRNCHUeIYhSD2sZp8+tnP9ly4lyiImZ0CIiAImLwDAMxEQBERAEREAREQBOX7ZelNg7UMDYkXD4ggMAQdRSU6Nb7x06A8ZM+lTaFsPhRRpm1TEErccVpgD1hHQm4X+I9Jy/LMs4aSUtlKrR8qtOriG3q9R6pPN2ZvodJsYXKShvTJQ9UJU/NZesr2IZqe/wvynz/APh902tNVOznrK0fPZ/brEYchcSTWpc2OtVB1v8AGPHXvOmYXErUQOjBlYAqw4EGc1rZTpwkrsNjTSqth2PsPd07MNWA7Ea+IPWUqdG0XyL3KBtx6SPsznD4UB6499zqlLtb4nseHAXF+ktW02bfZcJWrDiiHdH4z7Kf6iJxLKsAXbeYlmY3ZjqSxNySepMqlstVcUe6uNxeIO9VxFVifxso8lWwHkJKZZmGMw5Bp16mnwuTUU+Ktf6WPeXXA7H0xhwxPtEX7TTXKR0mqjZzPK0ywbKbWjFgo4FOsouV5MPvITy6jlccRrLFOZ18K1B1rJo1M73iOa+BFx5zpNGqGUMODAEeBFxM6WjpiuSPc8sNJ6iVLlXw+SNhnO4u/TJJW3FQdbEduoktRw7OwLLuqpuAbXJ5eAklEtyetGXynlyEREqaiDEQCq7V5jW9dSw9JzRVwWeqou1r7oC9OpPHhPeS069F1D1Wqoxt+01YdCCdR4ScxuXJVsWGq+6w0I6+Wn0nqjhApvcsRwJtp8gJdNaMnN8tp9GzExAlDUzERAEREAREQDknpRJfMUXklBSPF3e/9I+U18qwnCTHpMwNsXRq8nplCe6NvD6P9J88qpcJtjObMW7AZtamFtqBafD7NvG/WYwVCStKlNupOCqbZGVMFpIc0dzFUGHH1qDyZgh+jGWyqmkgvU7+LpKOT757BPa/UD5zO3tHRg3s2PSRSLZbVtyakT4CqhMo2SYXQTrGYYJa1J6T+66lT5i1x35+U5tgMM1Cq1GpoyG3ZhyYdjxmUM6sy2i0YLeKhb6TfTCaT4ZewtJHfAE6W/w85p7ITOcOAhv0lgyemVw9IHiKSA+SASFrp9oqimPd4uei9PE8PnLKonPke2ehglqezMREzNxERAEREATBMzKd6R9sDgsOEpH9vWuE57ij3qluouAO57GAetr/AEj0MCTTANav/wBJTYLfUesf4fDU9pz7FekzMKx9h0oryCICf5nveV3B4Esd5rlmNyTqSTqSTzMsGDyYkXtLqTGr0fTC7c5kpv6/f7PTpkf6VBlw2f8ASgrEJi0FInQVUuaf8QOqeOo8JWaeWdpmrlNxwk8CqynYVe4uNQdQes9TnmwudtRqDC1Tem37on4G47n5Ty6Ed50OZs3T2IiIJExMxAInaXIhi6Bp8GHtI33XHC/Y3IPYmUTLXamxp1Buupsynkf8TqMjM32fpYmxcWcaCoujDseTDsZaXopU8kRmBrCSa1hIT/hvEUz7DJUHK5KHzGo+s+1PKsUdDuL33ifoBNfomcj/AJ3s2cwzEKp1n2yDLSt6tQWd+APFU42PcnU+U+mAyBUId2NRxwJFgp/Cv9zeSgEyqtnTjx8TMjc3yKniAN8WZfddfeX/ACOxm5icWtNS9RlRV1LMQqgdSToJWK/pRwKtYVHfulNyPmQL+Mqas+ibP4inoro46m6HzFjNqnk1ZvfdUH4LsfmbAT6ZTtlhcSQtOqN48EcFGPgG4+UmpbkzPhJ8MFgVpLuoLdTxJPUnnNiIlTQREQBERAEREAThe22LOJzOsT7tIikvYJx+bFj5zuk4PVof/bxF+P2it/8Aq9pKKX4beVYAEi86rl+XU1ogWHDjKFl2H4S1YSq27a+k6FOzhrJp9mpiMCN82nlsBJenh59Thpo0jFV2UvNMEV9pdGU3B6Eag/OdHy/FetpJU++qtbpcAkSqZvQ9kyf2YFsHR/J/czmtaZ6GF7RKRFpmZm4iJgmAZiYvMwDFotMxeAJ5drC50A4noJ6mhn9Mtha6r7xo1APE02A+sA47tFndTM8QTc+oVv2VPlYcHI5seN+XASXw2wtRaYcqLH5/KaWzuDBCkdp0LDVHdApOk6Jk4suTTKYdmwRwlx2Pzd2BoViWdBdWPFkvYg9wSNedx0M2/sAtNHL8NbGpbkr38LW/UiRkS10MGRt6LVERMDtEREAREQBERAE5LtVlvqMxqH4a1qqnx0YfzA/MTrUgdrNnftVIbthVpktTJ4d1PY6eBAMlFaW0VbLV4Sx4SnKnlmIKsUcFWU2ZToQehEtOCxAnTNHn5IZK00nphpPklcTWxuYhQdZDKTDIzO2J9ldWYhVHc6D/AH4y14TD+rRUHBVC/IWkJkeXM7+vqCwH7tTx103yOWmg8b9JYZhT2z0cc8UIiJU0PLtYXOnecwz/ANJVarVNPA2WmpI9cQGZ7c0U6Kvcgk8dJctvMQyZdXKmxKqlxyFSotMn5MZS9isClNwzLcW0FuB5aS0rZlkvijxl21GYIQWq+tHNaiIAfNACJ0TIs7XFUt9RukGzoTcq3TuOhkM+Vq7FgtgeU9ZBhvVYogcHpm/irC39Rl7jSMsWbk9ErtFn9PB0TVqXOu6qLbedzwUX8Cb8gDKjhtv8WzBjhkFM6hd594js50P8skPSFgTUbDMfcVnB/MwTd+isPOb+Ewu+ihrWUADS2kiJTXZbLlceEvlWaLiKYdLjkVPFWHEGbZEiMloCmap4Lca8BdQd4/K3ykZmfpOwNAlfXetYfDRU1P8AUPZ+so13o2l7SZHZls82Fqs9NS1BjfTU076kEfd6HykpluYIRxEi09MOEJ/dYgDqUp2+lS/0kplmf5di2shplz8Dp6tz4BgL+V5dW0ZXiVm5WzJeC+0x4KNT8ptZVl5S7v77/wCleQ/uZuUMKiD2FVfygCfW0q62WjEoMxEwTKmoJmpjM4oUf3talT/7lRE/qInM9t/SLVqVWw+CbcRTuvXX3nI0YU2+FR1GptpYcahhcl3jvG5J4sdSfEnUyynZSq0d8wWb0a37qrTqf9t0f+kmbYnCqWRWIYXDDgw0I8CNRLvsptdVR1oYpt5WNkqn3geSueYPC/G9r3voctETaZfoiJU0ExaZiAROb7N0sRqwKuOFRdG7A8mHYyFOzOJpn2HSoO5KHzGo+suESdkOU/SqU8oxR0O4vcsT+gkjgtmlU71VvWsNQCLID+XmfGTMyI22QpSMWmYiQWEREA0s5y4YjD1KR+NSAeh4qfIgHylMyOn6tilQbrqbMD1/weRl/tNTGZTTq2LrcjgwuGHmOXaWmuJnkx80ay1VC8Z5ymjvO1U8CN1O4vcn9B5T7UsipLxDN2ZiR8uEkLSavZniw8Oz54nDLUUq4DKeIMisZhqWFpPUqVHWlTF2ubgD5XJ5ddZNTlfpgzgvUpYRT7IAq1B1JJWmD4WY/LoJVb/w2aT9KttLtdWzBtxb0sMPcorpccmqEe+TxtwHjrNLCZT2m5luX8J0fZ7ZBGphn5zRL9Matt6RQKOUdp9HyQHlLzmGRLTay8J8Bl3aX49GP07NXZba6pQZaOJYvSNlWo2rUzwG8fiTx1HhOkgzmeOyq4OktWxOYGph9xjdqJ3LniVtdPpp/DMaWjpx3yLHK9t7mjYfL6zobOQEU8wahCXHQgEnxAlhlW9JWFL5e9vgem58A4v+sqanLMlywaaTqeW5LQGHGgLEanneUvJMPcCXHAUDadMztHBkvTNJcrF9BNTMcoBU6S208MJqZlRAUy1aMsdPZv7O4s1cNTZtWtuserKSpP0+sk5EbL0t3DJ3Lt5M7EfrJech6aEREEi8xeRG1W0aYHDmq43jfdRBxdzwHYcST0BnJMVmOMx7FqtR7cqaErTUdlHHxNzJS2VqkjuV4E45lVPEYY71Gq624qSWQ/mQ6H9e86bs3nv2qmSRu1ENnTkDyI/Cf7Ecoc6E2qJeIiQWEREAREQBERAE4xtzT3s2r35CkB4epQ/qTOzzmnpIyvcxdOuB7NVAjHo6XtfxU/6TJXpWvCKy7C8JcssxzKu6JXMrUaSzYOnOmVs8/I2jYKFzcz6jCTZo059d2WdaOdbIXGYXSeNjEtWrjlu0/nd5u5k4CmZ2SwhFN6h/5rXH5V0HzNzMch6GBMn58sVQWojIwurKVI6gix+k+sTE6jmTZc2Drere5W/7N+Try/iHAiWfL8QLSfxmCSqpWooZTyPXr2PeQrbJKp/Z1XQdGs4HgdD8yZpN6OfJh5G99oAEjKt8S/q093425KP8nlNuls4Pjqs46CyA+NtfkRJXD4dUUKoAA5CHf4RGDi+z6U6YUAAWAFgOgGk9REzOkREQDmfpQJqYvD0z7q02e34mbdJ+SfU9ZJbJBaSMCty3P+02tvsoLerxCi/qrq/5GIIbwB/qM85JYgTbHpnJn2vD7rlYNzbjPOSYf1WMsODowI/LYj/feTVwBPhlNHfqtV+EDdXuSfaI7C1vnLZHtGf86eyZmYic53iIiAIiIAiYZrSMobTYao+4lemzXtYMNT2PA+RgEpNHOcoTE0WpPwbgeasPdYdxN0GZgHLThKmEqerrC33XHuuOqn+3ESxYDGCWnF4JKqFaihlPJhfz7HvIGrsWoN6VR07N7Y+tjbzmk3owvFvw3KWKExXzBQOM1E2Yrf8AXW35Df8Aqm3htmEBvUZqp6Nov8o4+ZlnaM1/ORtHDti20uKQPtP978K9fHlLVTQBQALACwA4ADhCoALAWA4AaAeU9TJvZ0zKlCIiQWPNSoFBJNgBck8ABqSZyrN9usVjKpTCFqVG9lZR+1qd7n3R2GvC55S/7XqxwOICcTSb5W9r6XlH2PoGkQygXtbXw/8AMvM7Mst8UauDbHUmv9or7w5VHaoPNXuJfdmc/OIUpUAWqnvAcGHDeUH6jlPJwfrDvNxM+GCwe7i0K/de/wCW3+d2XqEkYYszqtFmiImJ2CIiAYZbyEqbLKGvRc07/DbeXyFwR85ORJ2Q0n6RNLIj/wAyoXHQDdB8dSfrJSnTCgACwGgA0A8p6iN7CSXgiIkEiIiAIiIBD7V4J6uEqIl7ta4HEqGBYea3FpD4HJaJpKN1QQtrKLEnuON5b58q1VUUu5CqoJZjYAAC5JJ4C0vNaMsmPnrszhUIRQ2pCgE9wBefWUHFeldN8jD4d6qj42b1QP5Rus1vECTmz+2lPEsEZGpVDwViCG/K44nsQDK6L7XhYoiJBYREQBERAEREA8sl9CLgyqNs2+HcmiN+mTot/aTtr7w+v6y2zF5KbXhWpVLTISjiKhFhSe/4huj5mb2AwJQlm1duJHADoP8AM21cHgQfC09SXTZWMcz4ZiIlTQRExeAZiQucbY4TCndrV0VvuAl380S5HnIZfSzgSbb1Xx9U9oBc4kTlO1WFxRtRrIzfc1V/5GsZLQBERAEREARPLtYXOlpz/MfSTVeoVwVJWRTb1tQMQ1tCVRSLL3J16SUtkNpenQpSvShVY4elSHCrVs/dUBYA9r2PlNnZ/bB6rCniaYRm0V0vuE8lIYkqTy1Mldpcl+00d0WDowdCeG8NLHsQSPlGtPsje10VTZ7JqIw5BS9QnRuk2sXkO6u8NGXUEcQQbgjwM2cqrin7NUbjDiG0/wDfjJNv2/sp7p95+QHY8zN21o4Urdktg6xemjHiyqT4kA/3n2nlEsLDgOE9TnPQEREAREQDSzTN6WGpmpXcIg5nmeQA4sewlMxHpdp71qOHq1F+8zLTv4D2j87HtKztdjHxuPcE/s6DGnTXkLGzt4lgfICWPA7F0hQD792IvbS0up2Y3k4kvlHpGoViFqK9BjwL2Kfzjh5gT3t3WqGjTp02KrVezspsd0LvWBHC8hG2eBXhJnZmlv03w1Uby091kPMKb2APYjTsbSajiRGTmtI08Ds4uGIq4e6WI0J94aXDW4g6y7CatHLwtrlmtwvbT5AX85tStNPwtjmpXZmIiVNROTbe+kWo9RsNg23UU7tSuvvMw4rTI4KOBYak3tbnddv83bDYCq6GztamhHENUO7cdwN4+U47lWXaCWS2UqtHwweUX1OpOpJ4k9SeZktQybtLzsls5Tdd59bcpv5rkqKfYE1Urejmq2uznxyTmNCNQRoQexly2R2uqI60MU28G0p1TxvyVzzvwDdeM9jLZHZllIKmRUE48vZ0sTMitmsea2Fps3vAbrd2U7pPnYHzkrMTrEREAjto6bNg66pfeNFwLcblTKfsbhtymQgFnAB05f7M6AZDf8PbjlqLbgJuVIuoP4bEEDtLxSXpjlh0ujQzDKgKenvabv5r+zbzk7m2ZphqL1anuoLm3Em9gAOpJAHjMUMBYhnbeI4C1gO9ushfSDhDUwgtwWqhb8uo/VlMU+TIxQ4nsrS7Z46sfWJTp06V7KpQv5F7i58LS6bPZ39oQ7y7lRLbyjhrwZb8jY+FpF5JhSaKofdGoHc6yRy7BhcQSvKmQfNlt+hlqhJFMeV1WibiImR1CIiAIiIBy3F5UaOOrKw952qKequd7TzJHlLXlmGFpL5tk1PEKA4sy+6495b9O3YyOo5JXp6K6MOrbyn5AGbRejly4XXhutSAE18hw/7SpU5GyDvYkn6kDyM+qZU7/vXFvupfX+I/4kpTpBQAosBoAOUrV76Jw4uHbPUzETM6RERAKV6WKROCToMQhPgUqL+rCUzKcNoJ1baHKRisNUonQuvsnow1U/MCczypSjFHG66EqyniCOI/326y8emOVdFlywMvA2kxToluM0cvk1QWdW9I860z5DCzQzHDixk0ZCZtXJ9hNWY2UdSZm66L45ezb2Np2w7dDVcjw9kfqDJ+auXYIUaSINd0cep4k+ZvNqcx6aEREEiIiAJ4q0wwKsLgixB5g8Z7iARNHIvV6U6hVeQIDW8Df9byQw+GCCw56kniT3n2iTtsqpS7QiIkFhERAExeZlH22x1WpiUwtOo1KmVDVGW4ZgxYAXGu6ApJsdbyUtsrT0tl3vAlBwOzr4Zi9Cq2mt9QH/MpNiJesLV30VrW3lBt0uLyXPErGRX4fWIiVNBERAExeQO1u1H2OmN1d+rUJFNNQLjizEfCNPG4HcQOE2hzBHBrJTYHUoF3Tun7rAn63kpNlXaXpfZXtoNlFxB9ZTISsBbe+FwOTgfrx8ZKHN6YoevZt2nu7xY8h0I630t1mvlO0lLEkqm8Dxs6shI6i/GOyXrwqqmthzatTZfxAbynwYafpN+ltCn3h8xLfaefUjoPkJdWzJ4ZZWkxlStpSRjf4iN1R/EZKZXkopnfc79QjjyUdFH95JgTMq6bLzCnwCIiVLiIiAIiIAiIgCIiAJ4qVAouSABqSdAAOp5T3I3aLAGvhqlNeLLbxsQSt+4BHnANbAbYYas+5TqXJNgSrhWP4XIsf7yblXwmVq1NV3fbChQN3dtbmdOXWWiWpJeGeO3XqEic2yQVnWopC1FFrngy8bHz5yWiVT0XaT6ZG08C5G626Bz3SSSPMC0kEWwsOAnqJLbfpWYU+CIiQXEREAqu2eUmo1Gra4p74bsH3TveAK/WbdDcKXJ3iRbqT0FucnjPnTwyqbhVB6gAH6S83paMcmJW9kTisl9ZhPUnQ3Ddrip6yxty5TYweAIZWYWK8yQSfZK8ux+kk4kcmXcJtP8ABERKlxERAEREAREQBERAEREAREQBMGIkMHluE9xEkIREQBERAEREAREQBERAEREAREQBERAEREAREQD/2Q=="/>
          <p:cNvSpPr>
            <a:spLocks noChangeAspect="1" noChangeArrowheads="1"/>
          </p:cNvSpPr>
          <p:nvPr/>
        </p:nvSpPr>
        <p:spPr bwMode="auto">
          <a:xfrm>
            <a:off x="63500" y="-1038225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53" name="AutoShape 8" descr="data:image/jpeg;base64,/9j/4AAQSkZJRgABAQAAAQABAAD/2wCEAAkGBhQSEBQUEhQUFRQVFRQYFhUUFhYVFhgWFhUVFBQVFBQYHSYeFxkjGRQUHy8gIycpLCwsFR4xNTAqNSYrLCkBCQoKDgwOGg8PGiwkHyQqKTQpLCosLDApKiwpLCwsLCwsKS8sLiwpLCwsKSwsLCwsLCwsLCwpLCksLCksKSkpKf/AABEIAMsA+AMBIgACEQEDEQH/xAAcAAABBAMBAAAAAAAAAAAAAAAHAAQFBgEDCAL/xABHEAABAwEDBwgGCAQGAwEBAAABAAIDEQQFIQYHEjFBUXETImGBkaGxsjJCUnJzwRQjJCUzYqLRY8Lh8BU0NYKSswhT8RcW/8QAGwEAAgMBAQEAAAAAAAAAAAAAAwQCBQYAAQf/xAA3EQABAwIDBQYEBQQDAAAAAAABAAIDBBEFITESMkFRcSIzYYGRsRMUQqEjUsHR8AYVNEMkcvH/2gAMAwEAAhEDEQA/ADhVKq1Wi0tYKuIA6U2/xZmw1QXzxsNnOAUg0nRP6pKHtF9EamE9OtRs+Ub+HUkpcUp4+JPkiNgcVaSVrfaGjWQOtUyW95Ha3FN3TuO0lV8mON+hnqjClPEq4yXzEPW7MVpGUEZ1AnsCqYBTiKHpSL8aqDpYKfy7QrKL+ZuK9C/Y+nsVcLV4LVAYzU+HovPgMVqbfEZ9buWxt4Rn1gqmI3HUF7FmdtoOJTLMZqD9APqomBvNW5k7TqI7VsBVN5Rrdb+z916/xvRwbXrJTbMZt3jbdCo/Lk6K41SVQgyikL2iuBcBiN5VtBVnSVjKoEsBy5oMkZZqvSS0vtTQaFwruqtMl4tA2ngjunjbq4KIaSniSgrRlIBqHao+bKR51YKvkxanZoSeiK2B5VrLloktrG63BU6W9Hu1uKbmQlISY5+RnqUUUvMq6C94zWhrTcFkXtHvPYqjCw11rcQUr/fJuQXpp281aRecfteK9i3MPrBVIkrGkelTGOy8Wj7rz5cc1cmztOpw7QtgKpTZHdK3sL99OJTMeNk6x+hUTT+Kt6Sq7Lyc3XITwxWf/wCkcNx4/wBE2MYg+oEff2Ufl3cFZqrKYXVbjLHpEUNSOxJWkUglYHt0KARY2KjcpZq6LKHDnV2bRRQbSdhV6LK61olu6N2tjT1KkrcKfUSGQP8AKyYjnDW2sqg2Vw3rb9Kdt71Xc4V+PsVrjjgDQ10YcQ4VxLnDXwCY3Bl2JnCOVoY8mjSKlpJwA6CqeXDqmIE6jwKs2073RiQDIq36bdrW9i9MDD6tOspuJ1sjmG7sVbtOQCE4+jM6e1exYxsJ7lpbO1bGyt9qiI0g6gKGay+zNaKurTqCbutzR6LR14r1bKFvpA8FBWm+4WF7S6ro2lzmjEgD/wChEDXl1o2+gRI2F3in1vvl7WOLQSQMGjadgTGSaeSGoHJyOGp3qnaq3bM4X/qi63n5D91ss1hvG1Wd1o0uThAJBA0dIDWWgCpHSrGLD6h47Qt1/ZPCnMYBfZufH9lM2yzNMIZPKAcNJwNK03VUlk/ZBaWnkHNe1hDS4u207zRCG0Elx0naR36WkDwKKOZK0820s/NG7tBBVhFhTTlI4kchkFKrgMMBeDf2zVugyUPrPp0NHzKm4oxFHSpIaNZxOCcrBCtYaOKC/wAIWKzr5HP3lS7VNpSOc04E1Cw2Vw3q2SXfG7WxvYqrl88WOxOmiaA8OYACSW8441HCqz8mC1BeSxwJPkmBO22YXoW123HivJladbG9lENjnbMboxNEKOFSWE1aKkVodepXyyXi2WNkjcWPaHNNKVB24quqaWppTaUfqEZjmv3U9ZFGfVp1le/obNhK0MtLd3YtrbS3glQ6+qkQVubYRsJSNgI2ns/qssmb7S9GQbHIwawjRQuVq+j09InqC8OtTBqFeKxaNRxCibXb44ml0jw1raVO6poO9QAcTsxtz6XKmALXJTi9L/5KMvoTSmDRiamgTK23hM4RmJulpEF2lhRtKnXtURasuIR+G1zzvPNHfj3KKvPKu0gejyQIBHNOo6jU6h0q8psJqpQNpltd45W6DPJLPqI2k2PorZNZJDM1/KaLACCz2idp7lM2e5pXamHi7m+KELbykfI1z3udRzTiTvC6PhNWg7wPBPPwDZDfivvlwFvvxQm1m1fZHqo257sfFXScKH1RqrvqUlLJKzhhbCwMZoENzi43KSwsrBRlFBTO5JW8mj2YWeLiojNtYxLeUAdqaXP62tJHeR2J9nWf96P6I4/JX5plm0tgjvKAu1O0mdbmmneB2oH1LXMuKLL8n6I23lcbJMRzX79h4j5qr2uzujdR4oe49IKvaCeV+cKeS0yRsIEMby1oAxOiaFxPSaqtr8NjmG2zJ32PVUdCySZxaNAraHpparSNVeKHpziOhkbytdAtPogEk7MT0pn/APqcbpBylkbNGPVkeW47DzcO2qqYcHlLwHac0zLswu2XHNE+x3nZYxWedjPyg6T8N4FSOxU69pmutF4Pj9AsAacdTiymtSWT+eGxtHNu4RU1mMx0HEkAlQdstolNulGAkc0gHXRz9IDsV+ylZA2zUxQu23uNjw9wm+SVx/S7ZFD6pNX+43F37da6Ijs7WtDQAGgUA2ADCiEuZayVtM8nsxtaP9zq/wAqL6cYMkni0pdNscAPdc45YXULNbp4mijQ8lo/K7nAd6tuZaelqnb7UQPY7+qh86RH+Jy0Pqsr0ENTjNHPo3kB7UUg7KFQG8rea76G5/KEcklgLKOsikqDnokpd7R7UzO4OKvyGue5/wBns43yuPY3+qLCLvCi7RAW9odO0RMHrNjHW5x/ddY2e5IxZ44tEaLGNa3eKNAwXKpmDbfGSPQfCTwbolddROq0HeAo1DGvuHC4N1NpIAsqVeth5B7WucOfXQxoTTEim8VCbJhn2id9Gsz2kgtnOIwIqwmoP+1UeHLq0NAB0XUAGIxNBrJ3rNz/ANPvedqnItyPBNtqgB20RyVqjkBJJoGjfhVVCPLsGP6wAPrqbU4bCpS6so7owdOJ3v1nlWucwHbosBoB1JSmwl/xCJsrJ2zzGHsaTdWu5rwsssoj09N5qaMBLRoguOk8YDAakLL5fWO1EanWlo6gXn5BFUZwruYzRjeG4EBrYyKEjDADBCK3n6n3p3HsH9VssPgjjB2ByVLV/EaW7YIUxm5yfFqtbQ8VjjGm8bDjzWnifBWTPpcoNmhtDRR0b+TcRhVjxgDwcBTin+ZmxgWeaTa54bXoaK+JT/PAwG6pASPTjI4h1cEWR5M1kOEbIugbdspIFV1DYDWKP3GeULlm7iuobmk0rPCd8cflCnVbrVzRZ5T1JJJIoqSwVlYK5cgJnMkrek/QGDsjCqLZywtc00c1wII1gjEEKy5wnVvO1e9T9ICqs2rrQDqttALQN/6hG/JzO1ZZYR9IfyMoHO0hzXEbWuG/cg3O+rnHe4ntNU1hg0iBvICg7fer+VdoOIbWgGygwCIGF7bqt+JDh8hAB7X2spC/4dKMGmo+P9hR933cxx52lqJ1gAcTRbrBbnyVa/EcE5t9I4gBrkP6W/uU1FFst2nKnrqhtRN2Ba9kzdMDg3Bo1D5neVc4n/Zp8Nb4h2VVGi1jirtpfZ5OmVvgUpOb2V3hzbA28F5uPKqSwWqKVhOjUiRux7MKgjftHSF0b/ibOR5bSHJ6GnpbNGmlXsXL1osYkoC7RI2kFwx30xCs1oyzmNghsQPMiboueK1kAJ0AQdTQKYbaL0OAb4oFXQyT1JIGXNRt+3gZ7TLKdcjy7gD6I7KKXzcS6N6WfpLm9rD+yrOkpfJKXRt9lP8AGYO00+aENVcys/Ac0cj7LpALKwFlMLDJIVZ75v8AKt+IfKEVUIc9clbRZ27o3ntdT5I9OPxAoSbqCV4OraJez9IC6JzYZxYbVZI45ZGMtETQ17XkN0g0UD2111GvpXOdsk+umP5neNFqhiLju6d26nSufmUdoBYEcc7OWMU+hZoHNeGO05HtNRpUIaxp6yT1IbEprY4NCIVNSTU8NQW+M4roakR3BCs3YS6RjS052zusuKTnUC2aATeQ1KWmeHvLgrqkhfTwhjznnonVkNXs94eKkrc/6qPpdIfBRli9Nv8AeoVT61nmRD8rj2lP0I7J6rOY468rB4IzZp46Xc075JD3gfJV/Pheo5OCAHGrpXDoaNFteJPctuRWW9nsl20meA9jn6MbcXuBxFB24lDPKm+ZLXNJPJgXmgbsawei0dXiVzIyZS4qsBAaAoq7yunMl3VsVnP8JnlC5guw6101kc+tgsx/hM8F7U7gXv8AsKmUkkkiiJLBWVgrly52y7dW8bX8Rw7KBVuTZxU7lfJW3Wo75pPMoCfYl+K3EYtE0eAUzY7TDyBGgeVaHu0682gBwp2KmT3e15qxwadrXnCv5XaqcVP2Z1dIb2P8FBza09CB8PzKy2J3+ZyPAfqnd12F0bTpFmJrXSDvCqxlB+IG7GsaO0VPipC55AGUeNuHWo2/cZ38R4BNSC0WSrKY3n7XAfso+EHTYBtc3xCuz/8ALnpl8Gql2aM8tF77fEK5Sn6hvTI49wVTNqFrMNz2uo9lHvWHRgBew2rl6lbzOOpP08bTEXEc1V4nVytrWxsJFrZc7rWE9uuXRnhd7MsR7HtTILYHUodxB7MVXLUkXaQupWHBelpsr6sad4B7QtyYWCKSDGeJ9bfEN0Te95RmKB2duSt5H8sUfg4pmm30OTdQdkfUyne4+ZTt0wx8mauoanClRhgFBsxa4nePmn1jt2jgdRIx6dRBU2EA3KOWEtACsV5WPk36AIIDW4jVi0H5pqxmK2SPNarDHVVWStyxoAA5L07UU2anT3UaRvp41TUBcFz9VusP4nU49xUhbdbBuYO8phd8dZK7mOHbT90/tv4nBrQrmjFo/NYnGHE1VjwCZ2l5J0QadITeSQmMg6we3pXsnnE9K8OGDz0oMMznykcE3U0ccNKxwHayz53Wm7Tziulcgn1u6zfDHiVzVd3pFdH5un1uyz+6R2OKnUd2Oqqj3nkrMkkkkURJJJJcuXNWUuNqtBqMZpMNo59FDTDUpK+X1tEx3yyecqVyCuAWu3RscKsZV7/daRh1mg4VS/FbguEcO07QBWPI/Nbp2R089eUfG4wx6qVGDn9J2DpQ2/wnRcdLGhI4cdxXVQbQUCC+dPIGWKV1rsgcWOxkawYtO12jtarCnc1vZKw9ZJJO/bv/AOIfmGia3zBWTSHrNae6nyUjcbHzF2lo4UFdHGvTRbr5u4ho2ltdXs/0Trm7bLhIxy/DlAKrtkjo9vEKxSu+pYPzP+ShbO3njiph55jeLvkqeoFiFtsKO1GT4/omkgNcMCE5jgkLNIMcWjDSDXFvSdKlFd82+QItTvpFoFYWmjW/+xw11/KO8oyR2VrW6LWtDQKaIAApuouaXbNr5Jetqadk4dsbThx5Llyiy4YHgiRnUyKbDS1QNDWOIEjRqDjqcBsB1HpohzRCIsrmnnbPHttXSuTs2lZLO7fDEe1gUkoHIWbSu6yn+Cwdg0fkp5HGixUos9w8SsFAXOaS68rSRTmta3X/AAidSPRXO+ciet4Ww7tIdkbQm6bePRLycEOIR9X1/JErNhmoNtaLRai5lnrzGNwdLQ667G9Os7FUsisnDbbTBZxqe+rzuY0VeezxXVlksjY42sYA1jGhrQNQAFAFGQ2sEy51hYLmq/7tMFplip+HI5o4A83uombWIm53MlnCT6ZG2rXANlA2EYNfwIoOrpQz0gq92RWxpJmzRB/r1WJNSbqbiyemdA6YAcm2gJJFSTqAGtQxavAiuIccit1hdQnh8wndoNZD1eCaWduvqTstJkIGsuAw6qAK8pO6Cw+L/wCU7oExeCHGgJrqpq6zsXuSOjCjTkjmxhjiD7UwSSuFSx3oMr6tNp31Vdzm5Ass7PpFnGjHUCRmsNrqe3orgQhRuia87PFQmqJpmND9GoWXeOcV0PmwfW7IugyD9ZXPtjjpXie5H3NS77tZ78nmU6gfh+aDe8iuSSSSrkZJYKyvL9S5cuYbwP1snxH+Yom5krENG0y7dJjBwA0j3uQvtp+sf77vMUXsyjfscx3zfyNQWarWYkbUp8kRVhwWVgoyyaB+dKPkbxrHzNKKN3MAbjzmk0G3BNc3lhZbLYYrTV7TE8jEghwLcQR0EqUzzx0tsR3wDue/91GZqZaXpGPaZKP0F38qgJHB2RWk+BFJQ7RaL7PIcFN5Y5pYbPDJaYZXtEbdIxuAcDiBQOwI19KHsnoN/wB3yR7zjOpddp9wD9bUBZfRZ/u8VGVxJF1LBsoT1/RHbNk37rs/B/8A2OVqVZzcNpdlm9wntc4qzIg0VBU98/qfdQ2VthE1htDDtieRxaNJveAucdi6htjKxvG9rh2grmAhDkV5gruy9vT+fZHzNlLpXXZ+hrh2PcFaVS80klbsZ0SSj9VfmroiN0VJVC0zx4lYK5py8kraraf4kg7wF0sVy/ljNWS1u3yy/wDanKb6uiTfqOquP/j5dgMk8xHoNDGncXmp7mo4IT/+Pkf2Oc75WjsZ/VFhAl3kU6ptb4dKJ7TjVjh3FcoWy8Xta44aQIGrppqG1dazDmu4HwXIt7YcrTCjnedTiYHA3CLFLJGewSOiN+QGTrbbc8Rke9pkLtLRpSrXFooCN1FHX3mWkaK2aUSflko09Thh3Kw5kXVueHofKP1f1V9KXcxoJsjx108ZuHeq5xvfJaexlgtDQ0yYtAcHYNIBrTiF5uOLTtkQ3zMH6grtnlk+02Zu5jj2vp8lUsjW1vCz/Haex1VawjZh8lV1Urppi92psuhwmF/WETWaaJwqHxvHXQ076J8EnCqqxkjrlsNoaI35o31u+m6WT5FBa1MpI8bnu8xRkzOu+wv6JneVqs6nu0rHvq+JJJKsTSS1znmngfBbFptZ+rf7rvArl6NVzDaHc53vO8SjJmYb9hed8zu4AIMzazxPiUa8zrfu8/Gk+SCzVarFcqfzCvaSSwUZZRCHPYPr7Mf4b+5w/dVvNs+l6Wf3njtieprPJa9K3RsB9CIV6C9zj4BqrmQ76XlZT/GaO2rfmgneWsp2/wDBsfyn9UYM5zqXXP06A/W1AqU81nA+Yo5Z0z91y8Y/OEC5dTfd+ZXkmqhg/cnqfYLoPIJtLtsvwm9+KsCgsiR93WX4LPBTqMNFm5+9d1K8vGBXMd4R6M0rd0kg7HkLp0rm3KaPRttpG6aTvcT81CRXOCntPHgEU8zEtbC8ezM7va0ogIbZkpK2e0DdK09rP6IkqTdFW1wtUP6ry/UuVspXgicnGsju+RxXU87qNcdwPguUL9fWJx3ub3klO0+67+c1Xu3mo0ZhY6XY40pWd/cxiJaoGZKLRuln5pJT3gfJX9LybxRCvEvongfBcj3x6U/vP/7F1nb7QGRSPOprHE9QJXI9vkqx7vaNf+Tqo0Ojl6Efsxh+6I/iS+IRCKHmYk/dDPiy/wAqIRQH7xXFB3O86tviG6Eedyg83kdbys/vuPY1xUpnVkredPZiZ4E/NM82DK3lD0CQ/od+6s25QeSRPeeaOwSKQSKqk6uZb1bS0Sj+LJ5ii5mbP2OT4x8jUKL/AGaNstA3TS+cop5mXfZZvi/yNVnUd16JVm+iGkkkqxNJLRbfw3+67ylb1otv4b/cd5SuXo1XMEus8T4o0ZmpwbA5u1sz69YBCC0+s8T4q85pMpBBaXQvNGT0oTqEg1dow6ggNNitdiMZkpyBwsUbV5lkDQSSAACSTsAxKzVDjOplqI4jZYXVkeKSEeoza33j4IxNgsvBC6Z4Y1DPKm9/pNrmm2PedH3W81vcAs5IyUt1lO6eLzhRDk+uR+jaYDuljPY8IC2ZYBGWDQC32Rszqn7rl96PzBAyQ6uHzKOWdY/dknvx+ZAxx8F6/VV+D9wep9gui8jf9PsvwY/KFNKDyLfW77L8GPyqbKMNFmpu8d1PukSubb8dytqtTxq5SR3Vp6IR8yovcWayTSn1WHR6XHmtHaQuctM0PTr6sUOTkrvBoz2n9AilmOfzLUPzxn9LkUkJ8xr8bWPhHzosKbNFW4h/kO8vZNrzdSGQ7mP8pXKF8H6ke83wXVd9mlmm+FJ5SuVL4/BHFvgnoNxyr/raj9mZeDdENNjpa8dM/uFekIv/AB+v1rrNNZiRpMfyjRva4AO7CB2otlyWeO0VM5KpZ0r5+j3ZNQ86Uck3fV+DqcG6RXNN4uo3R349lKfNEfOxlg21WsRsNYbOCK1wc8+m4dAoAELbU8yOLtQ2V3bEy0bDPEr1mZXRmYj/AEhvxpf5UQyh3mIP3SPjS+DURCln7xXh1QOzov8AvOToZH5FnNOz7xZ0RyeA/daM5Tq3nP0Bg/QE7zSj7wHwpP5VZHKDySP+zzRsCRSCbXnbBFDJIcAxjnf8QSqrVOrnPKKbSttqIGHLSngNM60T8zH4E/xG+QISR2xxMhx+tPO6QXaZHbRFvMz+DaPiN8gVnP3Xolh3iI6SSSrEyktNr/Df7rvArctVoHMdwPguXo1XLto1n3j4rU2tVvtRo53vO8Sm5el1vFcbJnStjIeSLmvwoHuqHge8Naq9uvB0jqu244JqCn1kueWY8xpp7RwHaouc1ubigtjjiu5oATHSTu7a8ozRBJDmmgFTgQVYrDkgxuMri47m4Dt1lTtnszWCjGho6B470hLXsbkzP2QH1TRkM1Yc419xT3bIGHEOiJBFDTSQcKu2Un+Vdxb4qlPCNTTmdm07Ve4dGGREDmUcs1V5CW7mNrzonOYeo1b3EK5Fc+ZE5YOsExdQuifQSMGBw1Ob0hW/KbOi2SIts79DSFCaHlMdg2N4p4PAGap6rDpXTnYGROqZZ1cquXlbZITVsbqyEanSag2u5tT1noQ9tbxg1uoDXvO0/wB7l5L9dNvatTkM5m6v4IWwRhjUTcxjvrLUPyx+JReQezHv+vtI3xs8yMARmaLL4l/kO8vZMMoD9ktHwZfI5csXo4ckK7xSnBdS5Sf5O0fAl8jly3ebBybK4Y/y6k/BuOVb9QUdk3lJNYrS2aA0e3ZrDgdbXDaCije2fH6RByYifE5wo4NINa6xpawEJ7VKAKNw3n+q0WQ85QAAcEYsvqpy8LcxxxpT2Rq696g3vr0qQu64JpzSNhI36h1lW+6s3TW0Mz6n2W/MlBqKyKLfOfLiiRx2yCJuYZ4/wqlRXl5cNupqI6EdyQNs9BENAAg4V7yizFIHNBGIIrVI09YKlzrC1lGWMsseaA+cE1vK0+8PKE5zX2nQvKMH1mvb1ltR5U1y8/1G0/E+QUTddtdDKyRvpMc1w6jVaMN2o7eCqL2eT4rpND3PHlGIbILO0/WTmh3iNtC4niaBTsmXVnFmEzTpkt/Dbi4O9l2xtDvQNykvSW2Wt00xBrgGjU1o9Fg/vWSkIISXXPBPF7Qmlmj5rRtOPai/mdbSGf4jfIhRCxFnM/8AgT/Eb5Am6nu0rGbyIhJJJKrTqwtNqma1pLiAKHWehbiVS75nL5nV1NJAG6ir6+s+VjDrXJRoY9soIW1lXuA9t3iU+u/JaWShI0G73a+pusoiWqzsDqhra76CvavDLOTidSqHYqS3siy0rqwkdkKBu/JiJmzTdvdq/wCOpTbLL/8AE6bGAs6Kq5Kl8huSlXPLsyVoEI3L0GrbocF5cxC2rqCjMrIqWR/Fnih/IMR1K/ZVP+yOHS3xVBlOI6losNP4XmrWi3PNbHNFE2KctdpYAEk7AKlS13ZGyvoZDybenF3/AB2dadfMyIXebJl0jWDtFV4qTsOTUsg0iOTZr0n4YbSG6yrZc91QsLtCM1YdHlJMSTt0RsClHx6Vd3TqVdNiRB2WDzP7JGWs4NChrgsTIWl0LnHTwLzhUA+qNgROyMtpfAQ51S1xAqanRwI6qkql2WwlxDY2lx2BowCuWTNwvgLnyEVcAA0Y0xriV7QulfNt2JHElUtW8OBuc1IZRn7HaPgy+Ry5ZvxpMbKb/kug72tZle4OJ0akBuymrUqzPcFna7SbCwEbafLUm48eiYXM2T4JQUjiQ66Et0ZFTz400W+07AdW9XK6chIIqFw5R3Tg3s2q3R2cngt7bPRV1Ti8r8gbDw/dNNhAzKYRWKgoAGjcBQLa2yhPRH/epeXN/shVRnJ4o2yFrismCl7LfE7AA19QMACARQbN6jon7FuLlJkxYbhxHReFoOoQ/wAq5y+2TudSpfU01VoFERqRyiP2qb3io5i+pU5vCwnkPZZWTfd1K9l3SvIYvQGNNqm7uyUkfQyHkwdQPpng3Z19iFU1cNM3aldb39FKOJ8hs0KGaKkAdn7IkZA2uSyRPDmem4OoTQ0oB1JvZLnjhaeTADqem7nOrxPgE8s8ZDQCSTTFx1k7SsfiGPOlbswjZF9Tqf0Ct6ehDDd2ZRHgl0mhw2gHtSUdk7O50I0thoMKYDUsq3gk+JG1/MIThskhP7Q0ljtHXQ040wVLnsMjTVzHcaV7wrysUSlbQNqrXJFkSKUx8EODFjU9iyQiBNY2O9JrTxCYzZNwu1AtPQf3VNJgso3XA/ZNNq28Qqc2OpoKE0ro1GlQdHWEuSO49isMuR4FdAjEgkGorR2lQkHVXGijbfkxPRgZJMxrTU8m4OLtxJdjXE4asVE4YBvEjyv7X9ET5hpOSjwF5cxO54nA85pHEUJ6T0rTRUzxsuICMHXCZXnc3LxFhcW1oaih1cVBHIRgdz5XEbgAO9XEFNntqccEaKrljGy11gixzvaLNKh7usYikc2OIMY0DnnFzydx3a1I6NU8sd2vkPMaT+Y6h1qw2HJNoxlOkdwwb+5TcVLPVHaAy5lBlqGjNyrNmsD5DRjS479g4nYrBYcjxrmdX8rcB1narHFAGijQANwFF7V7TYXHHm/tH7JCSpc7TJabPZGxijGho3AUWLY8tjcW6w0kcU4WCFaFvZLRklr53VBdWuOs701dFUmqIctla70mtPEBMZ8noneqW+6VmJMElGbHA9ck82qbxCpuikGdCsc2SnsP/wCQ/ZRs+TkocCQ4tFOaw4GlTjqO0VH5Qk/7bO0/iAgcxn7IwmYeKj6LyWrdM2VgcXBj30wD2mOpxOJ68Pd6Vos5eWDlWNa/8jtJpG+mw9CFLRmNpftA28c/QqTX3tkvJH90Xpjar2QtkOCSJRLqiXxk3aXTSPEYcHOJGi4ajvrReLJko8N0rQ4RM6nOPADBEGR+H9+KZywh+sAgEEV3jUVoW/1BU7AjyAHEa/fJV/yMZcXJnd91RQirG0PtOxd27OpbxZRyhkpzi0NqdVK1wCfWS73SGjGlx37B1qx3fkw1uMvPO71R+6Rhp6ircXC+epP8zR3OZGLKvWG63ynmNr+Y4AKy3fk2xlC/nu6dQ4BS7IwBQCg3BewtBTYXFD2ndo+P7JR87nZDILyG7lhe0laWQFhZSWCvVySysLK5csJUWUly5eDGDrTSa54na2Dqw8E9WUN8TH7wB6r0EjRQk2TLfVc4ccVmyZMsaav556cB2bVNJJVuHUzXbQYL/wA4Inxn2tdeGRgCgAA3Be0kk6BZCSSSSXq5JJJJcuSSSSXLkliiykuXLw6MHXjxTOa5Yna2AdLcPBP0kN8TH7wB6r0OI0UFPks0+i4jiKplJk5K30dFw408Val5Kr5cKpn/AE26IoneOKpcl1y6uTdXhgpSwZMbZTX8o1dZVgSCHBg8ETto3d1/mak6oc4WC8xQBoo0AAbBgvdFlJW4AGQS6SSSS9XJJJJLly//2Q=="/>
          <p:cNvSpPr>
            <a:spLocks noChangeAspect="1" noChangeArrowheads="1"/>
          </p:cNvSpPr>
          <p:nvPr/>
        </p:nvSpPr>
        <p:spPr bwMode="auto">
          <a:xfrm>
            <a:off x="63500" y="-922338"/>
            <a:ext cx="2362200" cy="1933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2054" name="Picture 10" descr="http://aboutthetoys.com/images/sandwaTERWHE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276475"/>
            <a:ext cx="2087562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2" descr="http://t3.gstatic.com/images?q=tbn:ANd9GcTBQmRYCgF87BYt4fqnwAu3gins9kHw0X-MW5RXsTSlzlpwiWRx9ugCap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149725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4" descr="http://freehomeschooladvice.com/wp-content/uploads/2011/05/girl-blows-bubbl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700213"/>
            <a:ext cx="1998663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6" descr="http://ak6.picdn.net/shutterstock/videos/217666/preview/stock-footage-baby-s-washing-blowing-in-the-win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797425"/>
            <a:ext cx="29178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1472" y="620688"/>
            <a:ext cx="8379410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Not everything moves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because we push or pull it.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19672" y="2636912"/>
            <a:ext cx="5951822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Some things move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by themselves.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635273" y="4581128"/>
            <a:ext cx="792063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What makes them move?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" descr="http://aboutthetoys.com/images/sandwaTERWHE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052513"/>
            <a:ext cx="2447925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1560" y="4005064"/>
            <a:ext cx="7899470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The water and sand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PUSHED </a:t>
            </a:r>
            <a:r>
              <a:rPr lang="en-US" sz="5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  <a:cs typeface="+mn-cs"/>
              </a:rPr>
              <a:t>the wheel around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4003" y="548680"/>
            <a:ext cx="323575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Just like…</a:t>
            </a:r>
          </a:p>
        </p:txBody>
      </p:sp>
      <p:pic>
        <p:nvPicPr>
          <p:cNvPr id="14338" name="Picture 2" descr="http://s0.geograph.org.uk/photos/04/33/043368_45716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862138"/>
            <a:ext cx="5905500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4" descr="http://freehomeschooladvice.com/wp-content/uploads/2011/05/girl-blows-bubb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700213"/>
            <a:ext cx="1997075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6" descr="http://ak6.picdn.net/shutterstock/videos/217666/preview/stock-footage-baby-s-washing-blowing-in-the-wi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692150"/>
            <a:ext cx="2917825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2" descr="http://t3.gstatic.com/images?q=tbn:ANd9GcTBQmRYCgF87BYt4fqnwAu3gins9kHw0X-MW5RXsTSlzlpwiWRx9ugCap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55733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9144" y="4005064"/>
            <a:ext cx="6824304" cy="258532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The wind </a:t>
            </a: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PUSHED </a:t>
            </a:r>
            <a:r>
              <a:rPr lang="en-US" sz="5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  <a:cs typeface="+mn-cs"/>
              </a:rPr>
              <a:t>the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  <a:cs typeface="+mn-cs"/>
              </a:rPr>
              <a:t>bubbles, the windmill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  <a:cs typeface="+mn-cs"/>
              </a:rPr>
              <a:t>and the washing.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4003" y="548680"/>
            <a:ext cx="323575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Just like…</a:t>
            </a:r>
          </a:p>
        </p:txBody>
      </p:sp>
      <p:pic>
        <p:nvPicPr>
          <p:cNvPr id="17410" name="Picture 2" descr="http://upload.wikimedia.org/wikipedia/commons/0/0b/Pitstone-windmill.600p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276475"/>
            <a:ext cx="273685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http://homemadewindmill.org/wp-content/uploads/2011/05/Windmill-Energ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2349500"/>
            <a:ext cx="4535487" cy="340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52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Warren</dc:creator>
  <cp:lastModifiedBy>Teacher E-Solutions</cp:lastModifiedBy>
  <cp:revision>4</cp:revision>
  <dcterms:created xsi:type="dcterms:W3CDTF">2012-03-20T19:02:08Z</dcterms:created>
  <dcterms:modified xsi:type="dcterms:W3CDTF">2019-01-18T17:17:18Z</dcterms:modified>
</cp:coreProperties>
</file>