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30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AF1E2C2F-2CD0-4B77-993D-49D1E157672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179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AC3CBE-D0A9-4C41-8C09-A7939AA76229}" type="slidenum">
              <a:rPr lang="en-GB"/>
              <a:pPr/>
              <a:t>1</a:t>
            </a:fld>
            <a:endParaRPr lang="en-GB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C140DB-0B60-476A-B3DA-73A2D8682FEB}" type="slidenum">
              <a:rPr lang="en-GB"/>
              <a:pPr/>
              <a:t>2</a:t>
            </a:fld>
            <a:endParaRPr lang="en-GB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D18089-55C7-470D-B731-05DFF0261F01}" type="slidenum">
              <a:rPr lang="en-GB"/>
              <a:pPr/>
              <a:t>3</a:t>
            </a:fld>
            <a:endParaRPr lang="en-GB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7259CB-7E70-4DCC-BEAB-7D2BB2B600FA}" type="slidenum">
              <a:rPr lang="en-GB"/>
              <a:pPr/>
              <a:t>4</a:t>
            </a:fld>
            <a:endParaRPr lang="en-GB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C3BE4B-BE5E-463D-8C07-74CB3677598F}" type="slidenum">
              <a:rPr lang="en-GB"/>
              <a:pPr/>
              <a:t>5</a:t>
            </a:fld>
            <a:endParaRPr lang="en-GB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40963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40964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9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0966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40967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40968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40969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970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971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40972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40973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74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975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40976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77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978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40979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80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981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40982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83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984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40985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86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987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40988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89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990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40991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92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993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40994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95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996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40997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998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999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41000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01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02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41003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04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05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41006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07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08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41009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10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11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41012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13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14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41015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16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17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41018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19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20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41021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22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23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41024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25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26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41027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28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29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41030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31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32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41033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34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035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36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41037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41038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39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40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41041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42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43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41044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45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46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41047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48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49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41050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51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52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41053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54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55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41056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57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58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41059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60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61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41062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63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64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41065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66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067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41068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504 h 504"/>
                        <a:gd name="T2" fmla="*/ 864 w 2736"/>
                        <a:gd name="T3" fmla="*/ 168 h 504"/>
                        <a:gd name="T4" fmla="*/ 1776 w 2736"/>
                        <a:gd name="T5" fmla="*/ 24 h 504"/>
                        <a:gd name="T6" fmla="*/ 2736 w 2736"/>
                        <a:gd name="T7" fmla="*/ 24 h 504"/>
                        <a:gd name="T8" fmla="*/ 2720 w 2736"/>
                        <a:gd name="T9" fmla="*/ 103 h 504"/>
                        <a:gd name="T10" fmla="*/ 1764 w 2736"/>
                        <a:gd name="T11" fmla="*/ 103 h 504"/>
                        <a:gd name="T12" fmla="*/ 654 w 2736"/>
                        <a:gd name="T13" fmla="*/ 292 h 504"/>
                        <a:gd name="T14" fmla="*/ 0 w 2736"/>
                        <a:gd name="T15" fmla="*/ 504 h 50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069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5 w 1769"/>
                        <a:gd name="T1" fmla="*/ 8 h 791"/>
                        <a:gd name="T2" fmla="*/ 485 w 1769"/>
                        <a:gd name="T3" fmla="*/ 56 h 791"/>
                        <a:gd name="T4" fmla="*/ 1157 w 1769"/>
                        <a:gd name="T5" fmla="*/ 200 h 791"/>
                        <a:gd name="T6" fmla="*/ 1611 w 1769"/>
                        <a:gd name="T7" fmla="*/ 432 h 791"/>
                        <a:gd name="T8" fmla="*/ 1756 w 1769"/>
                        <a:gd name="T9" fmla="*/ 609 h 791"/>
                        <a:gd name="T10" fmla="*/ 1689 w 1769"/>
                        <a:gd name="T11" fmla="*/ 787 h 791"/>
                        <a:gd name="T12" fmla="*/ 1589 w 1769"/>
                        <a:gd name="T13" fmla="*/ 632 h 791"/>
                        <a:gd name="T14" fmla="*/ 1389 w 1769"/>
                        <a:gd name="T15" fmla="*/ 454 h 791"/>
                        <a:gd name="T16" fmla="*/ 1109 w 1769"/>
                        <a:gd name="T17" fmla="*/ 296 h 791"/>
                        <a:gd name="T18" fmla="*/ 581 w 1769"/>
                        <a:gd name="T19" fmla="*/ 152 h 791"/>
                        <a:gd name="T20" fmla="*/ 0 w 1769"/>
                        <a:gd name="T21" fmla="*/ 76 h 791"/>
                        <a:gd name="T22" fmla="*/ 5 w 1769"/>
                        <a:gd name="T23" fmla="*/ 8 h 79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41070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41071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41072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73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74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75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76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77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078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64 h 2368"/>
                      <a:gd name="T2" fmla="*/ 240 w 776"/>
                      <a:gd name="T3" fmla="*/ 16 h 2368"/>
                      <a:gd name="T4" fmla="*/ 96 w 776"/>
                      <a:gd name="T5" fmla="*/ 160 h 2368"/>
                      <a:gd name="T6" fmla="*/ 336 w 776"/>
                      <a:gd name="T7" fmla="*/ 160 h 2368"/>
                      <a:gd name="T8" fmla="*/ 192 w 776"/>
                      <a:gd name="T9" fmla="*/ 304 h 2368"/>
                      <a:gd name="T10" fmla="*/ 384 w 776"/>
                      <a:gd name="T11" fmla="*/ 352 h 2368"/>
                      <a:gd name="T12" fmla="*/ 288 w 776"/>
                      <a:gd name="T13" fmla="*/ 448 h 2368"/>
                      <a:gd name="T14" fmla="*/ 480 w 776"/>
                      <a:gd name="T15" fmla="*/ 496 h 2368"/>
                      <a:gd name="T16" fmla="*/ 384 w 776"/>
                      <a:gd name="T17" fmla="*/ 592 h 2368"/>
                      <a:gd name="T18" fmla="*/ 528 w 776"/>
                      <a:gd name="T19" fmla="*/ 640 h 2368"/>
                      <a:gd name="T20" fmla="*/ 480 w 776"/>
                      <a:gd name="T21" fmla="*/ 736 h 2368"/>
                      <a:gd name="T22" fmla="*/ 576 w 776"/>
                      <a:gd name="T23" fmla="*/ 832 h 2368"/>
                      <a:gd name="T24" fmla="*/ 576 w 776"/>
                      <a:gd name="T25" fmla="*/ 928 h 2368"/>
                      <a:gd name="T26" fmla="*/ 672 w 776"/>
                      <a:gd name="T27" fmla="*/ 1072 h 2368"/>
                      <a:gd name="T28" fmla="*/ 624 w 776"/>
                      <a:gd name="T29" fmla="*/ 1216 h 2368"/>
                      <a:gd name="T30" fmla="*/ 720 w 776"/>
                      <a:gd name="T31" fmla="*/ 1312 h 2368"/>
                      <a:gd name="T32" fmla="*/ 672 w 776"/>
                      <a:gd name="T33" fmla="*/ 1456 h 2368"/>
                      <a:gd name="T34" fmla="*/ 720 w 776"/>
                      <a:gd name="T35" fmla="*/ 1600 h 2368"/>
                      <a:gd name="T36" fmla="*/ 672 w 776"/>
                      <a:gd name="T37" fmla="*/ 1696 h 2368"/>
                      <a:gd name="T38" fmla="*/ 768 w 776"/>
                      <a:gd name="T39" fmla="*/ 1840 h 2368"/>
                      <a:gd name="T40" fmla="*/ 720 w 776"/>
                      <a:gd name="T41" fmla="*/ 1984 h 2368"/>
                      <a:gd name="T42" fmla="*/ 768 w 776"/>
                      <a:gd name="T43" fmla="*/ 2176 h 2368"/>
                      <a:gd name="T44" fmla="*/ 720 w 776"/>
                      <a:gd name="T45" fmla="*/ 2224 h 2368"/>
                      <a:gd name="T46" fmla="*/ 768 w 776"/>
                      <a:gd name="T47" fmla="*/ 2368 h 23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79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64 h 2368"/>
                    <a:gd name="T2" fmla="*/ 240 w 776"/>
                    <a:gd name="T3" fmla="*/ 16 h 2368"/>
                    <a:gd name="T4" fmla="*/ 96 w 776"/>
                    <a:gd name="T5" fmla="*/ 160 h 2368"/>
                    <a:gd name="T6" fmla="*/ 336 w 776"/>
                    <a:gd name="T7" fmla="*/ 160 h 2368"/>
                    <a:gd name="T8" fmla="*/ 192 w 776"/>
                    <a:gd name="T9" fmla="*/ 304 h 2368"/>
                    <a:gd name="T10" fmla="*/ 384 w 776"/>
                    <a:gd name="T11" fmla="*/ 352 h 2368"/>
                    <a:gd name="T12" fmla="*/ 288 w 776"/>
                    <a:gd name="T13" fmla="*/ 448 h 2368"/>
                    <a:gd name="T14" fmla="*/ 480 w 776"/>
                    <a:gd name="T15" fmla="*/ 496 h 2368"/>
                    <a:gd name="T16" fmla="*/ 384 w 776"/>
                    <a:gd name="T17" fmla="*/ 592 h 2368"/>
                    <a:gd name="T18" fmla="*/ 528 w 776"/>
                    <a:gd name="T19" fmla="*/ 640 h 2368"/>
                    <a:gd name="T20" fmla="*/ 480 w 776"/>
                    <a:gd name="T21" fmla="*/ 736 h 2368"/>
                    <a:gd name="T22" fmla="*/ 576 w 776"/>
                    <a:gd name="T23" fmla="*/ 832 h 2368"/>
                    <a:gd name="T24" fmla="*/ 576 w 776"/>
                    <a:gd name="T25" fmla="*/ 928 h 2368"/>
                    <a:gd name="T26" fmla="*/ 672 w 776"/>
                    <a:gd name="T27" fmla="*/ 1072 h 2368"/>
                    <a:gd name="T28" fmla="*/ 624 w 776"/>
                    <a:gd name="T29" fmla="*/ 1216 h 2368"/>
                    <a:gd name="T30" fmla="*/ 720 w 776"/>
                    <a:gd name="T31" fmla="*/ 1312 h 2368"/>
                    <a:gd name="T32" fmla="*/ 672 w 776"/>
                    <a:gd name="T33" fmla="*/ 1456 h 2368"/>
                    <a:gd name="T34" fmla="*/ 720 w 776"/>
                    <a:gd name="T35" fmla="*/ 1600 h 2368"/>
                    <a:gd name="T36" fmla="*/ 672 w 776"/>
                    <a:gd name="T37" fmla="*/ 1696 h 2368"/>
                    <a:gd name="T38" fmla="*/ 768 w 776"/>
                    <a:gd name="T39" fmla="*/ 1840 h 2368"/>
                    <a:gd name="T40" fmla="*/ 720 w 776"/>
                    <a:gd name="T41" fmla="*/ 1984 h 2368"/>
                    <a:gd name="T42" fmla="*/ 768 w 776"/>
                    <a:gd name="T43" fmla="*/ 2176 h 2368"/>
                    <a:gd name="T44" fmla="*/ 720 w 776"/>
                    <a:gd name="T45" fmla="*/ 2224 h 2368"/>
                    <a:gd name="T46" fmla="*/ 768 w 776"/>
                    <a:gd name="T47" fmla="*/ 2368 h 23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1080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41081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2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3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4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5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6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7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8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89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0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1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2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3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94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09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4109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41097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1098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1099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D16C7A2-9630-4E0D-8919-320E16F99CD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5" grpId="0"/>
      <p:bldP spid="41096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109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109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109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32BF5-8FD9-4A7B-93E7-7A2053C4838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360226"/>
      </p:ext>
    </p:extLst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4EDC5-33AE-46FA-9116-49FD31038E7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845749"/>
      </p:ext>
    </p:extLst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9EBFD8-4397-4A0E-8517-43A2F964FC9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752250"/>
      </p:ext>
    </p:extLst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7E1CC-9BBE-46C5-928A-3A9DDA3C262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345209"/>
      </p:ext>
    </p:extLst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3C9D10-B660-487A-AF82-F2BFEB50AD3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179644"/>
      </p:ext>
    </p:extLst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A2282-7593-4CBC-BFB6-1837D551C04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004784"/>
      </p:ext>
    </p:extLst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68730-94D3-4CBA-922C-BEE4EF5476F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281324"/>
      </p:ext>
    </p:extLst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077A3-6257-4A97-8384-B58ED556FC4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999306"/>
      </p:ext>
    </p:extLst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30952-4298-4E11-985F-E76979B68A1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3517"/>
      </p:ext>
    </p:extLst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988B6-A648-4045-8C5D-9BC4BB7BC25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277913"/>
      </p:ext>
    </p:extLst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39939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39940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1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942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39943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4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945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39946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47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948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39949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39950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51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9952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39953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39954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55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56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39957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58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59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39960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61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62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39963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64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65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39966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67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68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39969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70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71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39972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73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74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39975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76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77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39978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79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80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39981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82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83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39984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85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86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39987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88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89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39990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91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92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39993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94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95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39996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97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9998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39999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00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01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40002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03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04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40005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06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07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40008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09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10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40011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12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13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40014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15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0016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04 h 504"/>
                    <a:gd name="T2" fmla="*/ 864 w 2736"/>
                    <a:gd name="T3" fmla="*/ 168 h 504"/>
                    <a:gd name="T4" fmla="*/ 1776 w 2736"/>
                    <a:gd name="T5" fmla="*/ 24 h 504"/>
                    <a:gd name="T6" fmla="*/ 2736 w 2736"/>
                    <a:gd name="T7" fmla="*/ 24 h 504"/>
                    <a:gd name="T8" fmla="*/ 2720 w 2736"/>
                    <a:gd name="T9" fmla="*/ 103 h 504"/>
                    <a:gd name="T10" fmla="*/ 1764 w 2736"/>
                    <a:gd name="T11" fmla="*/ 103 h 504"/>
                    <a:gd name="T12" fmla="*/ 654 w 2736"/>
                    <a:gd name="T13" fmla="*/ 292 h 504"/>
                    <a:gd name="T14" fmla="*/ 0 w 2736"/>
                    <a:gd name="T15" fmla="*/ 504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17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5 w 1769"/>
                    <a:gd name="T1" fmla="*/ 8 h 791"/>
                    <a:gd name="T2" fmla="*/ 485 w 1769"/>
                    <a:gd name="T3" fmla="*/ 56 h 791"/>
                    <a:gd name="T4" fmla="*/ 1157 w 1769"/>
                    <a:gd name="T5" fmla="*/ 200 h 791"/>
                    <a:gd name="T6" fmla="*/ 1611 w 1769"/>
                    <a:gd name="T7" fmla="*/ 432 h 791"/>
                    <a:gd name="T8" fmla="*/ 1756 w 1769"/>
                    <a:gd name="T9" fmla="*/ 609 h 791"/>
                    <a:gd name="T10" fmla="*/ 1689 w 1769"/>
                    <a:gd name="T11" fmla="*/ 787 h 791"/>
                    <a:gd name="T12" fmla="*/ 1589 w 1769"/>
                    <a:gd name="T13" fmla="*/ 632 h 791"/>
                    <a:gd name="T14" fmla="*/ 1389 w 1769"/>
                    <a:gd name="T15" fmla="*/ 454 h 791"/>
                    <a:gd name="T16" fmla="*/ 1109 w 1769"/>
                    <a:gd name="T17" fmla="*/ 296 h 791"/>
                    <a:gd name="T18" fmla="*/ 581 w 1769"/>
                    <a:gd name="T19" fmla="*/ 152 h 791"/>
                    <a:gd name="T20" fmla="*/ 0 w 1769"/>
                    <a:gd name="T21" fmla="*/ 76 h 791"/>
                    <a:gd name="T22" fmla="*/ 5 w 1769"/>
                    <a:gd name="T23" fmla="*/ 8 h 7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40018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40019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20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21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4002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2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24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40025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26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27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4002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2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30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40031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32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33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4003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3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36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40037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38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39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4004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4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42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40043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44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45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4004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4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0048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40049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504 h 504"/>
                      <a:gd name="T2" fmla="*/ 864 w 2736"/>
                      <a:gd name="T3" fmla="*/ 168 h 504"/>
                      <a:gd name="T4" fmla="*/ 1776 w 2736"/>
                      <a:gd name="T5" fmla="*/ 24 h 504"/>
                      <a:gd name="T6" fmla="*/ 2736 w 2736"/>
                      <a:gd name="T7" fmla="*/ 24 h 504"/>
                      <a:gd name="T8" fmla="*/ 2720 w 2736"/>
                      <a:gd name="T9" fmla="*/ 103 h 504"/>
                      <a:gd name="T10" fmla="*/ 1764 w 2736"/>
                      <a:gd name="T11" fmla="*/ 103 h 504"/>
                      <a:gd name="T12" fmla="*/ 654 w 2736"/>
                      <a:gd name="T13" fmla="*/ 292 h 504"/>
                      <a:gd name="T14" fmla="*/ 0 w 2736"/>
                      <a:gd name="T15" fmla="*/ 504 h 5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050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5 w 1769"/>
                      <a:gd name="T1" fmla="*/ 8 h 791"/>
                      <a:gd name="T2" fmla="*/ 485 w 1769"/>
                      <a:gd name="T3" fmla="*/ 56 h 791"/>
                      <a:gd name="T4" fmla="*/ 1157 w 1769"/>
                      <a:gd name="T5" fmla="*/ 200 h 791"/>
                      <a:gd name="T6" fmla="*/ 1611 w 1769"/>
                      <a:gd name="T7" fmla="*/ 432 h 791"/>
                      <a:gd name="T8" fmla="*/ 1756 w 1769"/>
                      <a:gd name="T9" fmla="*/ 609 h 791"/>
                      <a:gd name="T10" fmla="*/ 1689 w 1769"/>
                      <a:gd name="T11" fmla="*/ 787 h 791"/>
                      <a:gd name="T12" fmla="*/ 1589 w 1769"/>
                      <a:gd name="T13" fmla="*/ 632 h 791"/>
                      <a:gd name="T14" fmla="*/ 1389 w 1769"/>
                      <a:gd name="T15" fmla="*/ 454 h 791"/>
                      <a:gd name="T16" fmla="*/ 1109 w 1769"/>
                      <a:gd name="T17" fmla="*/ 296 h 791"/>
                      <a:gd name="T18" fmla="*/ 581 w 1769"/>
                      <a:gd name="T19" fmla="*/ 152 h 791"/>
                      <a:gd name="T20" fmla="*/ 0 w 1769"/>
                      <a:gd name="T21" fmla="*/ 76 h 791"/>
                      <a:gd name="T22" fmla="*/ 5 w 1769"/>
                      <a:gd name="T23" fmla="*/ 8 h 79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0051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2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3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4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5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6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7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8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59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0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1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2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3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4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5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6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7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8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69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70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71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72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64 h 2368"/>
                  <a:gd name="T2" fmla="*/ 240 w 776"/>
                  <a:gd name="T3" fmla="*/ 16 h 2368"/>
                  <a:gd name="T4" fmla="*/ 96 w 776"/>
                  <a:gd name="T5" fmla="*/ 160 h 2368"/>
                  <a:gd name="T6" fmla="*/ 336 w 776"/>
                  <a:gd name="T7" fmla="*/ 160 h 2368"/>
                  <a:gd name="T8" fmla="*/ 192 w 776"/>
                  <a:gd name="T9" fmla="*/ 304 h 2368"/>
                  <a:gd name="T10" fmla="*/ 384 w 776"/>
                  <a:gd name="T11" fmla="*/ 352 h 2368"/>
                  <a:gd name="T12" fmla="*/ 288 w 776"/>
                  <a:gd name="T13" fmla="*/ 448 h 2368"/>
                  <a:gd name="T14" fmla="*/ 480 w 776"/>
                  <a:gd name="T15" fmla="*/ 496 h 2368"/>
                  <a:gd name="T16" fmla="*/ 384 w 776"/>
                  <a:gd name="T17" fmla="*/ 592 h 2368"/>
                  <a:gd name="T18" fmla="*/ 528 w 776"/>
                  <a:gd name="T19" fmla="*/ 640 h 2368"/>
                  <a:gd name="T20" fmla="*/ 480 w 776"/>
                  <a:gd name="T21" fmla="*/ 736 h 2368"/>
                  <a:gd name="T22" fmla="*/ 576 w 776"/>
                  <a:gd name="T23" fmla="*/ 832 h 2368"/>
                  <a:gd name="T24" fmla="*/ 576 w 776"/>
                  <a:gd name="T25" fmla="*/ 928 h 2368"/>
                  <a:gd name="T26" fmla="*/ 672 w 776"/>
                  <a:gd name="T27" fmla="*/ 1072 h 2368"/>
                  <a:gd name="T28" fmla="*/ 624 w 776"/>
                  <a:gd name="T29" fmla="*/ 1216 h 2368"/>
                  <a:gd name="T30" fmla="*/ 720 w 776"/>
                  <a:gd name="T31" fmla="*/ 1312 h 2368"/>
                  <a:gd name="T32" fmla="*/ 672 w 776"/>
                  <a:gd name="T33" fmla="*/ 1456 h 2368"/>
                  <a:gd name="T34" fmla="*/ 720 w 776"/>
                  <a:gd name="T35" fmla="*/ 1600 h 2368"/>
                  <a:gd name="T36" fmla="*/ 672 w 776"/>
                  <a:gd name="T37" fmla="*/ 1696 h 2368"/>
                  <a:gd name="T38" fmla="*/ 768 w 776"/>
                  <a:gd name="T39" fmla="*/ 1840 h 2368"/>
                  <a:gd name="T40" fmla="*/ 720 w 776"/>
                  <a:gd name="T41" fmla="*/ 1984 h 2368"/>
                  <a:gd name="T42" fmla="*/ 768 w 776"/>
                  <a:gd name="T43" fmla="*/ 2176 h 2368"/>
                  <a:gd name="T44" fmla="*/ 720 w 776"/>
                  <a:gd name="T45" fmla="*/ 2224 h 2368"/>
                  <a:gd name="T46" fmla="*/ 768 w 776"/>
                  <a:gd name="T47" fmla="*/ 2368 h 2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0073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074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007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4007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4007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72377F4-9D86-428C-80FE-C4B41BA1B308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0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73" grpId="0"/>
      <p:bldP spid="40074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07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07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07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07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07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0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If sentences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Using commas correctly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Subordinate and main clauses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If sentences are made up of a main clause and a subordinate clause.</a:t>
            </a:r>
          </a:p>
          <a:p>
            <a:r>
              <a:rPr lang="en-GB"/>
              <a:t>The main clause can make sense on its own.</a:t>
            </a:r>
          </a:p>
          <a:p>
            <a:r>
              <a:rPr lang="en-GB"/>
              <a:t>The subordinate clause does not make sense on its own.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 b="1" i="1" u="sng"/>
              <a:t>You can go to the shops</a:t>
            </a:r>
            <a:r>
              <a:rPr lang="en-GB" sz="2800"/>
              <a:t> if you are good.</a:t>
            </a:r>
          </a:p>
          <a:p>
            <a:pPr>
              <a:lnSpc>
                <a:spcPct val="80000"/>
              </a:lnSpc>
            </a:pPr>
            <a:r>
              <a:rPr lang="en-GB" sz="2800"/>
              <a:t>Can you spot the main clause?</a:t>
            </a:r>
          </a:p>
          <a:p>
            <a:pPr>
              <a:lnSpc>
                <a:spcPct val="80000"/>
              </a:lnSpc>
            </a:pPr>
            <a:r>
              <a:rPr lang="en-GB" sz="2800"/>
              <a:t>If the subordinate clause is at the start of the sentence, we use a comma after the last word.</a:t>
            </a:r>
          </a:p>
          <a:p>
            <a:pPr>
              <a:lnSpc>
                <a:spcPct val="80000"/>
              </a:lnSpc>
            </a:pPr>
            <a:r>
              <a:rPr lang="en-GB" sz="2800"/>
              <a:t>If you are good, </a:t>
            </a:r>
            <a:r>
              <a:rPr lang="en-GB" sz="2800" b="1" i="1" u="sng"/>
              <a:t>you can go to the shops</a:t>
            </a:r>
            <a:r>
              <a:rPr lang="en-GB" sz="2800" u="sng"/>
              <a:t>.</a:t>
            </a:r>
          </a:p>
          <a:p>
            <a:pPr>
              <a:lnSpc>
                <a:spcPct val="80000"/>
              </a:lnSpc>
            </a:pPr>
            <a:r>
              <a:rPr lang="en-GB" sz="2800"/>
              <a:t>What has happened to the sentence above?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Make your own if sentences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800"/>
              <a:t>You can have a pudding if you finish your main course.</a:t>
            </a:r>
          </a:p>
          <a:p>
            <a:pPr>
              <a:lnSpc>
                <a:spcPct val="80000"/>
              </a:lnSpc>
            </a:pPr>
            <a:r>
              <a:rPr lang="en-GB" sz="2800"/>
              <a:t>You will get a good job if you work well at school.</a:t>
            </a:r>
          </a:p>
          <a:p>
            <a:pPr>
              <a:lnSpc>
                <a:spcPct val="80000"/>
              </a:lnSpc>
            </a:pPr>
            <a:r>
              <a:rPr lang="en-GB" sz="2800"/>
              <a:t>Remember to eat a balanced diet if you want to be healthy.</a:t>
            </a:r>
          </a:p>
          <a:p>
            <a:pPr>
              <a:lnSpc>
                <a:spcPct val="80000"/>
              </a:lnSpc>
            </a:pPr>
            <a:r>
              <a:rPr lang="en-GB" sz="2800"/>
              <a:t>Come to Alton Towers if you are bored!</a:t>
            </a:r>
          </a:p>
          <a:p>
            <a:pPr>
              <a:lnSpc>
                <a:spcPct val="80000"/>
              </a:lnSpc>
            </a:pPr>
            <a:r>
              <a:rPr lang="en-GB" sz="2800"/>
              <a:t>Visit our website if you need more information.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Over to you!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Now make up your own sentence with </a:t>
            </a:r>
            <a:r>
              <a:rPr lang="en-GB" sz="2800" i="1"/>
              <a:t>if </a:t>
            </a:r>
            <a:r>
              <a:rPr lang="en-GB" sz="2800"/>
              <a:t>in the middle of the sentence.</a:t>
            </a:r>
          </a:p>
          <a:p>
            <a:r>
              <a:rPr lang="en-GB" sz="2800"/>
              <a:t>Now move </a:t>
            </a:r>
            <a:r>
              <a:rPr lang="en-GB" sz="2800" i="1"/>
              <a:t>if</a:t>
            </a:r>
            <a:r>
              <a:rPr lang="en-GB" sz="2800"/>
              <a:t> to the beginning of the sentence and see what happens.</a:t>
            </a:r>
          </a:p>
          <a:p>
            <a:r>
              <a:rPr lang="en-GB" sz="2800"/>
              <a:t>Remember to only use a comma if you start the sentence with ‘if’.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18</TotalTime>
  <Words>217</Words>
  <Application>Microsoft Office PowerPoint</Application>
  <PresentationFormat>On-screen Show (4:3)</PresentationFormat>
  <Paragraphs>26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Times New Roman</vt:lpstr>
      <vt:lpstr>Wingdings</vt:lpstr>
      <vt:lpstr>Fireworks</vt:lpstr>
      <vt:lpstr>If sentences</vt:lpstr>
      <vt:lpstr>Subordinate and main clauses</vt:lpstr>
      <vt:lpstr>PowerPoint Presentation</vt:lpstr>
      <vt:lpstr>Make your own if sentences</vt:lpstr>
      <vt:lpstr>Over to you!</vt:lpstr>
    </vt:vector>
  </TitlesOfParts>
  <Company>INDEX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sentences</dc:title>
  <dc:creator>Chace School</dc:creator>
  <cp:lastModifiedBy>Teacher E-Solutions</cp:lastModifiedBy>
  <cp:revision>4</cp:revision>
  <dcterms:created xsi:type="dcterms:W3CDTF">2006-05-07T13:35:05Z</dcterms:created>
  <dcterms:modified xsi:type="dcterms:W3CDTF">2019-01-18T16:51:33Z</dcterms:modified>
</cp:coreProperties>
</file>