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0" r:id="rId1"/>
  </p:sldMasterIdLst>
  <p:sldIdLst>
    <p:sldId id="257"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58" r:id="rId18"/>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Comic Sans MS" pitchFamily="66" charset="0"/>
        <a:ea typeface="+mn-ea"/>
        <a:cs typeface="+mn-cs"/>
      </a:defRPr>
    </a:lvl1pPr>
    <a:lvl2pPr marL="457200" algn="l" rtl="0" eaLnBrk="0" fontAlgn="base" hangingPunct="0">
      <a:spcBef>
        <a:spcPct val="0"/>
      </a:spcBef>
      <a:spcAft>
        <a:spcPct val="0"/>
      </a:spcAft>
      <a:defRPr kern="1200">
        <a:solidFill>
          <a:schemeClr val="tx1"/>
        </a:solidFill>
        <a:latin typeface="Comic Sans MS" pitchFamily="66" charset="0"/>
        <a:ea typeface="+mn-ea"/>
        <a:cs typeface="+mn-cs"/>
      </a:defRPr>
    </a:lvl2pPr>
    <a:lvl3pPr marL="914400" algn="l" rtl="0" eaLnBrk="0" fontAlgn="base" hangingPunct="0">
      <a:spcBef>
        <a:spcPct val="0"/>
      </a:spcBef>
      <a:spcAft>
        <a:spcPct val="0"/>
      </a:spcAft>
      <a:defRPr kern="1200">
        <a:solidFill>
          <a:schemeClr val="tx1"/>
        </a:solidFill>
        <a:latin typeface="Comic Sans MS" pitchFamily="66" charset="0"/>
        <a:ea typeface="+mn-ea"/>
        <a:cs typeface="+mn-cs"/>
      </a:defRPr>
    </a:lvl3pPr>
    <a:lvl4pPr marL="1371600" algn="l" rtl="0" eaLnBrk="0" fontAlgn="base" hangingPunct="0">
      <a:spcBef>
        <a:spcPct val="0"/>
      </a:spcBef>
      <a:spcAft>
        <a:spcPct val="0"/>
      </a:spcAft>
      <a:defRPr kern="1200">
        <a:solidFill>
          <a:schemeClr val="tx1"/>
        </a:solidFill>
        <a:latin typeface="Comic Sans MS" pitchFamily="66" charset="0"/>
        <a:ea typeface="+mn-ea"/>
        <a:cs typeface="+mn-cs"/>
      </a:defRPr>
    </a:lvl4pPr>
    <a:lvl5pPr marL="1828800" algn="l" rtl="0" eaLnBrk="0" fontAlgn="base" hangingPunct="0">
      <a:spcBef>
        <a:spcPct val="0"/>
      </a:spcBef>
      <a:spcAft>
        <a:spcPct val="0"/>
      </a:spcAft>
      <a:defRPr kern="1200">
        <a:solidFill>
          <a:schemeClr val="tx1"/>
        </a:solidFill>
        <a:latin typeface="Comic Sans MS" pitchFamily="66" charset="0"/>
        <a:ea typeface="+mn-ea"/>
        <a:cs typeface="+mn-cs"/>
      </a:defRPr>
    </a:lvl5pPr>
    <a:lvl6pPr marL="2286000" algn="l" defTabSz="914400" rtl="0" eaLnBrk="1" latinLnBrk="0" hangingPunct="1">
      <a:defRPr kern="1200">
        <a:solidFill>
          <a:schemeClr val="tx1"/>
        </a:solidFill>
        <a:latin typeface="Comic Sans MS" pitchFamily="66" charset="0"/>
        <a:ea typeface="+mn-ea"/>
        <a:cs typeface="+mn-cs"/>
      </a:defRPr>
    </a:lvl6pPr>
    <a:lvl7pPr marL="2743200" algn="l" defTabSz="914400" rtl="0" eaLnBrk="1" latinLnBrk="0" hangingPunct="1">
      <a:defRPr kern="1200">
        <a:solidFill>
          <a:schemeClr val="tx1"/>
        </a:solidFill>
        <a:latin typeface="Comic Sans MS" pitchFamily="66" charset="0"/>
        <a:ea typeface="+mn-ea"/>
        <a:cs typeface="+mn-cs"/>
      </a:defRPr>
    </a:lvl7pPr>
    <a:lvl8pPr marL="3200400" algn="l" defTabSz="914400" rtl="0" eaLnBrk="1" latinLnBrk="0" hangingPunct="1">
      <a:defRPr kern="1200">
        <a:solidFill>
          <a:schemeClr val="tx1"/>
        </a:solidFill>
        <a:latin typeface="Comic Sans MS" pitchFamily="66" charset="0"/>
        <a:ea typeface="+mn-ea"/>
        <a:cs typeface="+mn-cs"/>
      </a:defRPr>
    </a:lvl8pPr>
    <a:lvl9pPr marL="3657600" algn="l" defTabSz="914400" rtl="0" eaLnBrk="1" latinLnBrk="0" hangingPunct="1">
      <a:defRPr kern="1200">
        <a:solidFill>
          <a:schemeClr val="tx1"/>
        </a:solidFill>
        <a:latin typeface="Comic Sans MS" pitchFamily="66"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1" d="100"/>
          <a:sy n="41" d="100"/>
        </p:scale>
        <p:origin x="-672" y="-77"/>
      </p:cViewPr>
      <p:guideLst>
        <p:guide orient="horz" pos="2160"/>
        <p:guide pos="2880"/>
      </p:guideLst>
    </p:cSldViewPr>
  </p:slideViewPr>
  <p:notesTextViewPr>
    <p:cViewPr>
      <p:scale>
        <a:sx n="100" d="100"/>
        <a:sy n="100" d="100"/>
      </p:scale>
      <p:origin x="0" y="0"/>
    </p:cViewPr>
  </p:notesTextViewPr>
  <p:sorterViewPr>
    <p:cViewPr>
      <p:scale>
        <a:sx n="66" d="100"/>
        <a:sy n="66" d="100"/>
      </p:scale>
      <p:origin x="0" y="84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2"/>
          <p:cNvSpPr>
            <a:spLocks/>
          </p:cNvSpPr>
          <p:nvPr/>
        </p:nvSpPr>
        <p:spPr bwMode="blackWhite">
          <a:xfrm>
            <a:off x="20638" y="12700"/>
            <a:ext cx="8896350" cy="6780213"/>
          </a:xfrm>
          <a:custGeom>
            <a:avLst/>
            <a:gdLst/>
            <a:ahLst/>
            <a:cxnLst>
              <a:cxn ang="0">
                <a:pos x="2822" y="0"/>
              </a:cxn>
              <a:cxn ang="0">
                <a:pos x="0" y="975"/>
              </a:cxn>
              <a:cxn ang="0">
                <a:pos x="2169" y="3619"/>
              </a:cxn>
              <a:cxn ang="0">
                <a:pos x="3985" y="1125"/>
              </a:cxn>
              <a:cxn ang="0">
                <a:pos x="2822" y="0"/>
              </a:cxn>
              <a:cxn ang="0">
                <a:pos x="2822" y="0"/>
              </a:cxn>
            </a:cxnLst>
            <a:rect l="0" t="0" r="r" b="b"/>
            <a:pathLst>
              <a:path w="3985" h="3619">
                <a:moveTo>
                  <a:pt x="2822" y="0"/>
                </a:moveTo>
                <a:lnTo>
                  <a:pt x="0" y="975"/>
                </a:lnTo>
                <a:lnTo>
                  <a:pt x="2169" y="3619"/>
                </a:lnTo>
                <a:lnTo>
                  <a:pt x="3985" y="1125"/>
                </a:lnTo>
                <a:lnTo>
                  <a:pt x="2822" y="0"/>
                </a:lnTo>
                <a:lnTo>
                  <a:pt x="2822" y="0"/>
                </a:lnTo>
                <a:close/>
              </a:path>
            </a:pathLst>
          </a:custGeom>
          <a:solidFill>
            <a:schemeClr val="accent1"/>
          </a:solidFill>
          <a:ln w="9525">
            <a:noFill/>
            <a:round/>
            <a:headEnd/>
            <a:tailEnd/>
          </a:ln>
        </p:spPr>
        <p:txBody>
          <a:bodyPr/>
          <a:lstStyle/>
          <a:p>
            <a:pPr>
              <a:defRPr/>
            </a:pPr>
            <a:endParaRPr lang="en-GB"/>
          </a:p>
        </p:txBody>
      </p:sp>
      <p:grpSp>
        <p:nvGrpSpPr>
          <p:cNvPr id="5" name="Group 8"/>
          <p:cNvGrpSpPr>
            <a:grpSpLocks/>
          </p:cNvGrpSpPr>
          <p:nvPr/>
        </p:nvGrpSpPr>
        <p:grpSpPr bwMode="auto">
          <a:xfrm>
            <a:off x="195263" y="234950"/>
            <a:ext cx="3787775" cy="1778000"/>
            <a:chOff x="123" y="148"/>
            <a:chExt cx="2386" cy="1120"/>
          </a:xfrm>
        </p:grpSpPr>
        <p:sp>
          <p:nvSpPr>
            <p:cNvPr id="6" name="Freeform 9"/>
            <p:cNvSpPr>
              <a:spLocks/>
            </p:cNvSpPr>
            <p:nvPr userDrawn="1"/>
          </p:nvSpPr>
          <p:spPr bwMode="auto">
            <a:xfrm>
              <a:off x="177" y="177"/>
              <a:ext cx="2250" cy="1017"/>
            </a:xfrm>
            <a:custGeom>
              <a:avLst/>
              <a:gdLst/>
              <a:ahLst/>
              <a:cxnLst>
                <a:cxn ang="0">
                  <a:pos x="794" y="395"/>
                </a:cxn>
                <a:cxn ang="0">
                  <a:pos x="710" y="318"/>
                </a:cxn>
                <a:cxn ang="0">
                  <a:pos x="556" y="210"/>
                </a:cxn>
                <a:cxn ang="0">
                  <a:pos x="71" y="0"/>
                </a:cxn>
                <a:cxn ang="0">
                  <a:pos x="23" y="20"/>
                </a:cxn>
                <a:cxn ang="0">
                  <a:pos x="0" y="83"/>
                </a:cxn>
                <a:cxn ang="0">
                  <a:pos x="28" y="155"/>
                </a:cxn>
                <a:cxn ang="0">
                  <a:pos x="570" y="409"/>
                </a:cxn>
                <a:cxn ang="0">
                  <a:pos x="689" y="393"/>
                </a:cxn>
                <a:cxn ang="0">
                  <a:pos x="785" y="414"/>
                </a:cxn>
                <a:cxn ang="0">
                  <a:pos x="794" y="395"/>
                </a:cxn>
                <a:cxn ang="0">
                  <a:pos x="794" y="395"/>
                </a:cxn>
              </a:cxnLst>
              <a:rect l="0" t="0" r="r" b="b"/>
              <a:pathLst>
                <a:path w="794" h="414">
                  <a:moveTo>
                    <a:pt x="794" y="395"/>
                  </a:moveTo>
                  <a:lnTo>
                    <a:pt x="710" y="318"/>
                  </a:lnTo>
                  <a:lnTo>
                    <a:pt x="556" y="210"/>
                  </a:lnTo>
                  <a:lnTo>
                    <a:pt x="71" y="0"/>
                  </a:lnTo>
                  <a:lnTo>
                    <a:pt x="23" y="20"/>
                  </a:lnTo>
                  <a:lnTo>
                    <a:pt x="0" y="83"/>
                  </a:lnTo>
                  <a:lnTo>
                    <a:pt x="28" y="155"/>
                  </a:lnTo>
                  <a:lnTo>
                    <a:pt x="570" y="409"/>
                  </a:lnTo>
                  <a:lnTo>
                    <a:pt x="689" y="393"/>
                  </a:lnTo>
                  <a:lnTo>
                    <a:pt x="785" y="414"/>
                  </a:lnTo>
                  <a:lnTo>
                    <a:pt x="794" y="395"/>
                  </a:lnTo>
                  <a:lnTo>
                    <a:pt x="794" y="395"/>
                  </a:lnTo>
                  <a:close/>
                </a:path>
              </a:pathLst>
            </a:custGeom>
            <a:solidFill>
              <a:srgbClr val="F8F8F8"/>
            </a:solidFill>
            <a:ln w="9525">
              <a:noFill/>
              <a:round/>
              <a:headEnd/>
              <a:tailEnd/>
            </a:ln>
          </p:spPr>
          <p:txBody>
            <a:bodyPr/>
            <a:lstStyle/>
            <a:p>
              <a:pPr>
                <a:defRPr/>
              </a:pPr>
              <a:endParaRPr lang="en-GB"/>
            </a:p>
          </p:txBody>
        </p:sp>
        <p:sp>
          <p:nvSpPr>
            <p:cNvPr id="7" name="Freeform 10"/>
            <p:cNvSpPr>
              <a:spLocks/>
            </p:cNvSpPr>
            <p:nvPr userDrawn="1"/>
          </p:nvSpPr>
          <p:spPr bwMode="auto">
            <a:xfrm>
              <a:off x="166" y="261"/>
              <a:ext cx="2244" cy="1007"/>
            </a:xfrm>
            <a:custGeom>
              <a:avLst/>
              <a:gdLst/>
              <a:ahLst/>
              <a:cxnLst>
                <a:cxn ang="0">
                  <a:pos x="137" y="0"/>
                </a:cxn>
                <a:cxn ang="0">
                  <a:pos x="1331" y="519"/>
                </a:cxn>
                <a:cxn ang="0">
                  <a:pos x="1428" y="638"/>
                </a:cxn>
                <a:cxn ang="0">
                  <a:pos x="1586" y="792"/>
                </a:cxn>
                <a:cxn ang="0">
                  <a:pos x="1565" y="821"/>
                </a:cxn>
                <a:cxn ang="0">
                  <a:pos x="1350" y="787"/>
                </a:cxn>
                <a:cxn ang="0">
                  <a:pos x="1145" y="811"/>
                </a:cxn>
                <a:cxn ang="0">
                  <a:pos x="42" y="298"/>
                </a:cxn>
                <a:cxn ang="0">
                  <a:pos x="0" y="150"/>
                </a:cxn>
                <a:cxn ang="0">
                  <a:pos x="46" y="32"/>
                </a:cxn>
                <a:cxn ang="0">
                  <a:pos x="137" y="0"/>
                </a:cxn>
                <a:cxn ang="0">
                  <a:pos x="137" y="0"/>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lnTo>
                    <a:pt x="137" y="0"/>
                  </a:lnTo>
                  <a:close/>
                </a:path>
              </a:pathLst>
            </a:custGeom>
            <a:solidFill>
              <a:schemeClr val="tx2"/>
            </a:solidFill>
            <a:ln w="9525">
              <a:noFill/>
              <a:round/>
              <a:headEnd/>
              <a:tailEnd/>
            </a:ln>
          </p:spPr>
          <p:txBody>
            <a:bodyPr/>
            <a:lstStyle/>
            <a:p>
              <a:pPr>
                <a:defRPr/>
              </a:pPr>
              <a:endParaRPr lang="en-GB"/>
            </a:p>
          </p:txBody>
        </p:sp>
        <p:sp>
          <p:nvSpPr>
            <p:cNvPr id="8" name="Freeform 11"/>
            <p:cNvSpPr>
              <a:spLocks/>
            </p:cNvSpPr>
            <p:nvPr userDrawn="1"/>
          </p:nvSpPr>
          <p:spPr bwMode="auto">
            <a:xfrm>
              <a:off x="474" y="344"/>
              <a:ext cx="1488" cy="919"/>
            </a:xfrm>
            <a:custGeom>
              <a:avLst/>
              <a:gdLst/>
              <a:ahLst/>
              <a:cxnLst>
                <a:cxn ang="0">
                  <a:pos x="0" y="325"/>
                </a:cxn>
                <a:cxn ang="0">
                  <a:pos x="922" y="747"/>
                </a:cxn>
                <a:cxn ang="0">
                  <a:pos x="939" y="534"/>
                </a:cxn>
                <a:cxn ang="0">
                  <a:pos x="1049" y="422"/>
                </a:cxn>
                <a:cxn ang="0">
                  <a:pos x="78" y="0"/>
                </a:cxn>
                <a:cxn ang="0">
                  <a:pos x="0" y="127"/>
                </a:cxn>
                <a:cxn ang="0">
                  <a:pos x="0" y="325"/>
                </a:cxn>
                <a:cxn ang="0">
                  <a:pos x="0" y="325"/>
                </a:cxn>
              </a:cxnLst>
              <a:rect l="0" t="0" r="r" b="b"/>
              <a:pathLst>
                <a:path w="1049" h="747">
                  <a:moveTo>
                    <a:pt x="0" y="325"/>
                  </a:moveTo>
                  <a:lnTo>
                    <a:pt x="922" y="747"/>
                  </a:lnTo>
                  <a:lnTo>
                    <a:pt x="939" y="534"/>
                  </a:lnTo>
                  <a:lnTo>
                    <a:pt x="1049" y="422"/>
                  </a:lnTo>
                  <a:lnTo>
                    <a:pt x="78" y="0"/>
                  </a:lnTo>
                  <a:lnTo>
                    <a:pt x="0" y="127"/>
                  </a:lnTo>
                  <a:lnTo>
                    <a:pt x="0" y="325"/>
                  </a:lnTo>
                  <a:lnTo>
                    <a:pt x="0" y="325"/>
                  </a:lnTo>
                  <a:close/>
                </a:path>
              </a:pathLst>
            </a:custGeom>
            <a:solidFill>
              <a:schemeClr val="bg2"/>
            </a:solidFill>
            <a:ln w="9525">
              <a:noFill/>
              <a:round/>
              <a:headEnd/>
              <a:tailEnd/>
            </a:ln>
          </p:spPr>
          <p:txBody>
            <a:bodyPr/>
            <a:lstStyle/>
            <a:p>
              <a:pPr>
                <a:defRPr/>
              </a:pPr>
              <a:endParaRPr lang="en-GB"/>
            </a:p>
          </p:txBody>
        </p:sp>
        <p:grpSp>
          <p:nvGrpSpPr>
            <p:cNvPr id="9" name="Group 12"/>
            <p:cNvGrpSpPr>
              <a:grpSpLocks/>
            </p:cNvGrpSpPr>
            <p:nvPr userDrawn="1"/>
          </p:nvGrpSpPr>
          <p:grpSpPr bwMode="auto">
            <a:xfrm>
              <a:off x="123" y="148"/>
              <a:ext cx="2386" cy="1081"/>
              <a:chOff x="123" y="148"/>
              <a:chExt cx="2386" cy="1081"/>
            </a:xfrm>
          </p:grpSpPr>
          <p:sp>
            <p:nvSpPr>
              <p:cNvPr id="10" name="Freeform 13"/>
              <p:cNvSpPr>
                <a:spLocks/>
              </p:cNvSpPr>
              <p:nvPr userDrawn="1"/>
            </p:nvSpPr>
            <p:spPr bwMode="auto">
              <a:xfrm>
                <a:off x="2005" y="934"/>
                <a:ext cx="212" cy="214"/>
              </a:xfrm>
              <a:custGeom>
                <a:avLst/>
                <a:gdLst/>
                <a:ahLst/>
                <a:cxnLst>
                  <a:cxn ang="0">
                    <a:pos x="110" y="0"/>
                  </a:cxn>
                  <a:cxn ang="0">
                    <a:pos x="40" y="66"/>
                  </a:cxn>
                  <a:cxn ang="0">
                    <a:pos x="0" y="173"/>
                  </a:cxn>
                  <a:cxn ang="0">
                    <a:pos x="80" y="160"/>
                  </a:cxn>
                  <a:cxn ang="0">
                    <a:pos x="103" y="84"/>
                  </a:cxn>
                  <a:cxn ang="0">
                    <a:pos x="150" y="27"/>
                  </a:cxn>
                  <a:cxn ang="0">
                    <a:pos x="110" y="0"/>
                  </a:cxn>
                  <a:cxn ang="0">
                    <a:pos x="110" y="0"/>
                  </a:cxn>
                </a:cxnLst>
                <a:rect l="0" t="0" r="r" b="b"/>
                <a:pathLst>
                  <a:path w="150" h="173">
                    <a:moveTo>
                      <a:pt x="110" y="0"/>
                    </a:moveTo>
                    <a:lnTo>
                      <a:pt x="40" y="66"/>
                    </a:lnTo>
                    <a:lnTo>
                      <a:pt x="0" y="173"/>
                    </a:lnTo>
                    <a:lnTo>
                      <a:pt x="80" y="160"/>
                    </a:lnTo>
                    <a:lnTo>
                      <a:pt x="103" y="84"/>
                    </a:lnTo>
                    <a:lnTo>
                      <a:pt x="150" y="27"/>
                    </a:lnTo>
                    <a:lnTo>
                      <a:pt x="110" y="0"/>
                    </a:lnTo>
                    <a:lnTo>
                      <a:pt x="110" y="0"/>
                    </a:lnTo>
                    <a:close/>
                  </a:path>
                </a:pathLst>
              </a:custGeom>
              <a:solidFill>
                <a:schemeClr val="accent2"/>
              </a:solidFill>
              <a:ln w="9525">
                <a:noFill/>
                <a:round/>
                <a:headEnd/>
                <a:tailEnd/>
              </a:ln>
            </p:spPr>
            <p:txBody>
              <a:bodyPr/>
              <a:lstStyle/>
              <a:p>
                <a:pPr>
                  <a:defRPr/>
                </a:pPr>
                <a:endParaRPr lang="en-GB"/>
              </a:p>
            </p:txBody>
          </p:sp>
          <p:sp>
            <p:nvSpPr>
              <p:cNvPr id="11" name="Freeform 14"/>
              <p:cNvSpPr>
                <a:spLocks/>
              </p:cNvSpPr>
              <p:nvPr userDrawn="1"/>
            </p:nvSpPr>
            <p:spPr bwMode="auto">
              <a:xfrm>
                <a:off x="123" y="148"/>
                <a:ext cx="2386" cy="1081"/>
              </a:xfrm>
              <a:custGeom>
                <a:avLst/>
                <a:gdLst/>
                <a:ahLst/>
                <a:cxnLst>
                  <a:cxn ang="0">
                    <a:pos x="156" y="0"/>
                  </a:cxn>
                  <a:cxn ang="0">
                    <a:pos x="63" y="52"/>
                  </a:cxn>
                  <a:cxn ang="0">
                    <a:pos x="0" y="208"/>
                  </a:cxn>
                  <a:cxn ang="0">
                    <a:pos x="67" y="358"/>
                  </a:cxn>
                  <a:cxn ang="0">
                    <a:pos x="1182" y="867"/>
                  </a:cxn>
                  <a:cxn ang="0">
                    <a:pos x="1422" y="835"/>
                  </a:cxn>
                  <a:cxn ang="0">
                    <a:pos x="1616" y="880"/>
                  </a:cxn>
                  <a:cxn ang="0">
                    <a:pos x="1684" y="808"/>
                  </a:cxn>
                  <a:cxn ang="0">
                    <a:pos x="1502" y="664"/>
                  </a:cxn>
                  <a:cxn ang="0">
                    <a:pos x="1428" y="512"/>
                  </a:cxn>
                  <a:cxn ang="0">
                    <a:pos x="1369" y="527"/>
                  </a:cxn>
                  <a:cxn ang="0">
                    <a:pos x="1439" y="664"/>
                  </a:cxn>
                  <a:cxn ang="0">
                    <a:pos x="1578" y="810"/>
                  </a:cxn>
                  <a:cxn ang="0">
                    <a:pos x="1413" y="787"/>
                  </a:cxn>
                  <a:cxn ang="0">
                    <a:pos x="1219" y="814"/>
                  </a:cxn>
                  <a:cxn ang="0">
                    <a:pos x="1255" y="650"/>
                  </a:cxn>
                  <a:cxn ang="0">
                    <a:pos x="1338" y="538"/>
                  </a:cxn>
                  <a:cxn ang="0">
                    <a:pos x="1241" y="552"/>
                  </a:cxn>
                  <a:cxn ang="0">
                    <a:pos x="1165" y="658"/>
                  </a:cxn>
                  <a:cxn ang="0">
                    <a:pos x="1139" y="791"/>
                  </a:cxn>
                  <a:cxn ang="0">
                    <a:pos x="107" y="310"/>
                  </a:cxn>
                  <a:cxn ang="0">
                    <a:pos x="80" y="215"/>
                  </a:cxn>
                  <a:cxn ang="0">
                    <a:pos x="103" y="95"/>
                  </a:cxn>
                  <a:cxn ang="0">
                    <a:pos x="217" y="0"/>
                  </a:cxn>
                  <a:cxn ang="0">
                    <a:pos x="156" y="0"/>
                  </a:cxn>
                  <a:cxn ang="0">
                    <a:pos x="156" y="0"/>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lnTo>
                      <a:pt x="156" y="0"/>
                    </a:lnTo>
                    <a:close/>
                  </a:path>
                </a:pathLst>
              </a:custGeom>
              <a:solidFill>
                <a:schemeClr val="accent2"/>
              </a:solidFill>
              <a:ln w="9525">
                <a:noFill/>
                <a:round/>
                <a:headEnd/>
                <a:tailEnd/>
              </a:ln>
            </p:spPr>
            <p:txBody>
              <a:bodyPr/>
              <a:lstStyle/>
              <a:p>
                <a:pPr>
                  <a:defRPr/>
                </a:pPr>
                <a:endParaRPr lang="en-GB"/>
              </a:p>
            </p:txBody>
          </p:sp>
          <p:sp>
            <p:nvSpPr>
              <p:cNvPr id="12" name="Freeform 15"/>
              <p:cNvSpPr>
                <a:spLocks/>
              </p:cNvSpPr>
              <p:nvPr userDrawn="1"/>
            </p:nvSpPr>
            <p:spPr bwMode="auto">
              <a:xfrm>
                <a:off x="324" y="158"/>
                <a:ext cx="1686" cy="614"/>
              </a:xfrm>
              <a:custGeom>
                <a:avLst/>
                <a:gdLst/>
                <a:ahLst/>
                <a:cxnLst>
                  <a:cxn ang="0">
                    <a:pos x="100" y="0"/>
                  </a:cxn>
                  <a:cxn ang="0">
                    <a:pos x="1190" y="490"/>
                  </a:cxn>
                  <a:cxn ang="0">
                    <a:pos x="1076" y="500"/>
                  </a:cxn>
                  <a:cxn ang="0">
                    <a:pos x="0" y="27"/>
                  </a:cxn>
                  <a:cxn ang="0">
                    <a:pos x="100" y="0"/>
                  </a:cxn>
                  <a:cxn ang="0">
                    <a:pos x="100" y="0"/>
                  </a:cxn>
                </a:cxnLst>
                <a:rect l="0" t="0" r="r" b="b"/>
                <a:pathLst>
                  <a:path w="1190" h="500">
                    <a:moveTo>
                      <a:pt x="100" y="0"/>
                    </a:moveTo>
                    <a:lnTo>
                      <a:pt x="1190" y="490"/>
                    </a:lnTo>
                    <a:lnTo>
                      <a:pt x="1076" y="500"/>
                    </a:lnTo>
                    <a:lnTo>
                      <a:pt x="0" y="27"/>
                    </a:lnTo>
                    <a:lnTo>
                      <a:pt x="100" y="0"/>
                    </a:lnTo>
                    <a:lnTo>
                      <a:pt x="100" y="0"/>
                    </a:lnTo>
                    <a:close/>
                  </a:path>
                </a:pathLst>
              </a:custGeom>
              <a:solidFill>
                <a:schemeClr val="accent2"/>
              </a:solidFill>
              <a:ln w="9525">
                <a:noFill/>
                <a:round/>
                <a:headEnd/>
                <a:tailEnd/>
              </a:ln>
            </p:spPr>
            <p:txBody>
              <a:bodyPr/>
              <a:lstStyle/>
              <a:p>
                <a:pPr>
                  <a:defRPr/>
                </a:pPr>
                <a:endParaRPr lang="en-GB"/>
              </a:p>
            </p:txBody>
          </p:sp>
          <p:sp>
            <p:nvSpPr>
              <p:cNvPr id="13" name="Freeform 16"/>
              <p:cNvSpPr>
                <a:spLocks/>
              </p:cNvSpPr>
              <p:nvPr userDrawn="1"/>
            </p:nvSpPr>
            <p:spPr bwMode="auto">
              <a:xfrm>
                <a:off x="409" y="251"/>
                <a:ext cx="227" cy="410"/>
              </a:xfrm>
              <a:custGeom>
                <a:avLst/>
                <a:gdLst/>
                <a:ahLst/>
                <a:cxnLst>
                  <a:cxn ang="0">
                    <a:pos x="116" y="0"/>
                  </a:cxn>
                  <a:cxn ang="0">
                    <a:pos x="19" y="106"/>
                  </a:cxn>
                  <a:cxn ang="0">
                    <a:pos x="0" y="230"/>
                  </a:cxn>
                  <a:cxn ang="0">
                    <a:pos x="33" y="314"/>
                  </a:cxn>
                  <a:cxn ang="0">
                    <a:pos x="94" y="335"/>
                  </a:cxn>
                  <a:cxn ang="0">
                    <a:pos x="76" y="154"/>
                  </a:cxn>
                  <a:cxn ang="0">
                    <a:pos x="160" y="17"/>
                  </a:cxn>
                  <a:cxn ang="0">
                    <a:pos x="116" y="0"/>
                  </a:cxn>
                  <a:cxn ang="0">
                    <a:pos x="116" y="0"/>
                  </a:cxn>
                </a:cxnLst>
                <a:rect l="0" t="0" r="r" b="b"/>
                <a:pathLst>
                  <a:path w="160" h="335">
                    <a:moveTo>
                      <a:pt x="116" y="0"/>
                    </a:moveTo>
                    <a:lnTo>
                      <a:pt x="19" y="106"/>
                    </a:lnTo>
                    <a:lnTo>
                      <a:pt x="0" y="230"/>
                    </a:lnTo>
                    <a:lnTo>
                      <a:pt x="33" y="314"/>
                    </a:lnTo>
                    <a:lnTo>
                      <a:pt x="94" y="335"/>
                    </a:lnTo>
                    <a:lnTo>
                      <a:pt x="76" y="154"/>
                    </a:lnTo>
                    <a:lnTo>
                      <a:pt x="160" y="17"/>
                    </a:lnTo>
                    <a:lnTo>
                      <a:pt x="116" y="0"/>
                    </a:lnTo>
                    <a:lnTo>
                      <a:pt x="116" y="0"/>
                    </a:lnTo>
                    <a:close/>
                  </a:path>
                </a:pathLst>
              </a:custGeom>
              <a:solidFill>
                <a:schemeClr val="accent2"/>
              </a:solidFill>
              <a:ln w="9525">
                <a:noFill/>
                <a:round/>
                <a:headEnd/>
                <a:tailEnd/>
              </a:ln>
            </p:spPr>
            <p:txBody>
              <a:bodyPr/>
              <a:lstStyle/>
              <a:p>
                <a:pPr>
                  <a:defRPr/>
                </a:pPr>
                <a:endParaRPr lang="en-GB"/>
              </a:p>
            </p:txBody>
          </p:sp>
          <p:sp>
            <p:nvSpPr>
              <p:cNvPr id="14" name="Freeform 17"/>
              <p:cNvSpPr>
                <a:spLocks/>
              </p:cNvSpPr>
              <p:nvPr userDrawn="1"/>
            </p:nvSpPr>
            <p:spPr bwMode="auto">
              <a:xfrm>
                <a:off x="846" y="536"/>
                <a:ext cx="691" cy="364"/>
              </a:xfrm>
              <a:custGeom>
                <a:avLst/>
                <a:gdLst/>
                <a:ahLst/>
                <a:cxnLst>
                  <a:cxn ang="0">
                    <a:pos x="14" y="34"/>
                  </a:cxn>
                  <a:cxn ang="0">
                    <a:pos x="160" y="66"/>
                  </a:cxn>
                  <a:cxn ang="0">
                    <a:pos x="324" y="137"/>
                  </a:cxn>
                  <a:cxn ang="0">
                    <a:pos x="440" y="243"/>
                  </a:cxn>
                  <a:cxn ang="0">
                    <a:pos x="326" y="230"/>
                  </a:cxn>
                  <a:cxn ang="0">
                    <a:pos x="139" y="146"/>
                  </a:cxn>
                  <a:cxn ang="0">
                    <a:pos x="50" y="80"/>
                  </a:cxn>
                  <a:cxn ang="0">
                    <a:pos x="107" y="163"/>
                  </a:cxn>
                  <a:cxn ang="0">
                    <a:pos x="272" y="270"/>
                  </a:cxn>
                  <a:cxn ang="0">
                    <a:pos x="466" y="296"/>
                  </a:cxn>
                  <a:cxn ang="0">
                    <a:pos x="489" y="224"/>
                  </a:cxn>
                  <a:cxn ang="0">
                    <a:pos x="394" y="120"/>
                  </a:cxn>
                  <a:cxn ang="0">
                    <a:pos x="170" y="17"/>
                  </a:cxn>
                  <a:cxn ang="0">
                    <a:pos x="0" y="0"/>
                  </a:cxn>
                  <a:cxn ang="0">
                    <a:pos x="14" y="34"/>
                  </a:cxn>
                  <a:cxn ang="0">
                    <a:pos x="14" y="34"/>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lnTo>
                      <a:pt x="14" y="34"/>
                    </a:lnTo>
                    <a:close/>
                  </a:path>
                </a:pathLst>
              </a:custGeom>
              <a:solidFill>
                <a:schemeClr val="accent2"/>
              </a:solidFill>
              <a:ln w="9525">
                <a:noFill/>
                <a:round/>
                <a:headEnd/>
                <a:tailEnd/>
              </a:ln>
            </p:spPr>
            <p:txBody>
              <a:bodyPr/>
              <a:lstStyle/>
              <a:p>
                <a:pPr>
                  <a:defRPr/>
                </a:pPr>
                <a:endParaRPr lang="en-GB"/>
              </a:p>
            </p:txBody>
          </p:sp>
        </p:grpSp>
      </p:grpSp>
      <p:grpSp>
        <p:nvGrpSpPr>
          <p:cNvPr id="15" name="Group 18"/>
          <p:cNvGrpSpPr>
            <a:grpSpLocks/>
          </p:cNvGrpSpPr>
          <p:nvPr/>
        </p:nvGrpSpPr>
        <p:grpSpPr bwMode="auto">
          <a:xfrm>
            <a:off x="7915275" y="4368800"/>
            <a:ext cx="742950" cy="1058863"/>
            <a:chOff x="4986" y="2752"/>
            <a:chExt cx="468" cy="667"/>
          </a:xfrm>
        </p:grpSpPr>
        <p:sp>
          <p:nvSpPr>
            <p:cNvPr id="16" name="Freeform 19"/>
            <p:cNvSpPr>
              <a:spLocks/>
            </p:cNvSpPr>
            <p:nvPr userDrawn="1"/>
          </p:nvSpPr>
          <p:spPr bwMode="auto">
            <a:xfrm rot="7320404">
              <a:off x="4909" y="2936"/>
              <a:ext cx="629" cy="293"/>
            </a:xfrm>
            <a:custGeom>
              <a:avLst/>
              <a:gdLst/>
              <a:ahLst/>
              <a:cxnLst>
                <a:cxn ang="0">
                  <a:pos x="794" y="395"/>
                </a:cxn>
                <a:cxn ang="0">
                  <a:pos x="710" y="318"/>
                </a:cxn>
                <a:cxn ang="0">
                  <a:pos x="556" y="210"/>
                </a:cxn>
                <a:cxn ang="0">
                  <a:pos x="71" y="0"/>
                </a:cxn>
                <a:cxn ang="0">
                  <a:pos x="23" y="20"/>
                </a:cxn>
                <a:cxn ang="0">
                  <a:pos x="0" y="83"/>
                </a:cxn>
                <a:cxn ang="0">
                  <a:pos x="28" y="155"/>
                </a:cxn>
                <a:cxn ang="0">
                  <a:pos x="570" y="409"/>
                </a:cxn>
                <a:cxn ang="0">
                  <a:pos x="689" y="393"/>
                </a:cxn>
                <a:cxn ang="0">
                  <a:pos x="785" y="414"/>
                </a:cxn>
                <a:cxn ang="0">
                  <a:pos x="794" y="395"/>
                </a:cxn>
                <a:cxn ang="0">
                  <a:pos x="794" y="395"/>
                </a:cxn>
              </a:cxnLst>
              <a:rect l="0" t="0" r="r" b="b"/>
              <a:pathLst>
                <a:path w="794" h="414">
                  <a:moveTo>
                    <a:pt x="794" y="395"/>
                  </a:moveTo>
                  <a:lnTo>
                    <a:pt x="710" y="318"/>
                  </a:lnTo>
                  <a:lnTo>
                    <a:pt x="556" y="210"/>
                  </a:lnTo>
                  <a:lnTo>
                    <a:pt x="71" y="0"/>
                  </a:lnTo>
                  <a:lnTo>
                    <a:pt x="23" y="20"/>
                  </a:lnTo>
                  <a:lnTo>
                    <a:pt x="0" y="83"/>
                  </a:lnTo>
                  <a:lnTo>
                    <a:pt x="28" y="155"/>
                  </a:lnTo>
                  <a:lnTo>
                    <a:pt x="570" y="409"/>
                  </a:lnTo>
                  <a:lnTo>
                    <a:pt x="689" y="393"/>
                  </a:lnTo>
                  <a:lnTo>
                    <a:pt x="785" y="414"/>
                  </a:lnTo>
                  <a:lnTo>
                    <a:pt x="794" y="395"/>
                  </a:lnTo>
                  <a:lnTo>
                    <a:pt x="794" y="395"/>
                  </a:lnTo>
                  <a:close/>
                </a:path>
              </a:pathLst>
            </a:custGeom>
            <a:solidFill>
              <a:srgbClr val="F8F8F8"/>
            </a:solidFill>
            <a:ln w="9525">
              <a:noFill/>
              <a:round/>
              <a:headEnd/>
              <a:tailEnd/>
            </a:ln>
          </p:spPr>
          <p:txBody>
            <a:bodyPr/>
            <a:lstStyle/>
            <a:p>
              <a:pPr>
                <a:defRPr/>
              </a:pPr>
              <a:endParaRPr lang="en-GB"/>
            </a:p>
          </p:txBody>
        </p:sp>
        <p:sp>
          <p:nvSpPr>
            <p:cNvPr id="17" name="Freeform 20"/>
            <p:cNvSpPr>
              <a:spLocks/>
            </p:cNvSpPr>
            <p:nvPr userDrawn="1"/>
          </p:nvSpPr>
          <p:spPr bwMode="auto">
            <a:xfrm rot="7320404">
              <a:off x="4893" y="2923"/>
              <a:ext cx="627" cy="290"/>
            </a:xfrm>
            <a:custGeom>
              <a:avLst/>
              <a:gdLst/>
              <a:ahLst/>
              <a:cxnLst>
                <a:cxn ang="0">
                  <a:pos x="137" y="0"/>
                </a:cxn>
                <a:cxn ang="0">
                  <a:pos x="1331" y="519"/>
                </a:cxn>
                <a:cxn ang="0">
                  <a:pos x="1428" y="638"/>
                </a:cxn>
                <a:cxn ang="0">
                  <a:pos x="1586" y="792"/>
                </a:cxn>
                <a:cxn ang="0">
                  <a:pos x="1565" y="821"/>
                </a:cxn>
                <a:cxn ang="0">
                  <a:pos x="1350" y="787"/>
                </a:cxn>
                <a:cxn ang="0">
                  <a:pos x="1145" y="811"/>
                </a:cxn>
                <a:cxn ang="0">
                  <a:pos x="42" y="298"/>
                </a:cxn>
                <a:cxn ang="0">
                  <a:pos x="0" y="150"/>
                </a:cxn>
                <a:cxn ang="0">
                  <a:pos x="46" y="32"/>
                </a:cxn>
                <a:cxn ang="0">
                  <a:pos x="137" y="0"/>
                </a:cxn>
                <a:cxn ang="0">
                  <a:pos x="137" y="0"/>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lnTo>
                    <a:pt x="137" y="0"/>
                  </a:lnTo>
                  <a:close/>
                </a:path>
              </a:pathLst>
            </a:custGeom>
            <a:solidFill>
              <a:schemeClr val="folHlink"/>
            </a:solidFill>
            <a:ln w="9525">
              <a:noFill/>
              <a:round/>
              <a:headEnd/>
              <a:tailEnd/>
            </a:ln>
          </p:spPr>
          <p:txBody>
            <a:bodyPr/>
            <a:lstStyle/>
            <a:p>
              <a:pPr>
                <a:defRPr/>
              </a:pPr>
              <a:endParaRPr lang="en-GB"/>
            </a:p>
          </p:txBody>
        </p:sp>
        <p:sp>
          <p:nvSpPr>
            <p:cNvPr id="18" name="Freeform 21"/>
            <p:cNvSpPr>
              <a:spLocks/>
            </p:cNvSpPr>
            <p:nvPr userDrawn="1"/>
          </p:nvSpPr>
          <p:spPr bwMode="auto">
            <a:xfrm rot="7320404">
              <a:off x="5000" y="2913"/>
              <a:ext cx="416" cy="265"/>
            </a:xfrm>
            <a:custGeom>
              <a:avLst/>
              <a:gdLst/>
              <a:ahLst/>
              <a:cxnLst>
                <a:cxn ang="0">
                  <a:pos x="0" y="325"/>
                </a:cxn>
                <a:cxn ang="0">
                  <a:pos x="922" y="747"/>
                </a:cxn>
                <a:cxn ang="0">
                  <a:pos x="939" y="534"/>
                </a:cxn>
                <a:cxn ang="0">
                  <a:pos x="1049" y="422"/>
                </a:cxn>
                <a:cxn ang="0">
                  <a:pos x="78" y="0"/>
                </a:cxn>
                <a:cxn ang="0">
                  <a:pos x="0" y="127"/>
                </a:cxn>
                <a:cxn ang="0">
                  <a:pos x="0" y="325"/>
                </a:cxn>
                <a:cxn ang="0">
                  <a:pos x="0" y="325"/>
                </a:cxn>
              </a:cxnLst>
              <a:rect l="0" t="0" r="r" b="b"/>
              <a:pathLst>
                <a:path w="1049" h="747">
                  <a:moveTo>
                    <a:pt x="0" y="325"/>
                  </a:moveTo>
                  <a:lnTo>
                    <a:pt x="922" y="747"/>
                  </a:lnTo>
                  <a:lnTo>
                    <a:pt x="939" y="534"/>
                  </a:lnTo>
                  <a:lnTo>
                    <a:pt x="1049" y="422"/>
                  </a:lnTo>
                  <a:lnTo>
                    <a:pt x="78" y="0"/>
                  </a:lnTo>
                  <a:lnTo>
                    <a:pt x="0" y="127"/>
                  </a:lnTo>
                  <a:lnTo>
                    <a:pt x="0" y="325"/>
                  </a:lnTo>
                  <a:lnTo>
                    <a:pt x="0" y="325"/>
                  </a:lnTo>
                  <a:close/>
                </a:path>
              </a:pathLst>
            </a:custGeom>
            <a:solidFill>
              <a:schemeClr val="bg2"/>
            </a:solidFill>
            <a:ln w="9525">
              <a:noFill/>
              <a:round/>
              <a:headEnd/>
              <a:tailEnd/>
            </a:ln>
          </p:spPr>
          <p:txBody>
            <a:bodyPr/>
            <a:lstStyle/>
            <a:p>
              <a:pPr>
                <a:defRPr/>
              </a:pPr>
              <a:endParaRPr lang="en-GB"/>
            </a:p>
          </p:txBody>
        </p:sp>
        <p:grpSp>
          <p:nvGrpSpPr>
            <p:cNvPr id="19" name="Group 22"/>
            <p:cNvGrpSpPr>
              <a:grpSpLocks/>
            </p:cNvGrpSpPr>
            <p:nvPr userDrawn="1"/>
          </p:nvGrpSpPr>
          <p:grpSpPr bwMode="auto">
            <a:xfrm>
              <a:off x="4986" y="2752"/>
              <a:ext cx="468" cy="667"/>
              <a:chOff x="4986" y="2752"/>
              <a:chExt cx="468" cy="667"/>
            </a:xfrm>
          </p:grpSpPr>
          <p:sp>
            <p:nvSpPr>
              <p:cNvPr id="20" name="Freeform 23"/>
              <p:cNvSpPr>
                <a:spLocks/>
              </p:cNvSpPr>
              <p:nvPr userDrawn="1"/>
            </p:nvSpPr>
            <p:spPr bwMode="auto">
              <a:xfrm rot="7320404">
                <a:off x="4987" y="3190"/>
                <a:ext cx="59" cy="61"/>
              </a:xfrm>
              <a:custGeom>
                <a:avLst/>
                <a:gdLst/>
                <a:ahLst/>
                <a:cxnLst>
                  <a:cxn ang="0">
                    <a:pos x="110" y="0"/>
                  </a:cxn>
                  <a:cxn ang="0">
                    <a:pos x="40" y="66"/>
                  </a:cxn>
                  <a:cxn ang="0">
                    <a:pos x="0" y="173"/>
                  </a:cxn>
                  <a:cxn ang="0">
                    <a:pos x="80" y="160"/>
                  </a:cxn>
                  <a:cxn ang="0">
                    <a:pos x="103" y="84"/>
                  </a:cxn>
                  <a:cxn ang="0">
                    <a:pos x="150" y="27"/>
                  </a:cxn>
                  <a:cxn ang="0">
                    <a:pos x="110" y="0"/>
                  </a:cxn>
                  <a:cxn ang="0">
                    <a:pos x="110" y="0"/>
                  </a:cxn>
                </a:cxnLst>
                <a:rect l="0" t="0" r="r" b="b"/>
                <a:pathLst>
                  <a:path w="150" h="173">
                    <a:moveTo>
                      <a:pt x="110" y="0"/>
                    </a:moveTo>
                    <a:lnTo>
                      <a:pt x="40" y="66"/>
                    </a:lnTo>
                    <a:lnTo>
                      <a:pt x="0" y="173"/>
                    </a:lnTo>
                    <a:lnTo>
                      <a:pt x="80" y="160"/>
                    </a:lnTo>
                    <a:lnTo>
                      <a:pt x="103" y="84"/>
                    </a:lnTo>
                    <a:lnTo>
                      <a:pt x="150" y="27"/>
                    </a:lnTo>
                    <a:lnTo>
                      <a:pt x="110" y="0"/>
                    </a:lnTo>
                    <a:lnTo>
                      <a:pt x="110" y="0"/>
                    </a:lnTo>
                    <a:close/>
                  </a:path>
                </a:pathLst>
              </a:custGeom>
              <a:solidFill>
                <a:schemeClr val="accent2"/>
              </a:solidFill>
              <a:ln w="9525">
                <a:noFill/>
                <a:round/>
                <a:headEnd/>
                <a:tailEnd/>
              </a:ln>
            </p:spPr>
            <p:txBody>
              <a:bodyPr/>
              <a:lstStyle/>
              <a:p>
                <a:pPr>
                  <a:defRPr/>
                </a:pPr>
                <a:endParaRPr lang="en-GB"/>
              </a:p>
            </p:txBody>
          </p:sp>
          <p:sp>
            <p:nvSpPr>
              <p:cNvPr id="21" name="Freeform 24"/>
              <p:cNvSpPr>
                <a:spLocks/>
              </p:cNvSpPr>
              <p:nvPr userDrawn="1"/>
            </p:nvSpPr>
            <p:spPr bwMode="auto">
              <a:xfrm rot="7320404">
                <a:off x="4887" y="2930"/>
                <a:ext cx="667" cy="311"/>
              </a:xfrm>
              <a:custGeom>
                <a:avLst/>
                <a:gdLst/>
                <a:ahLst/>
                <a:cxnLst>
                  <a:cxn ang="0">
                    <a:pos x="156" y="0"/>
                  </a:cxn>
                  <a:cxn ang="0">
                    <a:pos x="63" y="52"/>
                  </a:cxn>
                  <a:cxn ang="0">
                    <a:pos x="0" y="208"/>
                  </a:cxn>
                  <a:cxn ang="0">
                    <a:pos x="67" y="358"/>
                  </a:cxn>
                  <a:cxn ang="0">
                    <a:pos x="1182" y="867"/>
                  </a:cxn>
                  <a:cxn ang="0">
                    <a:pos x="1422" y="835"/>
                  </a:cxn>
                  <a:cxn ang="0">
                    <a:pos x="1616" y="880"/>
                  </a:cxn>
                  <a:cxn ang="0">
                    <a:pos x="1684" y="808"/>
                  </a:cxn>
                  <a:cxn ang="0">
                    <a:pos x="1502" y="664"/>
                  </a:cxn>
                  <a:cxn ang="0">
                    <a:pos x="1428" y="512"/>
                  </a:cxn>
                  <a:cxn ang="0">
                    <a:pos x="1369" y="527"/>
                  </a:cxn>
                  <a:cxn ang="0">
                    <a:pos x="1439" y="664"/>
                  </a:cxn>
                  <a:cxn ang="0">
                    <a:pos x="1578" y="810"/>
                  </a:cxn>
                  <a:cxn ang="0">
                    <a:pos x="1413" y="787"/>
                  </a:cxn>
                  <a:cxn ang="0">
                    <a:pos x="1219" y="814"/>
                  </a:cxn>
                  <a:cxn ang="0">
                    <a:pos x="1255" y="650"/>
                  </a:cxn>
                  <a:cxn ang="0">
                    <a:pos x="1338" y="538"/>
                  </a:cxn>
                  <a:cxn ang="0">
                    <a:pos x="1241" y="552"/>
                  </a:cxn>
                  <a:cxn ang="0">
                    <a:pos x="1165" y="658"/>
                  </a:cxn>
                  <a:cxn ang="0">
                    <a:pos x="1139" y="791"/>
                  </a:cxn>
                  <a:cxn ang="0">
                    <a:pos x="107" y="310"/>
                  </a:cxn>
                  <a:cxn ang="0">
                    <a:pos x="80" y="215"/>
                  </a:cxn>
                  <a:cxn ang="0">
                    <a:pos x="103" y="95"/>
                  </a:cxn>
                  <a:cxn ang="0">
                    <a:pos x="217" y="0"/>
                  </a:cxn>
                  <a:cxn ang="0">
                    <a:pos x="156" y="0"/>
                  </a:cxn>
                  <a:cxn ang="0">
                    <a:pos x="156" y="0"/>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lnTo>
                      <a:pt x="156" y="0"/>
                    </a:lnTo>
                    <a:close/>
                  </a:path>
                </a:pathLst>
              </a:custGeom>
              <a:solidFill>
                <a:schemeClr val="accent2"/>
              </a:solidFill>
              <a:ln w="9525">
                <a:noFill/>
                <a:round/>
                <a:headEnd/>
                <a:tailEnd/>
              </a:ln>
            </p:spPr>
            <p:txBody>
              <a:bodyPr/>
              <a:lstStyle/>
              <a:p>
                <a:pPr>
                  <a:defRPr/>
                </a:pPr>
                <a:endParaRPr lang="en-GB"/>
              </a:p>
            </p:txBody>
          </p:sp>
          <p:sp>
            <p:nvSpPr>
              <p:cNvPr id="22" name="Freeform 25"/>
              <p:cNvSpPr>
                <a:spLocks/>
              </p:cNvSpPr>
              <p:nvPr userDrawn="1"/>
            </p:nvSpPr>
            <p:spPr bwMode="auto">
              <a:xfrm rot="7320404">
                <a:off x="5062" y="2997"/>
                <a:ext cx="472" cy="176"/>
              </a:xfrm>
              <a:custGeom>
                <a:avLst/>
                <a:gdLst/>
                <a:ahLst/>
                <a:cxnLst>
                  <a:cxn ang="0">
                    <a:pos x="100" y="0"/>
                  </a:cxn>
                  <a:cxn ang="0">
                    <a:pos x="1190" y="490"/>
                  </a:cxn>
                  <a:cxn ang="0">
                    <a:pos x="1076" y="500"/>
                  </a:cxn>
                  <a:cxn ang="0">
                    <a:pos x="0" y="27"/>
                  </a:cxn>
                  <a:cxn ang="0">
                    <a:pos x="100" y="0"/>
                  </a:cxn>
                  <a:cxn ang="0">
                    <a:pos x="100" y="0"/>
                  </a:cxn>
                </a:cxnLst>
                <a:rect l="0" t="0" r="r" b="b"/>
                <a:pathLst>
                  <a:path w="1190" h="500">
                    <a:moveTo>
                      <a:pt x="100" y="0"/>
                    </a:moveTo>
                    <a:lnTo>
                      <a:pt x="1190" y="490"/>
                    </a:lnTo>
                    <a:lnTo>
                      <a:pt x="1076" y="500"/>
                    </a:lnTo>
                    <a:lnTo>
                      <a:pt x="0" y="27"/>
                    </a:lnTo>
                    <a:lnTo>
                      <a:pt x="100" y="0"/>
                    </a:lnTo>
                    <a:lnTo>
                      <a:pt x="100" y="0"/>
                    </a:lnTo>
                    <a:close/>
                  </a:path>
                </a:pathLst>
              </a:custGeom>
              <a:solidFill>
                <a:schemeClr val="accent2"/>
              </a:solidFill>
              <a:ln w="9525">
                <a:noFill/>
                <a:round/>
                <a:headEnd/>
                <a:tailEnd/>
              </a:ln>
            </p:spPr>
            <p:txBody>
              <a:bodyPr/>
              <a:lstStyle/>
              <a:p>
                <a:pPr>
                  <a:defRPr/>
                </a:pPr>
                <a:endParaRPr lang="en-GB"/>
              </a:p>
            </p:txBody>
          </p:sp>
          <p:sp>
            <p:nvSpPr>
              <p:cNvPr id="23" name="Freeform 26"/>
              <p:cNvSpPr>
                <a:spLocks/>
              </p:cNvSpPr>
              <p:nvPr userDrawn="1"/>
            </p:nvSpPr>
            <p:spPr bwMode="auto">
              <a:xfrm rot="7320404">
                <a:off x="5364" y="2873"/>
                <a:ext cx="63" cy="118"/>
              </a:xfrm>
              <a:custGeom>
                <a:avLst/>
                <a:gdLst/>
                <a:ahLst/>
                <a:cxnLst>
                  <a:cxn ang="0">
                    <a:pos x="116" y="0"/>
                  </a:cxn>
                  <a:cxn ang="0">
                    <a:pos x="19" y="106"/>
                  </a:cxn>
                  <a:cxn ang="0">
                    <a:pos x="0" y="230"/>
                  </a:cxn>
                  <a:cxn ang="0">
                    <a:pos x="33" y="314"/>
                  </a:cxn>
                  <a:cxn ang="0">
                    <a:pos x="94" y="335"/>
                  </a:cxn>
                  <a:cxn ang="0">
                    <a:pos x="76" y="154"/>
                  </a:cxn>
                  <a:cxn ang="0">
                    <a:pos x="160" y="17"/>
                  </a:cxn>
                  <a:cxn ang="0">
                    <a:pos x="116" y="0"/>
                  </a:cxn>
                  <a:cxn ang="0">
                    <a:pos x="116" y="0"/>
                  </a:cxn>
                </a:cxnLst>
                <a:rect l="0" t="0" r="r" b="b"/>
                <a:pathLst>
                  <a:path w="160" h="335">
                    <a:moveTo>
                      <a:pt x="116" y="0"/>
                    </a:moveTo>
                    <a:lnTo>
                      <a:pt x="19" y="106"/>
                    </a:lnTo>
                    <a:lnTo>
                      <a:pt x="0" y="230"/>
                    </a:lnTo>
                    <a:lnTo>
                      <a:pt x="33" y="314"/>
                    </a:lnTo>
                    <a:lnTo>
                      <a:pt x="94" y="335"/>
                    </a:lnTo>
                    <a:lnTo>
                      <a:pt x="76" y="154"/>
                    </a:lnTo>
                    <a:lnTo>
                      <a:pt x="160" y="17"/>
                    </a:lnTo>
                    <a:lnTo>
                      <a:pt x="116" y="0"/>
                    </a:lnTo>
                    <a:lnTo>
                      <a:pt x="116" y="0"/>
                    </a:lnTo>
                    <a:close/>
                  </a:path>
                </a:pathLst>
              </a:custGeom>
              <a:solidFill>
                <a:schemeClr val="accent2"/>
              </a:solidFill>
              <a:ln w="9525">
                <a:noFill/>
                <a:round/>
                <a:headEnd/>
                <a:tailEnd/>
              </a:ln>
            </p:spPr>
            <p:txBody>
              <a:bodyPr/>
              <a:lstStyle/>
              <a:p>
                <a:pPr>
                  <a:defRPr/>
                </a:pPr>
                <a:endParaRPr lang="en-GB"/>
              </a:p>
            </p:txBody>
          </p:sp>
          <p:sp>
            <p:nvSpPr>
              <p:cNvPr id="24" name="Freeform 27"/>
              <p:cNvSpPr>
                <a:spLocks/>
              </p:cNvSpPr>
              <p:nvPr userDrawn="1"/>
            </p:nvSpPr>
            <p:spPr bwMode="auto">
              <a:xfrm rot="7320404">
                <a:off x="5137" y="3000"/>
                <a:ext cx="193" cy="104"/>
              </a:xfrm>
              <a:custGeom>
                <a:avLst/>
                <a:gdLst/>
                <a:ahLst/>
                <a:cxnLst>
                  <a:cxn ang="0">
                    <a:pos x="14" y="34"/>
                  </a:cxn>
                  <a:cxn ang="0">
                    <a:pos x="160" y="66"/>
                  </a:cxn>
                  <a:cxn ang="0">
                    <a:pos x="324" y="137"/>
                  </a:cxn>
                  <a:cxn ang="0">
                    <a:pos x="440" y="243"/>
                  </a:cxn>
                  <a:cxn ang="0">
                    <a:pos x="326" y="230"/>
                  </a:cxn>
                  <a:cxn ang="0">
                    <a:pos x="139" y="146"/>
                  </a:cxn>
                  <a:cxn ang="0">
                    <a:pos x="50" y="80"/>
                  </a:cxn>
                  <a:cxn ang="0">
                    <a:pos x="107" y="163"/>
                  </a:cxn>
                  <a:cxn ang="0">
                    <a:pos x="272" y="270"/>
                  </a:cxn>
                  <a:cxn ang="0">
                    <a:pos x="466" y="296"/>
                  </a:cxn>
                  <a:cxn ang="0">
                    <a:pos x="489" y="224"/>
                  </a:cxn>
                  <a:cxn ang="0">
                    <a:pos x="394" y="120"/>
                  </a:cxn>
                  <a:cxn ang="0">
                    <a:pos x="170" y="17"/>
                  </a:cxn>
                  <a:cxn ang="0">
                    <a:pos x="0" y="0"/>
                  </a:cxn>
                  <a:cxn ang="0">
                    <a:pos x="14" y="34"/>
                  </a:cxn>
                  <a:cxn ang="0">
                    <a:pos x="14" y="34"/>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lnTo>
                      <a:pt x="14" y="34"/>
                    </a:lnTo>
                    <a:close/>
                  </a:path>
                </a:pathLst>
              </a:custGeom>
              <a:solidFill>
                <a:schemeClr val="accent2"/>
              </a:solidFill>
              <a:ln w="9525">
                <a:noFill/>
                <a:round/>
                <a:headEnd/>
                <a:tailEnd/>
              </a:ln>
            </p:spPr>
            <p:txBody>
              <a:bodyPr/>
              <a:lstStyle/>
              <a:p>
                <a:pPr>
                  <a:defRPr/>
                </a:pPr>
                <a:endParaRPr lang="en-GB"/>
              </a:p>
            </p:txBody>
          </p:sp>
        </p:grpSp>
      </p:grpSp>
      <p:sp>
        <p:nvSpPr>
          <p:cNvPr id="25" name="Freeform 28"/>
          <p:cNvSpPr>
            <a:spLocks/>
          </p:cNvSpPr>
          <p:nvPr/>
        </p:nvSpPr>
        <p:spPr bwMode="auto">
          <a:xfrm>
            <a:off x="901700" y="5054600"/>
            <a:ext cx="6807200" cy="728663"/>
          </a:xfrm>
          <a:custGeom>
            <a:avLst/>
            <a:gdLst/>
            <a:ahLst/>
            <a:cxnLst>
              <a:cxn ang="0">
                <a:pos x="0" y="0"/>
              </a:cxn>
              <a:cxn ang="0">
                <a:pos x="816" y="256"/>
              </a:cxn>
              <a:cxn ang="0">
                <a:pos x="1560" y="144"/>
              </a:cxn>
              <a:cxn ang="0">
                <a:pos x="1856" y="376"/>
              </a:cxn>
              <a:cxn ang="0">
                <a:pos x="2344" y="152"/>
              </a:cxn>
              <a:cxn ang="0">
                <a:pos x="3536" y="456"/>
              </a:cxn>
              <a:cxn ang="0">
                <a:pos x="4288" y="136"/>
              </a:cxn>
            </a:cxnLst>
            <a:rect l="0" t="0" r="r" b="b"/>
            <a:pathLst>
              <a:path w="4288" h="459">
                <a:moveTo>
                  <a:pt x="0" y="0"/>
                </a:moveTo>
                <a:cubicBezTo>
                  <a:pt x="136" y="43"/>
                  <a:pt x="556" y="232"/>
                  <a:pt x="816" y="256"/>
                </a:cubicBezTo>
                <a:cubicBezTo>
                  <a:pt x="1076" y="280"/>
                  <a:pt x="1387" y="124"/>
                  <a:pt x="1560" y="144"/>
                </a:cubicBezTo>
                <a:cubicBezTo>
                  <a:pt x="1733" y="164"/>
                  <a:pt x="1725" y="375"/>
                  <a:pt x="1856" y="376"/>
                </a:cubicBezTo>
                <a:cubicBezTo>
                  <a:pt x="1987" y="377"/>
                  <a:pt x="2064" y="139"/>
                  <a:pt x="2344" y="152"/>
                </a:cubicBezTo>
                <a:cubicBezTo>
                  <a:pt x="2624" y="165"/>
                  <a:pt x="3212" y="459"/>
                  <a:pt x="3536" y="456"/>
                </a:cubicBezTo>
                <a:cubicBezTo>
                  <a:pt x="3860" y="453"/>
                  <a:pt x="4165" y="188"/>
                  <a:pt x="4288" y="136"/>
                </a:cubicBezTo>
              </a:path>
            </a:pathLst>
          </a:custGeom>
          <a:noFill/>
          <a:ln w="76200" cap="flat" cmpd="sng">
            <a:solidFill>
              <a:schemeClr val="folHlink"/>
            </a:solidFill>
            <a:prstDash val="solid"/>
            <a:round/>
            <a:headEnd/>
            <a:tailEnd/>
          </a:ln>
          <a:effectLst/>
        </p:spPr>
        <p:txBody>
          <a:bodyPr/>
          <a:lstStyle/>
          <a:p>
            <a:pPr>
              <a:defRPr/>
            </a:pPr>
            <a:endParaRPr lang="en-GB"/>
          </a:p>
        </p:txBody>
      </p:sp>
      <p:sp>
        <p:nvSpPr>
          <p:cNvPr id="26" name="Freeform 29"/>
          <p:cNvSpPr>
            <a:spLocks/>
          </p:cNvSpPr>
          <p:nvPr/>
        </p:nvSpPr>
        <p:spPr bwMode="auto">
          <a:xfrm>
            <a:off x="4076700" y="1930400"/>
            <a:ext cx="889000" cy="381000"/>
          </a:xfrm>
          <a:custGeom>
            <a:avLst/>
            <a:gdLst/>
            <a:ahLst/>
            <a:cxnLst>
              <a:cxn ang="0">
                <a:pos x="0" y="32"/>
              </a:cxn>
              <a:cxn ang="0">
                <a:pos x="280" y="144"/>
              </a:cxn>
              <a:cxn ang="0">
                <a:pos x="448" y="16"/>
              </a:cxn>
              <a:cxn ang="0">
                <a:pos x="560" y="240"/>
              </a:cxn>
            </a:cxnLst>
            <a:rect l="0" t="0" r="r" b="b"/>
            <a:pathLst>
              <a:path w="560" h="240">
                <a:moveTo>
                  <a:pt x="0" y="32"/>
                </a:moveTo>
                <a:cubicBezTo>
                  <a:pt x="102" y="89"/>
                  <a:pt x="205" y="147"/>
                  <a:pt x="280" y="144"/>
                </a:cubicBezTo>
                <a:cubicBezTo>
                  <a:pt x="355" y="141"/>
                  <a:pt x="401" y="0"/>
                  <a:pt x="448" y="16"/>
                </a:cubicBezTo>
                <a:cubicBezTo>
                  <a:pt x="495" y="32"/>
                  <a:pt x="541" y="201"/>
                  <a:pt x="560" y="240"/>
                </a:cubicBezTo>
              </a:path>
            </a:pathLst>
          </a:custGeom>
          <a:noFill/>
          <a:ln w="114300" cmpd="sng">
            <a:solidFill>
              <a:schemeClr val="tx2"/>
            </a:solidFill>
            <a:round/>
            <a:headEnd/>
            <a:tailEnd/>
          </a:ln>
          <a:effectLst/>
        </p:spPr>
        <p:txBody>
          <a:bodyPr/>
          <a:lstStyle/>
          <a:p>
            <a:pPr>
              <a:defRPr/>
            </a:pPr>
            <a:endParaRPr lang="en-GB"/>
          </a:p>
        </p:txBody>
      </p:sp>
      <p:sp>
        <p:nvSpPr>
          <p:cNvPr id="81923" name="Rectangle 3"/>
          <p:cNvSpPr>
            <a:spLocks noGrp="1" noChangeArrowheads="1"/>
          </p:cNvSpPr>
          <p:nvPr>
            <p:ph type="ctrTitle"/>
          </p:nvPr>
        </p:nvSpPr>
        <p:spPr>
          <a:xfrm>
            <a:off x="1371600" y="1511300"/>
            <a:ext cx="6400800" cy="2273300"/>
          </a:xfrm>
          <a:effectLst>
            <a:outerShdw dist="45791" dir="2021404" algn="ctr" rotWithShape="0">
              <a:schemeClr val="bg2"/>
            </a:outerShdw>
          </a:effectLst>
        </p:spPr>
        <p:txBody>
          <a:bodyPr/>
          <a:lstStyle>
            <a:lvl1pPr>
              <a:defRPr>
                <a:solidFill>
                  <a:schemeClr val="tx2"/>
                </a:solidFill>
                <a:effectLst>
                  <a:outerShdw blurRad="38100" dist="38100" dir="2700000" algn="tl">
                    <a:srgbClr val="C0C0C0"/>
                  </a:outerShdw>
                </a:effectLst>
              </a:defRPr>
            </a:lvl1pPr>
          </a:lstStyle>
          <a:p>
            <a:r>
              <a:rPr lang="en-US"/>
              <a:t>Click to edit Master title style</a:t>
            </a:r>
          </a:p>
        </p:txBody>
      </p:sp>
      <p:sp>
        <p:nvSpPr>
          <p:cNvPr id="81924" name="Rectangle 4"/>
          <p:cNvSpPr>
            <a:spLocks noGrp="1" noChangeArrowheads="1"/>
          </p:cNvSpPr>
          <p:nvPr>
            <p:ph type="subTitle" idx="1"/>
          </p:nvPr>
        </p:nvSpPr>
        <p:spPr>
          <a:xfrm>
            <a:off x="1549400" y="4051300"/>
            <a:ext cx="6032500" cy="1003300"/>
          </a:xfrm>
        </p:spPr>
        <p:txBody>
          <a:bodyPr/>
          <a:lstStyle>
            <a:lvl1pPr marL="0" indent="0" algn="ctr">
              <a:buFontTx/>
              <a:buNone/>
              <a:defRPr sz="2800">
                <a:effectLst>
                  <a:outerShdw blurRad="38100" dist="38100" dir="2700000" algn="tl">
                    <a:srgbClr val="C0C0C0"/>
                  </a:outerShdw>
                </a:effectLst>
              </a:defRPr>
            </a:lvl1pPr>
          </a:lstStyle>
          <a:p>
            <a:r>
              <a:rPr lang="en-US"/>
              <a:t>Click to edit Master subtitle style</a:t>
            </a:r>
          </a:p>
        </p:txBody>
      </p:sp>
      <p:sp>
        <p:nvSpPr>
          <p:cNvPr id="27" name="Rectangle 5"/>
          <p:cNvSpPr>
            <a:spLocks noGrp="1" noChangeArrowheads="1"/>
          </p:cNvSpPr>
          <p:nvPr>
            <p:ph type="dt" sz="half" idx="10"/>
          </p:nvPr>
        </p:nvSpPr>
        <p:spPr>
          <a:xfrm>
            <a:off x="685800" y="6248400"/>
            <a:ext cx="1905000" cy="457200"/>
          </a:xfrm>
        </p:spPr>
        <p:txBody>
          <a:bodyPr/>
          <a:lstStyle>
            <a:lvl1pPr>
              <a:defRPr smtClean="0"/>
            </a:lvl1pPr>
          </a:lstStyle>
          <a:p>
            <a:pPr>
              <a:defRPr/>
            </a:pPr>
            <a:endParaRPr lang="en-US"/>
          </a:p>
        </p:txBody>
      </p:sp>
      <p:sp>
        <p:nvSpPr>
          <p:cNvPr id="28" name="Rectangle 6"/>
          <p:cNvSpPr>
            <a:spLocks noGrp="1" noChangeArrowheads="1"/>
          </p:cNvSpPr>
          <p:nvPr>
            <p:ph type="ftr" sz="quarter" idx="11"/>
          </p:nvPr>
        </p:nvSpPr>
        <p:spPr>
          <a:xfrm>
            <a:off x="3124200" y="6248400"/>
            <a:ext cx="2895600" cy="457200"/>
          </a:xfrm>
        </p:spPr>
        <p:txBody>
          <a:bodyPr/>
          <a:lstStyle>
            <a:lvl1pPr>
              <a:defRPr smtClean="0"/>
            </a:lvl1pPr>
          </a:lstStyle>
          <a:p>
            <a:pPr>
              <a:defRPr/>
            </a:pPr>
            <a:endParaRPr lang="en-US"/>
          </a:p>
        </p:txBody>
      </p:sp>
      <p:sp>
        <p:nvSpPr>
          <p:cNvPr id="29" name="Rectangle 7"/>
          <p:cNvSpPr>
            <a:spLocks noGrp="1" noChangeArrowheads="1"/>
          </p:cNvSpPr>
          <p:nvPr>
            <p:ph type="sldNum" sz="quarter" idx="12"/>
          </p:nvPr>
        </p:nvSpPr>
        <p:spPr>
          <a:xfrm>
            <a:off x="6553200" y="6248400"/>
            <a:ext cx="1905000" cy="457200"/>
          </a:xfrm>
        </p:spPr>
        <p:txBody>
          <a:bodyPr/>
          <a:lstStyle>
            <a:lvl1pPr>
              <a:defRPr smtClean="0"/>
            </a:lvl1pPr>
          </a:lstStyle>
          <a:p>
            <a:pPr>
              <a:defRPr/>
            </a:pPr>
            <a:fld id="{F2F7FE17-788F-4EE1-8459-EAE9DE0E2451}" type="slidenum">
              <a:rPr lang="en-US"/>
              <a:pPr>
                <a:defRPr/>
              </a:pPr>
              <a:t>‹#›</a:t>
            </a:fld>
            <a:endParaRPr lang="en-US"/>
          </a:p>
        </p:txBody>
      </p:sp>
    </p:spTree>
    <p:extLst>
      <p:ext uri="{BB962C8B-B14F-4D97-AF65-F5344CB8AC3E}">
        <p14:creationId xmlns:p14="http://schemas.microsoft.com/office/powerpoint/2010/main" val="14704842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4384FA70-E2BA-4E25-A8DF-3CFEACBBB74E}" type="slidenum">
              <a:rPr lang="en-US"/>
              <a:pPr>
                <a:defRPr/>
              </a:pPr>
              <a:t>‹#›</a:t>
            </a:fld>
            <a:endParaRPr lang="en-US"/>
          </a:p>
        </p:txBody>
      </p:sp>
    </p:spTree>
    <p:extLst>
      <p:ext uri="{BB962C8B-B14F-4D97-AF65-F5344CB8AC3E}">
        <p14:creationId xmlns:p14="http://schemas.microsoft.com/office/powerpoint/2010/main" val="30039444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57950" y="152400"/>
            <a:ext cx="1924050" cy="53340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85800" y="152400"/>
            <a:ext cx="5619750" cy="5334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D1D0D003-A679-44DD-9F72-F232E0E0ACEE}" type="slidenum">
              <a:rPr lang="en-US"/>
              <a:pPr>
                <a:defRPr/>
              </a:pPr>
              <a:t>‹#›</a:t>
            </a:fld>
            <a:endParaRPr lang="en-US"/>
          </a:p>
        </p:txBody>
      </p:sp>
    </p:spTree>
    <p:extLst>
      <p:ext uri="{BB962C8B-B14F-4D97-AF65-F5344CB8AC3E}">
        <p14:creationId xmlns:p14="http://schemas.microsoft.com/office/powerpoint/2010/main" val="42857234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236425D6-93CA-4766-BC18-A559E8E2AB99}" type="slidenum">
              <a:rPr lang="en-US"/>
              <a:pPr>
                <a:defRPr/>
              </a:pPr>
              <a:t>‹#›</a:t>
            </a:fld>
            <a:endParaRPr lang="en-US"/>
          </a:p>
        </p:txBody>
      </p:sp>
    </p:spTree>
    <p:extLst>
      <p:ext uri="{BB962C8B-B14F-4D97-AF65-F5344CB8AC3E}">
        <p14:creationId xmlns:p14="http://schemas.microsoft.com/office/powerpoint/2010/main" val="35231815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endParaRPr lang="en-US"/>
          </a:p>
        </p:txBody>
      </p:sp>
      <p:sp>
        <p:nvSpPr>
          <p:cNvPr id="5" name="Rectangle 6"/>
          <p:cNvSpPr>
            <a:spLocks noGrp="1" noChangeArrowheads="1"/>
          </p:cNvSpPr>
          <p:nvPr>
            <p:ph type="ftr" sz="quarter" idx="11"/>
          </p:nvPr>
        </p:nvSpPr>
        <p:spPr>
          <a:ln/>
        </p:spPr>
        <p:txBody>
          <a:bodyPr/>
          <a:lstStyle>
            <a:lvl1pPr>
              <a:defRPr/>
            </a:lvl1pPr>
          </a:lstStyle>
          <a:p>
            <a:pPr>
              <a:defRPr/>
            </a:pPr>
            <a:endParaRPr lang="en-US"/>
          </a:p>
        </p:txBody>
      </p:sp>
      <p:sp>
        <p:nvSpPr>
          <p:cNvPr id="6" name="Rectangle 7"/>
          <p:cNvSpPr>
            <a:spLocks noGrp="1" noChangeArrowheads="1"/>
          </p:cNvSpPr>
          <p:nvPr>
            <p:ph type="sldNum" sz="quarter" idx="12"/>
          </p:nvPr>
        </p:nvSpPr>
        <p:spPr>
          <a:ln/>
        </p:spPr>
        <p:txBody>
          <a:bodyPr/>
          <a:lstStyle>
            <a:lvl1pPr>
              <a:defRPr/>
            </a:lvl1pPr>
          </a:lstStyle>
          <a:p>
            <a:pPr>
              <a:defRPr/>
            </a:pPr>
            <a:fld id="{0ED8B6CB-70C7-41E5-9CCC-F9A8E9D9CB96}" type="slidenum">
              <a:rPr lang="en-US"/>
              <a:pPr>
                <a:defRPr/>
              </a:pPr>
              <a:t>‹#›</a:t>
            </a:fld>
            <a:endParaRPr lang="en-US"/>
          </a:p>
        </p:txBody>
      </p:sp>
    </p:spTree>
    <p:extLst>
      <p:ext uri="{BB962C8B-B14F-4D97-AF65-F5344CB8AC3E}">
        <p14:creationId xmlns:p14="http://schemas.microsoft.com/office/powerpoint/2010/main" val="4030705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85800" y="1828800"/>
            <a:ext cx="37719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10100" y="1828800"/>
            <a:ext cx="3771900" cy="3657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7309E653-40F0-48E8-9176-A69B7B59F0E2}" type="slidenum">
              <a:rPr lang="en-US"/>
              <a:pPr>
                <a:defRPr/>
              </a:pPr>
              <a:t>‹#›</a:t>
            </a:fld>
            <a:endParaRPr lang="en-US"/>
          </a:p>
        </p:txBody>
      </p:sp>
    </p:spTree>
    <p:extLst>
      <p:ext uri="{BB962C8B-B14F-4D97-AF65-F5344CB8AC3E}">
        <p14:creationId xmlns:p14="http://schemas.microsoft.com/office/powerpoint/2010/main" val="1543386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5"/>
          <p:cNvSpPr>
            <a:spLocks noGrp="1" noChangeArrowheads="1"/>
          </p:cNvSpPr>
          <p:nvPr>
            <p:ph type="dt" sz="half" idx="10"/>
          </p:nvPr>
        </p:nvSpPr>
        <p:spPr>
          <a:ln/>
        </p:spPr>
        <p:txBody>
          <a:bodyPr/>
          <a:lstStyle>
            <a:lvl1pPr>
              <a:defRPr/>
            </a:lvl1pPr>
          </a:lstStyle>
          <a:p>
            <a:pPr>
              <a:defRPr/>
            </a:pPr>
            <a:endParaRPr lang="en-US"/>
          </a:p>
        </p:txBody>
      </p:sp>
      <p:sp>
        <p:nvSpPr>
          <p:cNvPr id="8" name="Rectangle 6"/>
          <p:cNvSpPr>
            <a:spLocks noGrp="1" noChangeArrowheads="1"/>
          </p:cNvSpPr>
          <p:nvPr>
            <p:ph type="ftr" sz="quarter" idx="11"/>
          </p:nvPr>
        </p:nvSpPr>
        <p:spPr>
          <a:ln/>
        </p:spPr>
        <p:txBody>
          <a:bodyPr/>
          <a:lstStyle>
            <a:lvl1pPr>
              <a:defRPr/>
            </a:lvl1pPr>
          </a:lstStyle>
          <a:p>
            <a:pPr>
              <a:defRPr/>
            </a:pPr>
            <a:endParaRPr lang="en-US"/>
          </a:p>
        </p:txBody>
      </p:sp>
      <p:sp>
        <p:nvSpPr>
          <p:cNvPr id="9" name="Rectangle 7"/>
          <p:cNvSpPr>
            <a:spLocks noGrp="1" noChangeArrowheads="1"/>
          </p:cNvSpPr>
          <p:nvPr>
            <p:ph type="sldNum" sz="quarter" idx="12"/>
          </p:nvPr>
        </p:nvSpPr>
        <p:spPr>
          <a:ln/>
        </p:spPr>
        <p:txBody>
          <a:bodyPr/>
          <a:lstStyle>
            <a:lvl1pPr>
              <a:defRPr/>
            </a:lvl1pPr>
          </a:lstStyle>
          <a:p>
            <a:pPr>
              <a:defRPr/>
            </a:pPr>
            <a:fld id="{BF695DF2-63C2-4C8C-AB98-1D7AA3392C4C}" type="slidenum">
              <a:rPr lang="en-US"/>
              <a:pPr>
                <a:defRPr/>
              </a:pPr>
              <a:t>‹#›</a:t>
            </a:fld>
            <a:endParaRPr lang="en-US"/>
          </a:p>
        </p:txBody>
      </p:sp>
    </p:spTree>
    <p:extLst>
      <p:ext uri="{BB962C8B-B14F-4D97-AF65-F5344CB8AC3E}">
        <p14:creationId xmlns:p14="http://schemas.microsoft.com/office/powerpoint/2010/main" val="867152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5"/>
          <p:cNvSpPr>
            <a:spLocks noGrp="1" noChangeArrowheads="1"/>
          </p:cNvSpPr>
          <p:nvPr>
            <p:ph type="dt" sz="half" idx="10"/>
          </p:nvPr>
        </p:nvSpPr>
        <p:spPr>
          <a:ln/>
        </p:spPr>
        <p:txBody>
          <a:bodyPr/>
          <a:lstStyle>
            <a:lvl1pPr>
              <a:defRPr/>
            </a:lvl1pPr>
          </a:lstStyle>
          <a:p>
            <a:pPr>
              <a:defRPr/>
            </a:pPr>
            <a:endParaRPr lang="en-US"/>
          </a:p>
        </p:txBody>
      </p:sp>
      <p:sp>
        <p:nvSpPr>
          <p:cNvPr id="4" name="Rectangle 6"/>
          <p:cNvSpPr>
            <a:spLocks noGrp="1" noChangeArrowheads="1"/>
          </p:cNvSpPr>
          <p:nvPr>
            <p:ph type="ftr" sz="quarter" idx="11"/>
          </p:nvPr>
        </p:nvSpPr>
        <p:spPr>
          <a:ln/>
        </p:spPr>
        <p:txBody>
          <a:bodyPr/>
          <a:lstStyle>
            <a:lvl1pPr>
              <a:defRPr/>
            </a:lvl1pPr>
          </a:lstStyle>
          <a:p>
            <a:pPr>
              <a:defRPr/>
            </a:pPr>
            <a:endParaRPr lang="en-US"/>
          </a:p>
        </p:txBody>
      </p:sp>
      <p:sp>
        <p:nvSpPr>
          <p:cNvPr id="5" name="Rectangle 7"/>
          <p:cNvSpPr>
            <a:spLocks noGrp="1" noChangeArrowheads="1"/>
          </p:cNvSpPr>
          <p:nvPr>
            <p:ph type="sldNum" sz="quarter" idx="12"/>
          </p:nvPr>
        </p:nvSpPr>
        <p:spPr>
          <a:ln/>
        </p:spPr>
        <p:txBody>
          <a:bodyPr/>
          <a:lstStyle>
            <a:lvl1pPr>
              <a:defRPr/>
            </a:lvl1pPr>
          </a:lstStyle>
          <a:p>
            <a:pPr>
              <a:defRPr/>
            </a:pPr>
            <a:fld id="{B2D58F94-2DFE-4DA6-8882-B959F3470B06}" type="slidenum">
              <a:rPr lang="en-US"/>
              <a:pPr>
                <a:defRPr/>
              </a:pPr>
              <a:t>‹#›</a:t>
            </a:fld>
            <a:endParaRPr lang="en-US"/>
          </a:p>
        </p:txBody>
      </p:sp>
    </p:spTree>
    <p:extLst>
      <p:ext uri="{BB962C8B-B14F-4D97-AF65-F5344CB8AC3E}">
        <p14:creationId xmlns:p14="http://schemas.microsoft.com/office/powerpoint/2010/main" val="4087612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endParaRPr lang="en-US"/>
          </a:p>
        </p:txBody>
      </p:sp>
      <p:sp>
        <p:nvSpPr>
          <p:cNvPr id="3" name="Rectangle 6"/>
          <p:cNvSpPr>
            <a:spLocks noGrp="1" noChangeArrowheads="1"/>
          </p:cNvSpPr>
          <p:nvPr>
            <p:ph type="ftr" sz="quarter" idx="11"/>
          </p:nvPr>
        </p:nvSpPr>
        <p:spPr>
          <a:ln/>
        </p:spPr>
        <p:txBody>
          <a:bodyPr/>
          <a:lstStyle>
            <a:lvl1pPr>
              <a:defRPr/>
            </a:lvl1pPr>
          </a:lstStyle>
          <a:p>
            <a:pPr>
              <a:defRPr/>
            </a:pPr>
            <a:endParaRPr lang="en-US"/>
          </a:p>
        </p:txBody>
      </p:sp>
      <p:sp>
        <p:nvSpPr>
          <p:cNvPr id="4" name="Rectangle 7"/>
          <p:cNvSpPr>
            <a:spLocks noGrp="1" noChangeArrowheads="1"/>
          </p:cNvSpPr>
          <p:nvPr>
            <p:ph type="sldNum" sz="quarter" idx="12"/>
          </p:nvPr>
        </p:nvSpPr>
        <p:spPr>
          <a:ln/>
        </p:spPr>
        <p:txBody>
          <a:bodyPr/>
          <a:lstStyle>
            <a:lvl1pPr>
              <a:defRPr/>
            </a:lvl1pPr>
          </a:lstStyle>
          <a:p>
            <a:pPr>
              <a:defRPr/>
            </a:pPr>
            <a:fld id="{3E3754A3-4E90-4CCD-8C35-2880154BA2B2}" type="slidenum">
              <a:rPr lang="en-US"/>
              <a:pPr>
                <a:defRPr/>
              </a:pPr>
              <a:t>‹#›</a:t>
            </a:fld>
            <a:endParaRPr lang="en-US"/>
          </a:p>
        </p:txBody>
      </p:sp>
    </p:spTree>
    <p:extLst>
      <p:ext uri="{BB962C8B-B14F-4D97-AF65-F5344CB8AC3E}">
        <p14:creationId xmlns:p14="http://schemas.microsoft.com/office/powerpoint/2010/main" val="20373811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3655C871-C8D7-4166-8186-C899C2338AF8}" type="slidenum">
              <a:rPr lang="en-US"/>
              <a:pPr>
                <a:defRPr/>
              </a:pPr>
              <a:t>‹#›</a:t>
            </a:fld>
            <a:endParaRPr lang="en-US"/>
          </a:p>
        </p:txBody>
      </p:sp>
    </p:spTree>
    <p:extLst>
      <p:ext uri="{BB962C8B-B14F-4D97-AF65-F5344CB8AC3E}">
        <p14:creationId xmlns:p14="http://schemas.microsoft.com/office/powerpoint/2010/main" val="40793269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endParaRPr lang="en-US"/>
          </a:p>
        </p:txBody>
      </p:sp>
      <p:sp>
        <p:nvSpPr>
          <p:cNvPr id="6" name="Rectangle 6"/>
          <p:cNvSpPr>
            <a:spLocks noGrp="1" noChangeArrowheads="1"/>
          </p:cNvSpPr>
          <p:nvPr>
            <p:ph type="ftr" sz="quarter" idx="11"/>
          </p:nvPr>
        </p:nvSpPr>
        <p:spPr>
          <a:ln/>
        </p:spPr>
        <p:txBody>
          <a:bodyPr/>
          <a:lstStyle>
            <a:lvl1pPr>
              <a:defRPr/>
            </a:lvl1pPr>
          </a:lstStyle>
          <a:p>
            <a:pPr>
              <a:defRPr/>
            </a:pPr>
            <a:endParaRPr lang="en-US"/>
          </a:p>
        </p:txBody>
      </p:sp>
      <p:sp>
        <p:nvSpPr>
          <p:cNvPr id="7" name="Rectangle 7"/>
          <p:cNvSpPr>
            <a:spLocks noGrp="1" noChangeArrowheads="1"/>
          </p:cNvSpPr>
          <p:nvPr>
            <p:ph type="sldNum" sz="quarter" idx="12"/>
          </p:nvPr>
        </p:nvSpPr>
        <p:spPr>
          <a:ln/>
        </p:spPr>
        <p:txBody>
          <a:bodyPr/>
          <a:lstStyle>
            <a:lvl1pPr>
              <a:defRPr/>
            </a:lvl1pPr>
          </a:lstStyle>
          <a:p>
            <a:pPr>
              <a:defRPr/>
            </a:pPr>
            <a:fld id="{9BE855D9-CAB1-449C-9772-026919D5C149}" type="slidenum">
              <a:rPr lang="en-US"/>
              <a:pPr>
                <a:defRPr/>
              </a:pPr>
              <a:t>‹#›</a:t>
            </a:fld>
            <a:endParaRPr lang="en-US"/>
          </a:p>
        </p:txBody>
      </p:sp>
    </p:spTree>
    <p:extLst>
      <p:ext uri="{BB962C8B-B14F-4D97-AF65-F5344CB8AC3E}">
        <p14:creationId xmlns:p14="http://schemas.microsoft.com/office/powerpoint/2010/main" val="5646208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0898" name="Freeform 2"/>
          <p:cNvSpPr>
            <a:spLocks/>
          </p:cNvSpPr>
          <p:nvPr/>
        </p:nvSpPr>
        <p:spPr bwMode="auto">
          <a:xfrm rot="-3172564">
            <a:off x="7777957" y="-15081"/>
            <a:ext cx="1162050" cy="2084387"/>
          </a:xfrm>
          <a:custGeom>
            <a:avLst/>
            <a:gdLst/>
            <a:ahLst/>
            <a:cxnLst>
              <a:cxn ang="0">
                <a:pos x="2903" y="433"/>
              </a:cxn>
              <a:cxn ang="0">
                <a:pos x="2565" y="80"/>
              </a:cxn>
              <a:cxn ang="0">
                <a:pos x="2241" y="0"/>
              </a:cxn>
              <a:cxn ang="0">
                <a:pos x="110" y="2811"/>
              </a:cxn>
              <a:cxn ang="0">
                <a:pos x="110" y="3228"/>
              </a:cxn>
              <a:cxn ang="0">
                <a:pos x="0" y="3631"/>
              </a:cxn>
              <a:cxn ang="0">
                <a:pos x="72" y="3686"/>
              </a:cxn>
              <a:cxn ang="0">
                <a:pos x="441" y="3355"/>
              </a:cxn>
              <a:cxn ang="0">
                <a:pos x="740" y="3228"/>
              </a:cxn>
              <a:cxn ang="0">
                <a:pos x="2903" y="433"/>
              </a:cxn>
              <a:cxn ang="0">
                <a:pos x="2903" y="433"/>
              </a:cxn>
            </a:cxnLst>
            <a:rect l="0" t="0" r="r" b="b"/>
            <a:pathLst>
              <a:path w="2903" h="3686">
                <a:moveTo>
                  <a:pt x="2903" y="433"/>
                </a:moveTo>
                <a:lnTo>
                  <a:pt x="2565" y="80"/>
                </a:lnTo>
                <a:lnTo>
                  <a:pt x="2241" y="0"/>
                </a:lnTo>
                <a:lnTo>
                  <a:pt x="110" y="2811"/>
                </a:lnTo>
                <a:lnTo>
                  <a:pt x="110" y="3228"/>
                </a:lnTo>
                <a:lnTo>
                  <a:pt x="0" y="3631"/>
                </a:lnTo>
                <a:lnTo>
                  <a:pt x="72" y="3686"/>
                </a:lnTo>
                <a:lnTo>
                  <a:pt x="441" y="3355"/>
                </a:lnTo>
                <a:lnTo>
                  <a:pt x="740" y="3228"/>
                </a:lnTo>
                <a:lnTo>
                  <a:pt x="2903" y="433"/>
                </a:lnTo>
                <a:lnTo>
                  <a:pt x="2903" y="433"/>
                </a:lnTo>
                <a:close/>
              </a:path>
            </a:pathLst>
          </a:custGeom>
          <a:solidFill>
            <a:srgbClr val="FFFFFF"/>
          </a:solidFill>
          <a:ln w="9525">
            <a:noFill/>
            <a:round/>
            <a:headEnd/>
            <a:tailEnd/>
          </a:ln>
        </p:spPr>
        <p:txBody>
          <a:bodyPr/>
          <a:lstStyle/>
          <a:p>
            <a:pPr>
              <a:defRPr/>
            </a:pPr>
            <a:endParaRPr lang="en-GB"/>
          </a:p>
        </p:txBody>
      </p:sp>
      <p:sp>
        <p:nvSpPr>
          <p:cNvPr id="1027" name="Rectangle 3"/>
          <p:cNvSpPr>
            <a:spLocks noGrp="1" noChangeArrowheads="1"/>
          </p:cNvSpPr>
          <p:nvPr>
            <p:ph type="title"/>
          </p:nvPr>
        </p:nvSpPr>
        <p:spPr bwMode="auto">
          <a:xfrm>
            <a:off x="685800" y="152400"/>
            <a:ext cx="68707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8" name="Rectangle 4"/>
          <p:cNvSpPr>
            <a:spLocks noGrp="1" noChangeArrowheads="1"/>
          </p:cNvSpPr>
          <p:nvPr>
            <p:ph type="body" idx="1"/>
          </p:nvPr>
        </p:nvSpPr>
        <p:spPr bwMode="auto">
          <a:xfrm>
            <a:off x="685800" y="1828800"/>
            <a:ext cx="76962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80901" name="Rectangle 5"/>
          <p:cNvSpPr>
            <a:spLocks noGrp="1" noChangeArrowheads="1"/>
          </p:cNvSpPr>
          <p:nvPr>
            <p:ph type="dt" sz="half" idx="2"/>
          </p:nvPr>
        </p:nvSpPr>
        <p:spPr bwMode="auto">
          <a:xfrm>
            <a:off x="13716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eaLnBrk="1" hangingPunct="1">
              <a:defRPr sz="1400" smtClean="0"/>
            </a:lvl1pPr>
          </a:lstStyle>
          <a:p>
            <a:pPr>
              <a:defRPr/>
            </a:pPr>
            <a:endParaRPr lang="en-US"/>
          </a:p>
        </p:txBody>
      </p:sp>
      <p:sp>
        <p:nvSpPr>
          <p:cNvPr id="80902" name="Rectangle 6"/>
          <p:cNvSpPr>
            <a:spLocks noGrp="1" noChangeArrowheads="1"/>
          </p:cNvSpPr>
          <p:nvPr>
            <p:ph type="ftr" sz="quarter" idx="3"/>
          </p:nvPr>
        </p:nvSpPr>
        <p:spPr bwMode="auto">
          <a:xfrm>
            <a:off x="3556000" y="6248400"/>
            <a:ext cx="28956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eaLnBrk="1" hangingPunct="1">
              <a:defRPr sz="1400" smtClean="0"/>
            </a:lvl1pPr>
          </a:lstStyle>
          <a:p>
            <a:pPr>
              <a:defRPr/>
            </a:pPr>
            <a:endParaRPr lang="en-US"/>
          </a:p>
        </p:txBody>
      </p:sp>
      <p:sp>
        <p:nvSpPr>
          <p:cNvPr id="80903" name="Rectangle 7"/>
          <p:cNvSpPr>
            <a:spLocks noGrp="1" noChangeArrowheads="1"/>
          </p:cNvSpPr>
          <p:nvPr>
            <p:ph type="sldNum" sz="quarter" idx="4"/>
          </p:nvPr>
        </p:nvSpPr>
        <p:spPr bwMode="auto">
          <a:xfrm>
            <a:off x="6718300" y="6248400"/>
            <a:ext cx="19050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C4B7DD2A-C5D6-44CE-B313-408D142367E6}" type="slidenum">
              <a:rPr lang="en-US"/>
              <a:pPr>
                <a:defRPr/>
              </a:pPr>
              <a:t>‹#›</a:t>
            </a:fld>
            <a:endParaRPr lang="en-US"/>
          </a:p>
        </p:txBody>
      </p:sp>
      <p:sp>
        <p:nvSpPr>
          <p:cNvPr id="80904" name="Freeform 8"/>
          <p:cNvSpPr>
            <a:spLocks/>
          </p:cNvSpPr>
          <p:nvPr/>
        </p:nvSpPr>
        <p:spPr bwMode="auto">
          <a:xfrm rot="-3172564">
            <a:off x="7865269" y="24607"/>
            <a:ext cx="1165225" cy="2097087"/>
          </a:xfrm>
          <a:custGeom>
            <a:avLst/>
            <a:gdLst/>
            <a:ahLst/>
            <a:cxnLst>
              <a:cxn ang="0">
                <a:pos x="2293" y="0"/>
              </a:cxn>
              <a:cxn ang="0">
                <a:pos x="130" y="2835"/>
              </a:cxn>
              <a:cxn ang="0">
                <a:pos x="131" y="3201"/>
              </a:cxn>
              <a:cxn ang="0">
                <a:pos x="0" y="3633"/>
              </a:cxn>
              <a:cxn ang="0">
                <a:pos x="50" y="3703"/>
              </a:cxn>
              <a:cxn ang="0">
                <a:pos x="422" y="3352"/>
              </a:cxn>
              <a:cxn ang="0">
                <a:pos x="763" y="3220"/>
              </a:cxn>
              <a:cxn ang="0">
                <a:pos x="2911" y="428"/>
              </a:cxn>
              <a:cxn ang="0">
                <a:pos x="2589" y="96"/>
              </a:cxn>
              <a:cxn ang="0">
                <a:pos x="2293" y="0"/>
              </a:cxn>
              <a:cxn ang="0">
                <a:pos x="2293" y="0"/>
              </a:cxn>
            </a:cxnLst>
            <a:rect l="0" t="0" r="r" b="b"/>
            <a:pathLst>
              <a:path w="2911" h="3703">
                <a:moveTo>
                  <a:pt x="2293" y="0"/>
                </a:moveTo>
                <a:lnTo>
                  <a:pt x="130" y="2835"/>
                </a:lnTo>
                <a:lnTo>
                  <a:pt x="131" y="3201"/>
                </a:lnTo>
                <a:lnTo>
                  <a:pt x="0" y="3633"/>
                </a:lnTo>
                <a:lnTo>
                  <a:pt x="50" y="3703"/>
                </a:lnTo>
                <a:lnTo>
                  <a:pt x="422" y="3352"/>
                </a:lnTo>
                <a:lnTo>
                  <a:pt x="763" y="3220"/>
                </a:lnTo>
                <a:lnTo>
                  <a:pt x="2911" y="428"/>
                </a:lnTo>
                <a:lnTo>
                  <a:pt x="2589" y="96"/>
                </a:lnTo>
                <a:lnTo>
                  <a:pt x="2293" y="0"/>
                </a:lnTo>
                <a:lnTo>
                  <a:pt x="2293" y="0"/>
                </a:lnTo>
                <a:close/>
              </a:path>
            </a:pathLst>
          </a:custGeom>
          <a:solidFill>
            <a:schemeClr val="folHlink"/>
          </a:solidFill>
          <a:ln w="9525">
            <a:noFill/>
            <a:round/>
            <a:headEnd/>
            <a:tailEnd/>
          </a:ln>
        </p:spPr>
        <p:txBody>
          <a:bodyPr/>
          <a:lstStyle/>
          <a:p>
            <a:pPr>
              <a:defRPr/>
            </a:pPr>
            <a:endParaRPr lang="en-GB"/>
          </a:p>
        </p:txBody>
      </p:sp>
      <p:sp>
        <p:nvSpPr>
          <p:cNvPr id="80905" name="Freeform 9"/>
          <p:cNvSpPr>
            <a:spLocks/>
          </p:cNvSpPr>
          <p:nvPr/>
        </p:nvSpPr>
        <p:spPr bwMode="auto">
          <a:xfrm rot="-3172564">
            <a:off x="7831138" y="192088"/>
            <a:ext cx="1025525" cy="1571625"/>
          </a:xfrm>
          <a:custGeom>
            <a:avLst/>
            <a:gdLst/>
            <a:ahLst/>
            <a:cxnLst>
              <a:cxn ang="0">
                <a:pos x="0" y="2485"/>
              </a:cxn>
              <a:cxn ang="0">
                <a:pos x="432" y="2553"/>
              </a:cxn>
              <a:cxn ang="0">
                <a:pos x="736" y="2777"/>
              </a:cxn>
              <a:cxn ang="0">
                <a:pos x="2561" y="399"/>
              </a:cxn>
              <a:cxn ang="0">
                <a:pos x="2118" y="82"/>
              </a:cxn>
              <a:cxn ang="0">
                <a:pos x="1898" y="0"/>
              </a:cxn>
              <a:cxn ang="0">
                <a:pos x="0" y="2485"/>
              </a:cxn>
              <a:cxn ang="0">
                <a:pos x="0" y="2485"/>
              </a:cxn>
            </a:cxnLst>
            <a:rect l="0" t="0" r="r" b="b"/>
            <a:pathLst>
              <a:path w="2561" h="2777">
                <a:moveTo>
                  <a:pt x="0" y="2485"/>
                </a:moveTo>
                <a:lnTo>
                  <a:pt x="432" y="2553"/>
                </a:lnTo>
                <a:lnTo>
                  <a:pt x="736" y="2777"/>
                </a:lnTo>
                <a:lnTo>
                  <a:pt x="2561" y="399"/>
                </a:lnTo>
                <a:lnTo>
                  <a:pt x="2118" y="82"/>
                </a:lnTo>
                <a:lnTo>
                  <a:pt x="1898" y="0"/>
                </a:lnTo>
                <a:lnTo>
                  <a:pt x="0" y="2485"/>
                </a:lnTo>
                <a:lnTo>
                  <a:pt x="0" y="2485"/>
                </a:lnTo>
                <a:close/>
              </a:path>
            </a:pathLst>
          </a:custGeom>
          <a:solidFill>
            <a:schemeClr val="bg2"/>
          </a:solidFill>
          <a:ln w="9525">
            <a:noFill/>
            <a:round/>
            <a:headEnd/>
            <a:tailEnd/>
          </a:ln>
        </p:spPr>
        <p:txBody>
          <a:bodyPr/>
          <a:lstStyle/>
          <a:p>
            <a:pPr>
              <a:defRPr/>
            </a:pPr>
            <a:endParaRPr lang="en-GB"/>
          </a:p>
        </p:txBody>
      </p:sp>
      <p:grpSp>
        <p:nvGrpSpPr>
          <p:cNvPr id="1034" name="Group 10"/>
          <p:cNvGrpSpPr>
            <a:grpSpLocks/>
          </p:cNvGrpSpPr>
          <p:nvPr/>
        </p:nvGrpSpPr>
        <p:grpSpPr bwMode="auto">
          <a:xfrm>
            <a:off x="7938" y="5540375"/>
            <a:ext cx="1784350" cy="1246188"/>
            <a:chOff x="5" y="3490"/>
            <a:chExt cx="1124" cy="785"/>
          </a:xfrm>
        </p:grpSpPr>
        <p:sp>
          <p:nvSpPr>
            <p:cNvPr id="80907" name="Freeform 11"/>
            <p:cNvSpPr>
              <a:spLocks/>
            </p:cNvSpPr>
            <p:nvPr userDrawn="1"/>
          </p:nvSpPr>
          <p:spPr bwMode="auto">
            <a:xfrm>
              <a:off x="24" y="3505"/>
              <a:ext cx="1089" cy="649"/>
            </a:xfrm>
            <a:custGeom>
              <a:avLst/>
              <a:gdLst/>
              <a:ahLst/>
              <a:cxnLst>
                <a:cxn ang="0">
                  <a:pos x="1587" y="1260"/>
                </a:cxn>
                <a:cxn ang="0">
                  <a:pos x="1420" y="1106"/>
                </a:cxn>
                <a:cxn ang="0">
                  <a:pos x="1331" y="477"/>
                </a:cxn>
                <a:cxn ang="0">
                  <a:pos x="2139" y="330"/>
                </a:cxn>
                <a:cxn ang="0">
                  <a:pos x="2177" y="203"/>
                </a:cxn>
                <a:cxn ang="0">
                  <a:pos x="2099" y="100"/>
                </a:cxn>
                <a:cxn ang="0">
                  <a:pos x="1276" y="211"/>
                </a:cxn>
                <a:cxn ang="0">
                  <a:pos x="1219" y="32"/>
                </a:cxn>
                <a:cxn ang="0">
                  <a:pos x="1085" y="0"/>
                </a:cxn>
                <a:cxn ang="0">
                  <a:pos x="958" y="28"/>
                </a:cxn>
                <a:cxn ang="0">
                  <a:pos x="888" y="106"/>
                </a:cxn>
                <a:cxn ang="0">
                  <a:pos x="937" y="285"/>
                </a:cxn>
                <a:cxn ang="0">
                  <a:pos x="660" y="441"/>
                </a:cxn>
                <a:cxn ang="0">
                  <a:pos x="983" y="473"/>
                </a:cxn>
                <a:cxn ang="0">
                  <a:pos x="1112" y="889"/>
                </a:cxn>
                <a:cxn ang="0">
                  <a:pos x="141" y="469"/>
                </a:cxn>
                <a:cxn ang="0">
                  <a:pos x="46" y="509"/>
                </a:cxn>
                <a:cxn ang="0">
                  <a:pos x="0" y="636"/>
                </a:cxn>
                <a:cxn ang="0">
                  <a:pos x="55" y="779"/>
                </a:cxn>
                <a:cxn ang="0">
                  <a:pos x="1139" y="1288"/>
                </a:cxn>
                <a:cxn ang="0">
                  <a:pos x="1378" y="1256"/>
                </a:cxn>
                <a:cxn ang="0">
                  <a:pos x="1570" y="1298"/>
                </a:cxn>
                <a:cxn ang="0">
                  <a:pos x="1587" y="1260"/>
                </a:cxn>
                <a:cxn ang="0">
                  <a:pos x="1587" y="1260"/>
                </a:cxn>
              </a:cxnLst>
              <a:rect l="0" t="0" r="r" b="b"/>
              <a:pathLst>
                <a:path w="2177" h="1298">
                  <a:moveTo>
                    <a:pt x="1587" y="1260"/>
                  </a:moveTo>
                  <a:lnTo>
                    <a:pt x="1420" y="1106"/>
                  </a:lnTo>
                  <a:lnTo>
                    <a:pt x="1331" y="477"/>
                  </a:lnTo>
                  <a:lnTo>
                    <a:pt x="2139" y="330"/>
                  </a:lnTo>
                  <a:lnTo>
                    <a:pt x="2177" y="203"/>
                  </a:lnTo>
                  <a:lnTo>
                    <a:pt x="2099" y="100"/>
                  </a:lnTo>
                  <a:lnTo>
                    <a:pt x="1276" y="211"/>
                  </a:lnTo>
                  <a:lnTo>
                    <a:pt x="1219" y="32"/>
                  </a:lnTo>
                  <a:lnTo>
                    <a:pt x="1085" y="0"/>
                  </a:lnTo>
                  <a:lnTo>
                    <a:pt x="958" y="28"/>
                  </a:lnTo>
                  <a:lnTo>
                    <a:pt x="888" y="106"/>
                  </a:lnTo>
                  <a:lnTo>
                    <a:pt x="937" y="285"/>
                  </a:lnTo>
                  <a:lnTo>
                    <a:pt x="660" y="441"/>
                  </a:lnTo>
                  <a:lnTo>
                    <a:pt x="983" y="473"/>
                  </a:lnTo>
                  <a:lnTo>
                    <a:pt x="1112" y="889"/>
                  </a:lnTo>
                  <a:lnTo>
                    <a:pt x="141" y="469"/>
                  </a:lnTo>
                  <a:lnTo>
                    <a:pt x="46" y="509"/>
                  </a:lnTo>
                  <a:lnTo>
                    <a:pt x="0" y="636"/>
                  </a:lnTo>
                  <a:lnTo>
                    <a:pt x="55" y="779"/>
                  </a:lnTo>
                  <a:lnTo>
                    <a:pt x="1139" y="1288"/>
                  </a:lnTo>
                  <a:lnTo>
                    <a:pt x="1378" y="1256"/>
                  </a:lnTo>
                  <a:lnTo>
                    <a:pt x="1570" y="1298"/>
                  </a:lnTo>
                  <a:lnTo>
                    <a:pt x="1587" y="1260"/>
                  </a:lnTo>
                  <a:lnTo>
                    <a:pt x="1587" y="1260"/>
                  </a:lnTo>
                  <a:close/>
                </a:path>
              </a:pathLst>
            </a:custGeom>
            <a:solidFill>
              <a:srgbClr val="F8F8F8"/>
            </a:solidFill>
            <a:ln w="9525">
              <a:noFill/>
              <a:round/>
              <a:headEnd/>
              <a:tailEnd/>
            </a:ln>
          </p:spPr>
          <p:txBody>
            <a:bodyPr/>
            <a:lstStyle/>
            <a:p>
              <a:pPr>
                <a:defRPr/>
              </a:pPr>
              <a:endParaRPr lang="en-GB"/>
            </a:p>
          </p:txBody>
        </p:sp>
        <p:sp>
          <p:nvSpPr>
            <p:cNvPr id="80908" name="Freeform 12"/>
            <p:cNvSpPr>
              <a:spLocks/>
            </p:cNvSpPr>
            <p:nvPr userDrawn="1"/>
          </p:nvSpPr>
          <p:spPr bwMode="auto">
            <a:xfrm>
              <a:off x="1022" y="3582"/>
              <a:ext cx="71" cy="129"/>
            </a:xfrm>
            <a:custGeom>
              <a:avLst/>
              <a:gdLst/>
              <a:ahLst/>
              <a:cxnLst>
                <a:cxn ang="0">
                  <a:pos x="0" y="7"/>
                </a:cxn>
                <a:cxn ang="0">
                  <a:pos x="120" y="0"/>
                </a:cxn>
                <a:cxn ang="0">
                  <a:pos x="143" y="233"/>
                </a:cxn>
                <a:cxn ang="0">
                  <a:pos x="8" y="258"/>
                </a:cxn>
                <a:cxn ang="0">
                  <a:pos x="0" y="7"/>
                </a:cxn>
                <a:cxn ang="0">
                  <a:pos x="0" y="7"/>
                </a:cxn>
              </a:cxnLst>
              <a:rect l="0" t="0" r="r" b="b"/>
              <a:pathLst>
                <a:path w="143" h="258">
                  <a:moveTo>
                    <a:pt x="0" y="7"/>
                  </a:moveTo>
                  <a:lnTo>
                    <a:pt x="120" y="0"/>
                  </a:lnTo>
                  <a:lnTo>
                    <a:pt x="143" y="233"/>
                  </a:lnTo>
                  <a:lnTo>
                    <a:pt x="8" y="258"/>
                  </a:lnTo>
                  <a:lnTo>
                    <a:pt x="0" y="7"/>
                  </a:lnTo>
                  <a:lnTo>
                    <a:pt x="0" y="7"/>
                  </a:lnTo>
                  <a:close/>
                </a:path>
              </a:pathLst>
            </a:custGeom>
            <a:solidFill>
              <a:schemeClr val="accent1"/>
            </a:solidFill>
            <a:ln w="9525">
              <a:noFill/>
              <a:round/>
              <a:headEnd/>
              <a:tailEnd/>
            </a:ln>
          </p:spPr>
          <p:txBody>
            <a:bodyPr/>
            <a:lstStyle/>
            <a:p>
              <a:pPr>
                <a:defRPr/>
              </a:pPr>
              <a:endParaRPr lang="en-GB"/>
            </a:p>
          </p:txBody>
        </p:sp>
        <p:sp>
          <p:nvSpPr>
            <p:cNvPr id="80909" name="Freeform 13"/>
            <p:cNvSpPr>
              <a:spLocks/>
            </p:cNvSpPr>
            <p:nvPr userDrawn="1"/>
          </p:nvSpPr>
          <p:spPr bwMode="auto">
            <a:xfrm>
              <a:off x="20" y="3774"/>
              <a:ext cx="792" cy="410"/>
            </a:xfrm>
            <a:custGeom>
              <a:avLst/>
              <a:gdLst/>
              <a:ahLst/>
              <a:cxnLst>
                <a:cxn ang="0">
                  <a:pos x="137" y="0"/>
                </a:cxn>
                <a:cxn ang="0">
                  <a:pos x="1331" y="519"/>
                </a:cxn>
                <a:cxn ang="0">
                  <a:pos x="1428" y="638"/>
                </a:cxn>
                <a:cxn ang="0">
                  <a:pos x="1586" y="792"/>
                </a:cxn>
                <a:cxn ang="0">
                  <a:pos x="1565" y="821"/>
                </a:cxn>
                <a:cxn ang="0">
                  <a:pos x="1350" y="787"/>
                </a:cxn>
                <a:cxn ang="0">
                  <a:pos x="1145" y="811"/>
                </a:cxn>
                <a:cxn ang="0">
                  <a:pos x="42" y="298"/>
                </a:cxn>
                <a:cxn ang="0">
                  <a:pos x="0" y="150"/>
                </a:cxn>
                <a:cxn ang="0">
                  <a:pos x="46" y="32"/>
                </a:cxn>
                <a:cxn ang="0">
                  <a:pos x="137" y="0"/>
                </a:cxn>
                <a:cxn ang="0">
                  <a:pos x="137" y="0"/>
                </a:cxn>
              </a:cxnLst>
              <a:rect l="0" t="0" r="r" b="b"/>
              <a:pathLst>
                <a:path w="1586" h="821">
                  <a:moveTo>
                    <a:pt x="137" y="0"/>
                  </a:moveTo>
                  <a:lnTo>
                    <a:pt x="1331" y="519"/>
                  </a:lnTo>
                  <a:lnTo>
                    <a:pt x="1428" y="638"/>
                  </a:lnTo>
                  <a:lnTo>
                    <a:pt x="1586" y="792"/>
                  </a:lnTo>
                  <a:lnTo>
                    <a:pt x="1565" y="821"/>
                  </a:lnTo>
                  <a:lnTo>
                    <a:pt x="1350" y="787"/>
                  </a:lnTo>
                  <a:lnTo>
                    <a:pt x="1145" y="811"/>
                  </a:lnTo>
                  <a:lnTo>
                    <a:pt x="42" y="298"/>
                  </a:lnTo>
                  <a:lnTo>
                    <a:pt x="0" y="150"/>
                  </a:lnTo>
                  <a:lnTo>
                    <a:pt x="46" y="32"/>
                  </a:lnTo>
                  <a:lnTo>
                    <a:pt x="137" y="0"/>
                  </a:lnTo>
                  <a:lnTo>
                    <a:pt x="137" y="0"/>
                  </a:lnTo>
                  <a:close/>
                </a:path>
              </a:pathLst>
            </a:custGeom>
            <a:solidFill>
              <a:schemeClr val="tx2"/>
            </a:solidFill>
            <a:ln w="9525">
              <a:noFill/>
              <a:round/>
              <a:headEnd/>
              <a:tailEnd/>
            </a:ln>
          </p:spPr>
          <p:txBody>
            <a:bodyPr/>
            <a:lstStyle/>
            <a:p>
              <a:pPr>
                <a:defRPr/>
              </a:pPr>
              <a:endParaRPr lang="en-GB"/>
            </a:p>
          </p:txBody>
        </p:sp>
        <p:sp>
          <p:nvSpPr>
            <p:cNvPr id="80910" name="Freeform 14"/>
            <p:cNvSpPr>
              <a:spLocks/>
            </p:cNvSpPr>
            <p:nvPr userDrawn="1"/>
          </p:nvSpPr>
          <p:spPr bwMode="auto">
            <a:xfrm>
              <a:off x="129" y="3808"/>
              <a:ext cx="525" cy="374"/>
            </a:xfrm>
            <a:custGeom>
              <a:avLst/>
              <a:gdLst/>
              <a:ahLst/>
              <a:cxnLst>
                <a:cxn ang="0">
                  <a:pos x="0" y="325"/>
                </a:cxn>
                <a:cxn ang="0">
                  <a:pos x="922" y="747"/>
                </a:cxn>
                <a:cxn ang="0">
                  <a:pos x="939" y="534"/>
                </a:cxn>
                <a:cxn ang="0">
                  <a:pos x="1049" y="422"/>
                </a:cxn>
                <a:cxn ang="0">
                  <a:pos x="78" y="0"/>
                </a:cxn>
                <a:cxn ang="0">
                  <a:pos x="0" y="127"/>
                </a:cxn>
                <a:cxn ang="0">
                  <a:pos x="0" y="325"/>
                </a:cxn>
                <a:cxn ang="0">
                  <a:pos x="0" y="325"/>
                </a:cxn>
              </a:cxnLst>
              <a:rect l="0" t="0" r="r" b="b"/>
              <a:pathLst>
                <a:path w="1049" h="747">
                  <a:moveTo>
                    <a:pt x="0" y="325"/>
                  </a:moveTo>
                  <a:lnTo>
                    <a:pt x="922" y="747"/>
                  </a:lnTo>
                  <a:lnTo>
                    <a:pt x="939" y="534"/>
                  </a:lnTo>
                  <a:lnTo>
                    <a:pt x="1049" y="422"/>
                  </a:lnTo>
                  <a:lnTo>
                    <a:pt x="78" y="0"/>
                  </a:lnTo>
                  <a:lnTo>
                    <a:pt x="0" y="127"/>
                  </a:lnTo>
                  <a:lnTo>
                    <a:pt x="0" y="325"/>
                  </a:lnTo>
                  <a:lnTo>
                    <a:pt x="0" y="325"/>
                  </a:lnTo>
                  <a:close/>
                </a:path>
              </a:pathLst>
            </a:custGeom>
            <a:solidFill>
              <a:schemeClr val="bg2"/>
            </a:solidFill>
            <a:ln w="9525">
              <a:noFill/>
              <a:round/>
              <a:headEnd/>
              <a:tailEnd/>
            </a:ln>
          </p:spPr>
          <p:txBody>
            <a:bodyPr/>
            <a:lstStyle/>
            <a:p>
              <a:pPr>
                <a:defRPr/>
              </a:pPr>
              <a:endParaRPr lang="en-GB"/>
            </a:p>
          </p:txBody>
        </p:sp>
        <p:sp>
          <p:nvSpPr>
            <p:cNvPr id="80911" name="Freeform 15"/>
            <p:cNvSpPr>
              <a:spLocks/>
            </p:cNvSpPr>
            <p:nvPr userDrawn="1"/>
          </p:nvSpPr>
          <p:spPr bwMode="auto">
            <a:xfrm>
              <a:off x="485" y="3532"/>
              <a:ext cx="135" cy="121"/>
            </a:xfrm>
            <a:custGeom>
              <a:avLst/>
              <a:gdLst/>
              <a:ahLst/>
              <a:cxnLst>
                <a:cxn ang="0">
                  <a:pos x="0" y="28"/>
                </a:cxn>
                <a:cxn ang="0">
                  <a:pos x="160" y="0"/>
                </a:cxn>
                <a:cxn ang="0">
                  <a:pos x="251" y="36"/>
                </a:cxn>
                <a:cxn ang="0">
                  <a:pos x="272" y="139"/>
                </a:cxn>
                <a:cxn ang="0">
                  <a:pos x="164" y="146"/>
                </a:cxn>
                <a:cxn ang="0">
                  <a:pos x="32" y="241"/>
                </a:cxn>
                <a:cxn ang="0">
                  <a:pos x="0" y="28"/>
                </a:cxn>
                <a:cxn ang="0">
                  <a:pos x="0" y="28"/>
                </a:cxn>
              </a:cxnLst>
              <a:rect l="0" t="0" r="r" b="b"/>
              <a:pathLst>
                <a:path w="272" h="241">
                  <a:moveTo>
                    <a:pt x="0" y="28"/>
                  </a:moveTo>
                  <a:lnTo>
                    <a:pt x="160" y="0"/>
                  </a:lnTo>
                  <a:lnTo>
                    <a:pt x="251" y="36"/>
                  </a:lnTo>
                  <a:lnTo>
                    <a:pt x="272" y="139"/>
                  </a:lnTo>
                  <a:lnTo>
                    <a:pt x="164" y="146"/>
                  </a:lnTo>
                  <a:lnTo>
                    <a:pt x="32" y="241"/>
                  </a:lnTo>
                  <a:lnTo>
                    <a:pt x="0" y="28"/>
                  </a:lnTo>
                  <a:lnTo>
                    <a:pt x="0" y="28"/>
                  </a:lnTo>
                  <a:close/>
                </a:path>
              </a:pathLst>
            </a:custGeom>
            <a:solidFill>
              <a:schemeClr val="hlink"/>
            </a:solidFill>
            <a:ln w="9525">
              <a:noFill/>
              <a:round/>
              <a:headEnd/>
              <a:tailEnd/>
            </a:ln>
          </p:spPr>
          <p:txBody>
            <a:bodyPr/>
            <a:lstStyle/>
            <a:p>
              <a:pPr>
                <a:defRPr/>
              </a:pPr>
              <a:endParaRPr lang="en-GB"/>
            </a:p>
          </p:txBody>
        </p:sp>
        <p:sp>
          <p:nvSpPr>
            <p:cNvPr id="80912" name="Freeform 16"/>
            <p:cNvSpPr>
              <a:spLocks/>
            </p:cNvSpPr>
            <p:nvPr userDrawn="1"/>
          </p:nvSpPr>
          <p:spPr bwMode="auto">
            <a:xfrm>
              <a:off x="641" y="4163"/>
              <a:ext cx="76" cy="112"/>
            </a:xfrm>
            <a:custGeom>
              <a:avLst/>
              <a:gdLst/>
              <a:ahLst/>
              <a:cxnLst>
                <a:cxn ang="0">
                  <a:pos x="152" y="4"/>
                </a:cxn>
                <a:cxn ang="0">
                  <a:pos x="152" y="224"/>
                </a:cxn>
                <a:cxn ang="0">
                  <a:pos x="0" y="8"/>
                </a:cxn>
                <a:cxn ang="0">
                  <a:pos x="72" y="0"/>
                </a:cxn>
                <a:cxn ang="0">
                  <a:pos x="152" y="4"/>
                </a:cxn>
                <a:cxn ang="0">
                  <a:pos x="152" y="4"/>
                </a:cxn>
              </a:cxnLst>
              <a:rect l="0" t="0" r="r" b="b"/>
              <a:pathLst>
                <a:path w="152" h="224">
                  <a:moveTo>
                    <a:pt x="152" y="4"/>
                  </a:moveTo>
                  <a:lnTo>
                    <a:pt x="152" y="224"/>
                  </a:lnTo>
                  <a:lnTo>
                    <a:pt x="0" y="8"/>
                  </a:lnTo>
                  <a:lnTo>
                    <a:pt x="72" y="0"/>
                  </a:lnTo>
                  <a:lnTo>
                    <a:pt x="152" y="4"/>
                  </a:lnTo>
                  <a:lnTo>
                    <a:pt x="152" y="4"/>
                  </a:lnTo>
                  <a:close/>
                </a:path>
              </a:pathLst>
            </a:custGeom>
            <a:solidFill>
              <a:schemeClr val="hlink"/>
            </a:solidFill>
            <a:ln w="9525">
              <a:noFill/>
              <a:round/>
              <a:headEnd/>
              <a:tailEnd/>
            </a:ln>
          </p:spPr>
          <p:txBody>
            <a:bodyPr/>
            <a:lstStyle/>
            <a:p>
              <a:pPr>
                <a:defRPr/>
              </a:pPr>
              <a:endParaRPr lang="en-GB"/>
            </a:p>
          </p:txBody>
        </p:sp>
        <p:sp>
          <p:nvSpPr>
            <p:cNvPr id="80913" name="Freeform 17"/>
            <p:cNvSpPr>
              <a:spLocks/>
            </p:cNvSpPr>
            <p:nvPr userDrawn="1"/>
          </p:nvSpPr>
          <p:spPr bwMode="auto">
            <a:xfrm>
              <a:off x="504" y="3607"/>
              <a:ext cx="193" cy="383"/>
            </a:xfrm>
            <a:custGeom>
              <a:avLst/>
              <a:gdLst/>
              <a:ahLst/>
              <a:cxnLst>
                <a:cxn ang="0">
                  <a:pos x="0" y="80"/>
                </a:cxn>
                <a:cxn ang="0">
                  <a:pos x="87" y="0"/>
                </a:cxn>
                <a:cxn ang="0">
                  <a:pos x="232" y="6"/>
                </a:cxn>
                <a:cxn ang="0">
                  <a:pos x="386" y="764"/>
                </a:cxn>
                <a:cxn ang="0">
                  <a:pos x="279" y="720"/>
                </a:cxn>
                <a:cxn ang="0">
                  <a:pos x="152" y="677"/>
                </a:cxn>
                <a:cxn ang="0">
                  <a:pos x="0" y="80"/>
                </a:cxn>
                <a:cxn ang="0">
                  <a:pos x="0" y="80"/>
                </a:cxn>
              </a:cxnLst>
              <a:rect l="0" t="0" r="r" b="b"/>
              <a:pathLst>
                <a:path w="386" h="764">
                  <a:moveTo>
                    <a:pt x="0" y="80"/>
                  </a:moveTo>
                  <a:lnTo>
                    <a:pt x="87" y="0"/>
                  </a:lnTo>
                  <a:lnTo>
                    <a:pt x="232" y="6"/>
                  </a:lnTo>
                  <a:lnTo>
                    <a:pt x="386" y="764"/>
                  </a:lnTo>
                  <a:lnTo>
                    <a:pt x="279" y="720"/>
                  </a:lnTo>
                  <a:lnTo>
                    <a:pt x="152" y="677"/>
                  </a:lnTo>
                  <a:lnTo>
                    <a:pt x="0" y="80"/>
                  </a:lnTo>
                  <a:lnTo>
                    <a:pt x="0" y="80"/>
                  </a:lnTo>
                  <a:close/>
                </a:path>
              </a:pathLst>
            </a:custGeom>
            <a:solidFill>
              <a:schemeClr val="bg2"/>
            </a:solidFill>
            <a:ln w="9525">
              <a:noFill/>
              <a:round/>
              <a:headEnd/>
              <a:tailEnd/>
            </a:ln>
          </p:spPr>
          <p:txBody>
            <a:bodyPr/>
            <a:lstStyle/>
            <a:p>
              <a:pPr>
                <a:defRPr/>
              </a:pPr>
              <a:endParaRPr lang="en-GB"/>
            </a:p>
          </p:txBody>
        </p:sp>
        <p:sp>
          <p:nvSpPr>
            <p:cNvPr id="80914" name="Freeform 18"/>
            <p:cNvSpPr>
              <a:spLocks/>
            </p:cNvSpPr>
            <p:nvPr userDrawn="1"/>
          </p:nvSpPr>
          <p:spPr bwMode="auto">
            <a:xfrm>
              <a:off x="668" y="3590"/>
              <a:ext cx="364" cy="174"/>
            </a:xfrm>
            <a:custGeom>
              <a:avLst/>
              <a:gdLst/>
              <a:ahLst/>
              <a:cxnLst>
                <a:cxn ang="0">
                  <a:pos x="692" y="0"/>
                </a:cxn>
                <a:cxn ang="0">
                  <a:pos x="0" y="106"/>
                </a:cxn>
                <a:cxn ang="0">
                  <a:pos x="28" y="348"/>
                </a:cxn>
                <a:cxn ang="0">
                  <a:pos x="715" y="237"/>
                </a:cxn>
                <a:cxn ang="0">
                  <a:pos x="728" y="43"/>
                </a:cxn>
                <a:cxn ang="0">
                  <a:pos x="692" y="0"/>
                </a:cxn>
                <a:cxn ang="0">
                  <a:pos x="692" y="0"/>
                </a:cxn>
              </a:cxnLst>
              <a:rect l="0" t="0" r="r" b="b"/>
              <a:pathLst>
                <a:path w="728" h="348">
                  <a:moveTo>
                    <a:pt x="692" y="0"/>
                  </a:moveTo>
                  <a:lnTo>
                    <a:pt x="0" y="106"/>
                  </a:lnTo>
                  <a:lnTo>
                    <a:pt x="28" y="348"/>
                  </a:lnTo>
                  <a:lnTo>
                    <a:pt x="715" y="237"/>
                  </a:lnTo>
                  <a:lnTo>
                    <a:pt x="728" y="43"/>
                  </a:lnTo>
                  <a:lnTo>
                    <a:pt x="692" y="0"/>
                  </a:lnTo>
                  <a:lnTo>
                    <a:pt x="692" y="0"/>
                  </a:lnTo>
                  <a:close/>
                </a:path>
              </a:pathLst>
            </a:custGeom>
            <a:solidFill>
              <a:schemeClr val="bg2"/>
            </a:solidFill>
            <a:ln w="9525">
              <a:noFill/>
              <a:round/>
              <a:headEnd/>
              <a:tailEnd/>
            </a:ln>
          </p:spPr>
          <p:txBody>
            <a:bodyPr/>
            <a:lstStyle/>
            <a:p>
              <a:pPr>
                <a:defRPr/>
              </a:pPr>
              <a:endParaRPr lang="en-GB"/>
            </a:p>
          </p:txBody>
        </p:sp>
        <p:sp>
          <p:nvSpPr>
            <p:cNvPr id="80915" name="Freeform 19"/>
            <p:cNvSpPr>
              <a:spLocks/>
            </p:cNvSpPr>
            <p:nvPr userDrawn="1"/>
          </p:nvSpPr>
          <p:spPr bwMode="auto">
            <a:xfrm>
              <a:off x="347" y="3693"/>
              <a:ext cx="156" cy="67"/>
            </a:xfrm>
            <a:custGeom>
              <a:avLst/>
              <a:gdLst/>
              <a:ahLst/>
              <a:cxnLst>
                <a:cxn ang="0">
                  <a:pos x="272" y="0"/>
                </a:cxn>
                <a:cxn ang="0">
                  <a:pos x="0" y="78"/>
                </a:cxn>
                <a:cxn ang="0">
                  <a:pos x="312" y="135"/>
                </a:cxn>
                <a:cxn ang="0">
                  <a:pos x="272" y="0"/>
                </a:cxn>
                <a:cxn ang="0">
                  <a:pos x="272" y="0"/>
                </a:cxn>
              </a:cxnLst>
              <a:rect l="0" t="0" r="r" b="b"/>
              <a:pathLst>
                <a:path w="312" h="135">
                  <a:moveTo>
                    <a:pt x="272" y="0"/>
                  </a:moveTo>
                  <a:lnTo>
                    <a:pt x="0" y="78"/>
                  </a:lnTo>
                  <a:lnTo>
                    <a:pt x="312" y="135"/>
                  </a:lnTo>
                  <a:lnTo>
                    <a:pt x="272" y="0"/>
                  </a:lnTo>
                  <a:lnTo>
                    <a:pt x="272" y="0"/>
                  </a:lnTo>
                  <a:close/>
                </a:path>
              </a:pathLst>
            </a:custGeom>
            <a:solidFill>
              <a:schemeClr val="accent1"/>
            </a:solidFill>
            <a:ln w="9525">
              <a:noFill/>
              <a:round/>
              <a:headEnd/>
              <a:tailEnd/>
            </a:ln>
          </p:spPr>
          <p:txBody>
            <a:bodyPr/>
            <a:lstStyle/>
            <a:p>
              <a:pPr>
                <a:defRPr/>
              </a:pPr>
              <a:endParaRPr lang="en-GB"/>
            </a:p>
          </p:txBody>
        </p:sp>
        <p:grpSp>
          <p:nvGrpSpPr>
            <p:cNvPr id="1060" name="Group 20"/>
            <p:cNvGrpSpPr>
              <a:grpSpLocks/>
            </p:cNvGrpSpPr>
            <p:nvPr userDrawn="1"/>
          </p:nvGrpSpPr>
          <p:grpSpPr bwMode="auto">
            <a:xfrm>
              <a:off x="5" y="3490"/>
              <a:ext cx="1124" cy="780"/>
              <a:chOff x="5" y="3490"/>
              <a:chExt cx="1124" cy="780"/>
            </a:xfrm>
          </p:grpSpPr>
          <p:grpSp>
            <p:nvGrpSpPr>
              <p:cNvPr id="1061" name="Group 21"/>
              <p:cNvGrpSpPr>
                <a:grpSpLocks/>
              </p:cNvGrpSpPr>
              <p:nvPr userDrawn="1"/>
            </p:nvGrpSpPr>
            <p:grpSpPr bwMode="auto">
              <a:xfrm>
                <a:off x="499" y="3562"/>
                <a:ext cx="548" cy="708"/>
                <a:chOff x="499" y="3562"/>
                <a:chExt cx="548" cy="708"/>
              </a:xfrm>
            </p:grpSpPr>
            <p:sp>
              <p:nvSpPr>
                <p:cNvPr id="80918" name="Freeform 22"/>
                <p:cNvSpPr>
                  <a:spLocks/>
                </p:cNvSpPr>
                <p:nvPr userDrawn="1"/>
              </p:nvSpPr>
              <p:spPr bwMode="auto">
                <a:xfrm>
                  <a:off x="499" y="3587"/>
                  <a:ext cx="157" cy="87"/>
                </a:xfrm>
                <a:custGeom>
                  <a:avLst/>
                  <a:gdLst/>
                  <a:ahLst/>
                  <a:cxnLst>
                    <a:cxn ang="0">
                      <a:pos x="0" y="107"/>
                    </a:cxn>
                    <a:cxn ang="0">
                      <a:pos x="114" y="10"/>
                    </a:cxn>
                    <a:cxn ang="0">
                      <a:pos x="213" y="0"/>
                    </a:cxn>
                    <a:cxn ang="0">
                      <a:pos x="292" y="27"/>
                    </a:cxn>
                    <a:cxn ang="0">
                      <a:pos x="313" y="91"/>
                    </a:cxn>
                    <a:cxn ang="0">
                      <a:pos x="167" y="67"/>
                    </a:cxn>
                    <a:cxn ang="0">
                      <a:pos x="74" y="101"/>
                    </a:cxn>
                    <a:cxn ang="0">
                      <a:pos x="13" y="175"/>
                    </a:cxn>
                    <a:cxn ang="0">
                      <a:pos x="0" y="107"/>
                    </a:cxn>
                    <a:cxn ang="0">
                      <a:pos x="0" y="107"/>
                    </a:cxn>
                  </a:cxnLst>
                  <a:rect l="0" t="0" r="r" b="b"/>
                  <a:pathLst>
                    <a:path w="313" h="175">
                      <a:moveTo>
                        <a:pt x="0" y="107"/>
                      </a:moveTo>
                      <a:lnTo>
                        <a:pt x="114" y="10"/>
                      </a:lnTo>
                      <a:lnTo>
                        <a:pt x="213" y="0"/>
                      </a:lnTo>
                      <a:lnTo>
                        <a:pt x="292" y="27"/>
                      </a:lnTo>
                      <a:lnTo>
                        <a:pt x="313" y="91"/>
                      </a:lnTo>
                      <a:lnTo>
                        <a:pt x="167" y="67"/>
                      </a:lnTo>
                      <a:lnTo>
                        <a:pt x="74" y="101"/>
                      </a:lnTo>
                      <a:lnTo>
                        <a:pt x="13" y="175"/>
                      </a:lnTo>
                      <a:lnTo>
                        <a:pt x="0" y="107"/>
                      </a:lnTo>
                      <a:lnTo>
                        <a:pt x="0" y="107"/>
                      </a:lnTo>
                      <a:close/>
                    </a:path>
                  </a:pathLst>
                </a:custGeom>
                <a:solidFill>
                  <a:schemeClr val="accent2"/>
                </a:solidFill>
                <a:ln w="9525">
                  <a:noFill/>
                  <a:round/>
                  <a:headEnd/>
                  <a:tailEnd/>
                </a:ln>
              </p:spPr>
              <p:txBody>
                <a:bodyPr/>
                <a:lstStyle/>
                <a:p>
                  <a:pPr>
                    <a:defRPr/>
                  </a:pPr>
                  <a:endParaRPr lang="en-GB"/>
                </a:p>
              </p:txBody>
            </p:sp>
            <p:sp>
              <p:nvSpPr>
                <p:cNvPr id="80919" name="Freeform 23"/>
                <p:cNvSpPr>
                  <a:spLocks/>
                </p:cNvSpPr>
                <p:nvPr userDrawn="1"/>
              </p:nvSpPr>
              <p:spPr bwMode="auto">
                <a:xfrm>
                  <a:off x="636" y="4137"/>
                  <a:ext cx="115" cy="133"/>
                </a:xfrm>
                <a:custGeom>
                  <a:avLst/>
                  <a:gdLst/>
                  <a:ahLst/>
                  <a:cxnLst>
                    <a:cxn ang="0">
                      <a:pos x="0" y="40"/>
                    </a:cxn>
                    <a:cxn ang="0">
                      <a:pos x="160" y="266"/>
                    </a:cxn>
                    <a:cxn ang="0">
                      <a:pos x="230" y="251"/>
                    </a:cxn>
                    <a:cxn ang="0">
                      <a:pos x="223" y="17"/>
                    </a:cxn>
                    <a:cxn ang="0">
                      <a:pos x="166" y="0"/>
                    </a:cxn>
                    <a:cxn ang="0">
                      <a:pos x="179" y="197"/>
                    </a:cxn>
                    <a:cxn ang="0">
                      <a:pos x="71" y="4"/>
                    </a:cxn>
                    <a:cxn ang="0">
                      <a:pos x="0" y="40"/>
                    </a:cxn>
                    <a:cxn ang="0">
                      <a:pos x="0" y="40"/>
                    </a:cxn>
                  </a:cxnLst>
                  <a:rect l="0" t="0" r="r" b="b"/>
                  <a:pathLst>
                    <a:path w="230" h="266">
                      <a:moveTo>
                        <a:pt x="0" y="40"/>
                      </a:moveTo>
                      <a:lnTo>
                        <a:pt x="160" y="266"/>
                      </a:lnTo>
                      <a:lnTo>
                        <a:pt x="230" y="251"/>
                      </a:lnTo>
                      <a:lnTo>
                        <a:pt x="223" y="17"/>
                      </a:lnTo>
                      <a:lnTo>
                        <a:pt x="166" y="0"/>
                      </a:lnTo>
                      <a:lnTo>
                        <a:pt x="179" y="197"/>
                      </a:lnTo>
                      <a:lnTo>
                        <a:pt x="71" y="4"/>
                      </a:lnTo>
                      <a:lnTo>
                        <a:pt x="0" y="40"/>
                      </a:lnTo>
                      <a:lnTo>
                        <a:pt x="0" y="40"/>
                      </a:lnTo>
                      <a:close/>
                    </a:path>
                  </a:pathLst>
                </a:custGeom>
                <a:solidFill>
                  <a:schemeClr val="accent2"/>
                </a:solidFill>
                <a:ln w="9525">
                  <a:noFill/>
                  <a:round/>
                  <a:headEnd/>
                  <a:tailEnd/>
                </a:ln>
              </p:spPr>
              <p:txBody>
                <a:bodyPr/>
                <a:lstStyle/>
                <a:p>
                  <a:pPr>
                    <a:defRPr/>
                  </a:pPr>
                  <a:endParaRPr lang="en-GB"/>
                </a:p>
              </p:txBody>
            </p:sp>
            <p:sp>
              <p:nvSpPr>
                <p:cNvPr id="80920" name="Freeform 24"/>
                <p:cNvSpPr>
                  <a:spLocks/>
                </p:cNvSpPr>
                <p:nvPr userDrawn="1"/>
              </p:nvSpPr>
              <p:spPr bwMode="auto">
                <a:xfrm>
                  <a:off x="1004" y="3562"/>
                  <a:ext cx="43" cy="117"/>
                </a:xfrm>
                <a:custGeom>
                  <a:avLst/>
                  <a:gdLst/>
                  <a:ahLst/>
                  <a:cxnLst>
                    <a:cxn ang="0">
                      <a:pos x="0" y="19"/>
                    </a:cxn>
                    <a:cxn ang="0">
                      <a:pos x="36" y="93"/>
                    </a:cxn>
                    <a:cxn ang="0">
                      <a:pos x="44" y="154"/>
                    </a:cxn>
                    <a:cxn ang="0">
                      <a:pos x="27" y="234"/>
                    </a:cxn>
                    <a:cxn ang="0">
                      <a:pos x="80" y="220"/>
                    </a:cxn>
                    <a:cxn ang="0">
                      <a:pos x="87" y="116"/>
                    </a:cxn>
                    <a:cxn ang="0">
                      <a:pos x="46" y="0"/>
                    </a:cxn>
                    <a:cxn ang="0">
                      <a:pos x="0" y="19"/>
                    </a:cxn>
                    <a:cxn ang="0">
                      <a:pos x="0" y="19"/>
                    </a:cxn>
                  </a:cxnLst>
                  <a:rect l="0" t="0" r="r" b="b"/>
                  <a:pathLst>
                    <a:path w="87" h="234">
                      <a:moveTo>
                        <a:pt x="0" y="19"/>
                      </a:moveTo>
                      <a:lnTo>
                        <a:pt x="36" y="93"/>
                      </a:lnTo>
                      <a:lnTo>
                        <a:pt x="44" y="154"/>
                      </a:lnTo>
                      <a:lnTo>
                        <a:pt x="27" y="234"/>
                      </a:lnTo>
                      <a:lnTo>
                        <a:pt x="80" y="220"/>
                      </a:lnTo>
                      <a:lnTo>
                        <a:pt x="87" y="116"/>
                      </a:lnTo>
                      <a:lnTo>
                        <a:pt x="46" y="0"/>
                      </a:lnTo>
                      <a:lnTo>
                        <a:pt x="0" y="19"/>
                      </a:lnTo>
                      <a:lnTo>
                        <a:pt x="0" y="19"/>
                      </a:lnTo>
                      <a:close/>
                    </a:path>
                  </a:pathLst>
                </a:custGeom>
                <a:solidFill>
                  <a:schemeClr val="accent2"/>
                </a:solidFill>
                <a:ln w="9525">
                  <a:noFill/>
                  <a:round/>
                  <a:headEnd/>
                  <a:tailEnd/>
                </a:ln>
              </p:spPr>
              <p:txBody>
                <a:bodyPr/>
                <a:lstStyle/>
                <a:p>
                  <a:pPr>
                    <a:defRPr/>
                  </a:pPr>
                  <a:endParaRPr lang="en-GB"/>
                </a:p>
              </p:txBody>
            </p:sp>
          </p:grpSp>
          <p:sp>
            <p:nvSpPr>
              <p:cNvPr id="80921" name="Freeform 25"/>
              <p:cNvSpPr>
                <a:spLocks/>
              </p:cNvSpPr>
              <p:nvPr userDrawn="1"/>
            </p:nvSpPr>
            <p:spPr bwMode="auto">
              <a:xfrm>
                <a:off x="76" y="3732"/>
                <a:ext cx="595" cy="250"/>
              </a:xfrm>
              <a:custGeom>
                <a:avLst/>
                <a:gdLst/>
                <a:ahLst/>
                <a:cxnLst>
                  <a:cxn ang="0">
                    <a:pos x="100" y="0"/>
                  </a:cxn>
                  <a:cxn ang="0">
                    <a:pos x="1190" y="490"/>
                  </a:cxn>
                  <a:cxn ang="0">
                    <a:pos x="1076" y="500"/>
                  </a:cxn>
                  <a:cxn ang="0">
                    <a:pos x="0" y="27"/>
                  </a:cxn>
                  <a:cxn ang="0">
                    <a:pos x="100" y="0"/>
                  </a:cxn>
                  <a:cxn ang="0">
                    <a:pos x="100" y="0"/>
                  </a:cxn>
                </a:cxnLst>
                <a:rect l="0" t="0" r="r" b="b"/>
                <a:pathLst>
                  <a:path w="1190" h="500">
                    <a:moveTo>
                      <a:pt x="100" y="0"/>
                    </a:moveTo>
                    <a:lnTo>
                      <a:pt x="1190" y="490"/>
                    </a:lnTo>
                    <a:lnTo>
                      <a:pt x="1076" y="500"/>
                    </a:lnTo>
                    <a:lnTo>
                      <a:pt x="0" y="27"/>
                    </a:lnTo>
                    <a:lnTo>
                      <a:pt x="100" y="0"/>
                    </a:lnTo>
                    <a:lnTo>
                      <a:pt x="100" y="0"/>
                    </a:lnTo>
                    <a:close/>
                  </a:path>
                </a:pathLst>
              </a:custGeom>
              <a:solidFill>
                <a:schemeClr val="accent2"/>
              </a:solidFill>
              <a:ln w="9525">
                <a:noFill/>
                <a:round/>
                <a:headEnd/>
                <a:tailEnd/>
              </a:ln>
            </p:spPr>
            <p:txBody>
              <a:bodyPr/>
              <a:lstStyle/>
              <a:p>
                <a:pPr>
                  <a:defRPr/>
                </a:pPr>
                <a:endParaRPr lang="en-GB"/>
              </a:p>
            </p:txBody>
          </p:sp>
          <p:sp>
            <p:nvSpPr>
              <p:cNvPr id="80922" name="Freeform 26"/>
              <p:cNvSpPr>
                <a:spLocks/>
              </p:cNvSpPr>
              <p:nvPr userDrawn="1"/>
            </p:nvSpPr>
            <p:spPr bwMode="auto">
              <a:xfrm>
                <a:off x="260" y="3886"/>
                <a:ext cx="244" cy="148"/>
              </a:xfrm>
              <a:custGeom>
                <a:avLst/>
                <a:gdLst/>
                <a:ahLst/>
                <a:cxnLst>
                  <a:cxn ang="0">
                    <a:pos x="14" y="34"/>
                  </a:cxn>
                  <a:cxn ang="0">
                    <a:pos x="160" y="66"/>
                  </a:cxn>
                  <a:cxn ang="0">
                    <a:pos x="324" y="137"/>
                  </a:cxn>
                  <a:cxn ang="0">
                    <a:pos x="440" y="243"/>
                  </a:cxn>
                  <a:cxn ang="0">
                    <a:pos x="326" y="230"/>
                  </a:cxn>
                  <a:cxn ang="0">
                    <a:pos x="139" y="146"/>
                  </a:cxn>
                  <a:cxn ang="0">
                    <a:pos x="50" y="80"/>
                  </a:cxn>
                  <a:cxn ang="0">
                    <a:pos x="107" y="163"/>
                  </a:cxn>
                  <a:cxn ang="0">
                    <a:pos x="272" y="270"/>
                  </a:cxn>
                  <a:cxn ang="0">
                    <a:pos x="466" y="296"/>
                  </a:cxn>
                  <a:cxn ang="0">
                    <a:pos x="489" y="224"/>
                  </a:cxn>
                  <a:cxn ang="0">
                    <a:pos x="394" y="120"/>
                  </a:cxn>
                  <a:cxn ang="0">
                    <a:pos x="170" y="17"/>
                  </a:cxn>
                  <a:cxn ang="0">
                    <a:pos x="0" y="0"/>
                  </a:cxn>
                  <a:cxn ang="0">
                    <a:pos x="14" y="34"/>
                  </a:cxn>
                  <a:cxn ang="0">
                    <a:pos x="14" y="34"/>
                  </a:cxn>
                </a:cxnLst>
                <a:rect l="0" t="0" r="r" b="b"/>
                <a:pathLst>
                  <a:path w="489" h="296">
                    <a:moveTo>
                      <a:pt x="14" y="34"/>
                    </a:moveTo>
                    <a:lnTo>
                      <a:pt x="160" y="66"/>
                    </a:lnTo>
                    <a:lnTo>
                      <a:pt x="324" y="137"/>
                    </a:lnTo>
                    <a:lnTo>
                      <a:pt x="440" y="243"/>
                    </a:lnTo>
                    <a:lnTo>
                      <a:pt x="326" y="230"/>
                    </a:lnTo>
                    <a:lnTo>
                      <a:pt x="139" y="146"/>
                    </a:lnTo>
                    <a:lnTo>
                      <a:pt x="50" y="80"/>
                    </a:lnTo>
                    <a:lnTo>
                      <a:pt x="107" y="163"/>
                    </a:lnTo>
                    <a:lnTo>
                      <a:pt x="272" y="270"/>
                    </a:lnTo>
                    <a:lnTo>
                      <a:pt x="466" y="296"/>
                    </a:lnTo>
                    <a:lnTo>
                      <a:pt x="489" y="224"/>
                    </a:lnTo>
                    <a:lnTo>
                      <a:pt x="394" y="120"/>
                    </a:lnTo>
                    <a:lnTo>
                      <a:pt x="170" y="17"/>
                    </a:lnTo>
                    <a:lnTo>
                      <a:pt x="0" y="0"/>
                    </a:lnTo>
                    <a:lnTo>
                      <a:pt x="14" y="34"/>
                    </a:lnTo>
                    <a:lnTo>
                      <a:pt x="14" y="34"/>
                    </a:lnTo>
                    <a:close/>
                  </a:path>
                </a:pathLst>
              </a:custGeom>
              <a:solidFill>
                <a:schemeClr val="accent2"/>
              </a:solidFill>
              <a:ln w="9525">
                <a:noFill/>
                <a:round/>
                <a:headEnd/>
                <a:tailEnd/>
              </a:ln>
            </p:spPr>
            <p:txBody>
              <a:bodyPr/>
              <a:lstStyle/>
              <a:p>
                <a:pPr>
                  <a:defRPr/>
                </a:pPr>
                <a:endParaRPr lang="en-GB"/>
              </a:p>
            </p:txBody>
          </p:sp>
          <p:sp>
            <p:nvSpPr>
              <p:cNvPr id="80923" name="Freeform 27"/>
              <p:cNvSpPr>
                <a:spLocks/>
              </p:cNvSpPr>
              <p:nvPr userDrawn="1"/>
            </p:nvSpPr>
            <p:spPr bwMode="auto">
              <a:xfrm>
                <a:off x="565" y="3680"/>
                <a:ext cx="107" cy="238"/>
              </a:xfrm>
              <a:custGeom>
                <a:avLst/>
                <a:gdLst/>
                <a:ahLst/>
                <a:cxnLst>
                  <a:cxn ang="0">
                    <a:pos x="24" y="0"/>
                  </a:cxn>
                  <a:cxn ang="0">
                    <a:pos x="91" y="25"/>
                  </a:cxn>
                  <a:cxn ang="0">
                    <a:pos x="80" y="192"/>
                  </a:cxn>
                  <a:cxn ang="0">
                    <a:pos x="106" y="327"/>
                  </a:cxn>
                  <a:cxn ang="0">
                    <a:pos x="213" y="451"/>
                  </a:cxn>
                  <a:cxn ang="0">
                    <a:pos x="97" y="478"/>
                  </a:cxn>
                  <a:cxn ang="0">
                    <a:pos x="30" y="344"/>
                  </a:cxn>
                  <a:cxn ang="0">
                    <a:pos x="0" y="57"/>
                  </a:cxn>
                  <a:cxn ang="0">
                    <a:pos x="24" y="0"/>
                  </a:cxn>
                  <a:cxn ang="0">
                    <a:pos x="24" y="0"/>
                  </a:cxn>
                </a:cxnLst>
                <a:rect l="0" t="0" r="r" b="b"/>
                <a:pathLst>
                  <a:path w="213" h="478">
                    <a:moveTo>
                      <a:pt x="24" y="0"/>
                    </a:moveTo>
                    <a:lnTo>
                      <a:pt x="91" y="25"/>
                    </a:lnTo>
                    <a:lnTo>
                      <a:pt x="80" y="192"/>
                    </a:lnTo>
                    <a:lnTo>
                      <a:pt x="106" y="327"/>
                    </a:lnTo>
                    <a:lnTo>
                      <a:pt x="213" y="451"/>
                    </a:lnTo>
                    <a:lnTo>
                      <a:pt x="97" y="478"/>
                    </a:lnTo>
                    <a:lnTo>
                      <a:pt x="30" y="344"/>
                    </a:lnTo>
                    <a:lnTo>
                      <a:pt x="0" y="57"/>
                    </a:lnTo>
                    <a:lnTo>
                      <a:pt x="24" y="0"/>
                    </a:lnTo>
                    <a:lnTo>
                      <a:pt x="24" y="0"/>
                    </a:lnTo>
                    <a:close/>
                  </a:path>
                </a:pathLst>
              </a:custGeom>
              <a:solidFill>
                <a:schemeClr val="accent2"/>
              </a:solidFill>
              <a:ln w="9525">
                <a:noFill/>
                <a:round/>
                <a:headEnd/>
                <a:tailEnd/>
              </a:ln>
            </p:spPr>
            <p:txBody>
              <a:bodyPr/>
              <a:lstStyle/>
              <a:p>
                <a:pPr>
                  <a:defRPr/>
                </a:pPr>
                <a:endParaRPr lang="en-GB"/>
              </a:p>
            </p:txBody>
          </p:sp>
          <p:grpSp>
            <p:nvGrpSpPr>
              <p:cNvPr id="1065" name="Group 28"/>
              <p:cNvGrpSpPr>
                <a:grpSpLocks/>
              </p:cNvGrpSpPr>
              <p:nvPr userDrawn="1"/>
            </p:nvGrpSpPr>
            <p:grpSpPr bwMode="auto">
              <a:xfrm>
                <a:off x="5" y="3490"/>
                <a:ext cx="1124" cy="678"/>
                <a:chOff x="5" y="3490"/>
                <a:chExt cx="1124" cy="678"/>
              </a:xfrm>
            </p:grpSpPr>
            <p:sp>
              <p:nvSpPr>
                <p:cNvPr id="80925" name="Freeform 29"/>
                <p:cNvSpPr>
                  <a:spLocks/>
                </p:cNvSpPr>
                <p:nvPr userDrawn="1"/>
              </p:nvSpPr>
              <p:spPr bwMode="auto">
                <a:xfrm>
                  <a:off x="669" y="4048"/>
                  <a:ext cx="75" cy="87"/>
                </a:xfrm>
                <a:custGeom>
                  <a:avLst/>
                  <a:gdLst/>
                  <a:ahLst/>
                  <a:cxnLst>
                    <a:cxn ang="0">
                      <a:pos x="110" y="0"/>
                    </a:cxn>
                    <a:cxn ang="0">
                      <a:pos x="40" y="66"/>
                    </a:cxn>
                    <a:cxn ang="0">
                      <a:pos x="0" y="173"/>
                    </a:cxn>
                    <a:cxn ang="0">
                      <a:pos x="80" y="160"/>
                    </a:cxn>
                    <a:cxn ang="0">
                      <a:pos x="103" y="84"/>
                    </a:cxn>
                    <a:cxn ang="0">
                      <a:pos x="150" y="27"/>
                    </a:cxn>
                    <a:cxn ang="0">
                      <a:pos x="110" y="0"/>
                    </a:cxn>
                    <a:cxn ang="0">
                      <a:pos x="110" y="0"/>
                    </a:cxn>
                  </a:cxnLst>
                  <a:rect l="0" t="0" r="r" b="b"/>
                  <a:pathLst>
                    <a:path w="150" h="173">
                      <a:moveTo>
                        <a:pt x="110" y="0"/>
                      </a:moveTo>
                      <a:lnTo>
                        <a:pt x="40" y="66"/>
                      </a:lnTo>
                      <a:lnTo>
                        <a:pt x="0" y="173"/>
                      </a:lnTo>
                      <a:lnTo>
                        <a:pt x="80" y="160"/>
                      </a:lnTo>
                      <a:lnTo>
                        <a:pt x="103" y="84"/>
                      </a:lnTo>
                      <a:lnTo>
                        <a:pt x="150" y="27"/>
                      </a:lnTo>
                      <a:lnTo>
                        <a:pt x="110" y="0"/>
                      </a:lnTo>
                      <a:lnTo>
                        <a:pt x="110" y="0"/>
                      </a:lnTo>
                      <a:close/>
                    </a:path>
                  </a:pathLst>
                </a:custGeom>
                <a:solidFill>
                  <a:schemeClr val="accent2"/>
                </a:solidFill>
                <a:ln w="9525">
                  <a:noFill/>
                  <a:round/>
                  <a:headEnd/>
                  <a:tailEnd/>
                </a:ln>
              </p:spPr>
              <p:txBody>
                <a:bodyPr/>
                <a:lstStyle/>
                <a:p>
                  <a:pPr>
                    <a:defRPr/>
                  </a:pPr>
                  <a:endParaRPr lang="en-GB"/>
                </a:p>
              </p:txBody>
            </p:sp>
            <p:sp>
              <p:nvSpPr>
                <p:cNvPr id="80926" name="Freeform 30"/>
                <p:cNvSpPr>
                  <a:spLocks/>
                </p:cNvSpPr>
                <p:nvPr userDrawn="1"/>
              </p:nvSpPr>
              <p:spPr bwMode="auto">
                <a:xfrm>
                  <a:off x="5" y="3728"/>
                  <a:ext cx="842" cy="440"/>
                </a:xfrm>
                <a:custGeom>
                  <a:avLst/>
                  <a:gdLst/>
                  <a:ahLst/>
                  <a:cxnLst>
                    <a:cxn ang="0">
                      <a:pos x="156" y="0"/>
                    </a:cxn>
                    <a:cxn ang="0">
                      <a:pos x="63" y="52"/>
                    </a:cxn>
                    <a:cxn ang="0">
                      <a:pos x="0" y="208"/>
                    </a:cxn>
                    <a:cxn ang="0">
                      <a:pos x="67" y="358"/>
                    </a:cxn>
                    <a:cxn ang="0">
                      <a:pos x="1182" y="867"/>
                    </a:cxn>
                    <a:cxn ang="0">
                      <a:pos x="1422" y="835"/>
                    </a:cxn>
                    <a:cxn ang="0">
                      <a:pos x="1616" y="880"/>
                    </a:cxn>
                    <a:cxn ang="0">
                      <a:pos x="1684" y="808"/>
                    </a:cxn>
                    <a:cxn ang="0">
                      <a:pos x="1502" y="664"/>
                    </a:cxn>
                    <a:cxn ang="0">
                      <a:pos x="1428" y="512"/>
                    </a:cxn>
                    <a:cxn ang="0">
                      <a:pos x="1369" y="527"/>
                    </a:cxn>
                    <a:cxn ang="0">
                      <a:pos x="1439" y="664"/>
                    </a:cxn>
                    <a:cxn ang="0">
                      <a:pos x="1578" y="810"/>
                    </a:cxn>
                    <a:cxn ang="0">
                      <a:pos x="1413" y="787"/>
                    </a:cxn>
                    <a:cxn ang="0">
                      <a:pos x="1219" y="814"/>
                    </a:cxn>
                    <a:cxn ang="0">
                      <a:pos x="1255" y="650"/>
                    </a:cxn>
                    <a:cxn ang="0">
                      <a:pos x="1338" y="538"/>
                    </a:cxn>
                    <a:cxn ang="0">
                      <a:pos x="1241" y="552"/>
                    </a:cxn>
                    <a:cxn ang="0">
                      <a:pos x="1165" y="658"/>
                    </a:cxn>
                    <a:cxn ang="0">
                      <a:pos x="1139" y="791"/>
                    </a:cxn>
                    <a:cxn ang="0">
                      <a:pos x="107" y="310"/>
                    </a:cxn>
                    <a:cxn ang="0">
                      <a:pos x="80" y="215"/>
                    </a:cxn>
                    <a:cxn ang="0">
                      <a:pos x="103" y="95"/>
                    </a:cxn>
                    <a:cxn ang="0">
                      <a:pos x="217" y="0"/>
                    </a:cxn>
                    <a:cxn ang="0">
                      <a:pos x="156" y="0"/>
                    </a:cxn>
                    <a:cxn ang="0">
                      <a:pos x="156" y="0"/>
                    </a:cxn>
                  </a:cxnLst>
                  <a:rect l="0" t="0" r="r" b="b"/>
                  <a:pathLst>
                    <a:path w="1684" h="880">
                      <a:moveTo>
                        <a:pt x="156" y="0"/>
                      </a:moveTo>
                      <a:lnTo>
                        <a:pt x="63" y="52"/>
                      </a:lnTo>
                      <a:lnTo>
                        <a:pt x="0" y="208"/>
                      </a:lnTo>
                      <a:lnTo>
                        <a:pt x="67" y="358"/>
                      </a:lnTo>
                      <a:lnTo>
                        <a:pt x="1182" y="867"/>
                      </a:lnTo>
                      <a:lnTo>
                        <a:pt x="1422" y="835"/>
                      </a:lnTo>
                      <a:lnTo>
                        <a:pt x="1616" y="880"/>
                      </a:lnTo>
                      <a:lnTo>
                        <a:pt x="1684" y="808"/>
                      </a:lnTo>
                      <a:lnTo>
                        <a:pt x="1502" y="664"/>
                      </a:lnTo>
                      <a:lnTo>
                        <a:pt x="1428" y="512"/>
                      </a:lnTo>
                      <a:lnTo>
                        <a:pt x="1369" y="527"/>
                      </a:lnTo>
                      <a:lnTo>
                        <a:pt x="1439" y="664"/>
                      </a:lnTo>
                      <a:lnTo>
                        <a:pt x="1578" y="810"/>
                      </a:lnTo>
                      <a:lnTo>
                        <a:pt x="1413" y="787"/>
                      </a:lnTo>
                      <a:lnTo>
                        <a:pt x="1219" y="814"/>
                      </a:lnTo>
                      <a:lnTo>
                        <a:pt x="1255" y="650"/>
                      </a:lnTo>
                      <a:lnTo>
                        <a:pt x="1338" y="538"/>
                      </a:lnTo>
                      <a:lnTo>
                        <a:pt x="1241" y="552"/>
                      </a:lnTo>
                      <a:lnTo>
                        <a:pt x="1165" y="658"/>
                      </a:lnTo>
                      <a:lnTo>
                        <a:pt x="1139" y="791"/>
                      </a:lnTo>
                      <a:lnTo>
                        <a:pt x="107" y="310"/>
                      </a:lnTo>
                      <a:lnTo>
                        <a:pt x="80" y="215"/>
                      </a:lnTo>
                      <a:lnTo>
                        <a:pt x="103" y="95"/>
                      </a:lnTo>
                      <a:lnTo>
                        <a:pt x="217" y="0"/>
                      </a:lnTo>
                      <a:lnTo>
                        <a:pt x="156" y="0"/>
                      </a:lnTo>
                      <a:lnTo>
                        <a:pt x="156" y="0"/>
                      </a:lnTo>
                      <a:close/>
                    </a:path>
                  </a:pathLst>
                </a:custGeom>
                <a:solidFill>
                  <a:schemeClr val="accent2"/>
                </a:solidFill>
                <a:ln w="9525">
                  <a:noFill/>
                  <a:round/>
                  <a:headEnd/>
                  <a:tailEnd/>
                </a:ln>
              </p:spPr>
              <p:txBody>
                <a:bodyPr/>
                <a:lstStyle/>
                <a:p>
                  <a:pPr>
                    <a:defRPr/>
                  </a:pPr>
                  <a:endParaRPr lang="en-GB"/>
                </a:p>
              </p:txBody>
            </p:sp>
            <p:sp>
              <p:nvSpPr>
                <p:cNvPr id="80927" name="Freeform 31"/>
                <p:cNvSpPr>
                  <a:spLocks/>
                </p:cNvSpPr>
                <p:nvPr userDrawn="1"/>
              </p:nvSpPr>
              <p:spPr bwMode="auto">
                <a:xfrm>
                  <a:off x="106" y="3770"/>
                  <a:ext cx="80" cy="167"/>
                </a:xfrm>
                <a:custGeom>
                  <a:avLst/>
                  <a:gdLst/>
                  <a:ahLst/>
                  <a:cxnLst>
                    <a:cxn ang="0">
                      <a:pos x="116" y="0"/>
                    </a:cxn>
                    <a:cxn ang="0">
                      <a:pos x="19" y="106"/>
                    </a:cxn>
                    <a:cxn ang="0">
                      <a:pos x="0" y="230"/>
                    </a:cxn>
                    <a:cxn ang="0">
                      <a:pos x="33" y="314"/>
                    </a:cxn>
                    <a:cxn ang="0">
                      <a:pos x="94" y="335"/>
                    </a:cxn>
                    <a:cxn ang="0">
                      <a:pos x="76" y="154"/>
                    </a:cxn>
                    <a:cxn ang="0">
                      <a:pos x="160" y="17"/>
                    </a:cxn>
                    <a:cxn ang="0">
                      <a:pos x="116" y="0"/>
                    </a:cxn>
                    <a:cxn ang="0">
                      <a:pos x="116" y="0"/>
                    </a:cxn>
                  </a:cxnLst>
                  <a:rect l="0" t="0" r="r" b="b"/>
                  <a:pathLst>
                    <a:path w="160" h="335">
                      <a:moveTo>
                        <a:pt x="116" y="0"/>
                      </a:moveTo>
                      <a:lnTo>
                        <a:pt x="19" y="106"/>
                      </a:lnTo>
                      <a:lnTo>
                        <a:pt x="0" y="230"/>
                      </a:lnTo>
                      <a:lnTo>
                        <a:pt x="33" y="314"/>
                      </a:lnTo>
                      <a:lnTo>
                        <a:pt x="94" y="335"/>
                      </a:lnTo>
                      <a:lnTo>
                        <a:pt x="76" y="154"/>
                      </a:lnTo>
                      <a:lnTo>
                        <a:pt x="160" y="17"/>
                      </a:lnTo>
                      <a:lnTo>
                        <a:pt x="116" y="0"/>
                      </a:lnTo>
                      <a:lnTo>
                        <a:pt x="116" y="0"/>
                      </a:lnTo>
                      <a:close/>
                    </a:path>
                  </a:pathLst>
                </a:custGeom>
                <a:solidFill>
                  <a:schemeClr val="accent2"/>
                </a:solidFill>
                <a:ln w="9525">
                  <a:noFill/>
                  <a:round/>
                  <a:headEnd/>
                  <a:tailEnd/>
                </a:ln>
              </p:spPr>
              <p:txBody>
                <a:bodyPr/>
                <a:lstStyle/>
                <a:p>
                  <a:pPr>
                    <a:defRPr/>
                  </a:pPr>
                  <a:endParaRPr lang="en-GB"/>
                </a:p>
              </p:txBody>
            </p:sp>
            <p:sp>
              <p:nvSpPr>
                <p:cNvPr id="80928" name="Freeform 32"/>
                <p:cNvSpPr>
                  <a:spLocks/>
                </p:cNvSpPr>
                <p:nvPr userDrawn="1"/>
              </p:nvSpPr>
              <p:spPr bwMode="auto">
                <a:xfrm>
                  <a:off x="449" y="3490"/>
                  <a:ext cx="322" cy="594"/>
                </a:xfrm>
                <a:custGeom>
                  <a:avLst/>
                  <a:gdLst/>
                  <a:ahLst/>
                  <a:cxnLst>
                    <a:cxn ang="0">
                      <a:pos x="218" y="896"/>
                    </a:cxn>
                    <a:cxn ang="0">
                      <a:pos x="0" y="124"/>
                    </a:cxn>
                    <a:cxn ang="0">
                      <a:pos x="81" y="38"/>
                    </a:cxn>
                    <a:cxn ang="0">
                      <a:pos x="258" y="0"/>
                    </a:cxn>
                    <a:cxn ang="0">
                      <a:pos x="399" y="57"/>
                    </a:cxn>
                    <a:cxn ang="0">
                      <a:pos x="642" y="1188"/>
                    </a:cxn>
                    <a:cxn ang="0">
                      <a:pos x="555" y="1091"/>
                    </a:cxn>
                    <a:cxn ang="0">
                      <a:pos x="355" y="97"/>
                    </a:cxn>
                    <a:cxn ang="0">
                      <a:pos x="226" y="61"/>
                    </a:cxn>
                    <a:cxn ang="0">
                      <a:pos x="119" y="74"/>
                    </a:cxn>
                    <a:cxn ang="0">
                      <a:pos x="76" y="141"/>
                    </a:cxn>
                    <a:cxn ang="0">
                      <a:pos x="306" y="924"/>
                    </a:cxn>
                    <a:cxn ang="0">
                      <a:pos x="218" y="896"/>
                    </a:cxn>
                    <a:cxn ang="0">
                      <a:pos x="218" y="896"/>
                    </a:cxn>
                  </a:cxnLst>
                  <a:rect l="0" t="0" r="r" b="b"/>
                  <a:pathLst>
                    <a:path w="642" h="1188">
                      <a:moveTo>
                        <a:pt x="218" y="896"/>
                      </a:moveTo>
                      <a:lnTo>
                        <a:pt x="0" y="124"/>
                      </a:lnTo>
                      <a:lnTo>
                        <a:pt x="81" y="38"/>
                      </a:lnTo>
                      <a:lnTo>
                        <a:pt x="258" y="0"/>
                      </a:lnTo>
                      <a:lnTo>
                        <a:pt x="399" y="57"/>
                      </a:lnTo>
                      <a:lnTo>
                        <a:pt x="642" y="1188"/>
                      </a:lnTo>
                      <a:lnTo>
                        <a:pt x="555" y="1091"/>
                      </a:lnTo>
                      <a:lnTo>
                        <a:pt x="355" y="97"/>
                      </a:lnTo>
                      <a:lnTo>
                        <a:pt x="226" y="61"/>
                      </a:lnTo>
                      <a:lnTo>
                        <a:pt x="119" y="74"/>
                      </a:lnTo>
                      <a:lnTo>
                        <a:pt x="76" y="141"/>
                      </a:lnTo>
                      <a:lnTo>
                        <a:pt x="306" y="924"/>
                      </a:lnTo>
                      <a:lnTo>
                        <a:pt x="218" y="896"/>
                      </a:lnTo>
                      <a:lnTo>
                        <a:pt x="218" y="896"/>
                      </a:lnTo>
                      <a:close/>
                    </a:path>
                  </a:pathLst>
                </a:custGeom>
                <a:solidFill>
                  <a:schemeClr val="accent2"/>
                </a:solidFill>
                <a:ln w="9525">
                  <a:noFill/>
                  <a:round/>
                  <a:headEnd/>
                  <a:tailEnd/>
                </a:ln>
              </p:spPr>
              <p:txBody>
                <a:bodyPr/>
                <a:lstStyle/>
                <a:p>
                  <a:pPr>
                    <a:defRPr/>
                  </a:pPr>
                  <a:endParaRPr lang="en-GB"/>
                </a:p>
              </p:txBody>
            </p:sp>
            <p:sp>
              <p:nvSpPr>
                <p:cNvPr id="80929" name="Freeform 33"/>
                <p:cNvSpPr>
                  <a:spLocks/>
                </p:cNvSpPr>
                <p:nvPr userDrawn="1"/>
              </p:nvSpPr>
              <p:spPr bwMode="auto">
                <a:xfrm>
                  <a:off x="578" y="3650"/>
                  <a:ext cx="96" cy="252"/>
                </a:xfrm>
                <a:custGeom>
                  <a:avLst/>
                  <a:gdLst/>
                  <a:ahLst/>
                  <a:cxnLst>
                    <a:cxn ang="0">
                      <a:pos x="0" y="27"/>
                    </a:cxn>
                    <a:cxn ang="0">
                      <a:pos x="76" y="194"/>
                    </a:cxn>
                    <a:cxn ang="0">
                      <a:pos x="113" y="318"/>
                    </a:cxn>
                    <a:cxn ang="0">
                      <a:pos x="116" y="504"/>
                    </a:cxn>
                    <a:cxn ang="0">
                      <a:pos x="192" y="504"/>
                    </a:cxn>
                    <a:cxn ang="0">
                      <a:pos x="187" y="360"/>
                    </a:cxn>
                    <a:cxn ang="0">
                      <a:pos x="162" y="208"/>
                    </a:cxn>
                    <a:cxn ang="0">
                      <a:pos x="99" y="59"/>
                    </a:cxn>
                    <a:cxn ang="0">
                      <a:pos x="63" y="0"/>
                    </a:cxn>
                    <a:cxn ang="0">
                      <a:pos x="0" y="27"/>
                    </a:cxn>
                    <a:cxn ang="0">
                      <a:pos x="0" y="27"/>
                    </a:cxn>
                  </a:cxnLst>
                  <a:rect l="0" t="0" r="r" b="b"/>
                  <a:pathLst>
                    <a:path w="192" h="504">
                      <a:moveTo>
                        <a:pt x="0" y="27"/>
                      </a:moveTo>
                      <a:lnTo>
                        <a:pt x="76" y="194"/>
                      </a:lnTo>
                      <a:lnTo>
                        <a:pt x="113" y="318"/>
                      </a:lnTo>
                      <a:lnTo>
                        <a:pt x="116" y="504"/>
                      </a:lnTo>
                      <a:lnTo>
                        <a:pt x="192" y="504"/>
                      </a:lnTo>
                      <a:lnTo>
                        <a:pt x="187" y="360"/>
                      </a:lnTo>
                      <a:lnTo>
                        <a:pt x="162" y="208"/>
                      </a:lnTo>
                      <a:lnTo>
                        <a:pt x="99" y="59"/>
                      </a:lnTo>
                      <a:lnTo>
                        <a:pt x="63" y="0"/>
                      </a:lnTo>
                      <a:lnTo>
                        <a:pt x="0" y="27"/>
                      </a:lnTo>
                      <a:lnTo>
                        <a:pt x="0" y="27"/>
                      </a:lnTo>
                      <a:close/>
                    </a:path>
                  </a:pathLst>
                </a:custGeom>
                <a:solidFill>
                  <a:schemeClr val="accent2"/>
                </a:solidFill>
                <a:ln w="9525">
                  <a:noFill/>
                  <a:round/>
                  <a:headEnd/>
                  <a:tailEnd/>
                </a:ln>
              </p:spPr>
              <p:txBody>
                <a:bodyPr/>
                <a:lstStyle/>
                <a:p>
                  <a:pPr>
                    <a:defRPr/>
                  </a:pPr>
                  <a:endParaRPr lang="en-GB"/>
                </a:p>
              </p:txBody>
            </p:sp>
            <p:sp>
              <p:nvSpPr>
                <p:cNvPr id="80930" name="Freeform 34"/>
                <p:cNvSpPr>
                  <a:spLocks/>
                </p:cNvSpPr>
                <p:nvPr userDrawn="1"/>
              </p:nvSpPr>
              <p:spPr bwMode="auto">
                <a:xfrm>
                  <a:off x="328" y="3630"/>
                  <a:ext cx="195" cy="135"/>
                </a:xfrm>
                <a:custGeom>
                  <a:avLst/>
                  <a:gdLst/>
                  <a:ahLst/>
                  <a:cxnLst>
                    <a:cxn ang="0">
                      <a:pos x="297" y="0"/>
                    </a:cxn>
                    <a:cxn ang="0">
                      <a:pos x="257" y="17"/>
                    </a:cxn>
                    <a:cxn ang="0">
                      <a:pos x="253" y="66"/>
                    </a:cxn>
                    <a:cxn ang="0">
                      <a:pos x="0" y="169"/>
                    </a:cxn>
                    <a:cxn ang="0">
                      <a:pos x="0" y="222"/>
                    </a:cxn>
                    <a:cxn ang="0">
                      <a:pos x="284" y="226"/>
                    </a:cxn>
                    <a:cxn ang="0">
                      <a:pos x="320" y="269"/>
                    </a:cxn>
                    <a:cxn ang="0">
                      <a:pos x="390" y="266"/>
                    </a:cxn>
                    <a:cxn ang="0">
                      <a:pos x="383" y="190"/>
                    </a:cxn>
                    <a:cxn ang="0">
                      <a:pos x="116" y="176"/>
                    </a:cxn>
                    <a:cxn ang="0">
                      <a:pos x="333" y="89"/>
                    </a:cxn>
                    <a:cxn ang="0">
                      <a:pos x="297" y="0"/>
                    </a:cxn>
                    <a:cxn ang="0">
                      <a:pos x="297" y="0"/>
                    </a:cxn>
                  </a:cxnLst>
                  <a:rect l="0" t="0" r="r" b="b"/>
                  <a:pathLst>
                    <a:path w="390" h="269">
                      <a:moveTo>
                        <a:pt x="297" y="0"/>
                      </a:moveTo>
                      <a:lnTo>
                        <a:pt x="257" y="17"/>
                      </a:lnTo>
                      <a:lnTo>
                        <a:pt x="253" y="66"/>
                      </a:lnTo>
                      <a:lnTo>
                        <a:pt x="0" y="169"/>
                      </a:lnTo>
                      <a:lnTo>
                        <a:pt x="0" y="222"/>
                      </a:lnTo>
                      <a:lnTo>
                        <a:pt x="284" y="226"/>
                      </a:lnTo>
                      <a:lnTo>
                        <a:pt x="320" y="269"/>
                      </a:lnTo>
                      <a:lnTo>
                        <a:pt x="390" y="266"/>
                      </a:lnTo>
                      <a:lnTo>
                        <a:pt x="383" y="190"/>
                      </a:lnTo>
                      <a:lnTo>
                        <a:pt x="116" y="176"/>
                      </a:lnTo>
                      <a:lnTo>
                        <a:pt x="333" y="89"/>
                      </a:lnTo>
                      <a:lnTo>
                        <a:pt x="297" y="0"/>
                      </a:lnTo>
                      <a:lnTo>
                        <a:pt x="297" y="0"/>
                      </a:lnTo>
                      <a:close/>
                    </a:path>
                  </a:pathLst>
                </a:custGeom>
                <a:solidFill>
                  <a:schemeClr val="accent2"/>
                </a:solidFill>
                <a:ln w="9525">
                  <a:noFill/>
                  <a:round/>
                  <a:headEnd/>
                  <a:tailEnd/>
                </a:ln>
              </p:spPr>
              <p:txBody>
                <a:bodyPr/>
                <a:lstStyle/>
                <a:p>
                  <a:pPr>
                    <a:defRPr/>
                  </a:pPr>
                  <a:endParaRPr lang="en-GB"/>
                </a:p>
              </p:txBody>
            </p:sp>
            <p:sp>
              <p:nvSpPr>
                <p:cNvPr id="80931" name="Freeform 35"/>
                <p:cNvSpPr>
                  <a:spLocks/>
                </p:cNvSpPr>
                <p:nvPr userDrawn="1"/>
              </p:nvSpPr>
              <p:spPr bwMode="auto">
                <a:xfrm>
                  <a:off x="658" y="3538"/>
                  <a:ext cx="471" cy="212"/>
                </a:xfrm>
                <a:custGeom>
                  <a:avLst/>
                  <a:gdLst/>
                  <a:ahLst/>
                  <a:cxnLst>
                    <a:cxn ang="0">
                      <a:pos x="0" y="131"/>
                    </a:cxn>
                    <a:cxn ang="0">
                      <a:pos x="863" y="0"/>
                    </a:cxn>
                    <a:cxn ang="0">
                      <a:pos x="926" y="78"/>
                    </a:cxn>
                    <a:cxn ang="0">
                      <a:pos x="941" y="181"/>
                    </a:cxn>
                    <a:cxn ang="0">
                      <a:pos x="903" y="282"/>
                    </a:cxn>
                    <a:cxn ang="0">
                      <a:pos x="57" y="424"/>
                    </a:cxn>
                    <a:cxn ang="0">
                      <a:pos x="53" y="384"/>
                    </a:cxn>
                    <a:cxn ang="0">
                      <a:pos x="863" y="242"/>
                    </a:cxn>
                    <a:cxn ang="0">
                      <a:pos x="893" y="145"/>
                    </a:cxn>
                    <a:cxn ang="0">
                      <a:pos x="840" y="57"/>
                    </a:cxn>
                    <a:cxn ang="0">
                      <a:pos x="0" y="185"/>
                    </a:cxn>
                    <a:cxn ang="0">
                      <a:pos x="0" y="131"/>
                    </a:cxn>
                    <a:cxn ang="0">
                      <a:pos x="0" y="131"/>
                    </a:cxn>
                  </a:cxnLst>
                  <a:rect l="0" t="0" r="r" b="b"/>
                  <a:pathLst>
                    <a:path w="941" h="424">
                      <a:moveTo>
                        <a:pt x="0" y="131"/>
                      </a:moveTo>
                      <a:lnTo>
                        <a:pt x="863" y="0"/>
                      </a:lnTo>
                      <a:lnTo>
                        <a:pt x="926" y="78"/>
                      </a:lnTo>
                      <a:lnTo>
                        <a:pt x="941" y="181"/>
                      </a:lnTo>
                      <a:lnTo>
                        <a:pt x="903" y="282"/>
                      </a:lnTo>
                      <a:lnTo>
                        <a:pt x="57" y="424"/>
                      </a:lnTo>
                      <a:lnTo>
                        <a:pt x="53" y="384"/>
                      </a:lnTo>
                      <a:lnTo>
                        <a:pt x="863" y="242"/>
                      </a:lnTo>
                      <a:lnTo>
                        <a:pt x="893" y="145"/>
                      </a:lnTo>
                      <a:lnTo>
                        <a:pt x="840" y="57"/>
                      </a:lnTo>
                      <a:lnTo>
                        <a:pt x="0" y="185"/>
                      </a:lnTo>
                      <a:lnTo>
                        <a:pt x="0" y="131"/>
                      </a:lnTo>
                      <a:lnTo>
                        <a:pt x="0" y="131"/>
                      </a:lnTo>
                      <a:close/>
                    </a:path>
                  </a:pathLst>
                </a:custGeom>
                <a:solidFill>
                  <a:schemeClr val="accent2"/>
                </a:solidFill>
                <a:ln w="9525">
                  <a:noFill/>
                  <a:round/>
                  <a:headEnd/>
                  <a:tailEnd/>
                </a:ln>
              </p:spPr>
              <p:txBody>
                <a:bodyPr/>
                <a:lstStyle/>
                <a:p>
                  <a:pPr>
                    <a:defRPr/>
                  </a:pPr>
                  <a:endParaRPr lang="en-GB"/>
                </a:p>
              </p:txBody>
            </p:sp>
            <p:sp>
              <p:nvSpPr>
                <p:cNvPr id="80932" name="Freeform 36"/>
                <p:cNvSpPr>
                  <a:spLocks/>
                </p:cNvSpPr>
                <p:nvPr userDrawn="1"/>
              </p:nvSpPr>
              <p:spPr bwMode="auto">
                <a:xfrm>
                  <a:off x="717" y="3606"/>
                  <a:ext cx="245" cy="86"/>
                </a:xfrm>
                <a:custGeom>
                  <a:avLst/>
                  <a:gdLst/>
                  <a:ahLst/>
                  <a:cxnLst>
                    <a:cxn ang="0">
                      <a:pos x="0" y="126"/>
                    </a:cxn>
                    <a:cxn ang="0">
                      <a:pos x="66" y="173"/>
                    </a:cxn>
                    <a:cxn ang="0">
                      <a:pos x="222" y="166"/>
                    </a:cxn>
                    <a:cxn ang="0">
                      <a:pos x="418" y="116"/>
                    </a:cxn>
                    <a:cxn ang="0">
                      <a:pos x="488" y="42"/>
                    </a:cxn>
                    <a:cxn ang="0">
                      <a:pos x="443" y="2"/>
                    </a:cxn>
                    <a:cxn ang="0">
                      <a:pos x="253" y="0"/>
                    </a:cxn>
                    <a:cxn ang="0">
                      <a:pos x="110" y="12"/>
                    </a:cxn>
                    <a:cxn ang="0">
                      <a:pos x="15" y="76"/>
                    </a:cxn>
                    <a:cxn ang="0">
                      <a:pos x="112" y="95"/>
                    </a:cxn>
                    <a:cxn ang="0">
                      <a:pos x="275" y="53"/>
                    </a:cxn>
                    <a:cxn ang="0">
                      <a:pos x="416" y="53"/>
                    </a:cxn>
                    <a:cxn ang="0">
                      <a:pos x="268" y="110"/>
                    </a:cxn>
                    <a:cxn ang="0">
                      <a:pos x="142" y="126"/>
                    </a:cxn>
                    <a:cxn ang="0">
                      <a:pos x="0" y="126"/>
                    </a:cxn>
                    <a:cxn ang="0">
                      <a:pos x="0" y="126"/>
                    </a:cxn>
                  </a:cxnLst>
                  <a:rect l="0" t="0" r="r" b="b"/>
                  <a:pathLst>
                    <a:path w="488" h="173">
                      <a:moveTo>
                        <a:pt x="0" y="126"/>
                      </a:moveTo>
                      <a:lnTo>
                        <a:pt x="66" y="173"/>
                      </a:lnTo>
                      <a:lnTo>
                        <a:pt x="222" y="166"/>
                      </a:lnTo>
                      <a:lnTo>
                        <a:pt x="418" y="116"/>
                      </a:lnTo>
                      <a:lnTo>
                        <a:pt x="488" y="42"/>
                      </a:lnTo>
                      <a:lnTo>
                        <a:pt x="443" y="2"/>
                      </a:lnTo>
                      <a:lnTo>
                        <a:pt x="253" y="0"/>
                      </a:lnTo>
                      <a:lnTo>
                        <a:pt x="110" y="12"/>
                      </a:lnTo>
                      <a:lnTo>
                        <a:pt x="15" y="76"/>
                      </a:lnTo>
                      <a:lnTo>
                        <a:pt x="112" y="95"/>
                      </a:lnTo>
                      <a:lnTo>
                        <a:pt x="275" y="53"/>
                      </a:lnTo>
                      <a:lnTo>
                        <a:pt x="416" y="53"/>
                      </a:lnTo>
                      <a:lnTo>
                        <a:pt x="268" y="110"/>
                      </a:lnTo>
                      <a:lnTo>
                        <a:pt x="142" y="126"/>
                      </a:lnTo>
                      <a:lnTo>
                        <a:pt x="0" y="126"/>
                      </a:lnTo>
                      <a:lnTo>
                        <a:pt x="0" y="126"/>
                      </a:lnTo>
                      <a:close/>
                    </a:path>
                  </a:pathLst>
                </a:custGeom>
                <a:solidFill>
                  <a:schemeClr val="accent2"/>
                </a:solidFill>
                <a:ln w="9525">
                  <a:noFill/>
                  <a:round/>
                  <a:headEnd/>
                  <a:tailEnd/>
                </a:ln>
              </p:spPr>
              <p:txBody>
                <a:bodyPr/>
                <a:lstStyle/>
                <a:p>
                  <a:pPr>
                    <a:defRPr/>
                  </a:pPr>
                  <a:endParaRPr lang="en-GB"/>
                </a:p>
              </p:txBody>
            </p:sp>
          </p:grpSp>
        </p:grpSp>
      </p:grpSp>
      <p:grpSp>
        <p:nvGrpSpPr>
          <p:cNvPr id="1035" name="Group 37"/>
          <p:cNvGrpSpPr>
            <a:grpSpLocks/>
          </p:cNvGrpSpPr>
          <p:nvPr/>
        </p:nvGrpSpPr>
        <p:grpSpPr bwMode="auto">
          <a:xfrm>
            <a:off x="8680450" y="2116138"/>
            <a:ext cx="385763" cy="4308475"/>
            <a:chOff x="5468" y="1333"/>
            <a:chExt cx="243" cy="2714"/>
          </a:xfrm>
        </p:grpSpPr>
        <p:sp>
          <p:nvSpPr>
            <p:cNvPr id="80934" name="Freeform 38"/>
            <p:cNvSpPr>
              <a:spLocks/>
            </p:cNvSpPr>
            <p:nvPr userDrawn="1"/>
          </p:nvSpPr>
          <p:spPr bwMode="auto">
            <a:xfrm flipH="1">
              <a:off x="5468" y="2620"/>
              <a:ext cx="205" cy="1427"/>
            </a:xfrm>
            <a:custGeom>
              <a:avLst/>
              <a:gdLst/>
              <a:ahLst/>
              <a:cxnLst>
                <a:cxn ang="0">
                  <a:pos x="692" y="3156"/>
                </a:cxn>
                <a:cxn ang="0">
                  <a:pos x="380" y="2945"/>
                </a:cxn>
                <a:cxn ang="0">
                  <a:pos x="319" y="2783"/>
                </a:cxn>
                <a:cxn ang="0">
                  <a:pos x="371" y="2542"/>
                </a:cxn>
                <a:cxn ang="0">
                  <a:pos x="591" y="2251"/>
                </a:cxn>
                <a:cxn ang="0">
                  <a:pos x="641" y="2070"/>
                </a:cxn>
                <a:cxn ang="0">
                  <a:pos x="591" y="1948"/>
                </a:cxn>
                <a:cxn ang="0">
                  <a:pos x="401" y="1859"/>
                </a:cxn>
                <a:cxn ang="0">
                  <a:pos x="361" y="1747"/>
                </a:cxn>
                <a:cxn ang="0">
                  <a:pos x="430" y="1587"/>
                </a:cxn>
                <a:cxn ang="0">
                  <a:pos x="741" y="1156"/>
                </a:cxn>
                <a:cxn ang="0">
                  <a:pos x="772" y="945"/>
                </a:cxn>
                <a:cxn ang="0">
                  <a:pos x="692" y="713"/>
                </a:cxn>
                <a:cxn ang="0">
                  <a:pos x="430" y="603"/>
                </a:cxn>
                <a:cxn ang="0">
                  <a:pos x="200" y="422"/>
                </a:cxn>
                <a:cxn ang="0">
                  <a:pos x="0" y="0"/>
                </a:cxn>
                <a:cxn ang="0">
                  <a:pos x="29" y="382"/>
                </a:cxn>
                <a:cxn ang="0">
                  <a:pos x="179" y="612"/>
                </a:cxn>
                <a:cxn ang="0">
                  <a:pos x="380" y="753"/>
                </a:cxn>
                <a:cxn ang="0">
                  <a:pos x="601" y="833"/>
                </a:cxn>
                <a:cxn ang="0">
                  <a:pos x="612" y="1044"/>
                </a:cxn>
                <a:cxn ang="0">
                  <a:pos x="500" y="1266"/>
                </a:cxn>
                <a:cxn ang="0">
                  <a:pos x="240" y="1658"/>
                </a:cxn>
                <a:cxn ang="0">
                  <a:pos x="230" y="1909"/>
                </a:cxn>
                <a:cxn ang="0">
                  <a:pos x="471" y="2049"/>
                </a:cxn>
                <a:cxn ang="0">
                  <a:pos x="460" y="2180"/>
                </a:cxn>
                <a:cxn ang="0">
                  <a:pos x="249" y="2452"/>
                </a:cxn>
                <a:cxn ang="0">
                  <a:pos x="160" y="2713"/>
                </a:cxn>
                <a:cxn ang="0">
                  <a:pos x="240" y="2994"/>
                </a:cxn>
                <a:cxn ang="0">
                  <a:pos x="430" y="3144"/>
                </a:cxn>
                <a:cxn ang="0">
                  <a:pos x="671" y="3266"/>
                </a:cxn>
                <a:cxn ang="0">
                  <a:pos x="692" y="3156"/>
                </a:cxn>
                <a:cxn ang="0">
                  <a:pos x="692" y="3156"/>
                </a:cxn>
              </a:cxnLst>
              <a:rect l="0" t="0" r="r" b="b"/>
              <a:pathLst>
                <a:path w="772" h="3266">
                  <a:moveTo>
                    <a:pt x="692" y="3156"/>
                  </a:moveTo>
                  <a:lnTo>
                    <a:pt x="380" y="2945"/>
                  </a:lnTo>
                  <a:lnTo>
                    <a:pt x="319" y="2783"/>
                  </a:lnTo>
                  <a:lnTo>
                    <a:pt x="371" y="2542"/>
                  </a:lnTo>
                  <a:lnTo>
                    <a:pt x="591" y="2251"/>
                  </a:lnTo>
                  <a:lnTo>
                    <a:pt x="641" y="2070"/>
                  </a:lnTo>
                  <a:lnTo>
                    <a:pt x="591" y="1948"/>
                  </a:lnTo>
                  <a:lnTo>
                    <a:pt x="401" y="1859"/>
                  </a:lnTo>
                  <a:lnTo>
                    <a:pt x="361" y="1747"/>
                  </a:lnTo>
                  <a:lnTo>
                    <a:pt x="430" y="1587"/>
                  </a:lnTo>
                  <a:lnTo>
                    <a:pt x="741" y="1156"/>
                  </a:lnTo>
                  <a:lnTo>
                    <a:pt x="772" y="945"/>
                  </a:lnTo>
                  <a:lnTo>
                    <a:pt x="692" y="713"/>
                  </a:lnTo>
                  <a:lnTo>
                    <a:pt x="430" y="603"/>
                  </a:lnTo>
                  <a:lnTo>
                    <a:pt x="200" y="422"/>
                  </a:lnTo>
                  <a:lnTo>
                    <a:pt x="0" y="0"/>
                  </a:lnTo>
                  <a:lnTo>
                    <a:pt x="29" y="382"/>
                  </a:lnTo>
                  <a:lnTo>
                    <a:pt x="179" y="612"/>
                  </a:lnTo>
                  <a:lnTo>
                    <a:pt x="380" y="753"/>
                  </a:lnTo>
                  <a:lnTo>
                    <a:pt x="601" y="833"/>
                  </a:lnTo>
                  <a:lnTo>
                    <a:pt x="612" y="1044"/>
                  </a:lnTo>
                  <a:lnTo>
                    <a:pt x="500" y="1266"/>
                  </a:lnTo>
                  <a:lnTo>
                    <a:pt x="240" y="1658"/>
                  </a:lnTo>
                  <a:lnTo>
                    <a:pt x="230" y="1909"/>
                  </a:lnTo>
                  <a:lnTo>
                    <a:pt x="471" y="2049"/>
                  </a:lnTo>
                  <a:lnTo>
                    <a:pt x="460" y="2180"/>
                  </a:lnTo>
                  <a:lnTo>
                    <a:pt x="249" y="2452"/>
                  </a:lnTo>
                  <a:lnTo>
                    <a:pt x="160" y="2713"/>
                  </a:lnTo>
                  <a:lnTo>
                    <a:pt x="240" y="2994"/>
                  </a:lnTo>
                  <a:lnTo>
                    <a:pt x="430" y="3144"/>
                  </a:lnTo>
                  <a:lnTo>
                    <a:pt x="671" y="3266"/>
                  </a:lnTo>
                  <a:lnTo>
                    <a:pt x="692" y="3156"/>
                  </a:lnTo>
                  <a:lnTo>
                    <a:pt x="692" y="3156"/>
                  </a:lnTo>
                  <a:close/>
                </a:path>
              </a:pathLst>
            </a:custGeom>
            <a:solidFill>
              <a:schemeClr val="folHlink"/>
            </a:solidFill>
            <a:ln w="9525">
              <a:noFill/>
              <a:round/>
              <a:headEnd/>
              <a:tailEnd/>
            </a:ln>
          </p:spPr>
          <p:txBody>
            <a:bodyPr/>
            <a:lstStyle/>
            <a:p>
              <a:pPr>
                <a:defRPr/>
              </a:pPr>
              <a:endParaRPr lang="en-GB"/>
            </a:p>
          </p:txBody>
        </p:sp>
        <p:sp>
          <p:nvSpPr>
            <p:cNvPr id="80935" name="Freeform 39"/>
            <p:cNvSpPr>
              <a:spLocks/>
            </p:cNvSpPr>
            <p:nvPr userDrawn="1"/>
          </p:nvSpPr>
          <p:spPr bwMode="auto">
            <a:xfrm flipH="1">
              <a:off x="5506" y="1333"/>
              <a:ext cx="205" cy="1633"/>
            </a:xfrm>
            <a:custGeom>
              <a:avLst/>
              <a:gdLst/>
              <a:ahLst/>
              <a:cxnLst>
                <a:cxn ang="0">
                  <a:pos x="692" y="3156"/>
                </a:cxn>
                <a:cxn ang="0">
                  <a:pos x="380" y="2945"/>
                </a:cxn>
                <a:cxn ang="0">
                  <a:pos x="319" y="2783"/>
                </a:cxn>
                <a:cxn ang="0">
                  <a:pos x="371" y="2542"/>
                </a:cxn>
                <a:cxn ang="0">
                  <a:pos x="591" y="2251"/>
                </a:cxn>
                <a:cxn ang="0">
                  <a:pos x="641" y="2070"/>
                </a:cxn>
                <a:cxn ang="0">
                  <a:pos x="591" y="1948"/>
                </a:cxn>
                <a:cxn ang="0">
                  <a:pos x="401" y="1859"/>
                </a:cxn>
                <a:cxn ang="0">
                  <a:pos x="361" y="1747"/>
                </a:cxn>
                <a:cxn ang="0">
                  <a:pos x="430" y="1587"/>
                </a:cxn>
                <a:cxn ang="0">
                  <a:pos x="741" y="1156"/>
                </a:cxn>
                <a:cxn ang="0">
                  <a:pos x="772" y="945"/>
                </a:cxn>
                <a:cxn ang="0">
                  <a:pos x="692" y="713"/>
                </a:cxn>
                <a:cxn ang="0">
                  <a:pos x="430" y="603"/>
                </a:cxn>
                <a:cxn ang="0">
                  <a:pos x="200" y="422"/>
                </a:cxn>
                <a:cxn ang="0">
                  <a:pos x="0" y="0"/>
                </a:cxn>
                <a:cxn ang="0">
                  <a:pos x="29" y="382"/>
                </a:cxn>
                <a:cxn ang="0">
                  <a:pos x="179" y="612"/>
                </a:cxn>
                <a:cxn ang="0">
                  <a:pos x="380" y="753"/>
                </a:cxn>
                <a:cxn ang="0">
                  <a:pos x="601" y="833"/>
                </a:cxn>
                <a:cxn ang="0">
                  <a:pos x="612" y="1044"/>
                </a:cxn>
                <a:cxn ang="0">
                  <a:pos x="500" y="1266"/>
                </a:cxn>
                <a:cxn ang="0">
                  <a:pos x="240" y="1658"/>
                </a:cxn>
                <a:cxn ang="0">
                  <a:pos x="230" y="1909"/>
                </a:cxn>
                <a:cxn ang="0">
                  <a:pos x="471" y="2049"/>
                </a:cxn>
                <a:cxn ang="0">
                  <a:pos x="460" y="2180"/>
                </a:cxn>
                <a:cxn ang="0">
                  <a:pos x="249" y="2452"/>
                </a:cxn>
                <a:cxn ang="0">
                  <a:pos x="160" y="2713"/>
                </a:cxn>
                <a:cxn ang="0">
                  <a:pos x="240" y="2994"/>
                </a:cxn>
                <a:cxn ang="0">
                  <a:pos x="430" y="3144"/>
                </a:cxn>
                <a:cxn ang="0">
                  <a:pos x="671" y="3266"/>
                </a:cxn>
                <a:cxn ang="0">
                  <a:pos x="692" y="3156"/>
                </a:cxn>
                <a:cxn ang="0">
                  <a:pos x="692" y="3156"/>
                </a:cxn>
              </a:cxnLst>
              <a:rect l="0" t="0" r="r" b="b"/>
              <a:pathLst>
                <a:path w="772" h="3266">
                  <a:moveTo>
                    <a:pt x="692" y="3156"/>
                  </a:moveTo>
                  <a:lnTo>
                    <a:pt x="380" y="2945"/>
                  </a:lnTo>
                  <a:lnTo>
                    <a:pt x="319" y="2783"/>
                  </a:lnTo>
                  <a:lnTo>
                    <a:pt x="371" y="2542"/>
                  </a:lnTo>
                  <a:lnTo>
                    <a:pt x="591" y="2251"/>
                  </a:lnTo>
                  <a:lnTo>
                    <a:pt x="641" y="2070"/>
                  </a:lnTo>
                  <a:lnTo>
                    <a:pt x="591" y="1948"/>
                  </a:lnTo>
                  <a:lnTo>
                    <a:pt x="401" y="1859"/>
                  </a:lnTo>
                  <a:lnTo>
                    <a:pt x="361" y="1747"/>
                  </a:lnTo>
                  <a:lnTo>
                    <a:pt x="430" y="1587"/>
                  </a:lnTo>
                  <a:lnTo>
                    <a:pt x="741" y="1156"/>
                  </a:lnTo>
                  <a:lnTo>
                    <a:pt x="772" y="945"/>
                  </a:lnTo>
                  <a:lnTo>
                    <a:pt x="692" y="713"/>
                  </a:lnTo>
                  <a:lnTo>
                    <a:pt x="430" y="603"/>
                  </a:lnTo>
                  <a:lnTo>
                    <a:pt x="200" y="422"/>
                  </a:lnTo>
                  <a:lnTo>
                    <a:pt x="0" y="0"/>
                  </a:lnTo>
                  <a:lnTo>
                    <a:pt x="29" y="382"/>
                  </a:lnTo>
                  <a:lnTo>
                    <a:pt x="179" y="612"/>
                  </a:lnTo>
                  <a:lnTo>
                    <a:pt x="380" y="753"/>
                  </a:lnTo>
                  <a:lnTo>
                    <a:pt x="601" y="833"/>
                  </a:lnTo>
                  <a:lnTo>
                    <a:pt x="612" y="1044"/>
                  </a:lnTo>
                  <a:lnTo>
                    <a:pt x="500" y="1266"/>
                  </a:lnTo>
                  <a:lnTo>
                    <a:pt x="240" y="1658"/>
                  </a:lnTo>
                  <a:lnTo>
                    <a:pt x="230" y="1909"/>
                  </a:lnTo>
                  <a:lnTo>
                    <a:pt x="471" y="2049"/>
                  </a:lnTo>
                  <a:lnTo>
                    <a:pt x="460" y="2180"/>
                  </a:lnTo>
                  <a:lnTo>
                    <a:pt x="249" y="2452"/>
                  </a:lnTo>
                  <a:lnTo>
                    <a:pt x="160" y="2713"/>
                  </a:lnTo>
                  <a:lnTo>
                    <a:pt x="240" y="2994"/>
                  </a:lnTo>
                  <a:lnTo>
                    <a:pt x="430" y="3144"/>
                  </a:lnTo>
                  <a:lnTo>
                    <a:pt x="671" y="3266"/>
                  </a:lnTo>
                  <a:lnTo>
                    <a:pt x="692" y="3156"/>
                  </a:lnTo>
                  <a:lnTo>
                    <a:pt x="692" y="3156"/>
                  </a:lnTo>
                  <a:close/>
                </a:path>
              </a:pathLst>
            </a:custGeom>
            <a:solidFill>
              <a:schemeClr val="folHlink"/>
            </a:solidFill>
            <a:ln w="9525">
              <a:noFill/>
              <a:round/>
              <a:headEnd/>
              <a:tailEnd/>
            </a:ln>
          </p:spPr>
          <p:txBody>
            <a:bodyPr/>
            <a:lstStyle/>
            <a:p>
              <a:pPr>
                <a:defRPr/>
              </a:pPr>
              <a:endParaRPr lang="en-GB"/>
            </a:p>
          </p:txBody>
        </p:sp>
      </p:grpSp>
      <p:grpSp>
        <p:nvGrpSpPr>
          <p:cNvPr id="1036" name="Group 40"/>
          <p:cNvGrpSpPr>
            <a:grpSpLocks/>
          </p:cNvGrpSpPr>
          <p:nvPr/>
        </p:nvGrpSpPr>
        <p:grpSpPr bwMode="auto">
          <a:xfrm>
            <a:off x="7318375" y="90488"/>
            <a:ext cx="2133600" cy="1911350"/>
            <a:chOff x="4610" y="57"/>
            <a:chExt cx="1344" cy="1204"/>
          </a:xfrm>
        </p:grpSpPr>
        <p:grpSp>
          <p:nvGrpSpPr>
            <p:cNvPr id="1037" name="Group 41"/>
            <p:cNvGrpSpPr>
              <a:grpSpLocks/>
            </p:cNvGrpSpPr>
            <p:nvPr userDrawn="1"/>
          </p:nvGrpSpPr>
          <p:grpSpPr bwMode="auto">
            <a:xfrm>
              <a:off x="4610" y="57"/>
              <a:ext cx="1344" cy="1204"/>
              <a:chOff x="4610" y="57"/>
              <a:chExt cx="1344" cy="1204"/>
            </a:xfrm>
          </p:grpSpPr>
          <p:sp>
            <p:nvSpPr>
              <p:cNvPr id="80938" name="Freeform 42"/>
              <p:cNvSpPr>
                <a:spLocks/>
              </p:cNvSpPr>
              <p:nvPr userDrawn="1"/>
            </p:nvSpPr>
            <p:spPr bwMode="auto">
              <a:xfrm rot="-3172564">
                <a:off x="5430" y="1086"/>
                <a:ext cx="62" cy="288"/>
              </a:xfrm>
              <a:custGeom>
                <a:avLst/>
                <a:gdLst/>
                <a:ahLst/>
                <a:cxnLst>
                  <a:cxn ang="0">
                    <a:pos x="123" y="9"/>
                  </a:cxn>
                  <a:cxn ang="0">
                    <a:pos x="131" y="342"/>
                  </a:cxn>
                  <a:cxn ang="0">
                    <a:pos x="0" y="806"/>
                  </a:cxn>
                  <a:cxn ang="0">
                    <a:pos x="79" y="789"/>
                  </a:cxn>
                  <a:cxn ang="0">
                    <a:pos x="218" y="376"/>
                  </a:cxn>
                  <a:cxn ang="0">
                    <a:pos x="245" y="0"/>
                  </a:cxn>
                  <a:cxn ang="0">
                    <a:pos x="123" y="9"/>
                  </a:cxn>
                  <a:cxn ang="0">
                    <a:pos x="123" y="9"/>
                  </a:cxn>
                </a:cxnLst>
                <a:rect l="0" t="0" r="r" b="b"/>
                <a:pathLst>
                  <a:path w="245" h="806">
                    <a:moveTo>
                      <a:pt x="123" y="9"/>
                    </a:moveTo>
                    <a:lnTo>
                      <a:pt x="131" y="342"/>
                    </a:lnTo>
                    <a:lnTo>
                      <a:pt x="0" y="806"/>
                    </a:lnTo>
                    <a:lnTo>
                      <a:pt x="79" y="789"/>
                    </a:lnTo>
                    <a:lnTo>
                      <a:pt x="218" y="376"/>
                    </a:lnTo>
                    <a:lnTo>
                      <a:pt x="245" y="0"/>
                    </a:lnTo>
                    <a:lnTo>
                      <a:pt x="123" y="9"/>
                    </a:lnTo>
                    <a:lnTo>
                      <a:pt x="123" y="9"/>
                    </a:lnTo>
                    <a:close/>
                  </a:path>
                </a:pathLst>
              </a:custGeom>
              <a:solidFill>
                <a:schemeClr val="accent2"/>
              </a:solidFill>
              <a:ln w="9525">
                <a:noFill/>
                <a:round/>
                <a:headEnd/>
                <a:tailEnd/>
              </a:ln>
            </p:spPr>
            <p:txBody>
              <a:bodyPr/>
              <a:lstStyle/>
              <a:p>
                <a:pPr>
                  <a:defRPr/>
                </a:pPr>
                <a:endParaRPr lang="en-GB"/>
              </a:p>
            </p:txBody>
          </p:sp>
          <p:grpSp>
            <p:nvGrpSpPr>
              <p:cNvPr id="1040" name="Group 43"/>
              <p:cNvGrpSpPr>
                <a:grpSpLocks/>
              </p:cNvGrpSpPr>
              <p:nvPr userDrawn="1"/>
            </p:nvGrpSpPr>
            <p:grpSpPr bwMode="auto">
              <a:xfrm>
                <a:off x="4610" y="57"/>
                <a:ext cx="1344" cy="985"/>
                <a:chOff x="4610" y="57"/>
                <a:chExt cx="1344" cy="985"/>
              </a:xfrm>
            </p:grpSpPr>
            <p:sp>
              <p:nvSpPr>
                <p:cNvPr id="80940" name="Freeform 44"/>
                <p:cNvSpPr>
                  <a:spLocks/>
                </p:cNvSpPr>
                <p:nvPr userDrawn="1"/>
              </p:nvSpPr>
              <p:spPr bwMode="auto">
                <a:xfrm rot="-3172564">
                  <a:off x="4966" y="71"/>
                  <a:ext cx="153" cy="125"/>
                </a:xfrm>
                <a:custGeom>
                  <a:avLst/>
                  <a:gdLst/>
                  <a:ahLst/>
                  <a:cxnLst>
                    <a:cxn ang="0">
                      <a:pos x="0" y="0"/>
                    </a:cxn>
                    <a:cxn ang="0">
                      <a:pos x="298" y="184"/>
                    </a:cxn>
                    <a:cxn ang="0">
                      <a:pos x="500" y="349"/>
                    </a:cxn>
                    <a:cxn ang="0">
                      <a:pos x="604" y="140"/>
                    </a:cxn>
                    <a:cxn ang="0">
                      <a:pos x="359" y="9"/>
                    </a:cxn>
                    <a:cxn ang="0">
                      <a:pos x="464" y="184"/>
                    </a:cxn>
                    <a:cxn ang="0">
                      <a:pos x="131" y="17"/>
                    </a:cxn>
                    <a:cxn ang="0">
                      <a:pos x="0" y="0"/>
                    </a:cxn>
                    <a:cxn ang="0">
                      <a:pos x="0" y="0"/>
                    </a:cxn>
                  </a:cxnLst>
                  <a:rect l="0" t="0" r="r" b="b"/>
                  <a:pathLst>
                    <a:path w="604" h="349">
                      <a:moveTo>
                        <a:pt x="0" y="0"/>
                      </a:moveTo>
                      <a:lnTo>
                        <a:pt x="298" y="184"/>
                      </a:lnTo>
                      <a:lnTo>
                        <a:pt x="500" y="349"/>
                      </a:lnTo>
                      <a:lnTo>
                        <a:pt x="604" y="140"/>
                      </a:lnTo>
                      <a:lnTo>
                        <a:pt x="359" y="9"/>
                      </a:lnTo>
                      <a:lnTo>
                        <a:pt x="464" y="184"/>
                      </a:lnTo>
                      <a:lnTo>
                        <a:pt x="131" y="17"/>
                      </a:lnTo>
                      <a:lnTo>
                        <a:pt x="0" y="0"/>
                      </a:lnTo>
                      <a:lnTo>
                        <a:pt x="0" y="0"/>
                      </a:lnTo>
                      <a:close/>
                    </a:path>
                  </a:pathLst>
                </a:custGeom>
                <a:solidFill>
                  <a:schemeClr val="accent2"/>
                </a:solidFill>
                <a:ln w="9525">
                  <a:noFill/>
                  <a:round/>
                  <a:headEnd/>
                  <a:tailEnd/>
                </a:ln>
              </p:spPr>
              <p:txBody>
                <a:bodyPr/>
                <a:lstStyle/>
                <a:p>
                  <a:pPr>
                    <a:defRPr/>
                  </a:pPr>
                  <a:endParaRPr lang="en-GB"/>
                </a:p>
              </p:txBody>
            </p:sp>
            <p:sp>
              <p:nvSpPr>
                <p:cNvPr id="80941" name="Freeform 45"/>
                <p:cNvSpPr>
                  <a:spLocks/>
                </p:cNvSpPr>
                <p:nvPr userDrawn="1"/>
              </p:nvSpPr>
              <p:spPr bwMode="auto">
                <a:xfrm rot="-3172564">
                  <a:off x="5049" y="331"/>
                  <a:ext cx="269" cy="438"/>
                </a:xfrm>
                <a:custGeom>
                  <a:avLst/>
                  <a:gdLst/>
                  <a:ahLst/>
                  <a:cxnLst>
                    <a:cxn ang="0">
                      <a:pos x="741" y="129"/>
                    </a:cxn>
                    <a:cxn ang="0">
                      <a:pos x="485" y="352"/>
                    </a:cxn>
                    <a:cxn ang="0">
                      <a:pos x="163" y="762"/>
                    </a:cxn>
                    <a:cxn ang="0">
                      <a:pos x="0" y="1101"/>
                    </a:cxn>
                    <a:cxn ang="0">
                      <a:pos x="59" y="1230"/>
                    </a:cxn>
                    <a:cxn ang="0">
                      <a:pos x="262" y="1201"/>
                    </a:cxn>
                    <a:cxn ang="0">
                      <a:pos x="578" y="914"/>
                    </a:cxn>
                    <a:cxn ang="0">
                      <a:pos x="876" y="534"/>
                    </a:cxn>
                    <a:cxn ang="0">
                      <a:pos x="1034" y="270"/>
                    </a:cxn>
                    <a:cxn ang="0">
                      <a:pos x="1064" y="84"/>
                    </a:cxn>
                    <a:cxn ang="0">
                      <a:pos x="977" y="0"/>
                    </a:cxn>
                    <a:cxn ang="0">
                      <a:pos x="836" y="65"/>
                    </a:cxn>
                    <a:cxn ang="0">
                      <a:pos x="969" y="107"/>
                    </a:cxn>
                    <a:cxn ang="0">
                      <a:pos x="876" y="352"/>
                    </a:cxn>
                    <a:cxn ang="0">
                      <a:pos x="690" y="656"/>
                    </a:cxn>
                    <a:cxn ang="0">
                      <a:pos x="350" y="1008"/>
                    </a:cxn>
                    <a:cxn ang="0">
                      <a:pos x="116" y="1114"/>
                    </a:cxn>
                    <a:cxn ang="0">
                      <a:pos x="135" y="943"/>
                    </a:cxn>
                    <a:cxn ang="0">
                      <a:pos x="437" y="504"/>
                    </a:cxn>
                    <a:cxn ang="0">
                      <a:pos x="831" y="118"/>
                    </a:cxn>
                    <a:cxn ang="0">
                      <a:pos x="741" y="129"/>
                    </a:cxn>
                    <a:cxn ang="0">
                      <a:pos x="741" y="129"/>
                    </a:cxn>
                  </a:cxnLst>
                  <a:rect l="0" t="0" r="r" b="b"/>
                  <a:pathLst>
                    <a:path w="1064" h="1230">
                      <a:moveTo>
                        <a:pt x="741" y="129"/>
                      </a:moveTo>
                      <a:lnTo>
                        <a:pt x="485" y="352"/>
                      </a:lnTo>
                      <a:lnTo>
                        <a:pt x="163" y="762"/>
                      </a:lnTo>
                      <a:lnTo>
                        <a:pt x="0" y="1101"/>
                      </a:lnTo>
                      <a:lnTo>
                        <a:pt x="59" y="1230"/>
                      </a:lnTo>
                      <a:lnTo>
                        <a:pt x="262" y="1201"/>
                      </a:lnTo>
                      <a:lnTo>
                        <a:pt x="578" y="914"/>
                      </a:lnTo>
                      <a:lnTo>
                        <a:pt x="876" y="534"/>
                      </a:lnTo>
                      <a:lnTo>
                        <a:pt x="1034" y="270"/>
                      </a:lnTo>
                      <a:lnTo>
                        <a:pt x="1064" y="84"/>
                      </a:lnTo>
                      <a:lnTo>
                        <a:pt x="977" y="0"/>
                      </a:lnTo>
                      <a:lnTo>
                        <a:pt x="836" y="65"/>
                      </a:lnTo>
                      <a:lnTo>
                        <a:pt x="969" y="107"/>
                      </a:lnTo>
                      <a:lnTo>
                        <a:pt x="876" y="352"/>
                      </a:lnTo>
                      <a:lnTo>
                        <a:pt x="690" y="656"/>
                      </a:lnTo>
                      <a:lnTo>
                        <a:pt x="350" y="1008"/>
                      </a:lnTo>
                      <a:lnTo>
                        <a:pt x="116" y="1114"/>
                      </a:lnTo>
                      <a:lnTo>
                        <a:pt x="135" y="943"/>
                      </a:lnTo>
                      <a:lnTo>
                        <a:pt x="437" y="504"/>
                      </a:lnTo>
                      <a:lnTo>
                        <a:pt x="831" y="118"/>
                      </a:lnTo>
                      <a:lnTo>
                        <a:pt x="741" y="129"/>
                      </a:lnTo>
                      <a:lnTo>
                        <a:pt x="741" y="129"/>
                      </a:lnTo>
                      <a:close/>
                    </a:path>
                  </a:pathLst>
                </a:custGeom>
                <a:solidFill>
                  <a:schemeClr val="accent2"/>
                </a:solidFill>
                <a:ln w="9525">
                  <a:noFill/>
                  <a:round/>
                  <a:headEnd/>
                  <a:tailEnd/>
                </a:ln>
              </p:spPr>
              <p:txBody>
                <a:bodyPr/>
                <a:lstStyle/>
                <a:p>
                  <a:pPr>
                    <a:defRPr/>
                  </a:pPr>
                  <a:endParaRPr lang="en-GB"/>
                </a:p>
              </p:txBody>
            </p:sp>
            <p:sp>
              <p:nvSpPr>
                <p:cNvPr id="80942" name="Freeform 46"/>
                <p:cNvSpPr>
                  <a:spLocks/>
                </p:cNvSpPr>
                <p:nvPr userDrawn="1"/>
              </p:nvSpPr>
              <p:spPr bwMode="auto">
                <a:xfrm rot="-3172564">
                  <a:off x="4859" y="181"/>
                  <a:ext cx="505" cy="898"/>
                </a:xfrm>
                <a:custGeom>
                  <a:avLst/>
                  <a:gdLst/>
                  <a:ahLst/>
                  <a:cxnLst>
                    <a:cxn ang="0">
                      <a:pos x="1941" y="0"/>
                    </a:cxn>
                    <a:cxn ang="0">
                      <a:pos x="0" y="2521"/>
                    </a:cxn>
                    <a:cxn ang="0">
                      <a:pos x="192" y="2450"/>
                    </a:cxn>
                    <a:cxn ang="0">
                      <a:pos x="2002" y="61"/>
                    </a:cxn>
                    <a:cxn ang="0">
                      <a:pos x="1941" y="0"/>
                    </a:cxn>
                    <a:cxn ang="0">
                      <a:pos x="1941" y="0"/>
                    </a:cxn>
                  </a:cxnLst>
                  <a:rect l="0" t="0" r="r" b="b"/>
                  <a:pathLst>
                    <a:path w="2002" h="2521">
                      <a:moveTo>
                        <a:pt x="1941" y="0"/>
                      </a:moveTo>
                      <a:lnTo>
                        <a:pt x="0" y="2521"/>
                      </a:lnTo>
                      <a:lnTo>
                        <a:pt x="192" y="2450"/>
                      </a:lnTo>
                      <a:lnTo>
                        <a:pt x="2002" y="61"/>
                      </a:lnTo>
                      <a:lnTo>
                        <a:pt x="1941" y="0"/>
                      </a:lnTo>
                      <a:lnTo>
                        <a:pt x="1941" y="0"/>
                      </a:lnTo>
                      <a:close/>
                    </a:path>
                  </a:pathLst>
                </a:custGeom>
                <a:solidFill>
                  <a:schemeClr val="accent2"/>
                </a:solidFill>
                <a:ln w="9525">
                  <a:noFill/>
                  <a:round/>
                  <a:headEnd/>
                  <a:tailEnd/>
                </a:ln>
              </p:spPr>
              <p:txBody>
                <a:bodyPr/>
                <a:lstStyle/>
                <a:p>
                  <a:pPr>
                    <a:defRPr/>
                  </a:pPr>
                  <a:endParaRPr lang="en-GB"/>
                </a:p>
              </p:txBody>
            </p:sp>
            <p:sp>
              <p:nvSpPr>
                <p:cNvPr id="80943" name="Freeform 47"/>
                <p:cNvSpPr>
                  <a:spLocks/>
                </p:cNvSpPr>
                <p:nvPr userDrawn="1"/>
              </p:nvSpPr>
              <p:spPr bwMode="auto">
                <a:xfrm rot="-3172564">
                  <a:off x="4903" y="-19"/>
                  <a:ext cx="758" cy="1344"/>
                </a:xfrm>
                <a:custGeom>
                  <a:avLst/>
                  <a:gdLst/>
                  <a:ahLst/>
                  <a:cxnLst>
                    <a:cxn ang="0">
                      <a:pos x="95" y="2844"/>
                    </a:cxn>
                    <a:cxn ang="0">
                      <a:pos x="394" y="2834"/>
                    </a:cxn>
                    <a:cxn ang="0">
                      <a:pos x="821" y="3009"/>
                    </a:cxn>
                    <a:cxn ang="0">
                      <a:pos x="681" y="2817"/>
                    </a:cxn>
                    <a:cxn ang="0">
                      <a:pos x="367" y="2703"/>
                    </a:cxn>
                    <a:cxn ang="0">
                      <a:pos x="637" y="2720"/>
                    </a:cxn>
                    <a:cxn ang="0">
                      <a:pos x="979" y="2870"/>
                    </a:cxn>
                    <a:cxn ang="0">
                      <a:pos x="2859" y="420"/>
                    </a:cxn>
                    <a:cxn ang="0">
                      <a:pos x="2578" y="148"/>
                    </a:cxn>
                    <a:cxn ang="0">
                      <a:pos x="2308" y="0"/>
                    </a:cxn>
                    <a:cxn ang="0">
                      <a:pos x="2692" y="78"/>
                    </a:cxn>
                    <a:cxn ang="0">
                      <a:pos x="3007" y="428"/>
                    </a:cxn>
                    <a:cxn ang="0">
                      <a:pos x="831" y="3273"/>
                    </a:cxn>
                    <a:cxn ang="0">
                      <a:pos x="481" y="3412"/>
                    </a:cxn>
                    <a:cxn ang="0">
                      <a:pos x="105" y="3771"/>
                    </a:cxn>
                    <a:cxn ang="0">
                      <a:pos x="0" y="3667"/>
                    </a:cxn>
                    <a:cxn ang="0">
                      <a:pos x="131" y="3631"/>
                    </a:cxn>
                    <a:cxn ang="0">
                      <a:pos x="376" y="3385"/>
                    </a:cxn>
                    <a:cxn ang="0">
                      <a:pos x="165" y="3273"/>
                    </a:cxn>
                    <a:cxn ang="0">
                      <a:pos x="165" y="3176"/>
                    </a:cxn>
                    <a:cxn ang="0">
                      <a:pos x="411" y="3298"/>
                    </a:cxn>
                    <a:cxn ang="0">
                      <a:pos x="411" y="3186"/>
                    </a:cxn>
                    <a:cxn ang="0">
                      <a:pos x="603" y="3220"/>
                    </a:cxn>
                    <a:cxn ang="0">
                      <a:pos x="428" y="3079"/>
                    </a:cxn>
                    <a:cxn ang="0">
                      <a:pos x="629" y="3062"/>
                    </a:cxn>
                    <a:cxn ang="0">
                      <a:pos x="95" y="2844"/>
                    </a:cxn>
                    <a:cxn ang="0">
                      <a:pos x="95" y="2844"/>
                    </a:cxn>
                  </a:cxnLst>
                  <a:rect l="0" t="0" r="r" b="b"/>
                  <a:pathLst>
                    <a:path w="3007" h="3771">
                      <a:moveTo>
                        <a:pt x="95" y="2844"/>
                      </a:moveTo>
                      <a:lnTo>
                        <a:pt x="394" y="2834"/>
                      </a:lnTo>
                      <a:lnTo>
                        <a:pt x="821" y="3009"/>
                      </a:lnTo>
                      <a:lnTo>
                        <a:pt x="681" y="2817"/>
                      </a:lnTo>
                      <a:lnTo>
                        <a:pt x="367" y="2703"/>
                      </a:lnTo>
                      <a:lnTo>
                        <a:pt x="637" y="2720"/>
                      </a:lnTo>
                      <a:lnTo>
                        <a:pt x="979" y="2870"/>
                      </a:lnTo>
                      <a:lnTo>
                        <a:pt x="2859" y="420"/>
                      </a:lnTo>
                      <a:lnTo>
                        <a:pt x="2578" y="148"/>
                      </a:lnTo>
                      <a:lnTo>
                        <a:pt x="2308" y="0"/>
                      </a:lnTo>
                      <a:lnTo>
                        <a:pt x="2692" y="78"/>
                      </a:lnTo>
                      <a:lnTo>
                        <a:pt x="3007" y="428"/>
                      </a:lnTo>
                      <a:lnTo>
                        <a:pt x="831" y="3273"/>
                      </a:lnTo>
                      <a:lnTo>
                        <a:pt x="481" y="3412"/>
                      </a:lnTo>
                      <a:lnTo>
                        <a:pt x="105" y="3771"/>
                      </a:lnTo>
                      <a:lnTo>
                        <a:pt x="0" y="3667"/>
                      </a:lnTo>
                      <a:lnTo>
                        <a:pt x="131" y="3631"/>
                      </a:lnTo>
                      <a:lnTo>
                        <a:pt x="376" y="3385"/>
                      </a:lnTo>
                      <a:lnTo>
                        <a:pt x="165" y="3273"/>
                      </a:lnTo>
                      <a:lnTo>
                        <a:pt x="165" y="3176"/>
                      </a:lnTo>
                      <a:lnTo>
                        <a:pt x="411" y="3298"/>
                      </a:lnTo>
                      <a:lnTo>
                        <a:pt x="411" y="3186"/>
                      </a:lnTo>
                      <a:lnTo>
                        <a:pt x="603" y="3220"/>
                      </a:lnTo>
                      <a:lnTo>
                        <a:pt x="428" y="3079"/>
                      </a:lnTo>
                      <a:lnTo>
                        <a:pt x="629" y="3062"/>
                      </a:lnTo>
                      <a:lnTo>
                        <a:pt x="95" y="2844"/>
                      </a:lnTo>
                      <a:lnTo>
                        <a:pt x="95" y="2844"/>
                      </a:lnTo>
                      <a:close/>
                    </a:path>
                  </a:pathLst>
                </a:custGeom>
                <a:solidFill>
                  <a:schemeClr val="accent2"/>
                </a:solidFill>
                <a:ln w="9525">
                  <a:noFill/>
                  <a:round/>
                  <a:headEnd/>
                  <a:tailEnd/>
                </a:ln>
              </p:spPr>
              <p:txBody>
                <a:bodyPr/>
                <a:lstStyle/>
                <a:p>
                  <a:pPr>
                    <a:defRPr/>
                  </a:pPr>
                  <a:endParaRPr lang="en-GB"/>
                </a:p>
              </p:txBody>
            </p:sp>
            <p:sp>
              <p:nvSpPr>
                <p:cNvPr id="80944" name="Freeform 48"/>
                <p:cNvSpPr>
                  <a:spLocks/>
                </p:cNvSpPr>
                <p:nvPr userDrawn="1"/>
              </p:nvSpPr>
              <p:spPr bwMode="auto">
                <a:xfrm rot="-3172564">
                  <a:off x="5298" y="896"/>
                  <a:ext cx="169" cy="122"/>
                </a:xfrm>
                <a:custGeom>
                  <a:avLst/>
                  <a:gdLst/>
                  <a:ahLst/>
                  <a:cxnLst>
                    <a:cxn ang="0">
                      <a:pos x="0" y="80"/>
                    </a:cxn>
                    <a:cxn ang="0">
                      <a:pos x="255" y="106"/>
                    </a:cxn>
                    <a:cxn ang="0">
                      <a:pos x="639" y="342"/>
                    </a:cxn>
                    <a:cxn ang="0">
                      <a:pos x="673" y="289"/>
                    </a:cxn>
                    <a:cxn ang="0">
                      <a:pos x="447" y="114"/>
                    </a:cxn>
                    <a:cxn ang="0">
                      <a:pos x="26" y="0"/>
                    </a:cxn>
                    <a:cxn ang="0">
                      <a:pos x="0" y="80"/>
                    </a:cxn>
                    <a:cxn ang="0">
                      <a:pos x="0" y="80"/>
                    </a:cxn>
                  </a:cxnLst>
                  <a:rect l="0" t="0" r="r" b="b"/>
                  <a:pathLst>
                    <a:path w="673" h="342">
                      <a:moveTo>
                        <a:pt x="0" y="80"/>
                      </a:moveTo>
                      <a:lnTo>
                        <a:pt x="255" y="106"/>
                      </a:lnTo>
                      <a:lnTo>
                        <a:pt x="639" y="342"/>
                      </a:lnTo>
                      <a:lnTo>
                        <a:pt x="673" y="289"/>
                      </a:lnTo>
                      <a:lnTo>
                        <a:pt x="447" y="114"/>
                      </a:lnTo>
                      <a:lnTo>
                        <a:pt x="26" y="0"/>
                      </a:lnTo>
                      <a:lnTo>
                        <a:pt x="0" y="80"/>
                      </a:lnTo>
                      <a:lnTo>
                        <a:pt x="0" y="80"/>
                      </a:lnTo>
                      <a:close/>
                    </a:path>
                  </a:pathLst>
                </a:custGeom>
                <a:solidFill>
                  <a:schemeClr val="accent2"/>
                </a:solidFill>
                <a:ln w="9525">
                  <a:noFill/>
                  <a:round/>
                  <a:headEnd/>
                  <a:tailEnd/>
                </a:ln>
              </p:spPr>
              <p:txBody>
                <a:bodyPr/>
                <a:lstStyle/>
                <a:p>
                  <a:pPr>
                    <a:defRPr/>
                  </a:pPr>
                  <a:endParaRPr lang="en-GB"/>
                </a:p>
              </p:txBody>
            </p:sp>
            <p:sp>
              <p:nvSpPr>
                <p:cNvPr id="80945" name="Freeform 49"/>
                <p:cNvSpPr>
                  <a:spLocks/>
                </p:cNvSpPr>
                <p:nvPr userDrawn="1"/>
              </p:nvSpPr>
              <p:spPr bwMode="auto">
                <a:xfrm rot="-3172564">
                  <a:off x="5253" y="805"/>
                  <a:ext cx="181" cy="144"/>
                </a:xfrm>
                <a:custGeom>
                  <a:avLst/>
                  <a:gdLst/>
                  <a:ahLst/>
                  <a:cxnLst>
                    <a:cxn ang="0">
                      <a:pos x="0" y="78"/>
                    </a:cxn>
                    <a:cxn ang="0">
                      <a:pos x="340" y="148"/>
                    </a:cxn>
                    <a:cxn ang="0">
                      <a:pos x="638" y="403"/>
                    </a:cxn>
                    <a:cxn ang="0">
                      <a:pos x="716" y="296"/>
                    </a:cxn>
                    <a:cxn ang="0">
                      <a:pos x="420" y="114"/>
                    </a:cxn>
                    <a:cxn ang="0">
                      <a:pos x="70" y="0"/>
                    </a:cxn>
                    <a:cxn ang="0">
                      <a:pos x="0" y="78"/>
                    </a:cxn>
                    <a:cxn ang="0">
                      <a:pos x="0" y="78"/>
                    </a:cxn>
                  </a:cxnLst>
                  <a:rect l="0" t="0" r="r" b="b"/>
                  <a:pathLst>
                    <a:path w="716" h="403">
                      <a:moveTo>
                        <a:pt x="0" y="78"/>
                      </a:moveTo>
                      <a:lnTo>
                        <a:pt x="340" y="148"/>
                      </a:lnTo>
                      <a:lnTo>
                        <a:pt x="638" y="403"/>
                      </a:lnTo>
                      <a:lnTo>
                        <a:pt x="716" y="296"/>
                      </a:lnTo>
                      <a:lnTo>
                        <a:pt x="420" y="114"/>
                      </a:lnTo>
                      <a:lnTo>
                        <a:pt x="70" y="0"/>
                      </a:lnTo>
                      <a:lnTo>
                        <a:pt x="0" y="78"/>
                      </a:lnTo>
                      <a:lnTo>
                        <a:pt x="0" y="78"/>
                      </a:lnTo>
                      <a:close/>
                    </a:path>
                  </a:pathLst>
                </a:custGeom>
                <a:solidFill>
                  <a:schemeClr val="accent2"/>
                </a:solidFill>
                <a:ln w="9525">
                  <a:noFill/>
                  <a:round/>
                  <a:headEnd/>
                  <a:tailEnd/>
                </a:ln>
              </p:spPr>
              <p:txBody>
                <a:bodyPr/>
                <a:lstStyle/>
                <a:p>
                  <a:pPr>
                    <a:defRPr/>
                  </a:pPr>
                  <a:endParaRPr lang="en-GB"/>
                </a:p>
              </p:txBody>
            </p:sp>
            <p:sp>
              <p:nvSpPr>
                <p:cNvPr id="80946" name="Freeform 50"/>
                <p:cNvSpPr>
                  <a:spLocks/>
                </p:cNvSpPr>
                <p:nvPr userDrawn="1"/>
              </p:nvSpPr>
              <p:spPr bwMode="auto">
                <a:xfrm rot="-3172564">
                  <a:off x="4985" y="210"/>
                  <a:ext cx="181" cy="147"/>
                </a:xfrm>
                <a:custGeom>
                  <a:avLst/>
                  <a:gdLst/>
                  <a:ahLst/>
                  <a:cxnLst>
                    <a:cxn ang="0">
                      <a:pos x="0" y="78"/>
                    </a:cxn>
                    <a:cxn ang="0">
                      <a:pos x="316" y="139"/>
                    </a:cxn>
                    <a:cxn ang="0">
                      <a:pos x="649" y="411"/>
                    </a:cxn>
                    <a:cxn ang="0">
                      <a:pos x="717" y="314"/>
                    </a:cxn>
                    <a:cxn ang="0">
                      <a:pos x="394" y="87"/>
                    </a:cxn>
                    <a:cxn ang="0">
                      <a:pos x="54" y="0"/>
                    </a:cxn>
                    <a:cxn ang="0">
                      <a:pos x="0" y="78"/>
                    </a:cxn>
                    <a:cxn ang="0">
                      <a:pos x="0" y="78"/>
                    </a:cxn>
                  </a:cxnLst>
                  <a:rect l="0" t="0" r="r" b="b"/>
                  <a:pathLst>
                    <a:path w="717" h="411">
                      <a:moveTo>
                        <a:pt x="0" y="78"/>
                      </a:moveTo>
                      <a:lnTo>
                        <a:pt x="316" y="139"/>
                      </a:lnTo>
                      <a:lnTo>
                        <a:pt x="649" y="411"/>
                      </a:lnTo>
                      <a:lnTo>
                        <a:pt x="717" y="314"/>
                      </a:lnTo>
                      <a:lnTo>
                        <a:pt x="394" y="87"/>
                      </a:lnTo>
                      <a:lnTo>
                        <a:pt x="54" y="0"/>
                      </a:lnTo>
                      <a:lnTo>
                        <a:pt x="0" y="78"/>
                      </a:lnTo>
                      <a:lnTo>
                        <a:pt x="0" y="78"/>
                      </a:lnTo>
                      <a:close/>
                    </a:path>
                  </a:pathLst>
                </a:custGeom>
                <a:solidFill>
                  <a:schemeClr val="accent2"/>
                </a:solidFill>
                <a:ln w="9525">
                  <a:noFill/>
                  <a:round/>
                  <a:headEnd/>
                  <a:tailEnd/>
                </a:ln>
              </p:spPr>
              <p:txBody>
                <a:bodyPr/>
                <a:lstStyle/>
                <a:p>
                  <a:pPr>
                    <a:defRPr/>
                  </a:pPr>
                  <a:endParaRPr lang="en-GB"/>
                </a:p>
              </p:txBody>
            </p:sp>
            <p:sp>
              <p:nvSpPr>
                <p:cNvPr id="80947" name="Freeform 51"/>
                <p:cNvSpPr>
                  <a:spLocks/>
                </p:cNvSpPr>
                <p:nvPr userDrawn="1"/>
              </p:nvSpPr>
              <p:spPr bwMode="auto">
                <a:xfrm rot="-3172564">
                  <a:off x="4949" y="141"/>
                  <a:ext cx="179" cy="138"/>
                </a:xfrm>
                <a:custGeom>
                  <a:avLst/>
                  <a:gdLst/>
                  <a:ahLst/>
                  <a:cxnLst>
                    <a:cxn ang="0">
                      <a:pos x="0" y="88"/>
                    </a:cxn>
                    <a:cxn ang="0">
                      <a:pos x="272" y="131"/>
                    </a:cxn>
                    <a:cxn ang="0">
                      <a:pos x="665" y="386"/>
                    </a:cxn>
                    <a:cxn ang="0">
                      <a:pos x="709" y="308"/>
                    </a:cxn>
                    <a:cxn ang="0">
                      <a:pos x="306" y="53"/>
                    </a:cxn>
                    <a:cxn ang="0">
                      <a:pos x="43" y="0"/>
                    </a:cxn>
                    <a:cxn ang="0">
                      <a:pos x="0" y="88"/>
                    </a:cxn>
                    <a:cxn ang="0">
                      <a:pos x="0" y="88"/>
                    </a:cxn>
                  </a:cxnLst>
                  <a:rect l="0" t="0" r="r" b="b"/>
                  <a:pathLst>
                    <a:path w="709" h="386">
                      <a:moveTo>
                        <a:pt x="0" y="88"/>
                      </a:moveTo>
                      <a:lnTo>
                        <a:pt x="272" y="131"/>
                      </a:lnTo>
                      <a:lnTo>
                        <a:pt x="665" y="386"/>
                      </a:lnTo>
                      <a:lnTo>
                        <a:pt x="709" y="308"/>
                      </a:lnTo>
                      <a:lnTo>
                        <a:pt x="306" y="53"/>
                      </a:lnTo>
                      <a:lnTo>
                        <a:pt x="43" y="0"/>
                      </a:lnTo>
                      <a:lnTo>
                        <a:pt x="0" y="88"/>
                      </a:lnTo>
                      <a:lnTo>
                        <a:pt x="0" y="88"/>
                      </a:lnTo>
                      <a:close/>
                    </a:path>
                  </a:pathLst>
                </a:custGeom>
                <a:solidFill>
                  <a:schemeClr val="accent2"/>
                </a:solidFill>
                <a:ln w="9525">
                  <a:noFill/>
                  <a:round/>
                  <a:headEnd/>
                  <a:tailEnd/>
                </a:ln>
              </p:spPr>
              <p:txBody>
                <a:bodyPr/>
                <a:lstStyle/>
                <a:p>
                  <a:pPr>
                    <a:defRPr/>
                  </a:pPr>
                  <a:endParaRPr lang="en-GB"/>
                </a:p>
              </p:txBody>
            </p:sp>
          </p:grpSp>
        </p:grpSp>
        <p:sp>
          <p:nvSpPr>
            <p:cNvPr id="80948" name="Line 52"/>
            <p:cNvSpPr>
              <a:spLocks noChangeShapeType="1"/>
            </p:cNvSpPr>
            <p:nvPr userDrawn="1"/>
          </p:nvSpPr>
          <p:spPr bwMode="auto">
            <a:xfrm>
              <a:off x="4870" y="84"/>
              <a:ext cx="42" cy="96"/>
            </a:xfrm>
            <a:prstGeom prst="line">
              <a:avLst/>
            </a:prstGeom>
            <a:noFill/>
            <a:ln w="38100">
              <a:solidFill>
                <a:schemeClr val="accent2"/>
              </a:solidFill>
              <a:round/>
              <a:headEnd/>
              <a:tailEnd/>
            </a:ln>
            <a:effectLst/>
          </p:spPr>
          <p:txBody>
            <a:bodyPr/>
            <a:lstStyle/>
            <a:p>
              <a:pPr>
                <a:defRPr/>
              </a:pPr>
              <a:endParaRPr lang="en-GB"/>
            </a:p>
          </p:txBody>
        </p:sp>
      </p:grpSp>
    </p:spTree>
  </p:cSld>
  <p:clrMap bg1="lt1" tx1="dk1" bg2="lt2" tx2="dk2" accent1="accent1" accent2="accent2" accent3="accent3" accent4="accent4" accent5="accent5" accent6="accent6" hlink="hlink" folHlink="folHlink"/>
  <p:sldLayoutIdLst>
    <p:sldLayoutId id="2147483723"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Lst>
  <p:txStyles>
    <p:titleStyle>
      <a:lvl1pPr algn="ctr" rtl="0" eaLnBrk="0" fontAlgn="base" hangingPunct="0">
        <a:spcBef>
          <a:spcPct val="0"/>
        </a:spcBef>
        <a:spcAft>
          <a:spcPct val="0"/>
        </a:spcAft>
        <a:defRPr sz="44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omic Sans MS" pitchFamily="66" charset="0"/>
        </a:defRPr>
      </a:lvl2pPr>
      <a:lvl3pPr algn="ctr" rtl="0" eaLnBrk="0" fontAlgn="base" hangingPunct="0">
        <a:spcBef>
          <a:spcPct val="0"/>
        </a:spcBef>
        <a:spcAft>
          <a:spcPct val="0"/>
        </a:spcAft>
        <a:defRPr sz="4400">
          <a:solidFill>
            <a:schemeClr val="tx1"/>
          </a:solidFill>
          <a:latin typeface="Comic Sans MS" pitchFamily="66" charset="0"/>
        </a:defRPr>
      </a:lvl3pPr>
      <a:lvl4pPr algn="ctr" rtl="0" eaLnBrk="0" fontAlgn="base" hangingPunct="0">
        <a:spcBef>
          <a:spcPct val="0"/>
        </a:spcBef>
        <a:spcAft>
          <a:spcPct val="0"/>
        </a:spcAft>
        <a:defRPr sz="4400">
          <a:solidFill>
            <a:schemeClr val="tx1"/>
          </a:solidFill>
          <a:latin typeface="Comic Sans MS" pitchFamily="66" charset="0"/>
        </a:defRPr>
      </a:lvl4pPr>
      <a:lvl5pPr algn="ctr" rtl="0" eaLnBrk="0" fontAlgn="base" hangingPunct="0">
        <a:spcBef>
          <a:spcPct val="0"/>
        </a:spcBef>
        <a:spcAft>
          <a:spcPct val="0"/>
        </a:spcAft>
        <a:defRPr sz="4400">
          <a:solidFill>
            <a:schemeClr val="tx1"/>
          </a:solidFill>
          <a:latin typeface="Comic Sans MS" pitchFamily="66" charset="0"/>
        </a:defRPr>
      </a:lvl5pPr>
      <a:lvl6pPr marL="457200" algn="ctr" rtl="0" fontAlgn="base">
        <a:spcBef>
          <a:spcPct val="0"/>
        </a:spcBef>
        <a:spcAft>
          <a:spcPct val="0"/>
        </a:spcAft>
        <a:defRPr sz="4400">
          <a:solidFill>
            <a:schemeClr val="tx1"/>
          </a:solidFill>
          <a:latin typeface="Comic Sans MS" pitchFamily="66" charset="0"/>
        </a:defRPr>
      </a:lvl6pPr>
      <a:lvl7pPr marL="914400" algn="ctr" rtl="0" fontAlgn="base">
        <a:spcBef>
          <a:spcPct val="0"/>
        </a:spcBef>
        <a:spcAft>
          <a:spcPct val="0"/>
        </a:spcAft>
        <a:defRPr sz="4400">
          <a:solidFill>
            <a:schemeClr val="tx1"/>
          </a:solidFill>
          <a:latin typeface="Comic Sans MS" pitchFamily="66" charset="0"/>
        </a:defRPr>
      </a:lvl7pPr>
      <a:lvl8pPr marL="1371600" algn="ctr" rtl="0" fontAlgn="base">
        <a:spcBef>
          <a:spcPct val="0"/>
        </a:spcBef>
        <a:spcAft>
          <a:spcPct val="0"/>
        </a:spcAft>
        <a:defRPr sz="4400">
          <a:solidFill>
            <a:schemeClr val="tx1"/>
          </a:solidFill>
          <a:latin typeface="Comic Sans MS" pitchFamily="66" charset="0"/>
        </a:defRPr>
      </a:lvl8pPr>
      <a:lvl9pPr marL="1828800" algn="ctr" rtl="0" fontAlgn="base">
        <a:spcBef>
          <a:spcPct val="0"/>
        </a:spcBef>
        <a:spcAft>
          <a:spcPct val="0"/>
        </a:spcAft>
        <a:defRPr sz="4400">
          <a:solidFill>
            <a:schemeClr val="tx1"/>
          </a:solidFill>
          <a:latin typeface="Comic Sans MS" pitchFamily="66"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4" name="Text Box 4"/>
          <p:cNvSpPr txBox="1">
            <a:spLocks noChangeArrowheads="1"/>
          </p:cNvSpPr>
          <p:nvPr/>
        </p:nvSpPr>
        <p:spPr bwMode="auto">
          <a:xfrm>
            <a:off x="468313" y="908050"/>
            <a:ext cx="8085137" cy="4721225"/>
          </a:xfrm>
          <a:prstGeom prst="rect">
            <a:avLst/>
          </a:prstGeom>
          <a:noFill/>
          <a:ln w="57150" cmpd="thinThick">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omic Sans MS" pitchFamily="66" charset="0"/>
              </a:defRPr>
            </a:lvl1pPr>
            <a:lvl2pPr marL="742950" indent="-285750">
              <a:defRPr>
                <a:solidFill>
                  <a:schemeClr val="tx1"/>
                </a:solidFill>
                <a:latin typeface="Comic Sans MS" pitchFamily="66" charset="0"/>
              </a:defRPr>
            </a:lvl2pPr>
            <a:lvl3pPr marL="1143000" indent="-228600">
              <a:defRPr>
                <a:solidFill>
                  <a:schemeClr val="tx1"/>
                </a:solidFill>
                <a:latin typeface="Comic Sans MS" pitchFamily="66" charset="0"/>
              </a:defRPr>
            </a:lvl3pPr>
            <a:lvl4pPr marL="1600200" indent="-228600">
              <a:defRPr>
                <a:solidFill>
                  <a:schemeClr val="tx1"/>
                </a:solidFill>
                <a:latin typeface="Comic Sans MS" pitchFamily="66" charset="0"/>
              </a:defRPr>
            </a:lvl4pPr>
            <a:lvl5pPr marL="2057400" indent="-22860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GB" sz="6000" b="1"/>
              <a:t>You can improve the standard of your writing by </a:t>
            </a:r>
            <a:r>
              <a:rPr lang="en-GB" sz="6000" b="1" u="sng"/>
              <a:t>varying the lengths</a:t>
            </a:r>
            <a:r>
              <a:rPr lang="en-GB" sz="6000" b="1"/>
              <a:t> of your sentences.</a:t>
            </a:r>
            <a:endParaRPr lang="en-US" sz="6000" b="1"/>
          </a:p>
        </p:txBody>
      </p:sp>
    </p:spTree>
  </p:cSld>
  <p:clrMapOvr>
    <a:masterClrMapping/>
  </p:clrMapOvr>
  <p:transition advClick="0" advTm="1000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4"/>
          <p:cNvSpPr txBox="1">
            <a:spLocks noChangeArrowheads="1"/>
          </p:cNvSpPr>
          <p:nvPr/>
        </p:nvSpPr>
        <p:spPr bwMode="auto">
          <a:xfrm>
            <a:off x="395288" y="1196975"/>
            <a:ext cx="8301037" cy="3789363"/>
          </a:xfrm>
          <a:prstGeom prst="rect">
            <a:avLst/>
          </a:prstGeom>
          <a:noFill/>
          <a:ln w="38100" cmpd="dbl">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omic Sans MS" pitchFamily="66" charset="0"/>
              </a:defRPr>
            </a:lvl1pPr>
            <a:lvl2pPr marL="742950" indent="-285750">
              <a:defRPr>
                <a:solidFill>
                  <a:schemeClr val="tx1"/>
                </a:solidFill>
                <a:latin typeface="Comic Sans MS" pitchFamily="66" charset="0"/>
              </a:defRPr>
            </a:lvl2pPr>
            <a:lvl3pPr marL="1143000" indent="-228600">
              <a:defRPr>
                <a:solidFill>
                  <a:schemeClr val="tx1"/>
                </a:solidFill>
                <a:latin typeface="Comic Sans MS" pitchFamily="66" charset="0"/>
              </a:defRPr>
            </a:lvl3pPr>
            <a:lvl4pPr marL="1600200" indent="-228600">
              <a:defRPr>
                <a:solidFill>
                  <a:schemeClr val="tx1"/>
                </a:solidFill>
                <a:latin typeface="Comic Sans MS" pitchFamily="66" charset="0"/>
              </a:defRPr>
            </a:lvl4pPr>
            <a:lvl5pPr marL="2057400" indent="-22860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GB" sz="4800" b="1"/>
              <a:t>Begin with a </a:t>
            </a:r>
            <a:r>
              <a:rPr lang="en-GB" sz="4800" b="1" u="sng"/>
              <a:t>preposition</a:t>
            </a:r>
            <a:r>
              <a:rPr lang="en-GB" sz="4800" b="1"/>
              <a:t>.</a:t>
            </a:r>
          </a:p>
          <a:p>
            <a:pPr eaLnBrk="1" hangingPunct="1"/>
            <a:endParaRPr lang="en-GB" sz="4800" b="1"/>
          </a:p>
          <a:p>
            <a:pPr eaLnBrk="1" hangingPunct="1"/>
            <a:r>
              <a:rPr lang="en-GB" sz="4800" b="1" u="sng">
                <a:solidFill>
                  <a:srgbClr val="00B050"/>
                </a:solidFill>
              </a:rPr>
              <a:t>At</a:t>
            </a:r>
            <a:r>
              <a:rPr lang="en-GB" sz="4800" b="1">
                <a:solidFill>
                  <a:srgbClr val="00B050"/>
                </a:solidFill>
              </a:rPr>
              <a:t> the top of the stairs, Detective Weetman found the murder weapon.</a:t>
            </a:r>
            <a:endParaRPr lang="en-US" sz="4800" b="1">
              <a:solidFill>
                <a:srgbClr val="00B050"/>
              </a:solidFill>
            </a:endParaRPr>
          </a:p>
        </p:txBody>
      </p:sp>
    </p:spTree>
  </p:cSld>
  <p:clrMapOvr>
    <a:masterClrMapping/>
  </p:clrMapOvr>
  <p:transition advClick="0" advTm="10000"/>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4"/>
          <p:cNvSpPr txBox="1">
            <a:spLocks noChangeArrowheads="1"/>
          </p:cNvSpPr>
          <p:nvPr/>
        </p:nvSpPr>
        <p:spPr bwMode="auto">
          <a:xfrm>
            <a:off x="468313" y="1268413"/>
            <a:ext cx="8443912" cy="4241800"/>
          </a:xfrm>
          <a:prstGeom prst="rect">
            <a:avLst/>
          </a:prstGeom>
          <a:noFill/>
          <a:ln w="38100" cmpd="dbl">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omic Sans MS" pitchFamily="66" charset="0"/>
              </a:defRPr>
            </a:lvl1pPr>
            <a:lvl2pPr marL="742950" indent="-285750">
              <a:defRPr>
                <a:solidFill>
                  <a:schemeClr val="tx1"/>
                </a:solidFill>
                <a:latin typeface="Comic Sans MS" pitchFamily="66" charset="0"/>
              </a:defRPr>
            </a:lvl2pPr>
            <a:lvl3pPr marL="1143000" indent="-228600">
              <a:defRPr>
                <a:solidFill>
                  <a:schemeClr val="tx1"/>
                </a:solidFill>
                <a:latin typeface="Comic Sans MS" pitchFamily="66" charset="0"/>
              </a:defRPr>
            </a:lvl3pPr>
            <a:lvl4pPr marL="1600200" indent="-228600">
              <a:defRPr>
                <a:solidFill>
                  <a:schemeClr val="tx1"/>
                </a:solidFill>
                <a:latin typeface="Comic Sans MS" pitchFamily="66" charset="0"/>
              </a:defRPr>
            </a:lvl4pPr>
            <a:lvl5pPr marL="2057400" indent="-22860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GB" sz="5400" b="1"/>
              <a:t>Begin with a </a:t>
            </a:r>
            <a:r>
              <a:rPr lang="en-GB" sz="5400" b="1" u="sng"/>
              <a:t>phrase</a:t>
            </a:r>
            <a:r>
              <a:rPr lang="en-GB" sz="5400" b="1"/>
              <a:t>.</a:t>
            </a:r>
          </a:p>
          <a:p>
            <a:pPr eaLnBrk="1" hangingPunct="1"/>
            <a:endParaRPr lang="en-GB" sz="5400" b="1"/>
          </a:p>
          <a:p>
            <a:pPr eaLnBrk="1" hangingPunct="1"/>
            <a:r>
              <a:rPr lang="en-GB" sz="5400" b="1" u="sng">
                <a:solidFill>
                  <a:srgbClr val="FF0000"/>
                </a:solidFill>
              </a:rPr>
              <a:t>With her heart in her mouth</a:t>
            </a:r>
            <a:r>
              <a:rPr lang="en-GB" sz="5400" b="1">
                <a:solidFill>
                  <a:srgbClr val="FF0000"/>
                </a:solidFill>
              </a:rPr>
              <a:t>, Jolene entered the dark, old garage.</a:t>
            </a:r>
            <a:endParaRPr lang="en-US" sz="5400" b="1">
              <a:solidFill>
                <a:srgbClr val="FF0000"/>
              </a:solidFill>
            </a:endParaRPr>
          </a:p>
        </p:txBody>
      </p:sp>
    </p:spTree>
  </p:cSld>
  <p:clrMapOvr>
    <a:masterClrMapping/>
  </p:clrMapOvr>
  <p:transition advClick="0" advTm="10000"/>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4"/>
          <p:cNvSpPr txBox="1">
            <a:spLocks noChangeArrowheads="1"/>
          </p:cNvSpPr>
          <p:nvPr/>
        </p:nvSpPr>
        <p:spPr bwMode="auto">
          <a:xfrm>
            <a:off x="468313" y="836613"/>
            <a:ext cx="8299450" cy="5064125"/>
          </a:xfrm>
          <a:prstGeom prst="rect">
            <a:avLst/>
          </a:prstGeom>
          <a:noFill/>
          <a:ln w="38100" cmpd="dbl">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omic Sans MS" pitchFamily="66" charset="0"/>
              </a:defRPr>
            </a:lvl1pPr>
            <a:lvl2pPr marL="742950" indent="-285750">
              <a:defRPr>
                <a:solidFill>
                  <a:schemeClr val="tx1"/>
                </a:solidFill>
                <a:latin typeface="Comic Sans MS" pitchFamily="66" charset="0"/>
              </a:defRPr>
            </a:lvl2pPr>
            <a:lvl3pPr marL="1143000" indent="-228600">
              <a:defRPr>
                <a:solidFill>
                  <a:schemeClr val="tx1"/>
                </a:solidFill>
                <a:latin typeface="Comic Sans MS" pitchFamily="66" charset="0"/>
              </a:defRPr>
            </a:lvl3pPr>
            <a:lvl4pPr marL="1600200" indent="-228600">
              <a:defRPr>
                <a:solidFill>
                  <a:schemeClr val="tx1"/>
                </a:solidFill>
                <a:latin typeface="Comic Sans MS" pitchFamily="66" charset="0"/>
              </a:defRPr>
            </a:lvl4pPr>
            <a:lvl5pPr marL="2057400" indent="-22860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GB" sz="5400" b="1"/>
              <a:t>Begin with a </a:t>
            </a:r>
            <a:r>
              <a:rPr lang="en-GB" sz="5400" b="1" u="sng"/>
              <a:t>verb</a:t>
            </a:r>
            <a:r>
              <a:rPr lang="en-GB" sz="5400" b="1"/>
              <a:t>.</a:t>
            </a:r>
          </a:p>
          <a:p>
            <a:pPr eaLnBrk="1" hangingPunct="1"/>
            <a:endParaRPr lang="en-GB" sz="5400" b="1"/>
          </a:p>
          <a:p>
            <a:pPr eaLnBrk="1" hangingPunct="1"/>
            <a:r>
              <a:rPr lang="en-GB" sz="5400" b="1" u="sng">
                <a:solidFill>
                  <a:srgbClr val="002060"/>
                </a:solidFill>
              </a:rPr>
              <a:t>Walking</a:t>
            </a:r>
            <a:r>
              <a:rPr lang="en-GB" sz="5400" b="1">
                <a:solidFill>
                  <a:srgbClr val="002060"/>
                </a:solidFill>
              </a:rPr>
              <a:t> into the room, the teacher had a broad smile on her face.</a:t>
            </a:r>
            <a:endParaRPr lang="en-US" sz="5400" b="1">
              <a:solidFill>
                <a:srgbClr val="002060"/>
              </a:solidFill>
            </a:endParaRPr>
          </a:p>
        </p:txBody>
      </p:sp>
    </p:spTree>
  </p:cSld>
  <p:clrMapOvr>
    <a:masterClrMapping/>
  </p:clrMapOvr>
  <p:transition advClick="0" advTm="10000"/>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4"/>
          <p:cNvSpPr txBox="1">
            <a:spLocks noChangeArrowheads="1"/>
          </p:cNvSpPr>
          <p:nvPr/>
        </p:nvSpPr>
        <p:spPr bwMode="auto">
          <a:xfrm>
            <a:off x="539750" y="1125538"/>
            <a:ext cx="8156575" cy="4241800"/>
          </a:xfrm>
          <a:prstGeom prst="rect">
            <a:avLst/>
          </a:prstGeom>
          <a:noFill/>
          <a:ln w="38100" cmpd="dbl">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omic Sans MS" pitchFamily="66" charset="0"/>
              </a:defRPr>
            </a:lvl1pPr>
            <a:lvl2pPr marL="742950" indent="-285750">
              <a:defRPr>
                <a:solidFill>
                  <a:schemeClr val="tx1"/>
                </a:solidFill>
                <a:latin typeface="Comic Sans MS" pitchFamily="66" charset="0"/>
              </a:defRPr>
            </a:lvl2pPr>
            <a:lvl3pPr marL="1143000" indent="-228600">
              <a:defRPr>
                <a:solidFill>
                  <a:schemeClr val="tx1"/>
                </a:solidFill>
                <a:latin typeface="Comic Sans MS" pitchFamily="66" charset="0"/>
              </a:defRPr>
            </a:lvl3pPr>
            <a:lvl4pPr marL="1600200" indent="-228600">
              <a:defRPr>
                <a:solidFill>
                  <a:schemeClr val="tx1"/>
                </a:solidFill>
                <a:latin typeface="Comic Sans MS" pitchFamily="66" charset="0"/>
              </a:defRPr>
            </a:lvl4pPr>
            <a:lvl5pPr marL="2057400" indent="-22860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GB" sz="5400" b="1"/>
              <a:t>Begin with a </a:t>
            </a:r>
            <a:r>
              <a:rPr lang="en-GB" sz="5400" b="1" u="sng"/>
              <a:t>reason</a:t>
            </a:r>
            <a:r>
              <a:rPr lang="en-GB" sz="5400" b="1"/>
              <a:t>.</a:t>
            </a:r>
          </a:p>
          <a:p>
            <a:pPr eaLnBrk="1" hangingPunct="1"/>
            <a:endParaRPr lang="en-GB" sz="5400" b="1"/>
          </a:p>
          <a:p>
            <a:pPr eaLnBrk="1" hangingPunct="1"/>
            <a:r>
              <a:rPr lang="en-GB" sz="5400" b="1" u="sng">
                <a:solidFill>
                  <a:srgbClr val="00B050"/>
                </a:solidFill>
              </a:rPr>
              <a:t>Because Max was frightened</a:t>
            </a:r>
            <a:r>
              <a:rPr lang="en-GB" sz="5400" b="1">
                <a:solidFill>
                  <a:srgbClr val="00B050"/>
                </a:solidFill>
              </a:rPr>
              <a:t>, I had to enter the cellar first.</a:t>
            </a:r>
            <a:endParaRPr lang="en-US" sz="5400" b="1">
              <a:solidFill>
                <a:srgbClr val="00B050"/>
              </a:solidFill>
            </a:endParaRPr>
          </a:p>
        </p:txBody>
      </p:sp>
    </p:spTree>
  </p:cSld>
  <p:clrMapOvr>
    <a:masterClrMapping/>
  </p:clrMapOvr>
  <p:transition advClick="0" advTm="10000"/>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Box 4"/>
          <p:cNvSpPr txBox="1">
            <a:spLocks noChangeArrowheads="1"/>
          </p:cNvSpPr>
          <p:nvPr/>
        </p:nvSpPr>
        <p:spPr bwMode="auto">
          <a:xfrm>
            <a:off x="395288" y="1484313"/>
            <a:ext cx="8229600" cy="3789362"/>
          </a:xfrm>
          <a:prstGeom prst="rect">
            <a:avLst/>
          </a:prstGeom>
          <a:noFill/>
          <a:ln w="38100" cmpd="dbl">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omic Sans MS" pitchFamily="66" charset="0"/>
              </a:defRPr>
            </a:lvl1pPr>
            <a:lvl2pPr marL="742950" indent="-285750">
              <a:defRPr>
                <a:solidFill>
                  <a:schemeClr val="tx1"/>
                </a:solidFill>
                <a:latin typeface="Comic Sans MS" pitchFamily="66" charset="0"/>
              </a:defRPr>
            </a:lvl2pPr>
            <a:lvl3pPr marL="1143000" indent="-228600">
              <a:defRPr>
                <a:solidFill>
                  <a:schemeClr val="tx1"/>
                </a:solidFill>
                <a:latin typeface="Comic Sans MS" pitchFamily="66" charset="0"/>
              </a:defRPr>
            </a:lvl3pPr>
            <a:lvl4pPr marL="1600200" indent="-228600">
              <a:defRPr>
                <a:solidFill>
                  <a:schemeClr val="tx1"/>
                </a:solidFill>
                <a:latin typeface="Comic Sans MS" pitchFamily="66" charset="0"/>
              </a:defRPr>
            </a:lvl4pPr>
            <a:lvl5pPr marL="2057400" indent="-22860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GB" sz="4800" b="1"/>
              <a:t>Begin with an </a:t>
            </a:r>
            <a:r>
              <a:rPr lang="en-GB" sz="4800" b="1" u="sng"/>
              <a:t>adjective</a:t>
            </a:r>
            <a:r>
              <a:rPr lang="en-GB" sz="4800" b="1"/>
              <a:t>.</a:t>
            </a:r>
          </a:p>
          <a:p>
            <a:pPr eaLnBrk="1" hangingPunct="1"/>
            <a:endParaRPr lang="en-GB" sz="4800" b="1"/>
          </a:p>
          <a:p>
            <a:pPr eaLnBrk="1" hangingPunct="1"/>
            <a:r>
              <a:rPr lang="en-GB" sz="4800" b="1" u="sng">
                <a:solidFill>
                  <a:srgbClr val="FF0000"/>
                </a:solidFill>
              </a:rPr>
              <a:t>Frightened</a:t>
            </a:r>
            <a:r>
              <a:rPr lang="en-GB" sz="4800" b="1">
                <a:solidFill>
                  <a:srgbClr val="FF0000"/>
                </a:solidFill>
              </a:rPr>
              <a:t> and </a:t>
            </a:r>
            <a:r>
              <a:rPr lang="en-GB" sz="4800" b="1" u="sng">
                <a:solidFill>
                  <a:srgbClr val="FF0000"/>
                </a:solidFill>
              </a:rPr>
              <a:t>anxious</a:t>
            </a:r>
            <a:r>
              <a:rPr lang="en-GB" sz="4800" b="1">
                <a:solidFill>
                  <a:srgbClr val="FF0000"/>
                </a:solidFill>
              </a:rPr>
              <a:t>, Henry crept down the dark staircase.</a:t>
            </a:r>
            <a:endParaRPr lang="en-US" sz="4800" b="1">
              <a:solidFill>
                <a:srgbClr val="FF0000"/>
              </a:solidFill>
            </a:endParaRPr>
          </a:p>
        </p:txBody>
      </p:sp>
    </p:spTree>
  </p:cSld>
  <p:clrMapOvr>
    <a:masterClrMapping/>
  </p:clrMapOvr>
  <p:transition advClick="0" advTm="10000"/>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ext Box 4"/>
          <p:cNvSpPr txBox="1">
            <a:spLocks noChangeArrowheads="1"/>
          </p:cNvSpPr>
          <p:nvPr/>
        </p:nvSpPr>
        <p:spPr bwMode="auto">
          <a:xfrm>
            <a:off x="395288" y="765175"/>
            <a:ext cx="8372475" cy="5064125"/>
          </a:xfrm>
          <a:prstGeom prst="rect">
            <a:avLst/>
          </a:prstGeom>
          <a:noFill/>
          <a:ln w="38100" cmpd="dbl">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omic Sans MS" pitchFamily="66" charset="0"/>
              </a:defRPr>
            </a:lvl1pPr>
            <a:lvl2pPr marL="742950" indent="-285750">
              <a:defRPr>
                <a:solidFill>
                  <a:schemeClr val="tx1"/>
                </a:solidFill>
                <a:latin typeface="Comic Sans MS" pitchFamily="66" charset="0"/>
              </a:defRPr>
            </a:lvl2pPr>
            <a:lvl3pPr marL="1143000" indent="-228600">
              <a:defRPr>
                <a:solidFill>
                  <a:schemeClr val="tx1"/>
                </a:solidFill>
                <a:latin typeface="Comic Sans MS" pitchFamily="66" charset="0"/>
              </a:defRPr>
            </a:lvl3pPr>
            <a:lvl4pPr marL="1600200" indent="-228600">
              <a:defRPr>
                <a:solidFill>
                  <a:schemeClr val="tx1"/>
                </a:solidFill>
                <a:latin typeface="Comic Sans MS" pitchFamily="66" charset="0"/>
              </a:defRPr>
            </a:lvl4pPr>
            <a:lvl5pPr marL="2057400" indent="-22860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GB" sz="5400" b="1"/>
              <a:t>Begin with a </a:t>
            </a:r>
            <a:r>
              <a:rPr lang="en-GB" sz="5400" b="1" u="sng"/>
              <a:t>verb</a:t>
            </a:r>
            <a:r>
              <a:rPr lang="en-GB" sz="5400" b="1"/>
              <a:t> and an </a:t>
            </a:r>
            <a:r>
              <a:rPr lang="en-GB" sz="5400" b="1" u="sng"/>
              <a:t>adverb</a:t>
            </a:r>
            <a:r>
              <a:rPr lang="en-GB" sz="5400" b="1"/>
              <a:t>.</a:t>
            </a:r>
          </a:p>
          <a:p>
            <a:pPr eaLnBrk="1" hangingPunct="1"/>
            <a:endParaRPr lang="en-GB" sz="5400" b="1"/>
          </a:p>
          <a:p>
            <a:pPr eaLnBrk="1" hangingPunct="1"/>
            <a:r>
              <a:rPr lang="en-GB" sz="5400" b="1" u="sng">
                <a:solidFill>
                  <a:srgbClr val="002060"/>
                </a:solidFill>
              </a:rPr>
              <a:t>Walking</a:t>
            </a:r>
            <a:r>
              <a:rPr lang="en-GB" sz="5400" b="1">
                <a:solidFill>
                  <a:srgbClr val="002060"/>
                </a:solidFill>
              </a:rPr>
              <a:t> </a:t>
            </a:r>
            <a:r>
              <a:rPr lang="en-GB" sz="5400" b="1" u="sng">
                <a:solidFill>
                  <a:srgbClr val="002060"/>
                </a:solidFill>
              </a:rPr>
              <a:t>cheerfully</a:t>
            </a:r>
            <a:r>
              <a:rPr lang="en-GB" sz="5400" b="1">
                <a:solidFill>
                  <a:srgbClr val="002060"/>
                </a:solidFill>
              </a:rPr>
              <a:t> into the room, the student smiled at the teacher.</a:t>
            </a:r>
            <a:endParaRPr lang="en-US" sz="5400" b="1">
              <a:solidFill>
                <a:srgbClr val="002060"/>
              </a:solidFill>
            </a:endParaRPr>
          </a:p>
        </p:txBody>
      </p:sp>
    </p:spTree>
  </p:cSld>
  <p:clrMapOvr>
    <a:masterClrMapping/>
  </p:clrMapOvr>
  <p:transition advClick="0" advTm="10000"/>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4"/>
          <p:cNvSpPr txBox="1">
            <a:spLocks noChangeArrowheads="1"/>
          </p:cNvSpPr>
          <p:nvPr/>
        </p:nvSpPr>
        <p:spPr bwMode="auto">
          <a:xfrm>
            <a:off x="395288" y="908050"/>
            <a:ext cx="8353425" cy="4951413"/>
          </a:xfrm>
          <a:prstGeom prst="rect">
            <a:avLst/>
          </a:prstGeom>
          <a:noFill/>
          <a:ln w="38100" cmpd="dbl">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omic Sans MS" pitchFamily="66" charset="0"/>
              </a:defRPr>
            </a:lvl1pPr>
            <a:lvl2pPr marL="742950" indent="-285750">
              <a:defRPr>
                <a:solidFill>
                  <a:schemeClr val="tx1"/>
                </a:solidFill>
                <a:latin typeface="Comic Sans MS" pitchFamily="66" charset="0"/>
              </a:defRPr>
            </a:lvl2pPr>
            <a:lvl3pPr marL="1143000" indent="-228600">
              <a:defRPr>
                <a:solidFill>
                  <a:schemeClr val="tx1"/>
                </a:solidFill>
                <a:latin typeface="Comic Sans MS" pitchFamily="66" charset="0"/>
              </a:defRPr>
            </a:lvl3pPr>
            <a:lvl4pPr marL="1600200" indent="-228600">
              <a:defRPr>
                <a:solidFill>
                  <a:schemeClr val="tx1"/>
                </a:solidFill>
                <a:latin typeface="Comic Sans MS" pitchFamily="66" charset="0"/>
              </a:defRPr>
            </a:lvl4pPr>
            <a:lvl5pPr marL="2057400" indent="-22860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GB" sz="3600" b="1"/>
              <a:t>It is effective to </a:t>
            </a:r>
            <a:r>
              <a:rPr lang="en-GB" sz="3600" b="1" u="sng"/>
              <a:t>save the main point</a:t>
            </a:r>
            <a:r>
              <a:rPr lang="en-GB" sz="3600" b="1"/>
              <a:t> until the end of the sentence.</a:t>
            </a:r>
          </a:p>
          <a:p>
            <a:pPr eaLnBrk="1" hangingPunct="1"/>
            <a:endParaRPr lang="en-GB" sz="2800" b="1"/>
          </a:p>
          <a:p>
            <a:pPr eaLnBrk="1" hangingPunct="1"/>
            <a:r>
              <a:rPr lang="en-GB" sz="3600" b="1">
                <a:solidFill>
                  <a:srgbClr val="00B050"/>
                </a:solidFill>
              </a:rPr>
              <a:t>As she took the spade, trowel and the wheelbarrow to the bottom of the garden, the diamond ring fell from her pocket and into the long grass, where it stayed for 50 years.</a:t>
            </a:r>
            <a:endParaRPr lang="en-US" sz="3600" b="1">
              <a:solidFill>
                <a:srgbClr val="00B050"/>
              </a:solidFill>
            </a:endParaRPr>
          </a:p>
        </p:txBody>
      </p:sp>
    </p:spTree>
  </p:cSld>
  <p:clrMapOvr>
    <a:masterClrMapping/>
  </p:clrMapOvr>
  <p:transition advClick="0" advTm="10000"/>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4"/>
          <p:cNvSpPr>
            <a:spLocks noChangeArrowheads="1"/>
          </p:cNvSpPr>
          <p:nvPr/>
        </p:nvSpPr>
        <p:spPr bwMode="auto">
          <a:xfrm>
            <a:off x="684213" y="549275"/>
            <a:ext cx="7561262"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GB" b="1">
                <a:latin typeface="Arial" charset="0"/>
              </a:rPr>
              <a:t>You can improve the standard of your writing by </a:t>
            </a:r>
            <a:r>
              <a:rPr lang="en-GB" b="1" u="sng">
                <a:latin typeface="Arial" charset="0"/>
              </a:rPr>
              <a:t>varying the lengths</a:t>
            </a:r>
            <a:r>
              <a:rPr lang="en-GB" b="1">
                <a:latin typeface="Arial" charset="0"/>
              </a:rPr>
              <a:t> of your sentences.</a:t>
            </a:r>
            <a:endParaRPr lang="en-US" b="1">
              <a:latin typeface="Arial" charset="0"/>
            </a:endParaRPr>
          </a:p>
        </p:txBody>
      </p:sp>
      <p:sp>
        <p:nvSpPr>
          <p:cNvPr id="19459" name="Rectangle 5"/>
          <p:cNvSpPr>
            <a:spLocks noChangeArrowheads="1"/>
          </p:cNvSpPr>
          <p:nvPr/>
        </p:nvSpPr>
        <p:spPr bwMode="auto">
          <a:xfrm>
            <a:off x="611188" y="1268413"/>
            <a:ext cx="784860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GB" b="1" u="sng"/>
              <a:t>Short sentences</a:t>
            </a:r>
            <a:r>
              <a:rPr lang="en-GB" b="1"/>
              <a:t> are used for panic, danger, tension or to make something stand out.</a:t>
            </a:r>
          </a:p>
          <a:p>
            <a:pPr algn="ctr" eaLnBrk="1" hangingPunct="1"/>
            <a:endParaRPr lang="en-US" b="1"/>
          </a:p>
        </p:txBody>
      </p:sp>
      <p:sp>
        <p:nvSpPr>
          <p:cNvPr id="19460" name="Rectangle 6"/>
          <p:cNvSpPr>
            <a:spLocks noChangeArrowheads="1"/>
          </p:cNvSpPr>
          <p:nvPr/>
        </p:nvSpPr>
        <p:spPr bwMode="auto">
          <a:xfrm>
            <a:off x="539750" y="2205038"/>
            <a:ext cx="76485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GB" b="1" u="sng"/>
              <a:t>Long sentences</a:t>
            </a:r>
            <a:r>
              <a:rPr lang="en-GB" b="1"/>
              <a:t> are used for calmness, description or linking ideas.</a:t>
            </a:r>
          </a:p>
        </p:txBody>
      </p:sp>
      <p:sp>
        <p:nvSpPr>
          <p:cNvPr id="19461" name="Rectangle 7"/>
          <p:cNvSpPr>
            <a:spLocks noChangeArrowheads="1"/>
          </p:cNvSpPr>
          <p:nvPr/>
        </p:nvSpPr>
        <p:spPr bwMode="auto">
          <a:xfrm>
            <a:off x="539750" y="3213100"/>
            <a:ext cx="78994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GB" sz="1600" b="1"/>
              <a:t>Try to start your sentences in different ways; this will improve your writing.</a:t>
            </a:r>
            <a:endParaRPr lang="en-US" sz="1600" b="1"/>
          </a:p>
        </p:txBody>
      </p:sp>
      <p:sp>
        <p:nvSpPr>
          <p:cNvPr id="19462" name="Rectangle 8"/>
          <p:cNvSpPr>
            <a:spLocks noChangeArrowheads="1"/>
          </p:cNvSpPr>
          <p:nvPr/>
        </p:nvSpPr>
        <p:spPr bwMode="auto">
          <a:xfrm>
            <a:off x="827088" y="4941888"/>
            <a:ext cx="43084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GB" sz="2000" b="1"/>
              <a:t>Begin with a </a:t>
            </a:r>
            <a:r>
              <a:rPr lang="en-GB" sz="2000" b="1" u="sng"/>
              <a:t>verb</a:t>
            </a:r>
            <a:r>
              <a:rPr lang="en-GB" sz="2000" b="1"/>
              <a:t> and an </a:t>
            </a:r>
            <a:r>
              <a:rPr lang="en-GB" sz="2000" b="1" u="sng"/>
              <a:t>adverb</a:t>
            </a:r>
            <a:r>
              <a:rPr lang="en-GB" sz="2000" b="1"/>
              <a:t>.</a:t>
            </a:r>
            <a:endParaRPr lang="en-US" sz="2000" b="1"/>
          </a:p>
        </p:txBody>
      </p:sp>
      <p:sp>
        <p:nvSpPr>
          <p:cNvPr id="19463" name="Rectangle 9"/>
          <p:cNvSpPr>
            <a:spLocks noChangeArrowheads="1"/>
          </p:cNvSpPr>
          <p:nvPr/>
        </p:nvSpPr>
        <p:spPr bwMode="auto">
          <a:xfrm>
            <a:off x="4427538" y="4076700"/>
            <a:ext cx="31686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GB" sz="2000" b="1"/>
              <a:t>Begin with an </a:t>
            </a:r>
            <a:r>
              <a:rPr lang="en-GB" sz="2000" b="1" u="sng"/>
              <a:t>adjective</a:t>
            </a:r>
            <a:r>
              <a:rPr lang="en-GB" sz="2000" b="1"/>
              <a:t>.</a:t>
            </a:r>
            <a:endParaRPr lang="en-US" sz="2000" b="1"/>
          </a:p>
        </p:txBody>
      </p:sp>
      <p:sp>
        <p:nvSpPr>
          <p:cNvPr id="19464" name="Rectangle 10"/>
          <p:cNvSpPr>
            <a:spLocks noChangeArrowheads="1"/>
          </p:cNvSpPr>
          <p:nvPr/>
        </p:nvSpPr>
        <p:spPr bwMode="auto">
          <a:xfrm>
            <a:off x="1331913" y="4221163"/>
            <a:ext cx="24526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GB" sz="2000" b="1"/>
              <a:t>Begin with a </a:t>
            </a:r>
            <a:r>
              <a:rPr lang="en-GB" sz="2000" b="1" u="sng"/>
              <a:t>verb</a:t>
            </a:r>
            <a:r>
              <a:rPr lang="en-GB" sz="2000" b="1"/>
              <a:t>.</a:t>
            </a:r>
            <a:endParaRPr lang="en-US" sz="2000" b="1"/>
          </a:p>
        </p:txBody>
      </p:sp>
      <p:sp>
        <p:nvSpPr>
          <p:cNvPr id="19465" name="Rectangle 11"/>
          <p:cNvSpPr>
            <a:spLocks noChangeArrowheads="1"/>
          </p:cNvSpPr>
          <p:nvPr/>
        </p:nvSpPr>
        <p:spPr bwMode="auto">
          <a:xfrm>
            <a:off x="1258888" y="3716338"/>
            <a:ext cx="29003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GB" sz="2000" b="1"/>
              <a:t>Begin with a </a:t>
            </a:r>
            <a:r>
              <a:rPr lang="en-GB" sz="2000" b="1" u="sng"/>
              <a:t>question</a:t>
            </a:r>
            <a:r>
              <a:rPr lang="en-GB" sz="2000" b="1"/>
              <a:t>.</a:t>
            </a:r>
            <a:endParaRPr lang="en-US" sz="2000" b="1"/>
          </a:p>
        </p:txBody>
      </p:sp>
      <p:sp>
        <p:nvSpPr>
          <p:cNvPr id="19466" name="Rectangle 12"/>
          <p:cNvSpPr>
            <a:spLocks noChangeArrowheads="1"/>
          </p:cNvSpPr>
          <p:nvPr/>
        </p:nvSpPr>
        <p:spPr bwMode="auto">
          <a:xfrm>
            <a:off x="5435600" y="4797425"/>
            <a:ext cx="28765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GB" sz="2000" b="1"/>
              <a:t>Begin with an </a:t>
            </a:r>
            <a:r>
              <a:rPr lang="en-GB" sz="2000" b="1" u="sng"/>
              <a:t>adverb</a:t>
            </a:r>
            <a:r>
              <a:rPr lang="en-GB" sz="2000" b="1"/>
              <a:t>.</a:t>
            </a:r>
            <a:endParaRPr lang="en-US" sz="2000" b="1"/>
          </a:p>
        </p:txBody>
      </p:sp>
      <p:sp>
        <p:nvSpPr>
          <p:cNvPr id="19467" name="Rectangle 13"/>
          <p:cNvSpPr>
            <a:spLocks noChangeArrowheads="1"/>
          </p:cNvSpPr>
          <p:nvPr/>
        </p:nvSpPr>
        <p:spPr bwMode="auto">
          <a:xfrm>
            <a:off x="5364163" y="5589588"/>
            <a:ext cx="25336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GB" sz="2000" b="1" u="sng"/>
              <a:t>Begin with a place.</a:t>
            </a:r>
            <a:endParaRPr lang="en-US" sz="2000" b="1" u="sng"/>
          </a:p>
        </p:txBody>
      </p:sp>
      <p:sp>
        <p:nvSpPr>
          <p:cNvPr id="19468" name="Rectangle 14"/>
          <p:cNvSpPr>
            <a:spLocks noChangeArrowheads="1"/>
          </p:cNvSpPr>
          <p:nvPr/>
        </p:nvSpPr>
        <p:spPr bwMode="auto">
          <a:xfrm>
            <a:off x="2124075" y="5661025"/>
            <a:ext cx="24431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r>
              <a:rPr lang="en-GB" sz="2000" b="1"/>
              <a:t>Begin with a </a:t>
            </a:r>
            <a:r>
              <a:rPr lang="en-GB" sz="2000" b="1" u="sng"/>
              <a:t>time</a:t>
            </a:r>
            <a:r>
              <a:rPr lang="en-GB" sz="2000" b="1"/>
              <a:t>.</a:t>
            </a:r>
            <a:endParaRPr lang="en-US" sz="2000" b="1"/>
          </a:p>
        </p:txBody>
      </p:sp>
    </p:spTree>
  </p:cSld>
  <p:clrMapOvr>
    <a:masterClrMapping/>
  </p:clrMapOvr>
  <p:transition advClick="0" advTm="1000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ext Box 4"/>
          <p:cNvSpPr txBox="1">
            <a:spLocks noChangeArrowheads="1"/>
          </p:cNvSpPr>
          <p:nvPr/>
        </p:nvSpPr>
        <p:spPr bwMode="auto">
          <a:xfrm>
            <a:off x="395288" y="692150"/>
            <a:ext cx="8372475" cy="4397375"/>
          </a:xfrm>
          <a:prstGeom prst="rect">
            <a:avLst/>
          </a:prstGeom>
          <a:noFill/>
          <a:ln w="38100" cmpd="dbl">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omic Sans MS" pitchFamily="66" charset="0"/>
              </a:defRPr>
            </a:lvl1pPr>
            <a:lvl2pPr marL="742950" indent="-285750">
              <a:defRPr>
                <a:solidFill>
                  <a:schemeClr val="tx1"/>
                </a:solidFill>
                <a:latin typeface="Comic Sans MS" pitchFamily="66" charset="0"/>
              </a:defRPr>
            </a:lvl2pPr>
            <a:lvl3pPr marL="1143000" indent="-228600">
              <a:defRPr>
                <a:solidFill>
                  <a:schemeClr val="tx1"/>
                </a:solidFill>
                <a:latin typeface="Comic Sans MS" pitchFamily="66" charset="0"/>
              </a:defRPr>
            </a:lvl3pPr>
            <a:lvl4pPr marL="1600200" indent="-228600">
              <a:defRPr>
                <a:solidFill>
                  <a:schemeClr val="tx1"/>
                </a:solidFill>
                <a:latin typeface="Comic Sans MS" pitchFamily="66" charset="0"/>
              </a:defRPr>
            </a:lvl4pPr>
            <a:lvl5pPr marL="2057400" indent="-22860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GB" sz="4000" b="1" u="sng"/>
              <a:t>Short sentences</a:t>
            </a:r>
            <a:r>
              <a:rPr lang="en-GB" sz="4000" b="1"/>
              <a:t> are used for panic, danger, tension or to make something stand out.</a:t>
            </a:r>
          </a:p>
          <a:p>
            <a:pPr eaLnBrk="1" hangingPunct="1"/>
            <a:endParaRPr lang="en-GB" sz="4000" b="1"/>
          </a:p>
          <a:p>
            <a:pPr algn="ctr" eaLnBrk="1" hangingPunct="1"/>
            <a:r>
              <a:rPr lang="en-GB" sz="4000" b="1">
                <a:solidFill>
                  <a:schemeClr val="tx2"/>
                </a:solidFill>
              </a:rPr>
              <a:t>She stopped, stunned.</a:t>
            </a:r>
          </a:p>
          <a:p>
            <a:pPr algn="ctr" eaLnBrk="1" hangingPunct="1"/>
            <a:r>
              <a:rPr lang="en-GB" sz="4000" b="1">
                <a:solidFill>
                  <a:srgbClr val="00B050"/>
                </a:solidFill>
              </a:rPr>
              <a:t>Would he dare to jump?</a:t>
            </a:r>
          </a:p>
          <a:p>
            <a:pPr algn="ctr" eaLnBrk="1" hangingPunct="1"/>
            <a:r>
              <a:rPr lang="en-GB" sz="4000" b="1">
                <a:solidFill>
                  <a:srgbClr val="002060"/>
                </a:solidFill>
              </a:rPr>
              <a:t>Then he fell.</a:t>
            </a:r>
            <a:endParaRPr lang="en-US" sz="4000" b="1">
              <a:solidFill>
                <a:srgbClr val="002060"/>
              </a:solidFill>
            </a:endParaRPr>
          </a:p>
        </p:txBody>
      </p:sp>
    </p:spTree>
  </p:cSld>
  <p:clrMapOvr>
    <a:masterClrMapping/>
  </p:clrMapOvr>
  <p:transition advClick="0" advTm="10000"/>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4"/>
          <p:cNvSpPr txBox="1">
            <a:spLocks noChangeArrowheads="1"/>
          </p:cNvSpPr>
          <p:nvPr/>
        </p:nvSpPr>
        <p:spPr bwMode="auto">
          <a:xfrm>
            <a:off x="376238" y="236538"/>
            <a:ext cx="8299450" cy="5632450"/>
          </a:xfrm>
          <a:prstGeom prst="rect">
            <a:avLst/>
          </a:prstGeom>
          <a:noFill/>
          <a:ln w="38100" cmpd="dbl">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omic Sans MS" pitchFamily="66" charset="0"/>
              </a:defRPr>
            </a:lvl1pPr>
            <a:lvl2pPr marL="742950" indent="-285750">
              <a:defRPr>
                <a:solidFill>
                  <a:schemeClr val="tx1"/>
                </a:solidFill>
                <a:latin typeface="Comic Sans MS" pitchFamily="66" charset="0"/>
              </a:defRPr>
            </a:lvl2pPr>
            <a:lvl3pPr marL="1143000" indent="-228600">
              <a:defRPr>
                <a:solidFill>
                  <a:schemeClr val="tx1"/>
                </a:solidFill>
                <a:latin typeface="Comic Sans MS" pitchFamily="66" charset="0"/>
              </a:defRPr>
            </a:lvl3pPr>
            <a:lvl4pPr marL="1600200" indent="-228600">
              <a:defRPr>
                <a:solidFill>
                  <a:schemeClr val="tx1"/>
                </a:solidFill>
                <a:latin typeface="Comic Sans MS" pitchFamily="66" charset="0"/>
              </a:defRPr>
            </a:lvl4pPr>
            <a:lvl5pPr marL="2057400" indent="-22860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GB" sz="4000" b="1" u="sng"/>
              <a:t>Long sentences</a:t>
            </a:r>
            <a:r>
              <a:rPr lang="en-GB" sz="4000" b="1"/>
              <a:t> are used for calmness, description or linking ideas.</a:t>
            </a:r>
          </a:p>
          <a:p>
            <a:pPr algn="ctr" eaLnBrk="1" hangingPunct="1"/>
            <a:r>
              <a:rPr lang="en-GB" sz="4000" b="1">
                <a:solidFill>
                  <a:srgbClr val="00B050"/>
                </a:solidFill>
              </a:rPr>
              <a:t>When Jo first saw the cottage, she noticed the chipped tiles on the roof, the paint peeling from the panes, the cracks in the door and the broken paving slabs on the path.</a:t>
            </a:r>
            <a:endParaRPr lang="en-US" sz="4000" b="1">
              <a:solidFill>
                <a:srgbClr val="00B050"/>
              </a:solidFill>
            </a:endParaRPr>
          </a:p>
        </p:txBody>
      </p:sp>
    </p:spTree>
  </p:cSld>
  <p:clrMapOvr>
    <a:masterClrMapping/>
  </p:clrMapOvr>
  <p:transition advClick="0" advTm="10000"/>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4"/>
          <p:cNvSpPr txBox="1">
            <a:spLocks noChangeArrowheads="1"/>
          </p:cNvSpPr>
          <p:nvPr/>
        </p:nvSpPr>
        <p:spPr bwMode="auto">
          <a:xfrm>
            <a:off x="395288" y="1196975"/>
            <a:ext cx="8372475" cy="3438525"/>
          </a:xfrm>
          <a:prstGeom prst="rect">
            <a:avLst/>
          </a:prstGeom>
          <a:noFill/>
          <a:ln w="57150" cmpd="thinThick">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omic Sans MS" pitchFamily="66" charset="0"/>
              </a:defRPr>
            </a:lvl1pPr>
            <a:lvl2pPr marL="742950" indent="-285750">
              <a:defRPr>
                <a:solidFill>
                  <a:schemeClr val="tx1"/>
                </a:solidFill>
                <a:latin typeface="Comic Sans MS" pitchFamily="66" charset="0"/>
              </a:defRPr>
            </a:lvl2pPr>
            <a:lvl3pPr marL="1143000" indent="-228600">
              <a:defRPr>
                <a:solidFill>
                  <a:schemeClr val="tx1"/>
                </a:solidFill>
                <a:latin typeface="Comic Sans MS" pitchFamily="66" charset="0"/>
              </a:defRPr>
            </a:lvl3pPr>
            <a:lvl4pPr marL="1600200" indent="-228600">
              <a:defRPr>
                <a:solidFill>
                  <a:schemeClr val="tx1"/>
                </a:solidFill>
                <a:latin typeface="Comic Sans MS" pitchFamily="66" charset="0"/>
              </a:defRPr>
            </a:lvl4pPr>
            <a:lvl5pPr marL="2057400" indent="-22860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algn="ctr" eaLnBrk="1" hangingPunct="1"/>
            <a:r>
              <a:rPr lang="en-GB" sz="5400" b="1"/>
              <a:t>Try to start your sentences in different ways; this will improve your writing.</a:t>
            </a:r>
            <a:endParaRPr lang="en-US" sz="5400" b="1"/>
          </a:p>
        </p:txBody>
      </p:sp>
    </p:spTree>
  </p:cSld>
  <p:clrMapOvr>
    <a:masterClrMapping/>
  </p:clrMapOvr>
  <p:transition advClick="0" advTm="10000"/>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4"/>
          <p:cNvSpPr txBox="1">
            <a:spLocks noChangeArrowheads="1"/>
          </p:cNvSpPr>
          <p:nvPr/>
        </p:nvSpPr>
        <p:spPr bwMode="auto">
          <a:xfrm>
            <a:off x="323850" y="1412875"/>
            <a:ext cx="8228013" cy="3789363"/>
          </a:xfrm>
          <a:prstGeom prst="rect">
            <a:avLst/>
          </a:prstGeom>
          <a:noFill/>
          <a:ln w="38100" cmpd="dbl">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omic Sans MS" pitchFamily="66" charset="0"/>
              </a:defRPr>
            </a:lvl1pPr>
            <a:lvl2pPr marL="742950" indent="-285750">
              <a:defRPr>
                <a:solidFill>
                  <a:schemeClr val="tx1"/>
                </a:solidFill>
                <a:latin typeface="Comic Sans MS" pitchFamily="66" charset="0"/>
              </a:defRPr>
            </a:lvl2pPr>
            <a:lvl3pPr marL="1143000" indent="-228600">
              <a:defRPr>
                <a:solidFill>
                  <a:schemeClr val="tx1"/>
                </a:solidFill>
                <a:latin typeface="Comic Sans MS" pitchFamily="66" charset="0"/>
              </a:defRPr>
            </a:lvl3pPr>
            <a:lvl4pPr marL="1600200" indent="-228600">
              <a:defRPr>
                <a:solidFill>
                  <a:schemeClr val="tx1"/>
                </a:solidFill>
                <a:latin typeface="Comic Sans MS" pitchFamily="66" charset="0"/>
              </a:defRPr>
            </a:lvl4pPr>
            <a:lvl5pPr marL="2057400" indent="-22860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GB" sz="4800" b="1" u="sng"/>
              <a:t>Begin with a place.</a:t>
            </a:r>
          </a:p>
          <a:p>
            <a:pPr eaLnBrk="1" hangingPunct="1"/>
            <a:endParaRPr lang="en-GB" sz="4800" b="1" u="sng"/>
          </a:p>
          <a:p>
            <a:pPr eaLnBrk="1" hangingPunct="1"/>
            <a:r>
              <a:rPr lang="en-GB" sz="4800" b="1" u="sng">
                <a:solidFill>
                  <a:schemeClr val="tx2"/>
                </a:solidFill>
              </a:rPr>
              <a:t>In the shop</a:t>
            </a:r>
            <a:r>
              <a:rPr lang="en-GB" sz="4800" b="1">
                <a:solidFill>
                  <a:schemeClr val="tx2"/>
                </a:solidFill>
              </a:rPr>
              <a:t> there were many sweets to choose from.</a:t>
            </a:r>
            <a:endParaRPr lang="en-US" sz="4800" b="1">
              <a:solidFill>
                <a:schemeClr val="tx2"/>
              </a:solidFill>
            </a:endParaRPr>
          </a:p>
        </p:txBody>
      </p:sp>
    </p:spTree>
  </p:cSld>
  <p:clrMapOvr>
    <a:masterClrMapping/>
  </p:clrMapOvr>
  <p:transition advClick="0" advTm="10000"/>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ext Box 4"/>
          <p:cNvSpPr txBox="1">
            <a:spLocks noChangeArrowheads="1"/>
          </p:cNvSpPr>
          <p:nvPr/>
        </p:nvSpPr>
        <p:spPr bwMode="auto">
          <a:xfrm>
            <a:off x="395288" y="1557338"/>
            <a:ext cx="8353425" cy="3419475"/>
          </a:xfrm>
          <a:prstGeom prst="rect">
            <a:avLst/>
          </a:prstGeom>
          <a:noFill/>
          <a:ln w="38100" cmpd="dbl">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omic Sans MS" pitchFamily="66" charset="0"/>
              </a:defRPr>
            </a:lvl1pPr>
            <a:lvl2pPr marL="742950" indent="-285750">
              <a:defRPr>
                <a:solidFill>
                  <a:schemeClr val="tx1"/>
                </a:solidFill>
                <a:latin typeface="Comic Sans MS" pitchFamily="66" charset="0"/>
              </a:defRPr>
            </a:lvl2pPr>
            <a:lvl3pPr marL="1143000" indent="-228600">
              <a:defRPr>
                <a:solidFill>
                  <a:schemeClr val="tx1"/>
                </a:solidFill>
                <a:latin typeface="Comic Sans MS" pitchFamily="66" charset="0"/>
              </a:defRPr>
            </a:lvl3pPr>
            <a:lvl4pPr marL="1600200" indent="-228600">
              <a:defRPr>
                <a:solidFill>
                  <a:schemeClr val="tx1"/>
                </a:solidFill>
                <a:latin typeface="Comic Sans MS" pitchFamily="66" charset="0"/>
              </a:defRPr>
            </a:lvl4pPr>
            <a:lvl5pPr marL="2057400" indent="-22860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GB" sz="5400" b="1"/>
              <a:t>Begin with a </a:t>
            </a:r>
            <a:r>
              <a:rPr lang="en-GB" sz="5400" b="1" u="sng"/>
              <a:t>time</a:t>
            </a:r>
            <a:r>
              <a:rPr lang="en-GB" sz="5400" b="1"/>
              <a:t>.</a:t>
            </a:r>
          </a:p>
          <a:p>
            <a:pPr eaLnBrk="1" hangingPunct="1"/>
            <a:endParaRPr lang="en-GB" sz="5400" b="1"/>
          </a:p>
          <a:p>
            <a:pPr eaLnBrk="1" hangingPunct="1"/>
            <a:r>
              <a:rPr lang="en-GB" sz="5400" b="1" u="sng">
                <a:solidFill>
                  <a:srgbClr val="002060"/>
                </a:solidFill>
              </a:rPr>
              <a:t>Yesterday</a:t>
            </a:r>
            <a:r>
              <a:rPr lang="en-GB" sz="5400" b="1">
                <a:solidFill>
                  <a:srgbClr val="002060"/>
                </a:solidFill>
              </a:rPr>
              <a:t> we went to Brighton.</a:t>
            </a:r>
            <a:endParaRPr lang="en-US" sz="5400" b="1">
              <a:solidFill>
                <a:srgbClr val="002060"/>
              </a:solidFill>
            </a:endParaRPr>
          </a:p>
        </p:txBody>
      </p:sp>
    </p:spTree>
  </p:cSld>
  <p:clrMapOvr>
    <a:masterClrMapping/>
  </p:clrMapOvr>
  <p:transition advClick="0" advTm="10000"/>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 Box 4"/>
          <p:cNvSpPr txBox="1">
            <a:spLocks noChangeArrowheads="1"/>
          </p:cNvSpPr>
          <p:nvPr/>
        </p:nvSpPr>
        <p:spPr bwMode="auto">
          <a:xfrm>
            <a:off x="395288" y="1341438"/>
            <a:ext cx="8372475" cy="3419475"/>
          </a:xfrm>
          <a:prstGeom prst="rect">
            <a:avLst/>
          </a:prstGeom>
          <a:noFill/>
          <a:ln w="38100" cmpd="dbl">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omic Sans MS" pitchFamily="66" charset="0"/>
              </a:defRPr>
            </a:lvl1pPr>
            <a:lvl2pPr marL="742950" indent="-285750">
              <a:defRPr>
                <a:solidFill>
                  <a:schemeClr val="tx1"/>
                </a:solidFill>
                <a:latin typeface="Comic Sans MS" pitchFamily="66" charset="0"/>
              </a:defRPr>
            </a:lvl2pPr>
            <a:lvl3pPr marL="1143000" indent="-228600">
              <a:defRPr>
                <a:solidFill>
                  <a:schemeClr val="tx1"/>
                </a:solidFill>
                <a:latin typeface="Comic Sans MS" pitchFamily="66" charset="0"/>
              </a:defRPr>
            </a:lvl3pPr>
            <a:lvl4pPr marL="1600200" indent="-228600">
              <a:defRPr>
                <a:solidFill>
                  <a:schemeClr val="tx1"/>
                </a:solidFill>
                <a:latin typeface="Comic Sans MS" pitchFamily="66" charset="0"/>
              </a:defRPr>
            </a:lvl4pPr>
            <a:lvl5pPr marL="2057400" indent="-22860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GB" sz="5400" b="1"/>
              <a:t>Begin with an </a:t>
            </a:r>
            <a:r>
              <a:rPr lang="en-GB" sz="5400" b="1" u="sng"/>
              <a:t>adverb</a:t>
            </a:r>
            <a:r>
              <a:rPr lang="en-GB" sz="5400" b="1"/>
              <a:t>.</a:t>
            </a:r>
          </a:p>
          <a:p>
            <a:pPr eaLnBrk="1" hangingPunct="1"/>
            <a:endParaRPr lang="en-GB" sz="5400" b="1"/>
          </a:p>
          <a:p>
            <a:pPr eaLnBrk="1" hangingPunct="1"/>
            <a:r>
              <a:rPr lang="en-GB" sz="5400" b="1" u="sng">
                <a:solidFill>
                  <a:srgbClr val="00B050"/>
                </a:solidFill>
              </a:rPr>
              <a:t>Quickly</a:t>
            </a:r>
            <a:r>
              <a:rPr lang="en-GB" sz="5400" b="1">
                <a:solidFill>
                  <a:srgbClr val="00B050"/>
                </a:solidFill>
              </a:rPr>
              <a:t>, we ran for the bus.</a:t>
            </a:r>
            <a:endParaRPr lang="en-US" sz="5400" b="1">
              <a:solidFill>
                <a:srgbClr val="00B050"/>
              </a:solidFill>
            </a:endParaRPr>
          </a:p>
        </p:txBody>
      </p:sp>
    </p:spTree>
  </p:cSld>
  <p:clrMapOvr>
    <a:masterClrMapping/>
  </p:clrMapOvr>
  <p:transition advClick="0" advTm="10000"/>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 Box 4"/>
          <p:cNvSpPr txBox="1">
            <a:spLocks noChangeArrowheads="1"/>
          </p:cNvSpPr>
          <p:nvPr/>
        </p:nvSpPr>
        <p:spPr bwMode="auto">
          <a:xfrm>
            <a:off x="468313" y="981075"/>
            <a:ext cx="8156575" cy="4521200"/>
          </a:xfrm>
          <a:prstGeom prst="rect">
            <a:avLst/>
          </a:prstGeom>
          <a:noFill/>
          <a:ln w="38100" cmpd="dbl">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omic Sans MS" pitchFamily="66" charset="0"/>
              </a:defRPr>
            </a:lvl1pPr>
            <a:lvl2pPr marL="742950" indent="-285750">
              <a:defRPr>
                <a:solidFill>
                  <a:schemeClr val="tx1"/>
                </a:solidFill>
                <a:latin typeface="Comic Sans MS" pitchFamily="66" charset="0"/>
              </a:defRPr>
            </a:lvl2pPr>
            <a:lvl3pPr marL="1143000" indent="-228600">
              <a:defRPr>
                <a:solidFill>
                  <a:schemeClr val="tx1"/>
                </a:solidFill>
                <a:latin typeface="Comic Sans MS" pitchFamily="66" charset="0"/>
              </a:defRPr>
            </a:lvl3pPr>
            <a:lvl4pPr marL="1600200" indent="-228600">
              <a:defRPr>
                <a:solidFill>
                  <a:schemeClr val="tx1"/>
                </a:solidFill>
                <a:latin typeface="Comic Sans MS" pitchFamily="66" charset="0"/>
              </a:defRPr>
            </a:lvl4pPr>
            <a:lvl5pPr marL="2057400" indent="-22860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GB" sz="4800" b="1"/>
              <a:t>Begin with a </a:t>
            </a:r>
            <a:r>
              <a:rPr lang="en-GB" sz="4800" b="1" u="sng"/>
              <a:t>question</a:t>
            </a:r>
            <a:r>
              <a:rPr lang="en-GB" sz="4800" b="1"/>
              <a:t>.</a:t>
            </a:r>
          </a:p>
          <a:p>
            <a:pPr eaLnBrk="1" hangingPunct="1"/>
            <a:endParaRPr lang="en-GB" sz="4800" b="1"/>
          </a:p>
          <a:p>
            <a:pPr eaLnBrk="1" hangingPunct="1"/>
            <a:r>
              <a:rPr lang="en-GB" sz="4800" b="1">
                <a:solidFill>
                  <a:schemeClr val="tx2"/>
                </a:solidFill>
              </a:rPr>
              <a:t>Can you spell these words? Necessary, disappear, beginning, definitely and sentence.</a:t>
            </a:r>
            <a:endParaRPr lang="en-US" sz="4800" b="1">
              <a:solidFill>
                <a:schemeClr val="tx2"/>
              </a:solidFill>
            </a:endParaRPr>
          </a:p>
        </p:txBody>
      </p:sp>
    </p:spTree>
  </p:cSld>
  <p:clrMapOvr>
    <a:masterClrMapping/>
  </p:clrMapOvr>
  <p:transition advClick="0" advTm="10000"/>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 Box 4"/>
          <p:cNvSpPr txBox="1">
            <a:spLocks noChangeArrowheads="1"/>
          </p:cNvSpPr>
          <p:nvPr/>
        </p:nvSpPr>
        <p:spPr bwMode="auto">
          <a:xfrm>
            <a:off x="395288" y="1196975"/>
            <a:ext cx="8497887" cy="3789363"/>
          </a:xfrm>
          <a:prstGeom prst="rect">
            <a:avLst/>
          </a:prstGeom>
          <a:noFill/>
          <a:ln w="38100" cmpd="dbl">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a:solidFill>
                  <a:schemeClr val="tx1"/>
                </a:solidFill>
                <a:latin typeface="Comic Sans MS" pitchFamily="66" charset="0"/>
              </a:defRPr>
            </a:lvl1pPr>
            <a:lvl2pPr marL="742950" indent="-285750">
              <a:defRPr>
                <a:solidFill>
                  <a:schemeClr val="tx1"/>
                </a:solidFill>
                <a:latin typeface="Comic Sans MS" pitchFamily="66" charset="0"/>
              </a:defRPr>
            </a:lvl2pPr>
            <a:lvl3pPr marL="1143000" indent="-228600">
              <a:defRPr>
                <a:solidFill>
                  <a:schemeClr val="tx1"/>
                </a:solidFill>
                <a:latin typeface="Comic Sans MS" pitchFamily="66" charset="0"/>
              </a:defRPr>
            </a:lvl3pPr>
            <a:lvl4pPr marL="1600200" indent="-228600">
              <a:defRPr>
                <a:solidFill>
                  <a:schemeClr val="tx1"/>
                </a:solidFill>
                <a:latin typeface="Comic Sans MS" pitchFamily="66" charset="0"/>
              </a:defRPr>
            </a:lvl4pPr>
            <a:lvl5pPr marL="2057400" indent="-228600">
              <a:defRPr>
                <a:solidFill>
                  <a:schemeClr val="tx1"/>
                </a:solidFill>
                <a:latin typeface="Comic Sans MS" pitchFamily="66" charset="0"/>
              </a:defRPr>
            </a:lvl5pPr>
            <a:lvl6pPr marL="2514600" indent="-228600" eaLnBrk="0" fontAlgn="base" hangingPunct="0">
              <a:spcBef>
                <a:spcPct val="0"/>
              </a:spcBef>
              <a:spcAft>
                <a:spcPct val="0"/>
              </a:spcAft>
              <a:defRPr>
                <a:solidFill>
                  <a:schemeClr val="tx1"/>
                </a:solidFill>
                <a:latin typeface="Comic Sans MS" pitchFamily="66" charset="0"/>
              </a:defRPr>
            </a:lvl6pPr>
            <a:lvl7pPr marL="2971800" indent="-228600" eaLnBrk="0" fontAlgn="base" hangingPunct="0">
              <a:spcBef>
                <a:spcPct val="0"/>
              </a:spcBef>
              <a:spcAft>
                <a:spcPct val="0"/>
              </a:spcAft>
              <a:defRPr>
                <a:solidFill>
                  <a:schemeClr val="tx1"/>
                </a:solidFill>
                <a:latin typeface="Comic Sans MS" pitchFamily="66" charset="0"/>
              </a:defRPr>
            </a:lvl7pPr>
            <a:lvl8pPr marL="3429000" indent="-228600" eaLnBrk="0" fontAlgn="base" hangingPunct="0">
              <a:spcBef>
                <a:spcPct val="0"/>
              </a:spcBef>
              <a:spcAft>
                <a:spcPct val="0"/>
              </a:spcAft>
              <a:defRPr>
                <a:solidFill>
                  <a:schemeClr val="tx1"/>
                </a:solidFill>
                <a:latin typeface="Comic Sans MS" pitchFamily="66" charset="0"/>
              </a:defRPr>
            </a:lvl8pPr>
            <a:lvl9pPr marL="3886200" indent="-228600" eaLnBrk="0" fontAlgn="base" hangingPunct="0">
              <a:spcBef>
                <a:spcPct val="0"/>
              </a:spcBef>
              <a:spcAft>
                <a:spcPct val="0"/>
              </a:spcAft>
              <a:defRPr>
                <a:solidFill>
                  <a:schemeClr val="tx1"/>
                </a:solidFill>
                <a:latin typeface="Comic Sans MS" pitchFamily="66" charset="0"/>
              </a:defRPr>
            </a:lvl9pPr>
          </a:lstStyle>
          <a:p>
            <a:pPr eaLnBrk="1" hangingPunct="1"/>
            <a:r>
              <a:rPr lang="en-GB" sz="4800" b="1"/>
              <a:t>Begin with a </a:t>
            </a:r>
            <a:r>
              <a:rPr lang="en-GB" sz="4800" b="1" u="sng"/>
              <a:t>time clause</a:t>
            </a:r>
            <a:r>
              <a:rPr lang="en-GB" sz="4800" b="1"/>
              <a:t>.</a:t>
            </a:r>
          </a:p>
          <a:p>
            <a:pPr eaLnBrk="1" hangingPunct="1"/>
            <a:endParaRPr lang="en-GB" sz="4800" b="1"/>
          </a:p>
          <a:p>
            <a:pPr eaLnBrk="1" hangingPunct="1"/>
            <a:r>
              <a:rPr lang="en-GB" sz="4800" b="1" u="sng">
                <a:solidFill>
                  <a:srgbClr val="002060"/>
                </a:solidFill>
              </a:rPr>
              <a:t>After he had finished his homework</a:t>
            </a:r>
            <a:r>
              <a:rPr lang="en-GB" sz="4800" b="1">
                <a:solidFill>
                  <a:srgbClr val="002060"/>
                </a:solidFill>
              </a:rPr>
              <a:t>, Jimmy watched Eastenders on TV.</a:t>
            </a:r>
            <a:endParaRPr lang="en-US" sz="4800" b="1">
              <a:solidFill>
                <a:srgbClr val="002060"/>
              </a:solidFill>
            </a:endParaRPr>
          </a:p>
        </p:txBody>
      </p:sp>
    </p:spTree>
  </p:cSld>
  <p:clrMapOvr>
    <a:masterClrMapping/>
  </p:clrMapOvr>
  <p:transition advClick="0" advTm="10000"/>
  <p:timing>
    <p:tnLst>
      <p:par>
        <p:cTn id="1" dur="indefinite" restart="never" nodeType="tmRoot"/>
      </p:par>
    </p:tnLst>
  </p:timing>
</p:sld>
</file>

<file path=ppt/theme/theme1.xml><?xml version="1.0" encoding="utf-8"?>
<a:theme xmlns:a="http://schemas.openxmlformats.org/drawingml/2006/main" name="Crayons">
  <a:themeElements>
    <a:clrScheme name="Crayons 1">
      <a:dk1>
        <a:srgbClr val="000000"/>
      </a:dk1>
      <a:lt1>
        <a:srgbClr val="FFFFFF"/>
      </a:lt1>
      <a:dk2>
        <a:srgbClr val="FF0000"/>
      </a:dk2>
      <a:lt2>
        <a:srgbClr val="FFB800"/>
      </a:lt2>
      <a:accent1>
        <a:srgbClr val="FFEF66"/>
      </a:accent1>
      <a:accent2>
        <a:srgbClr val="000000"/>
      </a:accent2>
      <a:accent3>
        <a:srgbClr val="FFFFFF"/>
      </a:accent3>
      <a:accent4>
        <a:srgbClr val="000000"/>
      </a:accent4>
      <a:accent5>
        <a:srgbClr val="FFF6B8"/>
      </a:accent5>
      <a:accent6>
        <a:srgbClr val="000000"/>
      </a:accent6>
      <a:hlink>
        <a:srgbClr val="00B200"/>
      </a:hlink>
      <a:folHlink>
        <a:srgbClr val="703DFF"/>
      </a:folHlink>
    </a:clrScheme>
    <a:fontScheme name="Crayons">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omic Sans MS" pitchFamily="66"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omic Sans MS" pitchFamily="66" charset="0"/>
          </a:defRPr>
        </a:defPPr>
      </a:lstStyle>
    </a:lnDef>
  </a:objectDefaults>
  <a:extraClrSchemeLst>
    <a:extraClrScheme>
      <a:clrScheme name="Crayons 1">
        <a:dk1>
          <a:srgbClr val="000000"/>
        </a:dk1>
        <a:lt1>
          <a:srgbClr val="FFFFFF"/>
        </a:lt1>
        <a:dk2>
          <a:srgbClr val="FF0000"/>
        </a:dk2>
        <a:lt2>
          <a:srgbClr val="FFB800"/>
        </a:lt2>
        <a:accent1>
          <a:srgbClr val="FFEF66"/>
        </a:accent1>
        <a:accent2>
          <a:srgbClr val="000000"/>
        </a:accent2>
        <a:accent3>
          <a:srgbClr val="FFFFFF"/>
        </a:accent3>
        <a:accent4>
          <a:srgbClr val="000000"/>
        </a:accent4>
        <a:accent5>
          <a:srgbClr val="FFF6B8"/>
        </a:accent5>
        <a:accent6>
          <a:srgbClr val="000000"/>
        </a:accent6>
        <a:hlink>
          <a:srgbClr val="00B200"/>
        </a:hlink>
        <a:folHlink>
          <a:srgbClr val="703DFF"/>
        </a:folHlink>
      </a:clrScheme>
      <a:clrMap bg1="lt1" tx1="dk1" bg2="lt2" tx2="dk2" accent1="accent1" accent2="accent2" accent3="accent3" accent4="accent4" accent5="accent5" accent6="accent6" hlink="hlink" folHlink="folHlink"/>
    </a:extraClrScheme>
    <a:extraClrScheme>
      <a:clrScheme name="Crayons 2">
        <a:dk1>
          <a:srgbClr val="000000"/>
        </a:dk1>
        <a:lt1>
          <a:srgbClr val="FFFFFF"/>
        </a:lt1>
        <a:dk2>
          <a:srgbClr val="000000"/>
        </a:dk2>
        <a:lt2>
          <a:srgbClr val="99CCFF"/>
        </a:lt2>
        <a:accent1>
          <a:srgbClr val="CCCCFF"/>
        </a:accent1>
        <a:accent2>
          <a:srgbClr val="000066"/>
        </a:accent2>
        <a:accent3>
          <a:srgbClr val="FFFFFF"/>
        </a:accent3>
        <a:accent4>
          <a:srgbClr val="000000"/>
        </a:accent4>
        <a:accent5>
          <a:srgbClr val="E2E2FF"/>
        </a:accent5>
        <a:accent6>
          <a:srgbClr val="00005C"/>
        </a:accent6>
        <a:hlink>
          <a:srgbClr val="00B200"/>
        </a:hlink>
        <a:folHlink>
          <a:srgbClr val="CCFF33"/>
        </a:folHlink>
      </a:clrScheme>
      <a:clrMap bg1="lt1" tx1="dk1" bg2="lt2" tx2="dk2" accent1="accent1" accent2="accent2" accent3="accent3" accent4="accent4" accent5="accent5" accent6="accent6" hlink="hlink" folHlink="folHlink"/>
    </a:extraClrScheme>
    <a:extraClrScheme>
      <a:clrScheme name="Crayons 3">
        <a:dk1>
          <a:srgbClr val="000000"/>
        </a:dk1>
        <a:lt1>
          <a:srgbClr val="FFFFFF"/>
        </a:lt1>
        <a:dk2>
          <a:srgbClr val="000000"/>
        </a:dk2>
        <a:lt2>
          <a:srgbClr val="3399FF"/>
        </a:lt2>
        <a:accent1>
          <a:srgbClr val="CCECFF"/>
        </a:accent1>
        <a:accent2>
          <a:srgbClr val="008080"/>
        </a:accent2>
        <a:accent3>
          <a:srgbClr val="FFFFFF"/>
        </a:accent3>
        <a:accent4>
          <a:srgbClr val="000000"/>
        </a:accent4>
        <a:accent5>
          <a:srgbClr val="E2F4FF"/>
        </a:accent5>
        <a:accent6>
          <a:srgbClr val="007373"/>
        </a:accent6>
        <a:hlink>
          <a:srgbClr val="009999"/>
        </a:hlink>
        <a:folHlink>
          <a:srgbClr val="3366CC"/>
        </a:folHlink>
      </a:clrScheme>
      <a:clrMap bg1="lt1" tx1="dk1" bg2="lt2" tx2="dk2" accent1="accent1" accent2="accent2" accent3="accent3" accent4="accent4" accent5="accent5" accent6="accent6" hlink="hlink" folHlink="folHlink"/>
    </a:extraClrScheme>
    <a:extraClrScheme>
      <a:clrScheme name="Crayons 4">
        <a:dk1>
          <a:srgbClr val="808000"/>
        </a:dk1>
        <a:lt1>
          <a:srgbClr val="FFFFFF"/>
        </a:lt1>
        <a:dk2>
          <a:srgbClr val="336600"/>
        </a:dk2>
        <a:lt2>
          <a:srgbClr val="FFFFFF"/>
        </a:lt2>
        <a:accent1>
          <a:srgbClr val="99CC00"/>
        </a:accent1>
        <a:accent2>
          <a:srgbClr val="003300"/>
        </a:accent2>
        <a:accent3>
          <a:srgbClr val="ADB8AA"/>
        </a:accent3>
        <a:accent4>
          <a:srgbClr val="DADADA"/>
        </a:accent4>
        <a:accent5>
          <a:srgbClr val="CAE2AA"/>
        </a:accent5>
        <a:accent6>
          <a:srgbClr val="002D00"/>
        </a:accent6>
        <a:hlink>
          <a:srgbClr val="CCCC00"/>
        </a:hlink>
        <a:folHlink>
          <a:srgbClr val="CCFF33"/>
        </a:folHlink>
      </a:clrScheme>
      <a:clrMap bg1="dk2" tx1="lt1" bg2="dk1" tx2="lt2" accent1="accent1" accent2="accent2" accent3="accent3" accent4="accent4" accent5="accent5" accent6="accent6" hlink="hlink" folHlink="folHlink"/>
    </a:extraClrScheme>
    <a:extraClrScheme>
      <a:clrScheme name="Crayons 5">
        <a:dk1>
          <a:srgbClr val="808080"/>
        </a:dk1>
        <a:lt1>
          <a:srgbClr val="FFFFFF"/>
        </a:lt1>
        <a:dk2>
          <a:srgbClr val="003366"/>
        </a:dk2>
        <a:lt2>
          <a:srgbClr val="CCECFF"/>
        </a:lt2>
        <a:accent1>
          <a:srgbClr val="33CCCC"/>
        </a:accent1>
        <a:accent2>
          <a:srgbClr val="006699"/>
        </a:accent2>
        <a:accent3>
          <a:srgbClr val="AAADB8"/>
        </a:accent3>
        <a:accent4>
          <a:srgbClr val="DADADA"/>
        </a:accent4>
        <a:accent5>
          <a:srgbClr val="ADE2E2"/>
        </a:accent5>
        <a:accent6>
          <a:srgbClr val="005C8A"/>
        </a:accent6>
        <a:hlink>
          <a:srgbClr val="00FFFF"/>
        </a:hlink>
        <a:folHlink>
          <a:srgbClr val="0000FF"/>
        </a:folHlink>
      </a:clrScheme>
      <a:clrMap bg1="dk2" tx1="lt1" bg2="dk1" tx2="lt2" accent1="accent1" accent2="accent2" accent3="accent3" accent4="accent4" accent5="accent5" accent6="accent6" hlink="hlink" folHlink="folHlink"/>
    </a:extraClrScheme>
    <a:extraClrScheme>
      <a:clrScheme name="Crayons 6">
        <a:dk1>
          <a:srgbClr val="6666FF"/>
        </a:dk1>
        <a:lt1>
          <a:srgbClr val="FFFFFF"/>
        </a:lt1>
        <a:dk2>
          <a:srgbClr val="000066"/>
        </a:dk2>
        <a:lt2>
          <a:srgbClr val="FFFFFF"/>
        </a:lt2>
        <a:accent1>
          <a:srgbClr val="33CCFF"/>
        </a:accent1>
        <a:accent2>
          <a:srgbClr val="0000FF"/>
        </a:accent2>
        <a:accent3>
          <a:srgbClr val="AAAAB8"/>
        </a:accent3>
        <a:accent4>
          <a:srgbClr val="DADADA"/>
        </a:accent4>
        <a:accent5>
          <a:srgbClr val="ADE2FF"/>
        </a:accent5>
        <a:accent6>
          <a:srgbClr val="0000E7"/>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Crayons 7">
        <a:dk1>
          <a:srgbClr val="000000"/>
        </a:dk1>
        <a:lt1>
          <a:srgbClr val="FFFFFF"/>
        </a:lt1>
        <a:dk2>
          <a:srgbClr val="800080"/>
        </a:dk2>
        <a:lt2>
          <a:srgbClr val="FFFFFF"/>
        </a:lt2>
        <a:accent1>
          <a:srgbClr val="CC66FF"/>
        </a:accent1>
        <a:accent2>
          <a:srgbClr val="990099"/>
        </a:accent2>
        <a:accent3>
          <a:srgbClr val="C0AAC0"/>
        </a:accent3>
        <a:accent4>
          <a:srgbClr val="DADADA"/>
        </a:accent4>
        <a:accent5>
          <a:srgbClr val="E2B8FF"/>
        </a:accent5>
        <a:accent6>
          <a:srgbClr val="8A008A"/>
        </a:accent6>
        <a:hlink>
          <a:srgbClr val="FF9900"/>
        </a:hlink>
        <a:folHlink>
          <a:srgbClr val="FF3300"/>
        </a:folHlink>
      </a:clrScheme>
      <a:clrMap bg1="dk2" tx1="lt1" bg2="dk1" tx2="lt2" accent1="accent1" accent2="accent2" accent3="accent3" accent4="accent4" accent5="accent5" accent6="accent6" hlink="hlink" folHlink="folHlink"/>
    </a:extraClrScheme>
    <a:extraClrScheme>
      <a:clrScheme name="Crayons 8">
        <a:dk1>
          <a:srgbClr val="FF3300"/>
        </a:dk1>
        <a:lt1>
          <a:srgbClr val="FFFFFF"/>
        </a:lt1>
        <a:dk2>
          <a:srgbClr val="800000"/>
        </a:dk2>
        <a:lt2>
          <a:srgbClr val="FFFFCC"/>
        </a:lt2>
        <a:accent1>
          <a:srgbClr val="FF7C80"/>
        </a:accent1>
        <a:accent2>
          <a:srgbClr val="990000"/>
        </a:accent2>
        <a:accent3>
          <a:srgbClr val="C0AAAA"/>
        </a:accent3>
        <a:accent4>
          <a:srgbClr val="DADADA"/>
        </a:accent4>
        <a:accent5>
          <a:srgbClr val="FFBFC0"/>
        </a:accent5>
        <a:accent6>
          <a:srgbClr val="8A0000"/>
        </a:accent6>
        <a:hlink>
          <a:srgbClr val="FF66CC"/>
        </a:hlink>
        <a:folHlink>
          <a:srgbClr val="FFCC0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Crayons</Template>
  <TotalTime>83</TotalTime>
  <Words>456</Words>
  <Application>Microsoft Office PowerPoint</Application>
  <PresentationFormat>On-screen Show (4:3)</PresentationFormat>
  <Paragraphs>56</Paragraphs>
  <Slides>17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Comic Sans MS</vt:lpstr>
      <vt:lpstr>Arial</vt:lpstr>
      <vt:lpstr>Calibri</vt:lpstr>
      <vt:lpstr>Crayons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Bluestone Lodge Pty Ltd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dazza</dc:creator>
  <cp:lastModifiedBy>Teacher E-Solutions</cp:lastModifiedBy>
  <cp:revision>7</cp:revision>
  <dcterms:created xsi:type="dcterms:W3CDTF">2006-03-02T21:14:53Z</dcterms:created>
  <dcterms:modified xsi:type="dcterms:W3CDTF">2019-01-18T16:51:36Z</dcterms:modified>
</cp:coreProperties>
</file>