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sldIdLst>
    <p:sldId id="256" r:id="rId2"/>
    <p:sldId id="261" r:id="rId3"/>
    <p:sldId id="262" r:id="rId4"/>
    <p:sldId id="264" r:id="rId5"/>
    <p:sldId id="266" r:id="rId6"/>
    <p:sldId id="263" r:id="rId7"/>
    <p:sldId id="258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B26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BB57A8-FC6F-4697-871A-FA254D4A4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51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E3420F-CAE8-4AC6-BB10-4D62242B5615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7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73380ECD-5788-42AF-9200-6C9DB65F90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632DF-5AF3-4C5F-82F0-6F70F7D6915E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95172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7B022-679F-472E-ABCA-F9012973736A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1393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2438D-DE67-475D-A009-C66EB108023A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18812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9AA5-00F7-42FC-91C6-FD60C3BBDE92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31958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376AA-6561-4DFA-B7B5-C0ADA7F164DC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428963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FB74E-D824-4784-A958-5948C709C20A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40689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F5D6D-EFD2-480E-BA8A-F39900A7FAB2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22447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771E2-BD6B-4B20-B010-1022A2E18FC7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88416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BD5EB-0BA7-478B-B040-2DE9CB29BF64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321383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Sardharwalla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57FB9-983B-409C-B3A3-293DF5AB9D64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50031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4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5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GB"/>
              <a:t>Dr. Sardharwalla   August 2006</a:t>
            </a:r>
          </a:p>
        </p:txBody>
      </p:sp>
      <p:pic>
        <p:nvPicPr>
          <p:cNvPr id="5129" name="Picture 9" descr="anabn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DDC55740-0EA1-4D8F-860A-625F6C897DFD}" type="slidenum">
              <a:rPr lang="en-GB"/>
              <a:pPr/>
              <a:t>‹#›</a:t>
            </a:fld>
            <a:endParaRPr lang="en-GB" sz="1400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Sardharwalla   August 2006</a:t>
            </a:r>
          </a:p>
        </p:txBody>
      </p:sp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763713" y="1196975"/>
            <a:ext cx="5753100" cy="33115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India</a:t>
            </a:r>
          </a:p>
          <a:p>
            <a:pPr algn="ctr"/>
            <a:r>
              <a:rPr lang="en-US" sz="3600" kern="10"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and its</a:t>
            </a:r>
          </a:p>
          <a:p>
            <a:pPr algn="ctr"/>
            <a:r>
              <a:rPr lang="en-US" sz="3600" kern="10"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Climate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Sardharwalla   August 2006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09600" y="914400"/>
            <a:ext cx="8077200" cy="50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0B2699"/>
                </a:solidFill>
                <a:latin typeface="Verdana" pitchFamily="34" charset="0"/>
                <a:cs typeface="Times New Roman" pitchFamily="18" charset="0"/>
              </a:rPr>
              <a:t>India's puzzleboard of 26 states holds virtually every kind of landscape imaginable.</a:t>
            </a:r>
            <a:r>
              <a:rPr lang="en-GB">
                <a:latin typeface="Verdana" pitchFamily="34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North India is the country's largest region.</a:t>
            </a: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It begins with the state of Jammu &amp; Kashmir with its dynamic area with mountains, lakes and forests.</a:t>
            </a: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It ends in the sate of Uttar Pradesh with Himalayan foothills and the Ganges river valley.</a:t>
            </a:r>
          </a:p>
          <a:p>
            <a:pPr>
              <a:spcBef>
                <a:spcPct val="50000"/>
              </a:spcBef>
            </a:pPr>
            <a:endParaRPr lang="en-GB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Cramped between these two states is the </a:t>
            </a:r>
            <a:r>
              <a:rPr lang="en-GB" b="1">
                <a:solidFill>
                  <a:srgbClr val="FF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capital city, Delhi.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Sardharwalla   August 2006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55650" y="1052513"/>
            <a:ext cx="7620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The principal features of </a:t>
            </a:r>
            <a:r>
              <a:rPr lang="en-GB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South-western India</a:t>
            </a: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are the Deserts and the stunning "pink city" of Jaipur. </a:t>
            </a:r>
          </a:p>
          <a:p>
            <a:pPr>
              <a:spcBef>
                <a:spcPct val="50000"/>
              </a:spcBef>
            </a:pP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To the </a:t>
            </a:r>
            <a:r>
              <a:rPr lang="en-GB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Southeast</a:t>
            </a: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is southern Uttar Pradesh and Agra, home of the famous </a:t>
            </a:r>
            <a:r>
              <a:rPr lang="en-GB" b="1">
                <a:solidFill>
                  <a:srgbClr val="FF3300"/>
                </a:solidFill>
                <a:latin typeface="Algerian" pitchFamily="82" charset="0"/>
                <a:ea typeface="Arial Unicode MS" pitchFamily="34" charset="-128"/>
                <a:cs typeface="Arial Unicode MS" pitchFamily="34" charset="-128"/>
              </a:rPr>
              <a:t>Taj Mahal.</a:t>
            </a:r>
            <a:endParaRPr lang="en-GB">
              <a:solidFill>
                <a:srgbClr val="FF3300"/>
              </a:solidFill>
              <a:latin typeface="Algerian" pitchFamily="82" charset="0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</a:pPr>
            <a:endParaRPr lang="en-GB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nap ITC" pitchFamily="82" charset="0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en-GB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West India</a:t>
            </a: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is lined with some of India's best beaches and rainforests reaching southward from Bombay all the way to into Goa.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Sardharwalla   August 2006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1066800"/>
            <a:ext cx="77724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East India</a:t>
            </a: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is the home of the sacred Ganges river and the majority of Himalayan foothills.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</a:pPr>
            <a:endParaRPr lang="en-GB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en-GB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South India</a:t>
            </a: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reaches its peninsular tip where Hindus believe that bathing in the waters of the three oceans will wash away their sins.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Sardharwalla   August 2006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5800" y="990600"/>
            <a:ext cx="8001000" cy="543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i="1">
                <a:solidFill>
                  <a:srgbClr val="FF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India has three major seasons - winter - summer and the monsoon. </a:t>
            </a:r>
          </a:p>
          <a:p>
            <a:pPr>
              <a:spcBef>
                <a:spcPct val="50000"/>
              </a:spcBef>
            </a:pPr>
            <a:r>
              <a:rPr lang="en-GB" sz="2800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Winter months</a:t>
            </a:r>
            <a:r>
              <a:rPr lang="en-GB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(November-March) are bright and pleasant, with snowfall in the northern hills. </a:t>
            </a:r>
          </a:p>
          <a:p>
            <a:pPr>
              <a:spcBef>
                <a:spcPct val="50000"/>
              </a:spcBef>
            </a:pPr>
            <a:r>
              <a:rPr lang="en-GB" sz="2800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Summer time</a:t>
            </a:r>
            <a:r>
              <a:rPr lang="en-GB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(April-June) is hot in most parts of India, and it is then that the numerous hill resorts provide cool retreat. </a:t>
            </a:r>
          </a:p>
          <a:p>
            <a:pPr>
              <a:spcBef>
                <a:spcPct val="50000"/>
              </a:spcBef>
            </a:pPr>
            <a:r>
              <a:rPr lang="en-GB" sz="2800" b="1" i="1" u="sng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During the monsoon</a:t>
            </a:r>
            <a:r>
              <a:rPr lang="en-GB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rainfall is heavy along the west coast between June and September, and along the east coast between mid-October and December.</a:t>
            </a: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Sardharwalla   August 2006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11188" y="1125538"/>
            <a:ext cx="8015287" cy="488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Because of India's size</a:t>
            </a:r>
            <a:r>
              <a:rPr lang="en-GB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, its </a:t>
            </a:r>
            <a:r>
              <a:rPr lang="en-GB" b="1" i="1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climate depends</a:t>
            </a:r>
            <a:r>
              <a:rPr lang="en-GB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not only on the </a:t>
            </a:r>
            <a:r>
              <a:rPr lang="en-GB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time of year</a:t>
            </a:r>
            <a:r>
              <a:rPr lang="en-GB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, but also the </a:t>
            </a:r>
            <a:r>
              <a:rPr lang="en-GB" b="1" i="1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location.</a:t>
            </a:r>
            <a:r>
              <a:rPr lang="en-GB" i="1">
                <a:solidFill>
                  <a:srgbClr val="0B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spcBef>
                <a:spcPct val="50000"/>
              </a:spcBef>
            </a:pPr>
            <a:endParaRPr lang="en-GB" sz="1000" i="1">
              <a:solidFill>
                <a:srgbClr val="0B2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In general, temperatures tend to be cooler in the north, especially between September and March.</a:t>
            </a: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The south is coolest between November to January. In addition to winter and summer there is also monsoon, spring and autumn.</a:t>
            </a:r>
          </a:p>
          <a:p>
            <a:pPr>
              <a:spcBef>
                <a:spcPct val="50000"/>
              </a:spcBef>
            </a:pPr>
            <a:r>
              <a:rPr lang="en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In monsoon although it rains nearly every day, the downpour tends to come and go quickly leaving behind a clean, glistening landscape.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Sardharwalla   August 2006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8077200" cy="581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i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Holiday in INDIA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Because of this climatic variation you can always find a suitable place with your choice of climate. </a:t>
            </a:r>
          </a:p>
          <a:p>
            <a:pPr>
              <a:spcBef>
                <a:spcPct val="50000"/>
              </a:spcBef>
            </a:pPr>
            <a:r>
              <a:rPr lang="en-GB" b="1" i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Winter months</a:t>
            </a: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are pleasant throughout India.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you are travelling during the </a:t>
            </a:r>
            <a:r>
              <a:rPr lang="en-GB" b="1" i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Summer months</a:t>
            </a: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the Northern part that borders the world's longest mountain range, the Himalayas is pleasant.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The South also has its hill stations and most certainly the mountains of Kashmir, Himachal Pradesh, North Uttar Pradesh.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The famous hill resorts of the South like Kodai Kanal, Ootacamund and Croog, beside Darjeeling, Sikkim are recommended in summer.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103</TotalTime>
  <Words>480</Words>
  <Application>Microsoft Office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Times New Roman</vt:lpstr>
      <vt:lpstr>Wingdings</vt:lpstr>
      <vt:lpstr>Verdana</vt:lpstr>
      <vt:lpstr>Arial Unicode MS</vt:lpstr>
      <vt:lpstr>Algerian</vt:lpstr>
      <vt:lpstr>Snap ITC</vt:lpstr>
      <vt:lpstr>Nature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ECC LEA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Projector</dc:creator>
  <cp:lastModifiedBy>Teacher E-Solutions</cp:lastModifiedBy>
  <cp:revision>21</cp:revision>
  <dcterms:created xsi:type="dcterms:W3CDTF">2004-12-04T07:44:31Z</dcterms:created>
  <dcterms:modified xsi:type="dcterms:W3CDTF">2019-01-18T17:27:55Z</dcterms:modified>
</cp:coreProperties>
</file>