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600D0-3DB1-4267-8C5C-0138CD1041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3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95011-6CDE-4F80-85E2-6B5EFE3400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2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A022-11E5-43E4-BE29-FBD96022DB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44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1BB39-370E-4CD0-8E70-5CB469C272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F10E4-3E16-4F9E-8E50-D0219AEE6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90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8265F-2CF6-4D0A-957A-87FDA78C3D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30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6E6D6-82D6-47E9-ABBA-06D71EDC4F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7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AF5AB-B710-452F-B0CA-8828236579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7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BCB2A-BE84-4370-B712-F36522F0B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72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B46AD-A683-4F4A-93F9-F1187A2F54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3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E8FCF-EB1B-45CC-BD2E-D6E2947879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7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82076A-FD68-4158-98C3-F3805AB1EF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GB" sz="5400" smtClean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 smtClean="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 smtClean="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600200" y="3048000"/>
            <a:ext cx="579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000">
                <a:solidFill>
                  <a:schemeClr val="bg1"/>
                </a:solidFill>
                <a:latin typeface="Ravie" pitchFamily="82" charset="0"/>
              </a:rPr>
              <a:t>Interdependence and Adaptation</a:t>
            </a: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 </a:t>
            </a:r>
          </a:p>
        </p:txBody>
      </p:sp>
      <p:pic>
        <p:nvPicPr>
          <p:cNvPr id="205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part of a carrot do we normally eat as food?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root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leaf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flower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part of a carrot do we normally eat as food?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800" b="1" baseline="10000" smtClean="0">
                <a:solidFill>
                  <a:srgbClr val="FF9900"/>
                </a:solidFill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root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stem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leaf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flower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When insects fly from flower to flower this helps with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When insects fly from flower to flower this helps with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wind pollinated?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wind pollinated?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grass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rose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poppy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has its seeds dispersed by wind?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coconut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strawberry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laburnum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Which of these has its seeds dispersed by wind?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coconut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strawberry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dandelion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laburnum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male part of a flower?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What is the name of the male part of a flower?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stigma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style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sepal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stamen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not needed for germination?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describes a wind pollinated flower?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brightly coloured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dull coloured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highly scented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has sticky pollen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  <a:latin typeface="Arial" pitchFamily="34" charset="0"/>
              </a:rPr>
              <a:t>Which of these describes a wind pollinated flower?</a:t>
            </a:r>
            <a:endParaRPr lang="en-US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brightly coloured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dull coloured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highly scented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has sticky pollen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248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What is the process called when pollen and ovule join to make a seed?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What is the process called when pollen and ovule join to make a seed?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seed dispersal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pollination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fertilisation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germination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All animals in a food chain 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consumers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2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not needed for germination?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air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warmth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light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All animals in a food chain are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producers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consumers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predators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carnivores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524000"/>
            <a:ext cx="7696200" cy="914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In this food chain the lady bird is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producer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predator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both predator and prey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077" name="Group 36"/>
          <p:cNvGrpSpPr>
            <a:grpSpLocks/>
          </p:cNvGrpSpPr>
          <p:nvPr/>
        </p:nvGrpSpPr>
        <p:grpSpPr bwMode="auto">
          <a:xfrm>
            <a:off x="971550" y="739775"/>
            <a:ext cx="7561263" cy="482600"/>
            <a:chOff x="612" y="466"/>
            <a:chExt cx="4763" cy="304"/>
          </a:xfrm>
        </p:grpSpPr>
        <p:sp>
          <p:nvSpPr>
            <p:cNvPr id="45078" name="Line 26"/>
            <p:cNvSpPr>
              <a:spLocks noChangeShapeType="1"/>
            </p:cNvSpPr>
            <p:nvPr/>
          </p:nvSpPr>
          <p:spPr bwMode="auto">
            <a:xfrm flipV="1">
              <a:off x="1093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7"/>
            <p:cNvSpPr>
              <a:spLocks noChangeShapeType="1"/>
            </p:cNvSpPr>
            <p:nvPr/>
          </p:nvSpPr>
          <p:spPr bwMode="auto">
            <a:xfrm flipV="1">
              <a:off x="1973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Line 28"/>
            <p:cNvSpPr>
              <a:spLocks noChangeShapeType="1"/>
            </p:cNvSpPr>
            <p:nvPr/>
          </p:nvSpPr>
          <p:spPr bwMode="auto">
            <a:xfrm flipV="1">
              <a:off x="3198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1" name="Line 29"/>
            <p:cNvSpPr>
              <a:spLocks noChangeShapeType="1"/>
            </p:cNvSpPr>
            <p:nvPr/>
          </p:nvSpPr>
          <p:spPr bwMode="auto">
            <a:xfrm flipV="1">
              <a:off x="4286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Text Box 31"/>
            <p:cNvSpPr txBox="1">
              <a:spLocks noChangeArrowheads="1"/>
            </p:cNvSpPr>
            <p:nvPr/>
          </p:nvSpPr>
          <p:spPr bwMode="auto">
            <a:xfrm>
              <a:off x="612" y="466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rose</a:t>
              </a:r>
            </a:p>
          </p:txBody>
        </p:sp>
        <p:sp>
          <p:nvSpPr>
            <p:cNvPr id="45083" name="Text Box 32"/>
            <p:cNvSpPr txBox="1">
              <a:spLocks noChangeArrowheads="1"/>
            </p:cNvSpPr>
            <p:nvPr/>
          </p:nvSpPr>
          <p:spPr bwMode="auto">
            <a:xfrm>
              <a:off x="1428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aphid</a:t>
              </a:r>
            </a:p>
          </p:txBody>
        </p:sp>
        <p:sp>
          <p:nvSpPr>
            <p:cNvPr id="45084" name="Text Box 33"/>
            <p:cNvSpPr txBox="1">
              <a:spLocks noChangeArrowheads="1"/>
            </p:cNvSpPr>
            <p:nvPr/>
          </p:nvSpPr>
          <p:spPr bwMode="auto">
            <a:xfrm>
              <a:off x="2290" y="482"/>
              <a:ext cx="9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ladybird</a:t>
              </a:r>
            </a:p>
          </p:txBody>
        </p:sp>
        <p:sp>
          <p:nvSpPr>
            <p:cNvPr id="45085" name="Text Box 34"/>
            <p:cNvSpPr txBox="1">
              <a:spLocks noChangeArrowheads="1"/>
            </p:cNvSpPr>
            <p:nvPr/>
          </p:nvSpPr>
          <p:spPr bwMode="auto">
            <a:xfrm>
              <a:off x="3560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bluetit</a:t>
              </a:r>
            </a:p>
          </p:txBody>
        </p:sp>
        <p:sp>
          <p:nvSpPr>
            <p:cNvPr id="45086" name="Text Box 35"/>
            <p:cNvSpPr txBox="1">
              <a:spLocks noChangeArrowheads="1"/>
            </p:cNvSpPr>
            <p:nvPr/>
          </p:nvSpPr>
          <p:spPr bwMode="auto">
            <a:xfrm>
              <a:off x="4649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hawk</a:t>
              </a:r>
            </a:p>
          </p:txBody>
        </p:sp>
      </p:grp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676400"/>
            <a:ext cx="7696200" cy="7620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In this food chain the lady bird is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producer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a predator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prey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4800" smtClean="0">
                <a:solidFill>
                  <a:schemeClr val="bg1"/>
                </a:solidFill>
                <a:latin typeface="Arial" pitchFamily="34" charset="0"/>
              </a:rPr>
              <a:t>both predator and prey</a:t>
            </a:r>
            <a:endParaRPr lang="en-US" sz="48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99" name="Group 29"/>
          <p:cNvGrpSpPr>
            <a:grpSpLocks/>
          </p:cNvGrpSpPr>
          <p:nvPr/>
        </p:nvGrpSpPr>
        <p:grpSpPr bwMode="auto">
          <a:xfrm>
            <a:off x="971550" y="739775"/>
            <a:ext cx="7561263" cy="482600"/>
            <a:chOff x="612" y="466"/>
            <a:chExt cx="4763" cy="304"/>
          </a:xfrm>
        </p:grpSpPr>
        <p:sp>
          <p:nvSpPr>
            <p:cNvPr id="46100" name="Line 30"/>
            <p:cNvSpPr>
              <a:spLocks noChangeShapeType="1"/>
            </p:cNvSpPr>
            <p:nvPr/>
          </p:nvSpPr>
          <p:spPr bwMode="auto">
            <a:xfrm flipV="1">
              <a:off x="1093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1" name="Line 31"/>
            <p:cNvSpPr>
              <a:spLocks noChangeShapeType="1"/>
            </p:cNvSpPr>
            <p:nvPr/>
          </p:nvSpPr>
          <p:spPr bwMode="auto">
            <a:xfrm flipV="1">
              <a:off x="1973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32"/>
            <p:cNvSpPr>
              <a:spLocks noChangeShapeType="1"/>
            </p:cNvSpPr>
            <p:nvPr/>
          </p:nvSpPr>
          <p:spPr bwMode="auto">
            <a:xfrm flipV="1">
              <a:off x="3198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33"/>
            <p:cNvSpPr>
              <a:spLocks noChangeShapeType="1"/>
            </p:cNvSpPr>
            <p:nvPr/>
          </p:nvSpPr>
          <p:spPr bwMode="auto">
            <a:xfrm flipV="1">
              <a:off x="4286" y="624"/>
              <a:ext cx="336" cy="0"/>
            </a:xfrm>
            <a:prstGeom prst="line">
              <a:avLst/>
            </a:prstGeom>
            <a:noFill/>
            <a:ln w="63500">
              <a:solidFill>
                <a:srgbClr val="FF3300"/>
              </a:solidFill>
              <a:round/>
              <a:headEnd type="none" w="sm" len="sm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Text Box 34"/>
            <p:cNvSpPr txBox="1">
              <a:spLocks noChangeArrowheads="1"/>
            </p:cNvSpPr>
            <p:nvPr/>
          </p:nvSpPr>
          <p:spPr bwMode="auto">
            <a:xfrm>
              <a:off x="612" y="466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rose</a:t>
              </a:r>
            </a:p>
          </p:txBody>
        </p:sp>
        <p:sp>
          <p:nvSpPr>
            <p:cNvPr id="46105" name="Text Box 35"/>
            <p:cNvSpPr txBox="1">
              <a:spLocks noChangeArrowheads="1"/>
            </p:cNvSpPr>
            <p:nvPr/>
          </p:nvSpPr>
          <p:spPr bwMode="auto">
            <a:xfrm>
              <a:off x="1428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aphid</a:t>
              </a:r>
            </a:p>
          </p:txBody>
        </p:sp>
        <p:sp>
          <p:nvSpPr>
            <p:cNvPr id="46106" name="Text Box 36"/>
            <p:cNvSpPr txBox="1">
              <a:spLocks noChangeArrowheads="1"/>
            </p:cNvSpPr>
            <p:nvPr/>
          </p:nvSpPr>
          <p:spPr bwMode="auto">
            <a:xfrm>
              <a:off x="2290" y="482"/>
              <a:ext cx="9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ladybird</a:t>
              </a:r>
            </a:p>
          </p:txBody>
        </p:sp>
        <p:sp>
          <p:nvSpPr>
            <p:cNvPr id="46107" name="Text Box 37"/>
            <p:cNvSpPr txBox="1">
              <a:spLocks noChangeArrowheads="1"/>
            </p:cNvSpPr>
            <p:nvPr/>
          </p:nvSpPr>
          <p:spPr bwMode="auto">
            <a:xfrm>
              <a:off x="3560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bluetit</a:t>
              </a:r>
            </a:p>
          </p:txBody>
        </p:sp>
        <p:sp>
          <p:nvSpPr>
            <p:cNvPr id="46108" name="Text Box 38"/>
            <p:cNvSpPr txBox="1">
              <a:spLocks noChangeArrowheads="1"/>
            </p:cNvSpPr>
            <p:nvPr/>
          </p:nvSpPr>
          <p:spPr bwMode="auto">
            <a:xfrm>
              <a:off x="4649" y="482"/>
              <a:ext cx="7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chemeClr val="bg1"/>
                  </a:solidFill>
                  <a:latin typeface="Comic Sans MS" pitchFamily="66" charset="0"/>
                </a:rPr>
                <a:t>hawk</a:t>
              </a:r>
            </a:p>
          </p:txBody>
        </p:sp>
      </p:grp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will speed up decay of food?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dry the food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the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pour vinegar on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vacuum pack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will speed up decay of food?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dry the food 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warm the food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pour vinegar on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vacuum pack it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is the name of the microbe used in making bread?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probiotic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yoghurt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yeast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preservative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is the name of the microbe used in making bread?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probiotic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yoghurt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yeast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preservative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6106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Which gas (vital for animals) is produced by plants during photosynthesis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458200" cy="2057400"/>
          </a:xfrm>
          <a:noFill/>
        </p:spPr>
        <p:txBody>
          <a:bodyPr/>
          <a:lstStyle/>
          <a:p>
            <a:pPr eaLnBrk="1" hangingPunct="1"/>
            <a:r>
              <a:rPr lang="en-GB" sz="3600" smtClean="0">
                <a:solidFill>
                  <a:schemeClr val="bg1"/>
                </a:solidFill>
                <a:latin typeface="Arial" pitchFamily="34" charset="0"/>
              </a:rPr>
              <a:t>Which gas (vital for animals) is produced by plants during photosynthesis</a:t>
            </a:r>
            <a:endParaRPr lang="en-US" sz="36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oxygen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carbon dioxide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hydrogen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do we call a yellow straggly plant grown in the dark?</a:t>
            </a:r>
            <a:endParaRPr lang="en-US" sz="4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chlorinated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etiolated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adapted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smtClean="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4000" smtClean="0">
                <a:solidFill>
                  <a:schemeClr val="bg1"/>
                </a:solidFill>
                <a:latin typeface="Arial" pitchFamily="34" charset="0"/>
              </a:rPr>
              <a:t>What do we call a yellow straggly plant grown in the dark?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chlorinated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germinated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etiolated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adapted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type of fertiliser?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chlorophyll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tap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photosynthesis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</p:spPr>
        <p:txBody>
          <a:bodyPr/>
          <a:lstStyle/>
          <a:p>
            <a:pPr eaLnBrk="1" hangingPunct="1"/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Which of these is a type of fertiliser?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nitrate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chlorophyll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tap water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4800" b="1" baseline="10000" smtClean="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 smtClean="0">
                <a:latin typeface="Arial" pitchFamily="34" charset="0"/>
              </a:rPr>
              <a:t> </a:t>
            </a:r>
            <a:r>
              <a:rPr lang="en-GB" sz="5400" smtClean="0">
                <a:solidFill>
                  <a:schemeClr val="bg1"/>
                </a:solidFill>
                <a:latin typeface="Arial" pitchFamily="34" charset="0"/>
              </a:rPr>
              <a:t>photosynthesis</a:t>
            </a:r>
            <a:endParaRPr lang="en-US" sz="54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 smtClean="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678</Words>
  <Application>Microsoft Office PowerPoint</Application>
  <PresentationFormat>On-screen Show (4:3)</PresentationFormat>
  <Paragraphs>192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Times New Roman</vt:lpstr>
      <vt:lpstr>Arial</vt:lpstr>
      <vt:lpstr>Calibri</vt:lpstr>
      <vt:lpstr>Ravie</vt:lpstr>
      <vt:lpstr>Old English Text MT</vt:lpstr>
      <vt:lpstr>Lucida Console</vt:lpstr>
      <vt:lpstr>Comic Sans MS</vt:lpstr>
      <vt:lpstr>Default Design</vt:lpstr>
      <vt:lpstr>Who Wants To Be A Millionaire?  </vt:lpstr>
      <vt:lpstr>Question 1</vt:lpstr>
      <vt:lpstr>Which of these is not needed for germination?</vt:lpstr>
      <vt:lpstr>Which of these is not needed for germination?</vt:lpstr>
      <vt:lpstr>£100</vt:lpstr>
      <vt:lpstr>Question 2</vt:lpstr>
      <vt:lpstr>Which of these is a type of fertiliser?</vt:lpstr>
      <vt:lpstr>Which of these is a type of fertiliser?</vt:lpstr>
      <vt:lpstr>£200</vt:lpstr>
      <vt:lpstr>Question 3</vt:lpstr>
      <vt:lpstr>Which part of a carrot do we normally eat as food?</vt:lpstr>
      <vt:lpstr>Which part of a carrot do we normally eat as food?</vt:lpstr>
      <vt:lpstr>£300</vt:lpstr>
      <vt:lpstr>Question 4</vt:lpstr>
      <vt:lpstr>When insects fly from flower to flower this helps with</vt:lpstr>
      <vt:lpstr>When insects fly from flower to flower this helps with</vt:lpstr>
      <vt:lpstr>£500</vt:lpstr>
      <vt:lpstr>Question 5</vt:lpstr>
      <vt:lpstr>Which of these is wind pollinated?</vt:lpstr>
      <vt:lpstr>Which of these is wind pollinated?</vt:lpstr>
      <vt:lpstr>£1,000</vt:lpstr>
      <vt:lpstr>Question 6</vt:lpstr>
      <vt:lpstr>Which of these has its seeds dispersed by wind?</vt:lpstr>
      <vt:lpstr>Which of these has its seeds dispersed by wind?</vt:lpstr>
      <vt:lpstr>£2,000</vt:lpstr>
      <vt:lpstr>Question 7</vt:lpstr>
      <vt:lpstr>What is the name of the male part of a flower?</vt:lpstr>
      <vt:lpstr>What is the name of the male part of a flower?</vt:lpstr>
      <vt:lpstr>£4,000</vt:lpstr>
      <vt:lpstr>Question 8</vt:lpstr>
      <vt:lpstr>Which of these describes a wind pollinated flower? </vt:lpstr>
      <vt:lpstr>Which of these describes a wind pollinated flower?</vt:lpstr>
      <vt:lpstr>£8,000</vt:lpstr>
      <vt:lpstr>Question 9</vt:lpstr>
      <vt:lpstr>What is the process called when pollen and ovule join to make a seed?</vt:lpstr>
      <vt:lpstr>What is the process called when pollen and ovule join to make a seed?</vt:lpstr>
      <vt:lpstr>£16,000</vt:lpstr>
      <vt:lpstr>Question 10</vt:lpstr>
      <vt:lpstr>All animals in a food chain are</vt:lpstr>
      <vt:lpstr>All animals in a food chain are</vt:lpstr>
      <vt:lpstr>£32,000</vt:lpstr>
      <vt:lpstr>Question 11</vt:lpstr>
      <vt:lpstr>In this food chain the lady bird is </vt:lpstr>
      <vt:lpstr>In this food chain the lady bird is</vt:lpstr>
      <vt:lpstr>£64,000</vt:lpstr>
      <vt:lpstr>Question 12</vt:lpstr>
      <vt:lpstr>Which of these will speed up decay of food?</vt:lpstr>
      <vt:lpstr>Which of these will speed up decay of food?</vt:lpstr>
      <vt:lpstr>£125,000</vt:lpstr>
      <vt:lpstr>Question 13</vt:lpstr>
      <vt:lpstr>What is the name of the microbe used in making bread?</vt:lpstr>
      <vt:lpstr>What is the name of the microbe used in making bread?</vt:lpstr>
      <vt:lpstr>£250,000</vt:lpstr>
      <vt:lpstr>Question 14</vt:lpstr>
      <vt:lpstr>Which gas (vital for animals) is produced by plants during photosynthesis</vt:lpstr>
      <vt:lpstr>Which gas (vital for animals) is produced by plants during photosynthesis</vt:lpstr>
      <vt:lpstr>£500,000</vt:lpstr>
      <vt:lpstr>Question 15</vt:lpstr>
      <vt:lpstr>What do we call a yellow straggly plant grown in the dark?</vt:lpstr>
      <vt:lpstr>What do we call a yellow straggly plant grown in the dark?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Teacher E-Solutions</cp:lastModifiedBy>
  <cp:revision>13</cp:revision>
  <dcterms:created xsi:type="dcterms:W3CDTF">2003-05-20T13:35:24Z</dcterms:created>
  <dcterms:modified xsi:type="dcterms:W3CDTF">2019-01-18T17:17:27Z</dcterms:modified>
</cp:coreProperties>
</file>