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82" r:id="rId10"/>
    <p:sldId id="283" r:id="rId11"/>
    <p:sldId id="284" r:id="rId12"/>
    <p:sldId id="285" r:id="rId13"/>
    <p:sldId id="272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73" r:id="rId23"/>
    <p:sldId id="294" r:id="rId24"/>
    <p:sldId id="295" r:id="rId25"/>
    <p:sldId id="274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FF"/>
    <a:srgbClr val="FFCC00"/>
    <a:srgbClr val="FFFF99"/>
    <a:srgbClr val="CC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583BE-F9E5-49F9-A7CF-2B4811AECD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5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5648F-CD32-49D4-A182-AFAFC1A9D5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EDB1-0A90-40F0-81F8-30E45545E0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3E207-9A93-4D7E-942B-4F91F79928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D647B-2900-4E60-8E1C-FFFDD77149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7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15B65-5D1C-40DA-8912-3923AC9CF0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1751C-DBCE-4642-B8A5-9972845B61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8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447E3-52F2-4911-9B7E-32FB92C7FC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8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DD81-BF5D-4DAF-B658-E636966C47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63430-48C9-4965-AEA9-AB83BBA57B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1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9C142-56E1-404C-A52D-C30D4BB545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3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82FF9C-3D68-419A-830D-12B518D6E8F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827088" y="401638"/>
            <a:ext cx="741680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CC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Interdependence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916238" y="2636838"/>
            <a:ext cx="30956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and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755650" y="4365625"/>
            <a:ext cx="792003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Adaptation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1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2000"/>
              <a:t>Large Paws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Produce an oil that stops his feet freezing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on the snow.</a:t>
            </a:r>
          </a:p>
          <a:p>
            <a:pPr algn="ctr"/>
            <a:endParaRPr lang="en-GB" sz="200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17481191">
            <a:off x="-223043" y="3204369"/>
            <a:ext cx="4103687" cy="2778125"/>
          </a:xfrm>
          <a:prstGeom prst="rightArrow">
            <a:avLst>
              <a:gd name="adj1" fmla="val 50000"/>
              <a:gd name="adj2" fmla="val 36929"/>
            </a:avLst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2000"/>
              <a:t>Large Paws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Produce an oil that stops his feet freezing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on the snow.</a:t>
            </a:r>
          </a:p>
          <a:p>
            <a:pPr algn="ctr"/>
            <a:endParaRPr lang="en-GB" sz="2000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17481191">
            <a:off x="-223043" y="3204369"/>
            <a:ext cx="4103687" cy="2778125"/>
          </a:xfrm>
          <a:prstGeom prst="rightArrow">
            <a:avLst>
              <a:gd name="adj1" fmla="val 50000"/>
              <a:gd name="adj2" fmla="val 36929"/>
            </a:avLst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1355311">
            <a:off x="1112838" y="3594100"/>
            <a:ext cx="1360487" cy="223202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Little eyes</a:t>
            </a:r>
          </a:p>
          <a:p>
            <a:pPr algn="ctr"/>
            <a:endParaRPr lang="en-GB"/>
          </a:p>
          <a:p>
            <a:pPr algn="ctr"/>
            <a:endParaRPr lang="en-GB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9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2000"/>
              <a:t>Large Paws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Produce an oil that stops his feet freezing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on the snow.</a:t>
            </a:r>
          </a:p>
          <a:p>
            <a:pPr algn="ctr"/>
            <a:endParaRPr lang="en-GB" sz="2000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17481191">
            <a:off x="-223043" y="3204369"/>
            <a:ext cx="4103687" cy="2778125"/>
          </a:xfrm>
          <a:prstGeom prst="rightArrow">
            <a:avLst>
              <a:gd name="adj1" fmla="val 50000"/>
              <a:gd name="adj2" fmla="val 36929"/>
            </a:avLst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 rot="1355311">
            <a:off x="1112838" y="3594100"/>
            <a:ext cx="1360487" cy="223202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Little eyes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Keeps cold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and icy snow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blizzards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out of their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eyes.</a:t>
            </a:r>
          </a:p>
          <a:p>
            <a:pPr algn="ctr"/>
            <a:endParaRPr lang="en-GB"/>
          </a:p>
          <a:p>
            <a:pPr algn="ctr"/>
            <a:endParaRPr lang="en-GB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18439" name="Picture 7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2774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3798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4822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-757592">
            <a:off x="5651500" y="981075"/>
            <a:ext cx="2952750" cy="2590800"/>
          </a:xfrm>
          <a:prstGeom prst="leftArrow">
            <a:avLst>
              <a:gd name="adj1" fmla="val 50000"/>
              <a:gd name="adj2" fmla="val 28493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5846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 rot="-757592">
            <a:off x="5651500" y="765175"/>
            <a:ext cx="2952750" cy="2955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 can store a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supply of water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so it doesn’t have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to stop to drink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6870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 rot="-757592">
            <a:off x="5651500" y="765175"/>
            <a:ext cx="2952750" cy="2955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 can store a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supply of water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so it doesn’t have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to stop to drink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323850" y="1125538"/>
            <a:ext cx="3167063" cy="2520950"/>
          </a:xfrm>
          <a:prstGeom prst="rightArrow">
            <a:avLst>
              <a:gd name="adj1" fmla="val 50000"/>
              <a:gd name="adj2" fmla="val 31407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eyelashes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7894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-757592">
            <a:off x="5651500" y="765175"/>
            <a:ext cx="2952750" cy="2955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 can store a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supply of water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so it doesn’t have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to stop to drink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323850" y="1125538"/>
            <a:ext cx="3167063" cy="2520950"/>
          </a:xfrm>
          <a:prstGeom prst="rightArrow">
            <a:avLst>
              <a:gd name="adj1" fmla="val 50000"/>
              <a:gd name="adj2" fmla="val 31407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eyelashes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Keeps sand from storms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and glaring sun from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camels eyes.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7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8918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 rot="-757592">
            <a:off x="5651500" y="765175"/>
            <a:ext cx="2952750" cy="2955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 can store a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supply of water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so it doesn’t have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to stop to drink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323850" y="1125538"/>
            <a:ext cx="3167063" cy="2520950"/>
          </a:xfrm>
          <a:prstGeom prst="rightArrow">
            <a:avLst>
              <a:gd name="adj1" fmla="val 50000"/>
              <a:gd name="adj2" fmla="val 31407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eyelashes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Keeps sand from storms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and glaring sun from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camels eyes.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 rot="-1296416">
            <a:off x="395288" y="3789363"/>
            <a:ext cx="3743325" cy="2357437"/>
          </a:xfrm>
          <a:prstGeom prst="rightArrowCallout">
            <a:avLst>
              <a:gd name="adj1" fmla="val 25000"/>
              <a:gd name="adj2" fmla="val 25000"/>
              <a:gd name="adj3" fmla="val 26465"/>
              <a:gd name="adj4" fmla="val 66667"/>
            </a:avLst>
          </a:prstGeom>
          <a:solidFill>
            <a:srgbClr val="FF5050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Legs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48244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Camels</a:t>
            </a:r>
          </a:p>
        </p:txBody>
      </p:sp>
      <p:pic>
        <p:nvPicPr>
          <p:cNvPr id="39942" name="Picture 6" descr="an016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93863"/>
            <a:ext cx="482600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492500" y="4941888"/>
            <a:ext cx="3887788" cy="1582737"/>
          </a:xfrm>
          <a:prstGeom prst="upArrowCallout">
            <a:avLst>
              <a:gd name="adj1" fmla="val 61409"/>
              <a:gd name="adj2" fmla="val 61409"/>
              <a:gd name="adj3" fmla="val 16667"/>
              <a:gd name="adj4" fmla="val 66667"/>
            </a:avLst>
          </a:prstGeom>
          <a:solidFill>
            <a:srgbClr val="99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Big, flat feet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Enable camels to walk on the sand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without sinking into it.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-757592">
            <a:off x="5651500" y="765175"/>
            <a:ext cx="2952750" cy="2955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 rot="-704555">
            <a:off x="6084888" y="1700213"/>
            <a:ext cx="2159000" cy="115252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Humps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 can store a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supply of water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so it doesn’t have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to stop to drink</a:t>
            </a: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323850" y="1125538"/>
            <a:ext cx="3167063" cy="2520950"/>
          </a:xfrm>
          <a:prstGeom prst="rightArrow">
            <a:avLst>
              <a:gd name="adj1" fmla="val 50000"/>
              <a:gd name="adj2" fmla="val 31407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eyelashes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Keeps sand from storms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and glaring sun from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camels eyes.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-1296416">
            <a:off x="395288" y="3789363"/>
            <a:ext cx="3743325" cy="2357437"/>
          </a:xfrm>
          <a:prstGeom prst="rightArrowCallout">
            <a:avLst>
              <a:gd name="adj1" fmla="val 25000"/>
              <a:gd name="adj2" fmla="val 25000"/>
              <a:gd name="adj3" fmla="val 26465"/>
              <a:gd name="adj4" fmla="val 66667"/>
            </a:avLst>
          </a:prstGeom>
          <a:solidFill>
            <a:srgbClr val="FF5050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Long Legs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Help to move across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the dessert quicker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and keeps the sand 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off the camels</a:t>
            </a:r>
          </a:p>
          <a:p>
            <a:pPr algn="ctr"/>
            <a:r>
              <a:rPr lang="en-GB" sz="2000">
                <a:solidFill>
                  <a:schemeClr val="accent2"/>
                </a:solidFill>
              </a:rPr>
              <a:t>stomach.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46405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Humans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971550" y="2133600"/>
            <a:ext cx="7345363" cy="3095625"/>
          </a:xfrm>
          <a:prstGeom prst="rect">
            <a:avLst/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/>
              <a:t>Humans adapt to suit their climate </a:t>
            </a:r>
          </a:p>
          <a:p>
            <a:pPr algn="ctr"/>
            <a:r>
              <a:rPr lang="en-GB" sz="3200"/>
              <a:t>and surroundings.</a:t>
            </a:r>
          </a:p>
        </p:txBody>
      </p:sp>
      <p:pic>
        <p:nvPicPr>
          <p:cNvPr id="19463" name="Picture 7" descr="j0232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358900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j04107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4465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j04245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97425"/>
            <a:ext cx="19335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j03871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17811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46405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Humans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71550" y="2133600"/>
            <a:ext cx="7345363" cy="3095625"/>
          </a:xfrm>
          <a:prstGeom prst="rect">
            <a:avLst/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/>
              <a:t>Humans adapt to suit their climate </a:t>
            </a:r>
          </a:p>
          <a:p>
            <a:pPr algn="ctr"/>
            <a:r>
              <a:rPr lang="en-GB" sz="3200"/>
              <a:t>and surroundings.</a:t>
            </a:r>
          </a:p>
          <a:p>
            <a:pPr algn="ctr"/>
            <a:r>
              <a:rPr lang="en-GB" sz="2400">
                <a:solidFill>
                  <a:srgbClr val="CC0000"/>
                </a:solidFill>
              </a:rPr>
              <a:t>In the summer we wear thin clothes, drink plenty of </a:t>
            </a:r>
          </a:p>
          <a:p>
            <a:pPr algn="ctr"/>
            <a:r>
              <a:rPr lang="en-GB" sz="2400">
                <a:solidFill>
                  <a:srgbClr val="CC0000"/>
                </a:solidFill>
              </a:rPr>
              <a:t>water, and keep our selves in the shade.</a:t>
            </a:r>
          </a:p>
        </p:txBody>
      </p:sp>
      <p:pic>
        <p:nvPicPr>
          <p:cNvPr id="41991" name="Picture 7" descr="j0232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358900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j04107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4465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3" name="Picture 9" descr="j04245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97425"/>
            <a:ext cx="19335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4" name="Picture 10" descr="j03871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17811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46405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Humans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71550" y="2133600"/>
            <a:ext cx="7345363" cy="3095625"/>
          </a:xfrm>
          <a:prstGeom prst="rect">
            <a:avLst/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/>
              <a:t>Humans adapt to suit their climate </a:t>
            </a:r>
          </a:p>
          <a:p>
            <a:pPr algn="ctr"/>
            <a:r>
              <a:rPr lang="en-GB" sz="3200"/>
              <a:t>and surroundings.</a:t>
            </a:r>
          </a:p>
          <a:p>
            <a:pPr algn="ctr"/>
            <a:r>
              <a:rPr lang="en-GB" sz="2400">
                <a:solidFill>
                  <a:srgbClr val="CC0000"/>
                </a:solidFill>
              </a:rPr>
              <a:t>In the summer we wear thin clothes, drink plenty of </a:t>
            </a:r>
          </a:p>
          <a:p>
            <a:pPr algn="ctr"/>
            <a:r>
              <a:rPr lang="en-GB" sz="2400">
                <a:solidFill>
                  <a:srgbClr val="CC0000"/>
                </a:solidFill>
              </a:rPr>
              <a:t>water, and keep our selves in the shade.</a:t>
            </a:r>
          </a:p>
          <a:p>
            <a:pPr algn="ctr"/>
            <a:r>
              <a:rPr lang="en-GB" sz="2400">
                <a:solidFill>
                  <a:schemeClr val="accent2"/>
                </a:solidFill>
              </a:rPr>
              <a:t>In the winter we have to wrap up warm, eat warm </a:t>
            </a:r>
          </a:p>
          <a:p>
            <a:pPr algn="ctr"/>
            <a:r>
              <a:rPr lang="en-GB" sz="2400">
                <a:solidFill>
                  <a:schemeClr val="accent2"/>
                </a:solidFill>
              </a:rPr>
              <a:t>food and drink hot drinks.</a:t>
            </a:r>
          </a:p>
        </p:txBody>
      </p:sp>
      <p:pic>
        <p:nvPicPr>
          <p:cNvPr id="43015" name="Picture 7" descr="j0232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358900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 descr="j04107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4465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7" name="Picture 9" descr="j04245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97425"/>
            <a:ext cx="19335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8" name="Picture 10" descr="j03871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17811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5688012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Adapting to our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056438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surroundings keeps us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468313" y="3716338"/>
            <a:ext cx="8496300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and other living things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843213" y="5084763"/>
            <a:ext cx="3384550" cy="14398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alive.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364163" y="1700213"/>
            <a:ext cx="3384550" cy="2881312"/>
          </a:xfrm>
          <a:prstGeom prst="leftArrow">
            <a:avLst>
              <a:gd name="adj1" fmla="val 50000"/>
              <a:gd name="adj2" fmla="val 29366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5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364163" y="1700213"/>
            <a:ext cx="3384550" cy="2881312"/>
          </a:xfrm>
          <a:prstGeom prst="leftArrow">
            <a:avLst>
              <a:gd name="adj1" fmla="val 50000"/>
              <a:gd name="adj2" fmla="val 29366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Thick warm, white fur coat</a:t>
            </a:r>
          </a:p>
          <a:p>
            <a:pPr algn="ctr"/>
            <a:endParaRPr lang="en-GB" sz="2000"/>
          </a:p>
          <a:p>
            <a:pPr algn="ctr"/>
            <a:endParaRPr lang="en-GB" sz="2000"/>
          </a:p>
          <a:p>
            <a:pPr algn="ctr"/>
            <a:endParaRPr lang="en-GB"/>
          </a:p>
          <a:p>
            <a:pPr algn="ctr"/>
            <a:endParaRPr lang="en-GB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69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Thick warm, white fur coat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him to camouflage in the snow.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3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7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/>
              <a:t>Large Paws</a:t>
            </a:r>
          </a:p>
          <a:p>
            <a:pPr algn="ctr"/>
            <a:endParaRPr lang="en-GB"/>
          </a:p>
          <a:p>
            <a:pPr algn="ctr"/>
            <a:endParaRPr lang="en-GB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2000"/>
              <a:t>Large Paws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Produce an oil that stops his feet freezing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on the snow.</a:t>
            </a:r>
          </a:p>
          <a:p>
            <a:pPr algn="ctr"/>
            <a:endParaRPr lang="en-GB" sz="20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1"/>
          </a:gra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7" name="Picture 5" descr="j0406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6213" cy="33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6165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Polar Bears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643438" y="1700213"/>
            <a:ext cx="4500562" cy="2881312"/>
          </a:xfrm>
          <a:prstGeom prst="leftArrow">
            <a:avLst>
              <a:gd name="adj1" fmla="val 50000"/>
              <a:gd name="adj2" fmla="val 39050"/>
            </a:avLst>
          </a:prstGeom>
          <a:solidFill>
            <a:srgbClr val="99FF66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Thick warm, white fur coat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Keeps the bear warm in below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freezing temperatures and allows </a:t>
            </a:r>
          </a:p>
          <a:p>
            <a:pPr algn="ctr"/>
            <a:r>
              <a:rPr lang="en-GB">
                <a:solidFill>
                  <a:srgbClr val="CC0000"/>
                </a:solidFill>
              </a:rPr>
              <a:t>him to camouflage in the snow.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 rot="16200000">
            <a:off x="3875088" y="3424238"/>
            <a:ext cx="2043112" cy="4824412"/>
          </a:xfrm>
          <a:prstGeom prst="rightArrowCallout">
            <a:avLst>
              <a:gd name="adj1" fmla="val 59033"/>
              <a:gd name="adj2" fmla="val 59033"/>
              <a:gd name="adj3" fmla="val 16667"/>
              <a:gd name="adj4" fmla="val 66667"/>
            </a:avLst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2000"/>
              <a:t>Large Paws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Produce an oil that stops his feet freezing </a:t>
            </a:r>
          </a:p>
          <a:p>
            <a:pPr algn="ctr"/>
            <a:r>
              <a:rPr lang="en-GB" sz="2000">
                <a:solidFill>
                  <a:srgbClr val="CC0000"/>
                </a:solidFill>
              </a:rPr>
              <a:t>on the snow.</a:t>
            </a:r>
          </a:p>
          <a:p>
            <a:pPr algn="ctr"/>
            <a:endParaRPr lang="en-GB" sz="200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381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381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671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Buxton</dc:creator>
  <cp:lastModifiedBy>Teacher E-Solutions</cp:lastModifiedBy>
  <cp:revision>13</cp:revision>
  <dcterms:created xsi:type="dcterms:W3CDTF">2006-09-17T16:03:50Z</dcterms:created>
  <dcterms:modified xsi:type="dcterms:W3CDTF">2019-01-18T17:17:22Z</dcterms:modified>
</cp:coreProperties>
</file>