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2" r:id="rId3"/>
    <p:sldId id="257" r:id="rId4"/>
    <p:sldId id="260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FE50A24-A224-4B94-AA68-1F92C6BD42A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70DEF-CC08-4A52-940E-9A939433089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92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E58BA-6AE9-45C1-98A9-6572BEDCD3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3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B09AF17-07F5-4AAB-9084-FE5FD82203E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079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F78E4E-607C-415D-9418-7E053CD1948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30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21E03-9BC1-400D-A2DF-08AED30188D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670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AB04A-7593-44A5-A5DF-11E4BEB99BB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95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2A796-D53B-42C2-AF4D-0EEA74AB418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63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A1537-95BA-4107-8F4B-4ED83A3CF49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942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F7A5B-79CB-4456-B836-392F0575889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344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98010-BA37-4776-AEA1-7902D92CA55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869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CC4B9-2858-425C-9224-E11519F6F9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06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215BA-4D72-468E-A91E-443B9240102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17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fld id="{B897F42C-E9C4-4497-A355-870899E0D4B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/>
              <a:t>Magnets</a:t>
            </a:r>
            <a:endParaRPr lang="en-GB" sz="80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400"/>
              <a:t>What do we already know?</a:t>
            </a:r>
            <a:endParaRPr lang="en-GB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What are we going to learn today?</a:t>
            </a:r>
            <a:endParaRPr lang="en-GB" sz="40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the characteristics of magnets are</a:t>
            </a:r>
          </a:p>
          <a:p>
            <a:r>
              <a:rPr lang="en-US"/>
              <a:t>That magnets can repel and attract each other</a:t>
            </a:r>
          </a:p>
          <a:p>
            <a:r>
              <a:rPr lang="en-US"/>
              <a:t>How magnets behave</a:t>
            </a:r>
          </a:p>
          <a:p>
            <a:r>
              <a:rPr lang="en-US"/>
              <a:t>What happens when you put two magnets together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What are the characteristics of magnets?</a:t>
            </a:r>
            <a:endParaRPr lang="en-GB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989138"/>
            <a:ext cx="7632700" cy="4114800"/>
          </a:xfrm>
        </p:spPr>
        <p:txBody>
          <a:bodyPr/>
          <a:lstStyle/>
          <a:p>
            <a:r>
              <a:rPr lang="en-US"/>
              <a:t>They can attract some materials</a:t>
            </a:r>
          </a:p>
          <a:p>
            <a:r>
              <a:rPr lang="en-US"/>
              <a:t>They can also repel other magnets</a:t>
            </a:r>
          </a:p>
          <a:p>
            <a:r>
              <a:rPr lang="en-US"/>
              <a:t>They are usually made of iron</a:t>
            </a:r>
          </a:p>
          <a:p>
            <a:r>
              <a:rPr lang="en-US"/>
              <a:t>They have two ends called magnetic poles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GB" sz="2800"/>
          </a:p>
        </p:txBody>
      </p:sp>
      <p:pic>
        <p:nvPicPr>
          <p:cNvPr id="8196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4652963"/>
            <a:ext cx="5689600" cy="1654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What do all these new words actually mean?</a:t>
            </a:r>
            <a:endParaRPr lang="en-GB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Magnet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GB" sz="2800"/>
              <a:t>A stone or a piece of metal that attracts some other metal.</a:t>
            </a:r>
          </a:p>
          <a:p>
            <a:pPr>
              <a:lnSpc>
                <a:spcPct val="80000"/>
              </a:lnSpc>
            </a:pPr>
            <a:r>
              <a:rPr lang="en-US" sz="2800"/>
              <a:t>Attract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To pull towards each other.</a:t>
            </a:r>
          </a:p>
          <a:p>
            <a:pPr>
              <a:lnSpc>
                <a:spcPct val="80000"/>
              </a:lnSpc>
            </a:pPr>
            <a:r>
              <a:rPr lang="en-US" sz="2800"/>
              <a:t>Repel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To push away from each other.</a:t>
            </a:r>
          </a:p>
          <a:p>
            <a:pPr>
              <a:lnSpc>
                <a:spcPct val="80000"/>
              </a:lnSpc>
            </a:pPr>
            <a:r>
              <a:rPr lang="en-US" sz="2800"/>
              <a:t>Poles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The ends of a magnet.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the poles do?</a:t>
            </a: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28775"/>
            <a:ext cx="6778625" cy="4467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When a magnet is held from a string:</a:t>
            </a:r>
          </a:p>
          <a:p>
            <a:r>
              <a:rPr lang="en-US" sz="2800"/>
              <a:t>The north pole points north</a:t>
            </a:r>
          </a:p>
          <a:p>
            <a:r>
              <a:rPr lang="en-US" sz="2800"/>
              <a:t>The south pole points… can you guess?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How do we know this?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We can measure it with a compass!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pPr>
              <a:buFont typeface="Wingdings" pitchFamily="2" charset="2"/>
              <a:buNone/>
            </a:pPr>
            <a:r>
              <a:rPr lang="en-US" sz="2800"/>
              <a:t>On school magnets, the </a:t>
            </a:r>
            <a:r>
              <a:rPr lang="en-US" sz="2800">
                <a:solidFill>
                  <a:srgbClr val="FF0000"/>
                </a:solidFill>
              </a:rPr>
              <a:t>RED</a:t>
            </a:r>
            <a:r>
              <a:rPr lang="en-US" sz="2800"/>
              <a:t> pole is the north pole and the </a:t>
            </a:r>
            <a:r>
              <a:rPr lang="en-US" sz="2800">
                <a:solidFill>
                  <a:srgbClr val="0000CC"/>
                </a:solidFill>
              </a:rPr>
              <a:t>BLUE</a:t>
            </a:r>
            <a:r>
              <a:rPr lang="en-US" sz="2800"/>
              <a:t> pole is the south.</a:t>
            </a:r>
          </a:p>
          <a:p>
            <a:pPr>
              <a:buFont typeface="Wingdings" pitchFamily="2" charset="2"/>
              <a:buNone/>
            </a:pPr>
            <a:endParaRPr lang="en-US" sz="2800"/>
          </a:p>
          <a:p>
            <a:endParaRPr lang="en-GB" sz="2400"/>
          </a:p>
        </p:txBody>
      </p:sp>
      <p:pic>
        <p:nvPicPr>
          <p:cNvPr id="9220" name="Picture 4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19925" y="3213100"/>
            <a:ext cx="1562100" cy="2019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5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But what happens if you put two magnets together?</a:t>
            </a:r>
            <a:endParaRPr lang="en-GB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Talk to your partner- what do you think?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So let’s try it. </a:t>
            </a:r>
          </a:p>
          <a:p>
            <a:pPr>
              <a:buFont typeface="Wingdings" pitchFamily="2" charset="2"/>
              <a:buNone/>
            </a:pPr>
            <a:r>
              <a:rPr lang="en-US"/>
              <a:t>First of all, </a:t>
            </a:r>
            <a:r>
              <a:rPr lang="en-US">
                <a:solidFill>
                  <a:srgbClr val="FF0000"/>
                </a:solidFill>
              </a:rPr>
              <a:t>north</a:t>
            </a:r>
            <a:r>
              <a:rPr lang="en-US"/>
              <a:t> to </a:t>
            </a:r>
            <a:r>
              <a:rPr lang="en-US">
                <a:solidFill>
                  <a:srgbClr val="0000CC"/>
                </a:solidFill>
              </a:rPr>
              <a:t>south</a:t>
            </a:r>
            <a:r>
              <a:rPr lang="en-US"/>
              <a:t>…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CC"/>
                </a:solidFill>
              </a:rPr>
              <a:t>south</a:t>
            </a:r>
            <a:r>
              <a:rPr lang="en-US"/>
              <a:t> to </a:t>
            </a:r>
            <a:r>
              <a:rPr lang="en-US">
                <a:solidFill>
                  <a:srgbClr val="FF0000"/>
                </a:solidFill>
              </a:rPr>
              <a:t>north</a:t>
            </a:r>
            <a:r>
              <a:rPr lang="en-US"/>
              <a:t>…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FF0000"/>
                </a:solidFill>
              </a:rPr>
              <a:t>north</a:t>
            </a:r>
            <a:r>
              <a:rPr lang="en-US"/>
              <a:t> to </a:t>
            </a:r>
            <a:r>
              <a:rPr lang="en-US">
                <a:solidFill>
                  <a:srgbClr val="FF0000"/>
                </a:solidFill>
              </a:rPr>
              <a:t>north</a:t>
            </a:r>
            <a:r>
              <a:rPr lang="en-US"/>
              <a:t>…</a:t>
            </a:r>
          </a:p>
          <a:p>
            <a:pPr>
              <a:buFont typeface="Wingdings" pitchFamily="2" charset="2"/>
              <a:buNone/>
            </a:pPr>
            <a:r>
              <a:rPr lang="en-US">
                <a:solidFill>
                  <a:srgbClr val="0000CC"/>
                </a:solidFill>
              </a:rPr>
              <a:t>south</a:t>
            </a:r>
            <a:r>
              <a:rPr lang="en-US"/>
              <a:t> to </a:t>
            </a:r>
            <a:r>
              <a:rPr lang="en-US">
                <a:solidFill>
                  <a:srgbClr val="0000CC"/>
                </a:solidFill>
              </a:rPr>
              <a:t>south</a:t>
            </a:r>
            <a:r>
              <a:rPr lang="en-US"/>
              <a:t>…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did we find out?</a:t>
            </a: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075613" cy="4114800"/>
          </a:xfrm>
        </p:spPr>
        <p:txBody>
          <a:bodyPr/>
          <a:lstStyle/>
          <a:p>
            <a:r>
              <a:rPr lang="en-US" sz="2800"/>
              <a:t>So now we know that “like” poles repel each other…</a:t>
            </a:r>
          </a:p>
          <a:p>
            <a:r>
              <a:rPr lang="en-US" sz="2800"/>
              <a:t>and that “opposite” poles attract each other.</a:t>
            </a:r>
          </a:p>
          <a:p>
            <a:endParaRPr lang="en-US" sz="2800"/>
          </a:p>
          <a:p>
            <a:endParaRPr lang="en-GB" sz="2800"/>
          </a:p>
        </p:txBody>
      </p:sp>
      <p:pic>
        <p:nvPicPr>
          <p:cNvPr id="14340" name="Picture 4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3965575"/>
            <a:ext cx="3721100" cy="1022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4342" name="Picture 6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4406900"/>
            <a:ext cx="3744912" cy="10874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971550" y="5876925"/>
            <a:ext cx="7272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539750" y="5589588"/>
            <a:ext cx="792003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They do this because there is a </a:t>
            </a:r>
            <a:r>
              <a:rPr lang="en-US" sz="2800">
                <a:solidFill>
                  <a:srgbClr val="0000CC"/>
                </a:solidFill>
              </a:rPr>
              <a:t>FORCE</a:t>
            </a:r>
            <a:r>
              <a:rPr lang="en-US" sz="2800"/>
              <a:t> between them.</a:t>
            </a:r>
            <a:endParaRPr lang="en-GB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45" grpId="0" build="allAtOnce"/>
    </p:bldLst>
  </p:timing>
</p:sld>
</file>

<file path=ppt/theme/theme1.xml><?xml version="1.0" encoding="utf-8"?>
<a:theme xmlns:a="http://schemas.openxmlformats.org/drawingml/2006/main" name="Textured">
  <a:themeElements>
    <a:clrScheme name="Textured 1">
      <a:dk1>
        <a:srgbClr val="660000"/>
      </a:dk1>
      <a:lt1>
        <a:srgbClr val="FFFFFF"/>
      </a:lt1>
      <a:dk2>
        <a:srgbClr val="800000"/>
      </a:dk2>
      <a:lt2>
        <a:srgbClr val="FFFFCC"/>
      </a:lt2>
      <a:accent1>
        <a:srgbClr val="BE7960"/>
      </a:accent1>
      <a:accent2>
        <a:srgbClr val="CC6600"/>
      </a:accent2>
      <a:accent3>
        <a:srgbClr val="C0AAAA"/>
      </a:accent3>
      <a:accent4>
        <a:srgbClr val="DADADA"/>
      </a:accent4>
      <a:accent5>
        <a:srgbClr val="DBBEB6"/>
      </a:accent5>
      <a:accent6>
        <a:srgbClr val="B95C00"/>
      </a:accent6>
      <a:hlink>
        <a:srgbClr val="FFCC66"/>
      </a:hlink>
      <a:folHlink>
        <a:srgbClr val="CC33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1371</TotalTime>
  <Words>262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Textured</vt:lpstr>
      <vt:lpstr>Magnets</vt:lpstr>
      <vt:lpstr>What are we going to learn today?</vt:lpstr>
      <vt:lpstr>What are the characteristics of magnets?</vt:lpstr>
      <vt:lpstr>What do all these new words actually mean?</vt:lpstr>
      <vt:lpstr>What do the poles do?</vt:lpstr>
      <vt:lpstr>But what happens if you put two magnets together?</vt:lpstr>
      <vt:lpstr>What did we find out?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Magnets</dc:title>
  <dc:creator>Sarah</dc:creator>
  <cp:lastModifiedBy>Teacher E-Solutions</cp:lastModifiedBy>
  <cp:revision>11</cp:revision>
  <dcterms:created xsi:type="dcterms:W3CDTF">2006-11-03T17:44:04Z</dcterms:created>
  <dcterms:modified xsi:type="dcterms:W3CDTF">2019-01-18T17:17:24Z</dcterms:modified>
</cp:coreProperties>
</file>