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6" r:id="rId2"/>
    <p:sldId id="262" r:id="rId3"/>
    <p:sldId id="257" r:id="rId4"/>
    <p:sldId id="260" r:id="rId5"/>
    <p:sldId id="258" r:id="rId6"/>
    <p:sldId id="259" r:id="rId7"/>
    <p:sldId id="261" r:id="rId8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arah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CC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76400"/>
            <a:ext cx="7772400" cy="1828800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n-GB" noProof="0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GB" noProof="0" smtClean="0"/>
              <a:t>Click to edit Master subtitle style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5FE50A24-A224-4B94-AA68-1F92C6BD42AE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870DEF-CC08-4A52-940E-9A939433089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8921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81000"/>
            <a:ext cx="2057400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0198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6E58BA-6AE9-45C1-98A9-6572BEDCD3E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235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B09AF17-07F5-4AAB-9084-FE5FD82203E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0795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DF78E4E-607C-415D-9418-7E053CD1948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33047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DC21E03-9BC1-400D-A2DF-08AED30188D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5670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6AB04A-7593-44A5-A5DF-11E4BEB99BB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0956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922A796-D53B-42C2-AF4D-0EEA74AB4187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96312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3A1537-95BA-4107-8F4B-4ED83A3CF49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99421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1F7A5B-79CB-4456-B836-392F0575889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1344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B98010-BA37-4776-AEA1-7902D92CA554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48692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1CC4B9-2858-425C-9224-E11519F6F90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2063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D5215BA-4D72-468E-A91E-443B9240102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175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>
            <a:duotone>
              <a:schemeClr val="bg1"/>
              <a:srgbClr val="FFFFFF"/>
            </a:duotone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810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endParaRPr lang="en-GB"/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>
                <a:effectLst>
                  <a:outerShdw blurRad="38100" dist="38100" dir="2700000" algn="tl">
                    <a:srgbClr val="000000"/>
                  </a:outerShdw>
                </a:effectLst>
                <a:latin typeface="Arial" pitchFamily="34" charset="0"/>
              </a:defRPr>
            </a:lvl1pPr>
          </a:lstStyle>
          <a:p>
            <a:fld id="{B897F42C-E9C4-4497-A355-870899E0D4B4}" type="slidenum">
              <a:rPr lang="en-GB"/>
              <a:pPr/>
              <a:t>‹#›</a:t>
            </a:fld>
            <a:endParaRPr lang="en-GB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8000"/>
              <a:t>Magnets</a:t>
            </a:r>
            <a:endParaRPr lang="en-GB" sz="800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4400"/>
              <a:t>What do we already know?</a:t>
            </a:r>
            <a:endParaRPr lang="en-GB" sz="44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are we going to learn today?</a:t>
            </a:r>
            <a:endParaRPr lang="en-GB" sz="4000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What the characteristics of magnets are</a:t>
            </a:r>
          </a:p>
          <a:p>
            <a:r>
              <a:rPr lang="en-US"/>
              <a:t>That magnets can repel and attract each other</a:t>
            </a:r>
          </a:p>
          <a:p>
            <a:r>
              <a:rPr lang="en-US"/>
              <a:t>How magnets behave</a:t>
            </a:r>
          </a:p>
          <a:p>
            <a:r>
              <a:rPr lang="en-US"/>
              <a:t>What happens when you put two magnets together</a:t>
            </a:r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9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are the characteristics of magnets?</a:t>
            </a:r>
            <a:endParaRPr lang="en-GB" sz="400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1989138"/>
            <a:ext cx="7632700" cy="4114800"/>
          </a:xfrm>
        </p:spPr>
        <p:txBody>
          <a:bodyPr/>
          <a:lstStyle/>
          <a:p>
            <a:r>
              <a:rPr lang="en-US"/>
              <a:t>They can attract some materials</a:t>
            </a:r>
          </a:p>
          <a:p>
            <a:r>
              <a:rPr lang="en-US"/>
              <a:t>They can also repel other magnets</a:t>
            </a:r>
          </a:p>
          <a:p>
            <a:r>
              <a:rPr lang="en-US"/>
              <a:t>They are usually made of iron</a:t>
            </a:r>
          </a:p>
          <a:p>
            <a:r>
              <a:rPr lang="en-US"/>
              <a:t>They have two ends called magnetic poles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endParaRPr lang="en-GB" sz="2800"/>
          </a:p>
        </p:txBody>
      </p:sp>
      <p:pic>
        <p:nvPicPr>
          <p:cNvPr id="8196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24075" y="4652963"/>
            <a:ext cx="5689600" cy="16541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What do all these new words actually mean?</a:t>
            </a:r>
            <a:endParaRPr lang="en-GB" sz="400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800"/>
              <a:t>Magnet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GB" sz="2800"/>
              <a:t>A stone or a piece of metal that attracts some other metal.</a:t>
            </a:r>
          </a:p>
          <a:p>
            <a:pPr>
              <a:lnSpc>
                <a:spcPct val="80000"/>
              </a:lnSpc>
            </a:pPr>
            <a:r>
              <a:rPr lang="en-US" sz="2800"/>
              <a:t>Attract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To pull towards each other.</a:t>
            </a:r>
          </a:p>
          <a:p>
            <a:pPr>
              <a:lnSpc>
                <a:spcPct val="80000"/>
              </a:lnSpc>
            </a:pPr>
            <a:r>
              <a:rPr lang="en-US" sz="2800"/>
              <a:t>Repel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To push away from each other.</a:t>
            </a:r>
          </a:p>
          <a:p>
            <a:pPr>
              <a:lnSpc>
                <a:spcPct val="80000"/>
              </a:lnSpc>
            </a:pPr>
            <a:r>
              <a:rPr lang="en-US" sz="2800"/>
              <a:t>Poles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/>
              <a:t>The ends of a magnet.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7" dur="500"/>
                                        <p:tgtEl>
                                          <p:spTgt spid="13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2" dur="500"/>
                                        <p:tgtEl>
                                          <p:spTgt spid="1331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do the poles do?</a:t>
            </a:r>
            <a:endParaRPr lang="en-GB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28775"/>
            <a:ext cx="6778625" cy="44672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/>
              <a:t>When a magnet is held from a string:</a:t>
            </a:r>
          </a:p>
          <a:p>
            <a:r>
              <a:rPr lang="en-US" sz="2800"/>
              <a:t>The north pole points north</a:t>
            </a:r>
          </a:p>
          <a:p>
            <a:r>
              <a:rPr lang="en-US" sz="2800"/>
              <a:t>The south pole points… can you guess?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How do we know this?</a:t>
            </a:r>
          </a:p>
          <a:p>
            <a:pPr>
              <a:buFont typeface="Wingdings" pitchFamily="2" charset="2"/>
              <a:buNone/>
            </a:pPr>
            <a:r>
              <a:rPr lang="en-US" sz="2800"/>
              <a:t>We can measure it with a compass!</a:t>
            </a:r>
          </a:p>
          <a:p>
            <a:pPr>
              <a:buFont typeface="Wingdings" pitchFamily="2" charset="2"/>
              <a:buNone/>
            </a:pPr>
            <a:endParaRPr lang="en-US" sz="2800"/>
          </a:p>
          <a:p>
            <a:pPr>
              <a:buFont typeface="Wingdings" pitchFamily="2" charset="2"/>
              <a:buNone/>
            </a:pPr>
            <a:r>
              <a:rPr lang="en-US" sz="2800"/>
              <a:t>On school magnets, the </a:t>
            </a:r>
            <a:r>
              <a:rPr lang="en-US" sz="2800">
                <a:solidFill>
                  <a:srgbClr val="FF0000"/>
                </a:solidFill>
              </a:rPr>
              <a:t>RED</a:t>
            </a:r>
            <a:r>
              <a:rPr lang="en-US" sz="2800"/>
              <a:t> pole is the north pole and the </a:t>
            </a:r>
            <a:r>
              <a:rPr lang="en-US" sz="2800">
                <a:solidFill>
                  <a:srgbClr val="0000CC"/>
                </a:solidFill>
              </a:rPr>
              <a:t>BLUE</a:t>
            </a:r>
            <a:r>
              <a:rPr lang="en-US" sz="2800"/>
              <a:t> pole is the south.</a:t>
            </a:r>
          </a:p>
          <a:p>
            <a:pPr>
              <a:buFont typeface="Wingdings" pitchFamily="2" charset="2"/>
              <a:buNone/>
            </a:pPr>
            <a:endParaRPr lang="en-US" sz="2800"/>
          </a:p>
          <a:p>
            <a:endParaRPr lang="en-GB" sz="2400"/>
          </a:p>
        </p:txBody>
      </p:sp>
      <p:pic>
        <p:nvPicPr>
          <p:cNvPr id="9220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019925" y="3213100"/>
            <a:ext cx="1562100" cy="20193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92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921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921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35" dur="20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0" dur="500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9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/>
              <a:t>But what happens if you put two magnets together?</a:t>
            </a:r>
            <a:endParaRPr lang="en-GB" sz="400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Talk to your partner- what do you think?</a:t>
            </a:r>
          </a:p>
          <a:p>
            <a:pPr>
              <a:buFont typeface="Wingdings" pitchFamily="2" charset="2"/>
              <a:buNone/>
            </a:pPr>
            <a:endParaRPr lang="en-US"/>
          </a:p>
          <a:p>
            <a:pPr>
              <a:buFont typeface="Wingdings" pitchFamily="2" charset="2"/>
              <a:buNone/>
            </a:pPr>
            <a:r>
              <a:rPr lang="en-US"/>
              <a:t>So let’s try it. </a:t>
            </a:r>
          </a:p>
          <a:p>
            <a:pPr>
              <a:buFont typeface="Wingdings" pitchFamily="2" charset="2"/>
              <a:buNone/>
            </a:pPr>
            <a:r>
              <a:rPr lang="en-US"/>
              <a:t>First of all, </a:t>
            </a:r>
            <a:r>
              <a:rPr lang="en-US">
                <a:solidFill>
                  <a:srgbClr val="FF0000"/>
                </a:solidFill>
              </a:rPr>
              <a:t>north</a:t>
            </a:r>
            <a:r>
              <a:rPr lang="en-US"/>
              <a:t> to </a:t>
            </a:r>
            <a:r>
              <a:rPr lang="en-US">
                <a:solidFill>
                  <a:srgbClr val="0000CC"/>
                </a:solidFill>
              </a:rPr>
              <a:t>south</a:t>
            </a:r>
            <a:r>
              <a:rPr lang="en-US"/>
              <a:t>…</a:t>
            </a:r>
          </a:p>
          <a:p>
            <a:pPr>
              <a:buFont typeface="Wingdings" pitchFamily="2" charset="2"/>
              <a:buNone/>
            </a:pPr>
            <a:r>
              <a:rPr lang="en-US">
                <a:solidFill>
                  <a:srgbClr val="0000CC"/>
                </a:solidFill>
              </a:rPr>
              <a:t>south</a:t>
            </a:r>
            <a:r>
              <a:rPr lang="en-US"/>
              <a:t> to </a:t>
            </a:r>
            <a:r>
              <a:rPr lang="en-US">
                <a:solidFill>
                  <a:srgbClr val="FF0000"/>
                </a:solidFill>
              </a:rPr>
              <a:t>north</a:t>
            </a:r>
            <a:r>
              <a:rPr lang="en-US"/>
              <a:t>…</a:t>
            </a:r>
          </a:p>
          <a:p>
            <a:pPr>
              <a:buFont typeface="Wingdings" pitchFamily="2" charset="2"/>
              <a:buNone/>
            </a:pPr>
            <a:r>
              <a:rPr lang="en-US">
                <a:solidFill>
                  <a:srgbClr val="FF0000"/>
                </a:solidFill>
              </a:rPr>
              <a:t>north</a:t>
            </a:r>
            <a:r>
              <a:rPr lang="en-US"/>
              <a:t> to </a:t>
            </a:r>
            <a:r>
              <a:rPr lang="en-US">
                <a:solidFill>
                  <a:srgbClr val="FF0000"/>
                </a:solidFill>
              </a:rPr>
              <a:t>north</a:t>
            </a:r>
            <a:r>
              <a:rPr lang="en-US"/>
              <a:t>…</a:t>
            </a:r>
          </a:p>
          <a:p>
            <a:pPr>
              <a:buFont typeface="Wingdings" pitchFamily="2" charset="2"/>
              <a:buNone/>
            </a:pPr>
            <a:r>
              <a:rPr lang="en-US">
                <a:solidFill>
                  <a:srgbClr val="0000CC"/>
                </a:solidFill>
              </a:rPr>
              <a:t>south</a:t>
            </a:r>
            <a:r>
              <a:rPr lang="en-US"/>
              <a:t> to </a:t>
            </a:r>
            <a:r>
              <a:rPr lang="en-US">
                <a:solidFill>
                  <a:srgbClr val="0000CC"/>
                </a:solidFill>
              </a:rPr>
              <a:t>south</a:t>
            </a:r>
            <a:r>
              <a:rPr lang="en-US"/>
              <a:t>…</a:t>
            </a:r>
          </a:p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22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2" dur="500"/>
                                        <p:tgtEl>
                                          <p:spTgt spid="122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What did we find out?</a:t>
            </a:r>
            <a:endParaRPr lang="en-GB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981200"/>
            <a:ext cx="8075613" cy="4114800"/>
          </a:xfrm>
        </p:spPr>
        <p:txBody>
          <a:bodyPr/>
          <a:lstStyle/>
          <a:p>
            <a:r>
              <a:rPr lang="en-US" sz="2800"/>
              <a:t>So now we know that “like” poles repel each other…</a:t>
            </a:r>
          </a:p>
          <a:p>
            <a:r>
              <a:rPr lang="en-US" sz="2800"/>
              <a:t>and that “opposite” poles attract each other.</a:t>
            </a:r>
          </a:p>
          <a:p>
            <a:endParaRPr lang="en-US" sz="2800"/>
          </a:p>
          <a:p>
            <a:endParaRPr lang="en-GB" sz="2800"/>
          </a:p>
        </p:txBody>
      </p:sp>
      <p:pic>
        <p:nvPicPr>
          <p:cNvPr id="14340" name="Picture 4"/>
          <p:cNvPicPr>
            <a:picLocks noChangeAspect="1" noChangeArrowheads="1"/>
          </p:cNvPicPr>
          <p:nvPr>
            <p:ph sz="quarter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900113" y="3965575"/>
            <a:ext cx="3721100" cy="102235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4342" name="Picture 6"/>
          <p:cNvPicPr>
            <a:picLocks noChangeAspect="1" noChangeArrowheads="1"/>
          </p:cNvPicPr>
          <p:nvPr>
            <p:ph sz="quarter" idx="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211638" y="4406900"/>
            <a:ext cx="3744912" cy="1087438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4344" name="Text Box 8"/>
          <p:cNvSpPr txBox="1">
            <a:spLocks noChangeArrowheads="1"/>
          </p:cNvSpPr>
          <p:nvPr/>
        </p:nvSpPr>
        <p:spPr bwMode="auto">
          <a:xfrm>
            <a:off x="971550" y="5876925"/>
            <a:ext cx="72723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en-US"/>
          </a:p>
        </p:txBody>
      </p:sp>
      <p:sp>
        <p:nvSpPr>
          <p:cNvPr id="14345" name="Text Box 9"/>
          <p:cNvSpPr txBox="1">
            <a:spLocks noChangeArrowheads="1"/>
          </p:cNvSpPr>
          <p:nvPr/>
        </p:nvSpPr>
        <p:spPr bwMode="auto">
          <a:xfrm>
            <a:off x="539750" y="5589588"/>
            <a:ext cx="7920038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/>
              <a:t>They do this because there is a </a:t>
            </a:r>
            <a:r>
              <a:rPr lang="en-US" sz="2800">
                <a:solidFill>
                  <a:srgbClr val="0000CC"/>
                </a:solidFill>
              </a:rPr>
              <a:t>FORCE</a:t>
            </a:r>
            <a:r>
              <a:rPr lang="en-US" sz="2800"/>
              <a:t> between them.</a:t>
            </a:r>
            <a:endParaRPr lang="en-GB" sz="28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7" dur="500"/>
                                        <p:tgtEl>
                                          <p:spTgt spid="14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  <p:bldP spid="14345" grpId="0" build="allAtOnce"/>
    </p:bldLst>
  </p:timing>
</p:sld>
</file>

<file path=ppt/theme/theme1.xml><?xml version="1.0" encoding="utf-8"?>
<a:theme xmlns:a="http://schemas.openxmlformats.org/drawingml/2006/main" name="Textured">
  <a:themeElements>
    <a:clrScheme name="Textured 1">
      <a:dk1>
        <a:srgbClr val="660000"/>
      </a:dk1>
      <a:lt1>
        <a:srgbClr val="FFFFFF"/>
      </a:lt1>
      <a:dk2>
        <a:srgbClr val="800000"/>
      </a:dk2>
      <a:lt2>
        <a:srgbClr val="FFFFCC"/>
      </a:lt2>
      <a:accent1>
        <a:srgbClr val="BE7960"/>
      </a:accent1>
      <a:accent2>
        <a:srgbClr val="CC6600"/>
      </a:accent2>
      <a:accent3>
        <a:srgbClr val="C0AAAA"/>
      </a:accent3>
      <a:accent4>
        <a:srgbClr val="DADADA"/>
      </a:accent4>
      <a:accent5>
        <a:srgbClr val="DBBEB6"/>
      </a:accent5>
      <a:accent6>
        <a:srgbClr val="B95C00"/>
      </a:accent6>
      <a:hlink>
        <a:srgbClr val="FFCC66"/>
      </a:hlink>
      <a:folHlink>
        <a:srgbClr val="CC3300"/>
      </a:folHlink>
    </a:clrScheme>
    <a:fontScheme name="Textured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xtured 1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BE7960"/>
        </a:accent1>
        <a:accent2>
          <a:srgbClr val="CC6600"/>
        </a:accent2>
        <a:accent3>
          <a:srgbClr val="C0AAAA"/>
        </a:accent3>
        <a:accent4>
          <a:srgbClr val="DADADA"/>
        </a:accent4>
        <a:accent5>
          <a:srgbClr val="DBBEB6"/>
        </a:accent5>
        <a:accent6>
          <a:srgbClr val="B95C00"/>
        </a:accent6>
        <a:hlink>
          <a:srgbClr val="FFCC66"/>
        </a:hlink>
        <a:folHlink>
          <a:srgbClr val="CC33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2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33CC33"/>
        </a:accent1>
        <a:accent2>
          <a:srgbClr val="46562A"/>
        </a:accent2>
        <a:accent3>
          <a:srgbClr val="B2B9AC"/>
        </a:accent3>
        <a:accent4>
          <a:srgbClr val="DADADA"/>
        </a:accent4>
        <a:accent5>
          <a:srgbClr val="ADE2AD"/>
        </a:accent5>
        <a:accent6>
          <a:srgbClr val="3F4D25"/>
        </a:accent6>
        <a:hlink>
          <a:srgbClr val="0099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3">
        <a:dk1>
          <a:srgbClr val="4E4E74"/>
        </a:dk1>
        <a:lt1>
          <a:srgbClr val="FFFFFF"/>
        </a:lt1>
        <a:dk2>
          <a:srgbClr val="666699"/>
        </a:dk2>
        <a:lt2>
          <a:srgbClr val="FFFFCC"/>
        </a:lt2>
        <a:accent1>
          <a:srgbClr val="5E5884"/>
        </a:accent1>
        <a:accent2>
          <a:srgbClr val="8AB29D"/>
        </a:accent2>
        <a:accent3>
          <a:srgbClr val="B8B8CA"/>
        </a:accent3>
        <a:accent4>
          <a:srgbClr val="DADADA"/>
        </a:accent4>
        <a:accent5>
          <a:srgbClr val="B6B4C2"/>
        </a:accent5>
        <a:accent6>
          <a:srgbClr val="7DA18E"/>
        </a:accent6>
        <a:hlink>
          <a:srgbClr val="FFFF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4">
        <a:dk1>
          <a:srgbClr val="004E4C"/>
        </a:dk1>
        <a:lt1>
          <a:srgbClr val="FFFFFF"/>
        </a:lt1>
        <a:dk2>
          <a:srgbClr val="006666"/>
        </a:dk2>
        <a:lt2>
          <a:srgbClr val="FFFFCC"/>
        </a:lt2>
        <a:accent1>
          <a:srgbClr val="FFCC00"/>
        </a:accent1>
        <a:accent2>
          <a:srgbClr val="00B0AC"/>
        </a:accent2>
        <a:accent3>
          <a:srgbClr val="AAB8B8"/>
        </a:accent3>
        <a:accent4>
          <a:srgbClr val="DADADA"/>
        </a:accent4>
        <a:accent5>
          <a:srgbClr val="FFE2AA"/>
        </a:accent5>
        <a:accent6>
          <a:srgbClr val="009F9B"/>
        </a:accent6>
        <a:hlink>
          <a:srgbClr val="BA7C3E"/>
        </a:hlink>
        <a:folHlink>
          <a:srgbClr val="724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009999"/>
        </a:accent1>
        <a:accent2>
          <a:srgbClr val="336699"/>
        </a:accent2>
        <a:accent3>
          <a:srgbClr val="ACB3C1"/>
        </a:accent3>
        <a:accent4>
          <a:srgbClr val="DADADA"/>
        </a:accent4>
        <a:accent5>
          <a:srgbClr val="AACACA"/>
        </a:accent5>
        <a:accent6>
          <a:srgbClr val="2D5C8A"/>
        </a:accent6>
        <a:hlink>
          <a:srgbClr val="00CCFF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6">
        <a:dk1>
          <a:srgbClr val="080808"/>
        </a:dk1>
        <a:lt1>
          <a:srgbClr val="FFFFFF"/>
        </a:lt1>
        <a:dk2>
          <a:srgbClr val="4D4D4D"/>
        </a:dk2>
        <a:lt2>
          <a:srgbClr val="FFFFFF"/>
        </a:lt2>
        <a:accent1>
          <a:srgbClr val="666699"/>
        </a:accent1>
        <a:accent2>
          <a:srgbClr val="3366CC"/>
        </a:accent2>
        <a:accent3>
          <a:srgbClr val="B2B2B2"/>
        </a:accent3>
        <a:accent4>
          <a:srgbClr val="DADADA"/>
        </a:accent4>
        <a:accent5>
          <a:srgbClr val="B8B8CA"/>
        </a:accent5>
        <a:accent6>
          <a:srgbClr val="2D5CB9"/>
        </a:accent6>
        <a:hlink>
          <a:srgbClr val="00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xtured 7">
        <a:dk1>
          <a:srgbClr val="000000"/>
        </a:dk1>
        <a:lt1>
          <a:srgbClr val="DBDAC2"/>
        </a:lt1>
        <a:dk2>
          <a:srgbClr val="827F4C"/>
        </a:dk2>
        <a:lt2>
          <a:srgbClr val="C0BC94"/>
        </a:lt2>
        <a:accent1>
          <a:srgbClr val="AAA578"/>
        </a:accent1>
        <a:accent2>
          <a:srgbClr val="A2A4AC"/>
        </a:accent2>
        <a:accent3>
          <a:srgbClr val="EAEADD"/>
        </a:accent3>
        <a:accent4>
          <a:srgbClr val="000000"/>
        </a:accent4>
        <a:accent5>
          <a:srgbClr val="D2CFBE"/>
        </a:accent5>
        <a:accent6>
          <a:srgbClr val="92949B"/>
        </a:accent6>
        <a:hlink>
          <a:srgbClr val="5B8800"/>
        </a:hlink>
        <a:folHlink>
          <a:srgbClr val="68653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xtured 8">
        <a:dk1>
          <a:srgbClr val="000000"/>
        </a:dk1>
        <a:lt1>
          <a:srgbClr val="DCE8F4"/>
        </a:lt1>
        <a:dk2>
          <a:srgbClr val="7B9CB5"/>
        </a:dk2>
        <a:lt2>
          <a:srgbClr val="969696"/>
        </a:lt2>
        <a:accent1>
          <a:srgbClr val="FFFFFF"/>
        </a:accent1>
        <a:accent2>
          <a:srgbClr val="00BAB6"/>
        </a:accent2>
        <a:accent3>
          <a:srgbClr val="EBF2F8"/>
        </a:accent3>
        <a:accent4>
          <a:srgbClr val="000000"/>
        </a:accent4>
        <a:accent5>
          <a:srgbClr val="FFFFFF"/>
        </a:accent5>
        <a:accent6>
          <a:srgbClr val="00A8A5"/>
        </a:accent6>
        <a:hlink>
          <a:srgbClr val="8A8AD8"/>
        </a:hlink>
        <a:folHlink>
          <a:srgbClr val="24249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Textured</Template>
  <TotalTime>1371</TotalTime>
  <Words>262</Words>
  <Application>Microsoft Office PowerPoint</Application>
  <PresentationFormat>On-screen Show (4:3)</PresentationFormat>
  <Paragraphs>41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Tahoma</vt:lpstr>
      <vt:lpstr>Wingdings</vt:lpstr>
      <vt:lpstr>Textured</vt:lpstr>
      <vt:lpstr>Magnets</vt:lpstr>
      <vt:lpstr>What are we going to learn today?</vt:lpstr>
      <vt:lpstr>What are the characteristics of magnets?</vt:lpstr>
      <vt:lpstr>What do all these new words actually mean?</vt:lpstr>
      <vt:lpstr>What do the poles do?</vt:lpstr>
      <vt:lpstr>But what happens if you put two magnets together?</vt:lpstr>
      <vt:lpstr>What did we find out?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Magnets</dc:title>
  <dc:creator>Sarah</dc:creator>
  <cp:lastModifiedBy>Teacher E-Solutions</cp:lastModifiedBy>
  <cp:revision>11</cp:revision>
  <dcterms:created xsi:type="dcterms:W3CDTF">2006-11-03T17:44:04Z</dcterms:created>
  <dcterms:modified xsi:type="dcterms:W3CDTF">2019-01-18T17:17:24Z</dcterms:modified>
</cp:coreProperties>
</file>