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0CD2CA-7ACA-4B66-89AD-96546E8191A2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5D9D27-1C77-4662-9ED9-24F76E205F1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1554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64367-E157-4CE5-BCE6-D69972D031C5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CF4C8C-0EF1-45DC-A02C-577DA396983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8901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00BBE4-589E-47A3-9C81-21E76394442C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834851-4527-4537-A1F7-844812CFBD5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74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5D08C-359F-4BC6-822B-9CE5CD45066D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092C26-F2AB-4A28-A51D-E9FC2EC5EC2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1220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8DB98E-12E8-4ABE-95F1-B8E165175AEF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058165-6A2A-4199-9AD5-A1F5202294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922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B0672-AC52-4ABE-A548-E98E382CD26F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BE5180-EDC3-483E-B521-C033EE37741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41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339DF-DA01-4492-B048-3366663963C8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17D47-36B4-4A08-8F37-31FE105A82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3995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D93EA-02D4-43D2-A129-41A4264BACD9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9C897-31C8-4E5D-A8C1-624525DC65F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492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FA268-CD82-4700-8ED2-10DE778DC877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53EB9-BE22-4510-85F5-37EDA5F30AD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0652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BD203C-EA2D-4138-978F-74775DB6450E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52BD9-97F6-463B-AED8-4449D1D195B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5127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3BAC0D-D297-4F74-AC01-F1CDD313367C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9FD7D-1A60-48B6-ABEE-EA048C1E910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9681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D5D5D41-DF56-458F-BFD6-522240E690F7}" type="datetimeFigureOut">
              <a:rPr lang="en-US"/>
              <a:pPr>
                <a:defRPr/>
              </a:pPr>
              <a:t>1/18/2019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6FE7DFA-7F0E-44E9-AA08-4135AAF498E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571500" y="1500188"/>
            <a:ext cx="7772400" cy="1470025"/>
          </a:xfrm>
        </p:spPr>
        <p:txBody>
          <a:bodyPr/>
          <a:lstStyle/>
          <a:p>
            <a:r>
              <a:rPr lang="en-GB" smtClean="0"/>
              <a:t>VERBS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1285875" y="3214688"/>
            <a:ext cx="6400800" cy="1752600"/>
          </a:xfrm>
        </p:spPr>
        <p:txBody>
          <a:bodyPr/>
          <a:lstStyle/>
          <a:p>
            <a:r>
              <a:rPr lang="en-GB" smtClean="0">
                <a:solidFill>
                  <a:srgbClr val="FF0000"/>
                </a:solidFill>
              </a:rPr>
              <a:t>A VERB is a ‘doing’ word. </a:t>
            </a:r>
          </a:p>
          <a:p>
            <a:r>
              <a:rPr lang="en-GB" smtClean="0">
                <a:solidFill>
                  <a:srgbClr val="FF0000"/>
                </a:solidFill>
              </a:rPr>
              <a:t>Every sentence needs a VERB</a:t>
            </a:r>
          </a:p>
        </p:txBody>
      </p:sp>
      <p:pic>
        <p:nvPicPr>
          <p:cNvPr id="2052" name="Picture 2" descr="C:\Users\Emma\AppData\Local\Microsoft\Windows\Temporary Internet Files\Content.IE5\0FT6R1JI\MCj0406140000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0" y="357188"/>
            <a:ext cx="1841500" cy="176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3" descr="C:\Users\Emma\AppData\Local\Microsoft\Windows\Temporary Internet Files\Content.IE5\0FT6R1JI\MCAN00577_000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0" y="428625"/>
            <a:ext cx="1971675" cy="230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4" descr="C:\Users\Emma\AppData\Local\Microsoft\Windows\Temporary Internet Files\Content.IE5\MRVEYCWI\MCj02807240000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75" y="4071938"/>
            <a:ext cx="2332038" cy="265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6" descr="C:\Users\Emma\AppData\Local\Microsoft\Windows\Temporary Internet Files\Content.IE5\0FT6R1JI\MCj04238560000[1].wmf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8" y="4429125"/>
            <a:ext cx="1885950" cy="178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0070C0"/>
                </a:solidFill>
              </a:rPr>
              <a:t>Which one is the VERB?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GB" smtClean="0"/>
              <a:t>	The boy swam to the other side of the pool.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rot="16200000" flipV="1">
            <a:off x="2464594" y="2750344"/>
            <a:ext cx="1928812" cy="85725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071802" y="4214818"/>
            <a:ext cx="196560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  <a:cs typeface="+mn-cs"/>
              </a:rPr>
              <a:t>VERB</a:t>
            </a:r>
            <a:endParaRPr lang="en-US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0070C0"/>
                </a:solidFill>
              </a:rPr>
              <a:t>Which one is the VERB?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GB" smtClean="0"/>
              <a:t>	Ever so slowly, the man crawled on his belly across the swamp.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rot="5400000" flipH="1" flipV="1">
            <a:off x="4321969" y="2893219"/>
            <a:ext cx="2428875" cy="92868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857620" y="4572008"/>
            <a:ext cx="196560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  <a:cs typeface="+mn-cs"/>
              </a:rPr>
              <a:t>VERB</a:t>
            </a:r>
            <a:endParaRPr lang="en-US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rgbClr val="0070C0"/>
                </a:solidFill>
              </a:rPr>
              <a:t>Which one is the VERB?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en-GB" smtClean="0"/>
              <a:t>	A little while later, Jenny looked across the sea. Land at last!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rot="5400000" flipH="1" flipV="1">
            <a:off x="4357688" y="2928937"/>
            <a:ext cx="2571750" cy="1000125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3857620" y="4572008"/>
            <a:ext cx="196560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n-lt"/>
                <a:cs typeface="+mn-cs"/>
              </a:rPr>
              <a:t>VERB</a:t>
            </a:r>
            <a:endParaRPr lang="en-US" sz="54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bg1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GB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Which of these words are VERBS?</a:t>
            </a:r>
            <a:endParaRPr lang="en-GB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857750"/>
            <a:ext cx="8229600" cy="126841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GB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Write your selection on your whiteboard.</a:t>
            </a:r>
            <a:endParaRPr lang="en-GB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6148" name="TextBox 3"/>
          <p:cNvSpPr txBox="1">
            <a:spLocks noChangeArrowheads="1"/>
          </p:cNvSpPr>
          <p:nvPr/>
        </p:nvSpPr>
        <p:spPr bwMode="auto">
          <a:xfrm>
            <a:off x="714375" y="1643063"/>
            <a:ext cx="13573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endParaRPr lang="en-GB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14375" y="1500188"/>
            <a:ext cx="1500188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GB" sz="2800"/>
              <a:t>table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00375" y="1785938"/>
            <a:ext cx="21431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GB" sz="2800"/>
              <a:t>car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5429250" y="1643063"/>
            <a:ext cx="2286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GB" sz="2800"/>
              <a:t>write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928688" y="2786063"/>
            <a:ext cx="22145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GB" sz="2800"/>
              <a:t>talk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3500438" y="2857500"/>
            <a:ext cx="1857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GB" sz="2800"/>
              <a:t>fish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215063" y="3000375"/>
            <a:ext cx="178593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GB" sz="2800"/>
              <a:t>hop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7215188" y="2071688"/>
            <a:ext cx="12858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GB" sz="2800"/>
              <a:t>drink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714375" y="4000500"/>
            <a:ext cx="18573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GB" sz="2800"/>
              <a:t>yellow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3786188" y="4143375"/>
            <a:ext cx="15716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GB" sz="2800"/>
              <a:t>dog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286500" y="4214813"/>
            <a:ext cx="20002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itchFamily="66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mic Sans MS" pitchFamily="66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itchFamily="66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itchFamily="66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itchFamily="66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</a:defRPr>
            </a:lvl9pPr>
          </a:lstStyle>
          <a:p>
            <a:r>
              <a:rPr lang="en-GB" sz="2800"/>
              <a:t>share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5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7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9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51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  <p:bldP spid="9" grpId="0"/>
      <p:bldP spid="9" grpId="1"/>
      <p:bldP spid="10" grpId="0"/>
      <p:bldP spid="10" grpId="1"/>
      <p:bldP spid="11" grpId="0"/>
      <p:bldP spid="12" grpId="0"/>
      <p:bldP spid="12" grpId="1"/>
      <p:bldP spid="13" grpId="0"/>
      <p:bldP spid="13" grpId="1"/>
      <p:bldP spid="14" grpId="0"/>
      <p:bldP spid="15" grpId="0"/>
      <p:bldP spid="16" grpId="0"/>
      <p:bldP spid="16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Your turn!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dirty="0" smtClean="0"/>
              <a:t>Can you add a VERB to these sentences?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dirty="0" smtClean="0"/>
              <a:t>The dog ________ over the puddle.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dirty="0" smtClean="0"/>
              <a:t>The boy ________ his name on his work.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dirty="0" smtClean="0"/>
              <a:t>Fred ________ to his teacher about the bully.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dirty="0" smtClean="0"/>
              <a:t>Keep _________ said the teacher.</a:t>
            </a:r>
          </a:p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GB" dirty="0" smtClean="0"/>
              <a:t>I just ________ a big bar of chocolate.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112</Words>
  <Application>Microsoft Office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Comic Sans MS</vt:lpstr>
      <vt:lpstr>Arial</vt:lpstr>
      <vt:lpstr>Calibri</vt:lpstr>
      <vt:lpstr>Office Theme</vt:lpstr>
      <vt:lpstr>VERBS</vt:lpstr>
      <vt:lpstr>Which one is the VERB?</vt:lpstr>
      <vt:lpstr>Which one is the VERB?</vt:lpstr>
      <vt:lpstr>Which one is the VERB?</vt:lpstr>
      <vt:lpstr>Which of these words are VERBS?</vt:lpstr>
      <vt:lpstr>Your turn!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VERBS</dc:title>
  <dc:creator>Emma Allonby</dc:creator>
  <cp:lastModifiedBy>Teacher E-Solutions</cp:lastModifiedBy>
  <cp:revision>3</cp:revision>
  <dcterms:created xsi:type="dcterms:W3CDTF">2009-10-14T19:22:13Z</dcterms:created>
  <dcterms:modified xsi:type="dcterms:W3CDTF">2019-01-18T16:51:37Z</dcterms:modified>
</cp:coreProperties>
</file>