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CD2CA-7ACA-4B66-89AD-96546E8191A2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D9D27-1C77-4662-9ED9-24F76E205F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554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64367-E157-4CE5-BCE6-D69972D031C5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F4C8C-0EF1-45DC-A02C-577DA39698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90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0BBE4-589E-47A3-9C81-21E76394442C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34851-4527-4537-A1F7-844812CFBD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17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5D08C-359F-4BC6-822B-9CE5CD45066D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92C26-F2AB-4A28-A51D-E9FC2EC5EC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220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DB98E-12E8-4ABE-95F1-B8E165175AEF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58165-6A2A-4199-9AD5-A1F5202294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2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B0672-AC52-4ABE-A548-E98E382CD26F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E5180-EDC3-483E-B521-C033EE3774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1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339DF-DA01-4492-B048-3366663963C8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17D47-36B4-4A08-8F37-31FE105A82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995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D93EA-02D4-43D2-A129-41A4264BACD9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9C897-31C8-4E5D-A8C1-624525DC65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492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FA268-CD82-4700-8ED2-10DE778DC877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53EB9-BE22-4510-85F5-37EDA5F30A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652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D203C-EA2D-4138-978F-74775DB6450E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52BD9-97F6-463B-AED8-4449D1D195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127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BAC0D-D297-4F74-AC01-F1CDD313367C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9FD7D-1A60-48B6-ABEE-EA048C1E91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681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5D5D41-DF56-458F-BFD6-522240E690F7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FE7DFA-7F0E-44E9-AA08-4135AAF498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571500" y="1500188"/>
            <a:ext cx="7772400" cy="1470025"/>
          </a:xfrm>
        </p:spPr>
        <p:txBody>
          <a:bodyPr/>
          <a:lstStyle/>
          <a:p>
            <a:r>
              <a:rPr lang="en-GB" smtClean="0"/>
              <a:t>VERBS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285875" y="3214688"/>
            <a:ext cx="6400800" cy="1752600"/>
          </a:xfrm>
        </p:spPr>
        <p:txBody>
          <a:bodyPr/>
          <a:lstStyle/>
          <a:p>
            <a:r>
              <a:rPr lang="en-GB" smtClean="0">
                <a:solidFill>
                  <a:srgbClr val="FF0000"/>
                </a:solidFill>
              </a:rPr>
              <a:t>A VERB is a ‘doing’ word. </a:t>
            </a:r>
          </a:p>
          <a:p>
            <a:r>
              <a:rPr lang="en-GB" smtClean="0">
                <a:solidFill>
                  <a:srgbClr val="FF0000"/>
                </a:solidFill>
              </a:rPr>
              <a:t>Every sentence needs a VERB</a:t>
            </a:r>
          </a:p>
        </p:txBody>
      </p:sp>
      <p:pic>
        <p:nvPicPr>
          <p:cNvPr id="2052" name="Picture 2" descr="C:\Users\Emma\AppData\Local\Microsoft\Windows\Temporary Internet Files\Content.IE5\0FT6R1JI\MCj0406140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357188"/>
            <a:ext cx="18415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3" descr="C:\Users\Emma\AppData\Local\Microsoft\Windows\Temporary Internet Files\Content.IE5\0FT6R1JI\MCAN00577_000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428625"/>
            <a:ext cx="1971675" cy="230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4" descr="C:\Users\Emma\AppData\Local\Microsoft\Windows\Temporary Internet Files\Content.IE5\MRVEYCWI\MCj0280724000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4071938"/>
            <a:ext cx="2332038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6" descr="C:\Users\Emma\AppData\Local\Microsoft\Windows\Temporary Internet Files\Content.IE5\0FT6R1JI\MCj04238560000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8" y="4429125"/>
            <a:ext cx="188595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70C0"/>
                </a:solidFill>
              </a:rPr>
              <a:t>Which one is the VERB?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mtClean="0"/>
              <a:t>	The boy swam to the other side of the pool.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6200000" flipV="1">
            <a:off x="2464594" y="2750344"/>
            <a:ext cx="1928812" cy="85725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071802" y="4214818"/>
            <a:ext cx="19656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VERB</a:t>
            </a:r>
            <a:endParaRPr 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70C0"/>
                </a:solidFill>
              </a:rPr>
              <a:t>Which one is the VERB?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mtClean="0"/>
              <a:t>	Ever so slowly, the man crawled on his belly across the swamp.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5400000" flipH="1" flipV="1">
            <a:off x="4321969" y="2893219"/>
            <a:ext cx="2428875" cy="9286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57620" y="4572008"/>
            <a:ext cx="19656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VERB</a:t>
            </a:r>
            <a:endParaRPr 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70C0"/>
                </a:solidFill>
              </a:rPr>
              <a:t>Which one is the VERB?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mtClean="0"/>
              <a:t>	A little while later, Jenny looked across the sea. Land at last!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5400000" flipH="1" flipV="1">
            <a:off x="4357688" y="2928937"/>
            <a:ext cx="2571750" cy="100012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57620" y="4572008"/>
            <a:ext cx="19656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VERB</a:t>
            </a:r>
            <a:endParaRPr 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Which of these words are VERBS?</a:t>
            </a:r>
            <a:endParaRPr lang="en-GB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57750"/>
            <a:ext cx="8229600" cy="126841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Write your selection on your whiteboard.</a:t>
            </a:r>
            <a:endParaRPr lang="en-GB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714375" y="1643063"/>
            <a:ext cx="1357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GB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14375" y="1500188"/>
            <a:ext cx="1500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GB" sz="2800"/>
              <a:t>table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000375" y="1785938"/>
            <a:ext cx="2143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GB" sz="2800"/>
              <a:t>car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29250" y="1643063"/>
            <a:ext cx="228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GB" sz="2800"/>
              <a:t>write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928688" y="2786063"/>
            <a:ext cx="22145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GB" sz="2800"/>
              <a:t>talk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500438" y="2857500"/>
            <a:ext cx="1857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GB" sz="2800"/>
              <a:t>fish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215063" y="3000375"/>
            <a:ext cx="1785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GB" sz="2800"/>
              <a:t>hop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215188" y="2071688"/>
            <a:ext cx="1285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GB" sz="2800"/>
              <a:t>drink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14375" y="4000500"/>
            <a:ext cx="1857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GB" sz="2800"/>
              <a:t>yellow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786188" y="4143375"/>
            <a:ext cx="1571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GB" sz="2800"/>
              <a:t>dog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286500" y="4214813"/>
            <a:ext cx="2000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GB" sz="2800"/>
              <a:t>share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  <p:bldP spid="9" grpId="0"/>
      <p:bldP spid="9" grpId="1"/>
      <p:bldP spid="10" grpId="0"/>
      <p:bldP spid="10" grpId="1"/>
      <p:bldP spid="11" grpId="0"/>
      <p:bldP spid="12" grpId="0"/>
      <p:bldP spid="12" grpId="1"/>
      <p:bldP spid="13" grpId="0"/>
      <p:bldP spid="13" grpId="1"/>
      <p:bldP spid="14" grpId="0"/>
      <p:bldP spid="15" grpId="0"/>
      <p:bldP spid="16" grpId="0"/>
      <p:bldP spid="1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Your turn!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Can you add a VERB to these sentences?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/>
              <a:t>The dog ________ over the puddle.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/>
              <a:t>The boy ________ his name on his work.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/>
              <a:t>Fred ________ to his teacher about the bully.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/>
              <a:t>Keep _________ said the teacher.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/>
              <a:t>I just ________ a big bar of chocolate.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112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Comic Sans MS</vt:lpstr>
      <vt:lpstr>Arial</vt:lpstr>
      <vt:lpstr>Calibri</vt:lpstr>
      <vt:lpstr>Office Theme</vt:lpstr>
      <vt:lpstr>VERBS</vt:lpstr>
      <vt:lpstr>Which one is the VERB?</vt:lpstr>
      <vt:lpstr>Which one is the VERB?</vt:lpstr>
      <vt:lpstr>Which one is the VERB?</vt:lpstr>
      <vt:lpstr>Which of these words are VERBS?</vt:lpstr>
      <vt:lpstr>Your turn!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VERBS</dc:title>
  <dc:creator>Emma Allonby</dc:creator>
  <cp:lastModifiedBy>Teacher E-Solutions</cp:lastModifiedBy>
  <cp:revision>3</cp:revision>
  <dcterms:created xsi:type="dcterms:W3CDTF">2009-10-14T19:22:13Z</dcterms:created>
  <dcterms:modified xsi:type="dcterms:W3CDTF">2019-01-18T16:51:37Z</dcterms:modified>
</cp:coreProperties>
</file>