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6" r:id="rId9"/>
    <p:sldId id="267" r:id="rId10"/>
    <p:sldId id="268" r:id="rId11"/>
    <p:sldId id="262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6B0E7-A9F7-488F-A4EF-A6C960C44B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00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A0122-D05F-44DC-823A-CB75BA3A90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3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EF7A3-9BC2-420C-B9EF-9E42334556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EB203-25A8-46B5-8A06-95EBD07C23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73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4129E-7B9E-481A-8A34-FE86F4B90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52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D5BD3-B01C-459A-B879-AD36335584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3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45CA6-4B3C-434A-84E8-21682D837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23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175A7-659B-4F50-A877-E2ACA6E2A1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59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854A8-78A2-4C0E-BE60-DDE6DC5AE3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897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06AEF-9C4F-4702-84DD-5D372C4194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7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D40FB-EAE5-4997-981E-6B9AB04E6D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63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FF"/>
            </a:gs>
            <a:gs pos="100000">
              <a:srgbClr val="99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CEBC0AE1-FD0D-440E-B323-7548F65D81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00526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Investigating Viscosity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5" descr="MPj042301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341438"/>
            <a:ext cx="12795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j017400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88913"/>
            <a:ext cx="162083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j021496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92150"/>
            <a:ext cx="2109788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u="sng" smtClean="0">
                <a:latin typeface="Comic Sans MS" pitchFamily="66" charset="0"/>
              </a:rPr>
              <a:t>Conclusion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  <a:r>
              <a:rPr lang="en-GB" smtClean="0">
                <a:latin typeface="Comic Sans MS" pitchFamily="66" charset="0"/>
              </a:rPr>
              <a:t>Not all liquids are the same. Some are thin and flow easily such as …………….. and …………………….These liquids have a …………………….. . Others are thick and gooey such as ………………. and …………………. These liquids have a ……………………………….. 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Low viscosity or High viscosity?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4427538" y="3068638"/>
            <a:ext cx="41767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CC"/>
                </a:solidFill>
                <a:latin typeface="Comic Sans MS" pitchFamily="66" charset="0"/>
              </a:rPr>
              <a:t>Today we want to sort the liquids into two groups… low viscosity and high viscosity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lemonade			fruit juice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water				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semi-skimmed milk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cream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cooking oil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vinegar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washing up liquid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Comic Sans MS" pitchFamily="66" charset="0"/>
              </a:rPr>
              <a:t>golden syrup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What are the properties of these liquids?</a:t>
            </a: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684213" y="1916113"/>
            <a:ext cx="38877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latin typeface="Comic Sans MS" pitchFamily="66" charset="0"/>
            </a:endParaRPr>
          </a:p>
        </p:txBody>
      </p:sp>
      <p:sp>
        <p:nvSpPr>
          <p:cNvPr id="3076" name="Rectangle 9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water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milk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cream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cooking oil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washing up liquid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golden syrup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435600" y="908050"/>
            <a:ext cx="3095625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Runny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Pours easily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Flows slowly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Smooth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Free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Sticky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Slow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Thick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Gloopy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What do we mean by ‘viscosity’?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258888" y="1916113"/>
            <a:ext cx="3240087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At what speed can you pour the following liquids?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187450" y="3573463"/>
            <a:ext cx="3240088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Comic Sans MS" pitchFamily="66" charset="0"/>
              </a:rPr>
              <a:t>What affects the speed at which you can pour the different liquids?</a:t>
            </a:r>
          </a:p>
        </p:txBody>
      </p:sp>
      <p:sp>
        <p:nvSpPr>
          <p:cNvPr id="410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076825" y="1600200"/>
            <a:ext cx="3609975" cy="4525963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water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milk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cream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cooking oil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washing up liquid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golden syrup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What do we mean by ‘viscosity’?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  <a:r>
              <a:rPr lang="en-GB" smtClean="0">
                <a:latin typeface="Comic Sans MS" pitchFamily="66" charset="0"/>
              </a:rPr>
              <a:t>Different liquids have different properties. One of these properties is</a:t>
            </a:r>
            <a:r>
              <a:rPr lang="en-GB" i="1" smtClean="0">
                <a:latin typeface="Comic Sans MS" pitchFamily="66" charset="0"/>
              </a:rPr>
              <a:t> viscosity</a:t>
            </a:r>
            <a:r>
              <a:rPr lang="en-GB" smtClean="0">
                <a:latin typeface="Comic Sans MS" pitchFamily="66" charset="0"/>
              </a:rPr>
              <a:t>, the liquid's resistance to flowing. </a:t>
            </a:r>
          </a:p>
          <a:p>
            <a:pPr eaLnBrk="1" hangingPunct="1">
              <a:buFontTx/>
              <a:buNone/>
            </a:pPr>
            <a:r>
              <a:rPr lang="en-GB" smtClean="0">
                <a:latin typeface="Comic Sans MS" pitchFamily="66" charset="0"/>
              </a:rPr>
              <a:t>   Not all liquids are the same. Some are thin and flow easily these have a low viscosity. Others are thick and gooey and have a high viscosity.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Let’s Investigate…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>
                <a:latin typeface="Comic Sans MS" pitchFamily="66" charset="0"/>
              </a:rPr>
              <a:t>   How can we compare the viscosity of a range of different liquids?</a:t>
            </a:r>
          </a:p>
          <a:p>
            <a:pPr eaLnBrk="1" hangingPunct="1">
              <a:buFontTx/>
              <a:buNone/>
            </a:pPr>
            <a:endParaRPr lang="en-GB" smtClean="0">
              <a:latin typeface="Comic Sans MS" pitchFamily="66" charset="0"/>
            </a:endParaRPr>
          </a:p>
          <a:p>
            <a:pPr eaLnBrk="1" hangingPunct="1"/>
            <a:r>
              <a:rPr lang="en-GB" smtClean="0">
                <a:solidFill>
                  <a:srgbClr val="FF33CC"/>
                </a:solidFill>
                <a:latin typeface="Comic Sans MS" pitchFamily="66" charset="0"/>
              </a:rPr>
              <a:t>	What do we want to find out?</a:t>
            </a:r>
          </a:p>
          <a:p>
            <a:pPr eaLnBrk="1" hangingPunct="1"/>
            <a:r>
              <a:rPr lang="en-GB" smtClean="0">
                <a:solidFill>
                  <a:srgbClr val="FF33CC"/>
                </a:solidFill>
                <a:latin typeface="Comic Sans MS" pitchFamily="66" charset="0"/>
              </a:rPr>
              <a:t>	How will we find this out? What test 	will we use?</a:t>
            </a:r>
          </a:p>
          <a:p>
            <a:pPr eaLnBrk="1" hangingPunct="1"/>
            <a:r>
              <a:rPr lang="en-GB" smtClean="0">
                <a:solidFill>
                  <a:srgbClr val="FF33CC"/>
                </a:solidFill>
                <a:latin typeface="Comic Sans MS" pitchFamily="66" charset="0"/>
              </a:rPr>
              <a:t>     How will we ensure that we have a    	fair test?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4000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Tuesday 23</a:t>
            </a:r>
            <a:r>
              <a:rPr lang="en-GB" sz="4000" u="sng" baseline="30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rd</a:t>
            </a:r>
            <a:r>
              <a:rPr lang="en-GB" sz="4000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September</a:t>
            </a:r>
            <a:r>
              <a:rPr lang="en-GB" sz="4000" smtClean="0"/>
              <a:t/>
            </a:r>
            <a:br>
              <a:rPr lang="en-GB" sz="4000" smtClean="0"/>
            </a:br>
            <a:r>
              <a:rPr lang="en-GB" sz="4000" smtClean="0"/>
              <a:t>		</a:t>
            </a:r>
            <a:r>
              <a:rPr lang="en-GB" sz="4000" u="sng" smtClean="0">
                <a:latin typeface="Comic Sans MS" pitchFamily="66" charset="0"/>
              </a:rPr>
              <a:t>Investigating Viscosity</a:t>
            </a:r>
            <a:endParaRPr lang="en-GB" sz="4000" u="sng" smtClean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u="sng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Investigating Viscosity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lemonade			fruit juice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water			full fat milk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semi-skimmed milk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cream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cooking oil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vinegar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washing up liquid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golden syrup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u="sng" smtClean="0">
                <a:latin typeface="Comic Sans MS" pitchFamily="66" charset="0"/>
              </a:rPr>
              <a:t>Prediction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   I predict that the least viscous liquid will be the …………………….. because ………………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	I predict that the most viscous liquid will be the …………………….. because ………………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u="sng" smtClean="0">
                <a:latin typeface="Comic Sans MS" pitchFamily="66" charset="0"/>
              </a:rPr>
              <a:t>Results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143</Words>
  <Application>Microsoft Office PowerPoint</Application>
  <PresentationFormat>On-screen Show (4:3)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Comic Sans MS</vt:lpstr>
      <vt:lpstr>Default Design</vt:lpstr>
      <vt:lpstr>Investigating Viscosity</vt:lpstr>
      <vt:lpstr>What are the properties of these liquids?</vt:lpstr>
      <vt:lpstr>What do we mean by ‘viscosity’?</vt:lpstr>
      <vt:lpstr>What do we mean by ‘viscosity’?</vt:lpstr>
      <vt:lpstr>Let’s Investigate…</vt:lpstr>
      <vt:lpstr>Tuesday 23rd September   Investigating Viscosity</vt:lpstr>
      <vt:lpstr>Investigating Viscosity</vt:lpstr>
      <vt:lpstr>Prediction</vt:lpstr>
      <vt:lpstr>Results</vt:lpstr>
      <vt:lpstr>Conclusion</vt:lpstr>
      <vt:lpstr>Low viscosity or High viscosity?</vt:lpstr>
    </vt:vector>
  </TitlesOfParts>
  <Company>Lingfield Notre Dame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Viscosity</dc:title>
  <dc:creator>lesterk</dc:creator>
  <cp:lastModifiedBy>Teacher E-Solutions</cp:lastModifiedBy>
  <cp:revision>13</cp:revision>
  <dcterms:created xsi:type="dcterms:W3CDTF">2008-09-22T12:38:51Z</dcterms:created>
  <dcterms:modified xsi:type="dcterms:W3CDTF">2019-01-18T17:17:29Z</dcterms:modified>
</cp:coreProperties>
</file>