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320" r:id="rId45"/>
    <p:sldId id="298" r:id="rId46"/>
    <p:sldId id="319" r:id="rId47"/>
    <p:sldId id="297" r:id="rId48"/>
    <p:sldId id="321" r:id="rId49"/>
    <p:sldId id="322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94825-484B-4F44-AB5B-C628718CE8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7D575-DD78-4490-9DEC-51C8584E44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C2AA2-9976-45F8-9573-6BE322A449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6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47F4C-72F3-485A-ACF1-ABFF032467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94DB2-A9FF-47C3-8938-35DF38C5D2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86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B54F9-3A58-4642-B2AE-F26D0D7BBA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90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D9700-B33F-4971-A830-402ECB694B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7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BF292-B62D-42CE-85E4-5607AFE03C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8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F8418-B905-4DE5-B333-21E458F20A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6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6C9C-9330-4408-A592-D84A6AB8B6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5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8532C-DFEE-4CC8-A587-4B54EC124E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9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D9087-2FC3-495A-9F66-1CD79261636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Ravie" pitchFamily="82" charset="0"/>
              </a:rPr>
              <a:t>Japanese</a:t>
            </a: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 Edition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many active volcanoes in Japan?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83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82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38</a:t>
            </a: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many active volcanoes in Japan?</a:t>
            </a:r>
            <a:endParaRPr lang="en-US" sz="5400">
              <a:latin typeface="Arial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83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82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38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300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many people live in Japan?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36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100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450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125 million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many people live in Japan?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36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100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450 million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125 million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500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Japan is made up of how many islands?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4000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40000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Japan is made up of how many islands?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4000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40000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1,000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you call the special lunch box people use in Japan?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Bento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Tento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Bunto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you call the special lunch box people use in Japan?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Bento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Tento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Tonto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Bunto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2,000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lava called when it is still underground?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Mud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Magma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Mugma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Migma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lava called when it is still underground?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Mud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Magma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Mugma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Migma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4,000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the capital of Japan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Tikyo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Takiko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Tokyo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Tipiko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blossom comes out in spring?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Sunflower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Apple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Seaweed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Cherry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blossom comes out in spring?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Sunflower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Apple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Seaweed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Cherry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8,000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we call the famous art of folding paper?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Fuguami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Chickiarmi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Origami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Torigami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we call the famous art of folding paper?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Fuguami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Chickiarmi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Origami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Torigami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16,000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colours make up the Japanese flag?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red and pink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white and blue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red and green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white and green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the capital of Japan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Tikyo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Takiko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Tokyo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Tipiko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colours make up the Japanese flag?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red and pink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white and blue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red and green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white and red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32,000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does Nippon mean?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sun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bun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snack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D	</a:t>
            </a:r>
            <a:r>
              <a:rPr lang="en-US" sz="4400" b="1">
                <a:solidFill>
                  <a:srgbClr val="FF9900"/>
                </a:solidFill>
                <a:latin typeface="Arial" charset="0"/>
              </a:rPr>
              <a:t>  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Land of the rising sushi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does Nippon mean?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sun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bun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Land of the rising snack</a:t>
            </a:r>
          </a:p>
          <a:p>
            <a:pPr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D	</a:t>
            </a:r>
            <a:r>
              <a:rPr lang="en-US" sz="4400" b="1">
                <a:solidFill>
                  <a:srgbClr val="FF9900"/>
                </a:solidFill>
                <a:latin typeface="Arial" charset="0"/>
              </a:rPr>
              <a:t>  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Land of the rising sushi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a very popular rice drink in Japan?</a:t>
            </a:r>
            <a:endParaRPr lang="en-US" sz="5400">
              <a:latin typeface="Arial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Sushi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Supi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Suki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Saki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is a very popular rice drink in Japan?</a:t>
            </a:r>
            <a:endParaRPr lang="en-US" sz="5400">
              <a:latin typeface="Arial" charset="0"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Sushi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Supi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Suki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Saki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125</a:t>
            </a:r>
            <a:r>
              <a:rPr lang="en-GB" sz="8000">
                <a:solidFill>
                  <a:schemeClr val="bg1"/>
                </a:solidFill>
                <a:latin typeface="Arial" charset="0"/>
              </a:rPr>
              <a:t>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100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famous artist painted 36 views of Mount Fuji?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Hirosaki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Hiroshigi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Hokusai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Honso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famous artist painted 36 views of Mount Fuji?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Hirosaki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Hiroshigi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Hokusai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Honso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250</a:t>
            </a:r>
            <a:r>
              <a:rPr lang="en-GB" sz="8000">
                <a:solidFill>
                  <a:schemeClr val="bg1"/>
                </a:solidFill>
                <a:latin typeface="Arial" charset="0"/>
              </a:rPr>
              <a:t>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do you say thank you in Japanese?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arigottor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arigato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alligator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antipasto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How do you say thank you in Japanese?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arigottor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arigato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alligator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antipasto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50</a:t>
            </a:r>
            <a:r>
              <a:rPr lang="en-GB" sz="8000">
                <a:solidFill>
                  <a:schemeClr val="bg1"/>
                </a:solidFill>
                <a:latin typeface="Arial" charset="0"/>
              </a:rPr>
              <a:t>0,000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you call the wide sash that ties the kimono together?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Globi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Jobi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What do you call the wide sash that ties the kimono together?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Globi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Flobi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Jobi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rgbClr val="FF0000"/>
                </a:solidFill>
                <a:latin typeface="Arial" charset="0"/>
              </a:rPr>
              <a:t>£</a:t>
            </a:r>
            <a:r>
              <a:rPr lang="en-US" sz="8000">
                <a:solidFill>
                  <a:srgbClr val="FF0000"/>
                </a:solidFill>
                <a:latin typeface="Arial" charset="0"/>
              </a:rPr>
              <a:t>1,0</a:t>
            </a:r>
            <a:r>
              <a:rPr lang="en-GB" sz="8000">
                <a:solidFill>
                  <a:srgbClr val="FF0000"/>
                </a:solidFill>
                <a:latin typeface="Arial" charset="0"/>
              </a:rPr>
              <a:t>00</a:t>
            </a:r>
            <a:r>
              <a:rPr lang="en-US" sz="8000">
                <a:solidFill>
                  <a:srgbClr val="FF0000"/>
                </a:solidFill>
                <a:latin typeface="Arial" charset="0"/>
              </a:rPr>
              <a:t>,</a:t>
            </a:r>
            <a:r>
              <a:rPr lang="en-GB" sz="8000">
                <a:solidFill>
                  <a:srgbClr val="FF0000"/>
                </a:solidFill>
                <a:latin typeface="Arial" charset="0"/>
              </a:rPr>
              <a:t>000</a:t>
            </a:r>
            <a:r>
              <a:rPr lang="en-US" sz="8000">
                <a:solidFill>
                  <a:srgbClr val="FF0000"/>
                </a:solidFill>
                <a:latin typeface="Arial" charset="0"/>
              </a:rPr>
              <a:t> Yen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Name the highest mountain in Japan.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Fugu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Mountie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Fuji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Fountain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Name the highest mountain in Japan.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Fugu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Mountie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Fuji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Mount Fountain</a:t>
            </a:r>
          </a:p>
          <a:p>
            <a:pPr>
              <a:buFontTx/>
              <a:buNone/>
            </a:pP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200</a:t>
            </a:r>
            <a:r>
              <a:rPr lang="en-US" sz="8000">
                <a:solidFill>
                  <a:schemeClr val="bg1"/>
                </a:solidFill>
                <a:latin typeface="Arial" charset="0"/>
              </a:rPr>
              <a:t> Yen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636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What is the capital of Japan?</vt:lpstr>
      <vt:lpstr>What is the capital of Japan?</vt:lpstr>
      <vt:lpstr>100 Yen</vt:lpstr>
      <vt:lpstr>Question 2</vt:lpstr>
      <vt:lpstr>Name the highest mountain in Japan.</vt:lpstr>
      <vt:lpstr>Name the highest mountain in Japan.</vt:lpstr>
      <vt:lpstr>200 Yen</vt:lpstr>
      <vt:lpstr>Question 3</vt:lpstr>
      <vt:lpstr>How many active volcanoes in Japan?</vt:lpstr>
      <vt:lpstr>How many active volcanoes in Japan?</vt:lpstr>
      <vt:lpstr>300 Yen</vt:lpstr>
      <vt:lpstr>Question 4</vt:lpstr>
      <vt:lpstr>How many people live in Japan?</vt:lpstr>
      <vt:lpstr>How many people live in Japan?</vt:lpstr>
      <vt:lpstr>500 Yen</vt:lpstr>
      <vt:lpstr>Question 5</vt:lpstr>
      <vt:lpstr>Japan is made up of how many islands?</vt:lpstr>
      <vt:lpstr>Japan is made up of how many islands?</vt:lpstr>
      <vt:lpstr>1,000 Yen</vt:lpstr>
      <vt:lpstr>Question 6</vt:lpstr>
      <vt:lpstr>What do you call the special lunch box people use in Japan?</vt:lpstr>
      <vt:lpstr>What do you call the special lunch box people use in Japan?</vt:lpstr>
      <vt:lpstr>2,000 Yen</vt:lpstr>
      <vt:lpstr>Question 7</vt:lpstr>
      <vt:lpstr>What is lava called when it is still underground?</vt:lpstr>
      <vt:lpstr>What is lava called when it is still underground?</vt:lpstr>
      <vt:lpstr>4,000 Yen</vt:lpstr>
      <vt:lpstr>Question 8</vt:lpstr>
      <vt:lpstr>What blossom comes out in spring?</vt:lpstr>
      <vt:lpstr>What blossom comes out in spring?</vt:lpstr>
      <vt:lpstr>8,000 Yen</vt:lpstr>
      <vt:lpstr>Question 9</vt:lpstr>
      <vt:lpstr>What do we call the famous art of folding paper?</vt:lpstr>
      <vt:lpstr>What do we call the famous art of folding paper?</vt:lpstr>
      <vt:lpstr>16,000 Yen</vt:lpstr>
      <vt:lpstr>Question 10</vt:lpstr>
      <vt:lpstr>What colours make up the Japanese flag?</vt:lpstr>
      <vt:lpstr>What colours make up the Japanese flag?</vt:lpstr>
      <vt:lpstr>32,000 Yen</vt:lpstr>
      <vt:lpstr>Question 11</vt:lpstr>
      <vt:lpstr>What does Nippon mean?</vt:lpstr>
      <vt:lpstr>What does Nippon mean?</vt:lpstr>
      <vt:lpstr>£64,000</vt:lpstr>
      <vt:lpstr>Question 12</vt:lpstr>
      <vt:lpstr>What is a very popular rice drink in Japan?</vt:lpstr>
      <vt:lpstr>What is a very popular rice drink in Japan?</vt:lpstr>
      <vt:lpstr>125,000 Yen</vt:lpstr>
      <vt:lpstr>Question 13</vt:lpstr>
      <vt:lpstr>Which famous artist painted 36 views of Mount Fuji?</vt:lpstr>
      <vt:lpstr>Which famous artist painted 36 views of Mount Fuji?</vt:lpstr>
      <vt:lpstr>250,000 Yen</vt:lpstr>
      <vt:lpstr>Question 14</vt:lpstr>
      <vt:lpstr>How do you say thank you in Japanese?</vt:lpstr>
      <vt:lpstr>How do you say thank you in Japanese?</vt:lpstr>
      <vt:lpstr>500,000 Yen</vt:lpstr>
      <vt:lpstr>Question 14</vt:lpstr>
      <vt:lpstr>What do you call the wide sash that ties the kimono together?</vt:lpstr>
      <vt:lpstr>What do you call the wide sash that ties the kimono together?</vt:lpstr>
      <vt:lpstr>£1,000,000 Yen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23</cp:revision>
  <dcterms:created xsi:type="dcterms:W3CDTF">2003-05-20T13:35:24Z</dcterms:created>
  <dcterms:modified xsi:type="dcterms:W3CDTF">2019-01-18T17:27:59Z</dcterms:modified>
</cp:coreProperties>
</file>