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61" r:id="rId6"/>
    <p:sldId id="262" r:id="rId7"/>
    <p:sldId id="259" r:id="rId8"/>
    <p:sldId id="263" r:id="rId9"/>
    <p:sldId id="264" r:id="rId10"/>
    <p:sldId id="265" r:id="rId11"/>
    <p:sldId id="267" r:id="rId12"/>
    <p:sldId id="266" r:id="rId13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40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40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40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40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40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40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40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40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4000"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554" autoAdjust="0"/>
  </p:normalViewPr>
  <p:slideViewPr>
    <p:cSldViewPr>
      <p:cViewPr varScale="1">
        <p:scale>
          <a:sx n="42" d="100"/>
          <a:sy n="42" d="100"/>
        </p:scale>
        <p:origin x="-648" y="-91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A3808C5-F89A-45A4-A8D5-AF5414423329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49353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ED11E21-DE95-4238-AD2B-BEAE652A11D4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7939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BEEF78D-1A1E-48EA-8AC2-9A51B16A68C7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13874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3EB9942-3AA5-48B3-B4DC-D20904B8FA9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09008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8DF6A57-1B0E-47DA-AB87-FC627CB385AA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02650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71CA659-15B7-41C3-93B9-3C33AF9A2C8D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77888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8AD1264-222A-445E-BFEE-750BB48EE87D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58052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02C0301-E365-48CB-9C4E-F13E708F518D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65532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3142BFA-643B-44F7-8924-6D69F6819A42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27049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F91BA77-D7FF-4064-8DEF-48C6D2E4BF4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23379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9976FF9-B321-48E5-A858-19F009C6706F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4759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F4E5852D-9946-44C8-88DA-49B8778E8AC8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3" name="Picture 5" descr="Japanese_fla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66750" y="-500063"/>
            <a:ext cx="10477500" cy="7858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54" name="Text Box 6"/>
          <p:cNvSpPr txBox="1">
            <a:spLocks noChangeArrowheads="1"/>
          </p:cNvSpPr>
          <p:nvPr/>
        </p:nvSpPr>
        <p:spPr bwMode="auto">
          <a:xfrm>
            <a:off x="685800" y="0"/>
            <a:ext cx="784860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/>
              <a:t>Welcome to Japan.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8" name="Rectangle 4"/>
          <p:cNvSpPr>
            <a:spLocks noChangeArrowheads="1"/>
          </p:cNvSpPr>
          <p:nvPr/>
        </p:nvSpPr>
        <p:spPr bwMode="auto">
          <a:xfrm>
            <a:off x="381000" y="4724400"/>
            <a:ext cx="7772400" cy="1920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en-US"/>
              <a:t>Mount Fuji is a dormant volcano, which most recently erupted in 1708. </a:t>
            </a:r>
          </a:p>
        </p:txBody>
      </p:sp>
      <p:sp>
        <p:nvSpPr>
          <p:cNvPr id="11269" name="Rectangle 5"/>
          <p:cNvSpPr>
            <a:spLocks noChangeArrowheads="1"/>
          </p:cNvSpPr>
          <p:nvPr/>
        </p:nvSpPr>
        <p:spPr bwMode="auto">
          <a:xfrm>
            <a:off x="381000" y="0"/>
            <a:ext cx="8077200" cy="1920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en-US"/>
              <a:t>Mount Fuji (Fujisan) is 3776 meters high making it Japan's highest mountain. </a:t>
            </a:r>
          </a:p>
        </p:txBody>
      </p:sp>
      <p:pic>
        <p:nvPicPr>
          <p:cNvPr id="11272" name="Picture 8" descr="fuji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1981200"/>
            <a:ext cx="5638800" cy="2600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7" name="Picture 5" descr="Japan-Kyoto-Kinkakuji-Temple-Golden-Pavilion-pagoda-at-edge-of-water-1-AJH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1000" y="3128963"/>
            <a:ext cx="4429125" cy="3495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21" name="Picture 9" descr="Stone%2520pagod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457200"/>
            <a:ext cx="2349500" cy="320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23" name="Picture 11" descr="JPN_KYO_Kyoto%2520Tower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000" y="685800"/>
            <a:ext cx="1685925" cy="2247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324" name="Text Box 12"/>
          <p:cNvSpPr txBox="1">
            <a:spLocks noChangeArrowheads="1"/>
          </p:cNvSpPr>
          <p:nvPr/>
        </p:nvSpPr>
        <p:spPr bwMode="auto">
          <a:xfrm>
            <a:off x="3429000" y="381000"/>
            <a:ext cx="2895600" cy="2654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/>
              <a:t>Not all the buildings in Kyoto are ancient there are many modern buildings too. </a:t>
            </a:r>
          </a:p>
        </p:txBody>
      </p:sp>
      <p:pic>
        <p:nvPicPr>
          <p:cNvPr id="13326" name="Picture 14" descr="JAP-Kyoto-wskitphoto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4114800"/>
            <a:ext cx="3200400" cy="2400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2" name="Text Box 4"/>
          <p:cNvSpPr txBox="1">
            <a:spLocks noChangeArrowheads="1"/>
          </p:cNvSpPr>
          <p:nvPr/>
        </p:nvSpPr>
        <p:spPr bwMode="auto">
          <a:xfrm>
            <a:off x="228600" y="304800"/>
            <a:ext cx="655320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 u="sng"/>
              <a:t>Kyoto</a:t>
            </a:r>
          </a:p>
        </p:txBody>
      </p:sp>
      <p:sp>
        <p:nvSpPr>
          <p:cNvPr id="12293" name="Rectangle 5"/>
          <p:cNvSpPr>
            <a:spLocks noChangeArrowheads="1"/>
          </p:cNvSpPr>
          <p:nvPr/>
        </p:nvSpPr>
        <p:spPr bwMode="auto">
          <a:xfrm>
            <a:off x="152400" y="1376363"/>
            <a:ext cx="3733800" cy="4789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en-US" sz="2800"/>
              <a:t>Kyoto is a city in Japan, which has a population close to 1.5 million. Kyoto is located island of Honshu. It was the capital city when the Emperor was in charge. It has many beautiful buildings and temples.</a:t>
            </a:r>
          </a:p>
        </p:txBody>
      </p:sp>
      <p:pic>
        <p:nvPicPr>
          <p:cNvPr id="12295" name="Picture 7" descr="kyoto-kiyomizudera-main_pagoda_cool_view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1000" y="228600"/>
            <a:ext cx="4572000" cy="609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8" name="Picture 6" descr="Japanese Ma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9175" y="52388"/>
            <a:ext cx="7105650" cy="6753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686800" cy="1325562"/>
          </a:xfrm>
        </p:spPr>
        <p:txBody>
          <a:bodyPr/>
          <a:lstStyle/>
          <a:p>
            <a:r>
              <a:rPr lang="en-US" sz="4000" u="sng"/>
              <a:t>Where in the world is Japan?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  <a:p>
            <a:endParaRPr lang="en-US"/>
          </a:p>
        </p:txBody>
      </p:sp>
      <p:pic>
        <p:nvPicPr>
          <p:cNvPr id="4101" name="Picture 5" descr="asiama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1295400"/>
            <a:ext cx="5870575" cy="5402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Text Box 4"/>
          <p:cNvSpPr txBox="1">
            <a:spLocks noChangeArrowheads="1"/>
          </p:cNvSpPr>
          <p:nvPr/>
        </p:nvSpPr>
        <p:spPr bwMode="auto">
          <a:xfrm>
            <a:off x="381000" y="533400"/>
            <a:ext cx="807720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 u="sng"/>
              <a:t>Capital city.</a:t>
            </a:r>
          </a:p>
        </p:txBody>
      </p:sp>
      <p:sp>
        <p:nvSpPr>
          <p:cNvPr id="6149" name="Text Box 5"/>
          <p:cNvSpPr txBox="1">
            <a:spLocks noChangeArrowheads="1"/>
          </p:cNvSpPr>
          <p:nvPr/>
        </p:nvSpPr>
        <p:spPr bwMode="auto">
          <a:xfrm>
            <a:off x="457200" y="1600200"/>
            <a:ext cx="8153400" cy="253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The capital city of Japan is Tokyo. It is on the island of Honshu. It is one of the largest cities in the world.</a:t>
            </a:r>
          </a:p>
        </p:txBody>
      </p:sp>
      <p:pic>
        <p:nvPicPr>
          <p:cNvPr id="6151" name="Picture 7" descr="Toky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800" y="3657600"/>
            <a:ext cx="3867150" cy="2900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5" name="Picture 7" descr="03-Tokyo_-_Panoram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914400"/>
            <a:ext cx="3275013" cy="4386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176" name="Text Box 8"/>
          <p:cNvSpPr txBox="1">
            <a:spLocks noChangeArrowheads="1"/>
          </p:cNvSpPr>
          <p:nvPr/>
        </p:nvSpPr>
        <p:spPr bwMode="auto">
          <a:xfrm>
            <a:off x="3962400" y="3581400"/>
            <a:ext cx="4953000" cy="3140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As you can see it is a very modern city. How does it compare to the Isle of Coll?</a:t>
            </a:r>
          </a:p>
        </p:txBody>
      </p:sp>
      <p:pic>
        <p:nvPicPr>
          <p:cNvPr id="7178" name="Picture 10" descr="Tokyo%25200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1000" y="304800"/>
            <a:ext cx="4267200" cy="320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6" name="Text Box 4"/>
          <p:cNvSpPr txBox="1">
            <a:spLocks noChangeArrowheads="1"/>
          </p:cNvSpPr>
          <p:nvPr/>
        </p:nvSpPr>
        <p:spPr bwMode="auto">
          <a:xfrm>
            <a:off x="381000" y="533400"/>
            <a:ext cx="7696200" cy="5273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 u="sng"/>
              <a:t>Population</a:t>
            </a:r>
          </a:p>
          <a:p>
            <a:pPr>
              <a:spcBef>
                <a:spcPct val="50000"/>
              </a:spcBef>
            </a:pPr>
            <a:r>
              <a:rPr lang="en-US"/>
              <a:t>The population of Japan is approximately 125,000,000!</a:t>
            </a:r>
          </a:p>
          <a:p>
            <a:pPr>
              <a:spcBef>
                <a:spcPct val="50000"/>
              </a:spcBef>
            </a:pPr>
            <a:r>
              <a:rPr lang="en-US"/>
              <a:t>That is 125 million!</a:t>
            </a:r>
          </a:p>
          <a:p>
            <a:pPr>
              <a:spcBef>
                <a:spcPct val="50000"/>
              </a:spcBef>
            </a:pPr>
            <a:r>
              <a:rPr lang="en-US"/>
              <a:t>In New Zealand the population is just over 4 million. Who has the most space?</a:t>
            </a:r>
          </a:p>
        </p:txBody>
      </p:sp>
      <p:pic>
        <p:nvPicPr>
          <p:cNvPr id="8198" name="Picture 6" descr="people11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2800" y="457200"/>
            <a:ext cx="1143000" cy="857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0" name="Picture 8" descr="japanesepeople0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000" y="5181600"/>
            <a:ext cx="2228850" cy="1558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2" name="Picture 10" descr="maiko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800" y="2133600"/>
            <a:ext cx="1235075" cy="182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4" name="Picture 12" descr="Laughing%2520Japanese%2520Woman%2520jpe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152400"/>
            <a:ext cx="1838325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6" name="Picture 14" descr="people11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0" y="5181600"/>
            <a:ext cx="2295525" cy="15351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8" name="Picture 16" descr="people10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2743200"/>
            <a:ext cx="1752600" cy="1200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4" name="Text Box 4"/>
          <p:cNvSpPr txBox="1">
            <a:spLocks noChangeArrowheads="1"/>
          </p:cNvSpPr>
          <p:nvPr/>
        </p:nvSpPr>
        <p:spPr bwMode="auto">
          <a:xfrm>
            <a:off x="381000" y="533400"/>
            <a:ext cx="601980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 u="sng"/>
              <a:t>Weather.</a:t>
            </a:r>
          </a:p>
        </p:txBody>
      </p:sp>
      <p:sp>
        <p:nvSpPr>
          <p:cNvPr id="5125" name="Text Box 5"/>
          <p:cNvSpPr txBox="1">
            <a:spLocks noChangeArrowheads="1"/>
          </p:cNvSpPr>
          <p:nvPr/>
        </p:nvSpPr>
        <p:spPr bwMode="auto">
          <a:xfrm>
            <a:off x="381000" y="1371600"/>
            <a:ext cx="8153400" cy="253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There are distinct seasons in Japan. Even though it is in Asia it has a Winter, Spring, Summer and an Autumn.</a:t>
            </a:r>
          </a:p>
        </p:txBody>
      </p:sp>
      <p:pic>
        <p:nvPicPr>
          <p:cNvPr id="5127" name="Picture 7" descr="japan1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0" y="3743325"/>
            <a:ext cx="2990850" cy="2638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9" name="Picture 9" descr="02spring-0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0" y="3733800"/>
            <a:ext cx="2000250" cy="266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130" name="Text Box 10"/>
          <p:cNvSpPr txBox="1">
            <a:spLocks noChangeArrowheads="1"/>
          </p:cNvSpPr>
          <p:nvPr/>
        </p:nvSpPr>
        <p:spPr bwMode="auto">
          <a:xfrm>
            <a:off x="381000" y="4572000"/>
            <a:ext cx="2209800" cy="1465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>
                <a:solidFill>
                  <a:srgbClr val="FF0000"/>
                </a:solidFill>
              </a:rPr>
              <a:t>It is in the Northern Hemisphere so Winter is in December unlike New Zealand.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0" name="Text Box 4"/>
          <p:cNvSpPr txBox="1">
            <a:spLocks noChangeArrowheads="1"/>
          </p:cNvSpPr>
          <p:nvPr/>
        </p:nvSpPr>
        <p:spPr bwMode="auto">
          <a:xfrm>
            <a:off x="304800" y="228600"/>
            <a:ext cx="525780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 u="sng"/>
              <a:t>Currency.</a:t>
            </a:r>
          </a:p>
        </p:txBody>
      </p:sp>
      <p:sp>
        <p:nvSpPr>
          <p:cNvPr id="9221" name="Text Box 5"/>
          <p:cNvSpPr txBox="1">
            <a:spLocks noChangeArrowheads="1"/>
          </p:cNvSpPr>
          <p:nvPr/>
        </p:nvSpPr>
        <p:spPr bwMode="auto">
          <a:xfrm>
            <a:off x="152400" y="990600"/>
            <a:ext cx="845820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The Yen is the unit of currency. </a:t>
            </a:r>
          </a:p>
        </p:txBody>
      </p:sp>
      <p:pic>
        <p:nvPicPr>
          <p:cNvPr id="9227" name="Picture 11" descr="1000 Ye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828800"/>
            <a:ext cx="4086225" cy="2076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228" name="Text Box 12"/>
          <p:cNvSpPr txBox="1">
            <a:spLocks noChangeArrowheads="1"/>
          </p:cNvSpPr>
          <p:nvPr/>
        </p:nvSpPr>
        <p:spPr bwMode="auto">
          <a:xfrm>
            <a:off x="4191000" y="1676400"/>
            <a:ext cx="4800600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>
                <a:solidFill>
                  <a:srgbClr val="FF0000"/>
                </a:solidFill>
              </a:rPr>
              <a:t>1 Malaysian Ringitt is worth 31 Japanese Yen.</a:t>
            </a:r>
          </a:p>
        </p:txBody>
      </p:sp>
      <p:pic>
        <p:nvPicPr>
          <p:cNvPr id="9230" name="Picture 14" descr="JapanP94b-10000Yen-(1958)-donated_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600" y="3505200"/>
            <a:ext cx="6381750" cy="312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32" name="Picture 16" descr="JapanP103-2000Yen-(2000)_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4495800"/>
            <a:ext cx="2886075" cy="1398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233" name="Text Box 17"/>
          <p:cNvSpPr txBox="1">
            <a:spLocks noChangeArrowheads="1"/>
          </p:cNvSpPr>
          <p:nvPr/>
        </p:nvSpPr>
        <p:spPr bwMode="auto">
          <a:xfrm>
            <a:off x="4267200" y="2667000"/>
            <a:ext cx="441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/>
              <a:t>What is 10 Ringitt worth?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4" name="Text Box 4"/>
          <p:cNvSpPr txBox="1">
            <a:spLocks noChangeArrowheads="1"/>
          </p:cNvSpPr>
          <p:nvPr/>
        </p:nvSpPr>
        <p:spPr bwMode="auto">
          <a:xfrm>
            <a:off x="152400" y="304800"/>
            <a:ext cx="624840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 u="sng"/>
              <a:t>Mount Fuji.</a:t>
            </a:r>
          </a:p>
        </p:txBody>
      </p:sp>
      <p:pic>
        <p:nvPicPr>
          <p:cNvPr id="10246" name="Picture 6" descr="mount_fuji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400" y="381000"/>
            <a:ext cx="3152775" cy="2571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247" name="Rectangle 7"/>
          <p:cNvSpPr>
            <a:spLocks noChangeArrowheads="1"/>
          </p:cNvSpPr>
          <p:nvPr/>
        </p:nvSpPr>
        <p:spPr bwMode="auto">
          <a:xfrm>
            <a:off x="4572000" y="3162300"/>
            <a:ext cx="4114800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/>
            <a:r>
              <a:rPr lang="en-US" sz="2000" b="1"/>
              <a:t>This </a:t>
            </a:r>
            <a:r>
              <a:rPr lang="en-US" sz="2000" b="1">
                <a:solidFill>
                  <a:srgbClr val="FF0000"/>
                </a:solidFill>
              </a:rPr>
              <a:t>sacred</a:t>
            </a:r>
            <a:r>
              <a:rPr lang="en-US" sz="2000" b="1"/>
              <a:t> mountain, the highest in Japan, is a traditional place of </a:t>
            </a:r>
            <a:r>
              <a:rPr lang="en-US" sz="2000" b="1">
                <a:solidFill>
                  <a:srgbClr val="FF0000"/>
                </a:solidFill>
              </a:rPr>
              <a:t>pilgrimage.</a:t>
            </a:r>
          </a:p>
        </p:txBody>
      </p:sp>
      <p:pic>
        <p:nvPicPr>
          <p:cNvPr id="10249" name="Picture 9" descr="Mount%2520Fuji%2520Shine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143000"/>
            <a:ext cx="3960813" cy="4943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51" name="Picture 11" descr="Kawaguchiko%2520Mount%2520Fuji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600" y="4259263"/>
            <a:ext cx="3314700" cy="2398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98</TotalTime>
  <Words>267</Words>
  <Application>Microsoft Office PowerPoint</Application>
  <PresentationFormat>On-screen Show (4:3)</PresentationFormat>
  <Paragraphs>23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4" baseType="lpstr">
      <vt:lpstr>Arial</vt:lpstr>
      <vt:lpstr>Default Design</vt:lpstr>
      <vt:lpstr>PowerPoint Presentation</vt:lpstr>
      <vt:lpstr>PowerPoint Presentation</vt:lpstr>
      <vt:lpstr>Where in the world is Japan?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John Gilchrist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John Gilchrist</dc:creator>
  <cp:lastModifiedBy>Teacher E-Solutions</cp:lastModifiedBy>
  <cp:revision>18</cp:revision>
  <dcterms:created xsi:type="dcterms:W3CDTF">2006-02-27T11:03:52Z</dcterms:created>
  <dcterms:modified xsi:type="dcterms:W3CDTF">2019-01-18T17:27:56Z</dcterms:modified>
</cp:coreProperties>
</file>