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54" autoAdjust="0"/>
  </p:normalViewPr>
  <p:slideViewPr>
    <p:cSldViewPr>
      <p:cViewPr varScale="1">
        <p:scale>
          <a:sx n="42" d="100"/>
          <a:sy n="42" d="100"/>
        </p:scale>
        <p:origin x="-648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3808C5-F89A-45A4-A8D5-AF54144233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935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D11E21-DE95-4238-AD2B-BEAE652A11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93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EEF78D-1A1E-48EA-8AC2-9A51B16A68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387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EB9942-3AA5-48B3-B4DC-D20904B8FA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90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DF6A57-1B0E-47DA-AB87-FC627CB385A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26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1CA659-15B7-41C3-93B9-3C33AF9A2C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788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AD1264-222A-445E-BFEE-750BB48EE8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805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2C0301-E365-48CB-9C4E-F13E708F51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553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142BFA-643B-44F7-8924-6D69F6819A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04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91BA77-D7FF-4064-8DEF-48C6D2E4BF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337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976FF9-B321-48E5-A858-19F009C670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759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4E5852D-9946-44C8-88DA-49B8778E8AC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Japanese_fla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0" y="-500063"/>
            <a:ext cx="10477500" cy="7858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685800" y="0"/>
            <a:ext cx="7848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Welcome to Japan.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381000" y="4724400"/>
            <a:ext cx="77724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/>
              <a:t>Mount Fuji is a dormant volcano, which most recently erupted in 1708. 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381000" y="0"/>
            <a:ext cx="80772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/>
              <a:t>Mount Fuji (Fujisan) is 3776 meters high making it Japan's highest mountain. </a:t>
            </a:r>
          </a:p>
        </p:txBody>
      </p:sp>
      <p:pic>
        <p:nvPicPr>
          <p:cNvPr id="11272" name="Picture 8" descr="fuji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981200"/>
            <a:ext cx="5638800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7" name="Picture 5" descr="Japan-Kyoto-Kinkakuji-Temple-Golden-Pavilion-pagoda-at-edge-of-water-1-AJH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128963"/>
            <a:ext cx="4429125" cy="349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1" name="Picture 9" descr="Stone%2520pago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7200"/>
            <a:ext cx="23495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3" name="Picture 11" descr="JPN_KYO_Kyoto%2520T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685800"/>
            <a:ext cx="1685925" cy="224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3429000" y="381000"/>
            <a:ext cx="2895600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Not all the buildings in Kyoto are ancient there are many modern buildings too. </a:t>
            </a:r>
          </a:p>
        </p:txBody>
      </p:sp>
      <p:pic>
        <p:nvPicPr>
          <p:cNvPr id="13326" name="Picture 14" descr="JAP-Kyoto-wskitphoto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114800"/>
            <a:ext cx="3200400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28600" y="304800"/>
            <a:ext cx="6553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/>
              <a:t>Kyoto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52400" y="1376363"/>
            <a:ext cx="3733800" cy="4789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800"/>
              <a:t>Kyoto is a city in Japan, which has a population close to 1.5 million. Kyoto is located island of Honshu. It was the capital city when the Emperor was in charge. It has many beautiful buildings and temples.</a:t>
            </a:r>
          </a:p>
        </p:txBody>
      </p:sp>
      <p:pic>
        <p:nvPicPr>
          <p:cNvPr id="12295" name="Picture 7" descr="kyoto-kiyomizudera-main_pagoda_cool_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28600"/>
            <a:ext cx="4572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Japanese 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175" y="52388"/>
            <a:ext cx="7105650" cy="675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686800" cy="1325562"/>
          </a:xfrm>
        </p:spPr>
        <p:txBody>
          <a:bodyPr/>
          <a:lstStyle/>
          <a:p>
            <a:r>
              <a:rPr lang="en-US" sz="4000" u="sng"/>
              <a:t>Where in the world is Japan?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pic>
        <p:nvPicPr>
          <p:cNvPr id="4101" name="Picture 5" descr="asia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95400"/>
            <a:ext cx="5870575" cy="5402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81000" y="533400"/>
            <a:ext cx="8077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/>
              <a:t>Capital city.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57200" y="1600200"/>
            <a:ext cx="81534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The capital city of Japan is Tokyo. It is on the island of Honshu. It is one of the largest cities in the world.</a:t>
            </a:r>
          </a:p>
        </p:txBody>
      </p:sp>
      <p:pic>
        <p:nvPicPr>
          <p:cNvPr id="6151" name="Picture 7" descr="Toky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657600"/>
            <a:ext cx="3867150" cy="290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5" name="Picture 7" descr="03-Tokyo_-_Panora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914400"/>
            <a:ext cx="3275013" cy="438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3962400" y="3581400"/>
            <a:ext cx="4953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As you can see it is a very modern city. How does it compare to the Isle of Coll?</a:t>
            </a:r>
          </a:p>
        </p:txBody>
      </p:sp>
      <p:pic>
        <p:nvPicPr>
          <p:cNvPr id="7178" name="Picture 10" descr="Tokyo%2520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04800"/>
            <a:ext cx="42672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81000" y="533400"/>
            <a:ext cx="7696200" cy="527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/>
              <a:t>Population</a:t>
            </a:r>
          </a:p>
          <a:p>
            <a:pPr>
              <a:spcBef>
                <a:spcPct val="50000"/>
              </a:spcBef>
            </a:pPr>
            <a:r>
              <a:rPr lang="en-US"/>
              <a:t>The population of Japan is approximately 125,000,000!</a:t>
            </a:r>
          </a:p>
          <a:p>
            <a:pPr>
              <a:spcBef>
                <a:spcPct val="50000"/>
              </a:spcBef>
            </a:pPr>
            <a:r>
              <a:rPr lang="en-US"/>
              <a:t>That is 125 million!</a:t>
            </a:r>
          </a:p>
          <a:p>
            <a:pPr>
              <a:spcBef>
                <a:spcPct val="50000"/>
              </a:spcBef>
            </a:pPr>
            <a:r>
              <a:rPr lang="en-US"/>
              <a:t>In New Zealand the population is just over 4 million. Who has the most space?</a:t>
            </a:r>
          </a:p>
        </p:txBody>
      </p:sp>
      <p:pic>
        <p:nvPicPr>
          <p:cNvPr id="8198" name="Picture 6" descr="people1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57200"/>
            <a:ext cx="11430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japanesepeople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181600"/>
            <a:ext cx="2228850" cy="155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2" name="Picture 10" descr="maik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133600"/>
            <a:ext cx="123507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4" name="Picture 12" descr="Laughing%2520Japanese%2520Woman%2520jpe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52400"/>
            <a:ext cx="18383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6" name="Picture 14" descr="people1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5181600"/>
            <a:ext cx="2295525" cy="1535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8" name="Picture 16" descr="people10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743200"/>
            <a:ext cx="1752600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81000" y="533400"/>
            <a:ext cx="6019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/>
              <a:t>Weather.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81000" y="1371600"/>
            <a:ext cx="81534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There are distinct seasons in Japan. Even though it is in Asia it has a Winter, Spring, Summer and an Autumn.</a:t>
            </a:r>
          </a:p>
        </p:txBody>
      </p:sp>
      <p:pic>
        <p:nvPicPr>
          <p:cNvPr id="5127" name="Picture 7" descr="japan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743325"/>
            <a:ext cx="2990850" cy="263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9" name="Picture 9" descr="02spring-0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733800"/>
            <a:ext cx="200025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81000" y="4572000"/>
            <a:ext cx="22098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0000"/>
                </a:solidFill>
              </a:rPr>
              <a:t>It is in the Northern Hemisphere so Winter is in December unlike New Zealand.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5257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/>
              <a:t>Currency.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52400" y="990600"/>
            <a:ext cx="845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The Yen is the unit of currency. </a:t>
            </a:r>
          </a:p>
        </p:txBody>
      </p:sp>
      <p:pic>
        <p:nvPicPr>
          <p:cNvPr id="9227" name="Picture 11" descr="1000 Y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28800"/>
            <a:ext cx="4086225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4191000" y="1676400"/>
            <a:ext cx="4800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1 Malaysian Ringitt is worth 31 Japanese Yen.</a:t>
            </a:r>
          </a:p>
        </p:txBody>
      </p:sp>
      <p:pic>
        <p:nvPicPr>
          <p:cNvPr id="9230" name="Picture 14" descr="JapanP94b-10000Yen-(1958)-donated_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505200"/>
            <a:ext cx="638175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2" name="Picture 16" descr="JapanP103-2000Yen-(2000)_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495800"/>
            <a:ext cx="2886075" cy="1398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4267200" y="2667000"/>
            <a:ext cx="441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What is 10 Ringitt worth?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6248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/>
              <a:t>Mount Fuji.</a:t>
            </a:r>
          </a:p>
        </p:txBody>
      </p:sp>
      <p:pic>
        <p:nvPicPr>
          <p:cNvPr id="10246" name="Picture 6" descr="mount_fuji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81000"/>
            <a:ext cx="3152775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4572000" y="3162300"/>
            <a:ext cx="4114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 sz="2000" b="1"/>
              <a:t>This </a:t>
            </a:r>
            <a:r>
              <a:rPr lang="en-US" sz="2000" b="1">
                <a:solidFill>
                  <a:srgbClr val="FF0000"/>
                </a:solidFill>
              </a:rPr>
              <a:t>sacred</a:t>
            </a:r>
            <a:r>
              <a:rPr lang="en-US" sz="2000" b="1"/>
              <a:t> mountain, the highest in Japan, is a traditional place of </a:t>
            </a:r>
            <a:r>
              <a:rPr lang="en-US" sz="2000" b="1">
                <a:solidFill>
                  <a:srgbClr val="FF0000"/>
                </a:solidFill>
              </a:rPr>
              <a:t>pilgrimage.</a:t>
            </a:r>
          </a:p>
        </p:txBody>
      </p:sp>
      <p:pic>
        <p:nvPicPr>
          <p:cNvPr id="10249" name="Picture 9" descr="Mount%2520Fuji%2520Shin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43000"/>
            <a:ext cx="3960813" cy="494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1" name="Picture 11" descr="Kawaguchiko%2520Mount%2520Fuj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259263"/>
            <a:ext cx="3314700" cy="239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267</Words>
  <Application>Microsoft Office PowerPoint</Application>
  <PresentationFormat>On-screen Show (4:3)</PresentationFormat>
  <Paragraphs>23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Default Design</vt:lpstr>
      <vt:lpstr>PowerPoint Presentation</vt:lpstr>
      <vt:lpstr>PowerPoint Presentation</vt:lpstr>
      <vt:lpstr>Where in the world is Japan?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John Gilchrist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Gilchrist</dc:creator>
  <cp:lastModifiedBy>Teacher E-Solutions</cp:lastModifiedBy>
  <cp:revision>18</cp:revision>
  <dcterms:created xsi:type="dcterms:W3CDTF">2006-02-27T11:03:52Z</dcterms:created>
  <dcterms:modified xsi:type="dcterms:W3CDTF">2019-01-18T17:27:56Z</dcterms:modified>
</cp:coreProperties>
</file>