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820C069-511F-434C-ADB7-3F13E2576F78}" type="slidenum">
              <a:rPr lang="en-GB"/>
              <a:pPr/>
              <a:t>‹#›</a:t>
            </a:fld>
            <a:endParaRPr lang="en-GB"/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12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32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13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138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13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42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14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4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F5B49-E129-4E2E-9D08-17E5FB2317B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783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B0894-D86C-4E94-A6AB-B5D8F5AFA8A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747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8F97BF-7746-4217-821B-13A525E20E3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633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210526-93BF-4625-BB96-8CD21B5048E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812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1FF909-A96D-46EE-B17A-7A02C86D4B4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413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B5117-505B-422A-8C3F-44F91D65C25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732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21DC0-349E-4A5C-9B59-953AF9B827B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502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9A0D4-1567-41C1-9D88-876175C531B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22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7BE617-7BAD-415D-B181-C5F1D8242BF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731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31995-3288-4573-8649-EC01561E810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527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B0C124A-416A-4EDD-BD5B-4A857861183B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1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1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24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413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3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1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Apostrophes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How and when to use them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an apostrophe?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It looks like a comma – ‘ – but we place it above the line of writing.</a:t>
            </a:r>
          </a:p>
          <a:p>
            <a:r>
              <a:rPr lang="en-GB"/>
              <a:t>It takes up the space of a letter.</a:t>
            </a:r>
          </a:p>
          <a:p>
            <a:r>
              <a:rPr lang="en-GB"/>
              <a:t>It is used for various reasons.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Why do we use them?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To show who owns what (possession)</a:t>
            </a:r>
          </a:p>
          <a:p>
            <a:pPr lvl="1"/>
            <a:r>
              <a:rPr lang="en-GB"/>
              <a:t>This is Jane’s cat.</a:t>
            </a:r>
          </a:p>
          <a:p>
            <a:r>
              <a:rPr lang="en-GB"/>
              <a:t>To fill in for missing letters (contractions)</a:t>
            </a:r>
          </a:p>
          <a:p>
            <a:pPr lvl="1"/>
            <a:r>
              <a:rPr lang="en-GB"/>
              <a:t>She’s gone to the cinema with her friends.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Contractions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When two words are joined together in a shorter form.</a:t>
            </a:r>
          </a:p>
          <a:p>
            <a:pPr>
              <a:lnSpc>
                <a:spcPct val="90000"/>
              </a:lnSpc>
            </a:pPr>
            <a:r>
              <a:rPr lang="en-GB"/>
              <a:t>The apostrophe takes the place of the missing letter(s).</a:t>
            </a:r>
          </a:p>
          <a:p>
            <a:pPr lvl="1">
              <a:lnSpc>
                <a:spcPct val="90000"/>
              </a:lnSpc>
            </a:pPr>
            <a:r>
              <a:rPr lang="en-GB"/>
              <a:t>I am (I’m)</a:t>
            </a:r>
          </a:p>
          <a:p>
            <a:pPr lvl="1">
              <a:lnSpc>
                <a:spcPct val="90000"/>
              </a:lnSpc>
            </a:pPr>
            <a:r>
              <a:rPr lang="en-GB"/>
              <a:t>They are (They’re)</a:t>
            </a:r>
          </a:p>
          <a:p>
            <a:pPr lvl="1">
              <a:lnSpc>
                <a:spcPct val="90000"/>
              </a:lnSpc>
            </a:pPr>
            <a:r>
              <a:rPr lang="en-GB"/>
              <a:t>Do not (don’t)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Be careful!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Don’t confuse </a:t>
            </a:r>
            <a:r>
              <a:rPr lang="en-GB" i="1"/>
              <a:t>its </a:t>
            </a:r>
            <a:r>
              <a:rPr lang="en-GB"/>
              <a:t>and </a:t>
            </a:r>
            <a:r>
              <a:rPr lang="en-GB" i="1"/>
              <a:t>it’s</a:t>
            </a:r>
          </a:p>
          <a:p>
            <a:pPr lvl="1"/>
            <a:r>
              <a:rPr lang="en-GB"/>
              <a:t>its (possessive – its edges were sharp)</a:t>
            </a:r>
          </a:p>
          <a:p>
            <a:pPr lvl="1"/>
            <a:r>
              <a:rPr lang="en-GB"/>
              <a:t>it’s (it is, it has)</a:t>
            </a:r>
          </a:p>
          <a:p>
            <a:r>
              <a:rPr lang="en-GB"/>
              <a:t>Whose and who’s</a:t>
            </a:r>
          </a:p>
          <a:p>
            <a:pPr lvl="1"/>
            <a:r>
              <a:rPr lang="en-GB"/>
              <a:t>Whose book is this?</a:t>
            </a:r>
          </a:p>
          <a:p>
            <a:pPr lvl="1"/>
            <a:r>
              <a:rPr lang="en-GB"/>
              <a:t>Who’s coming to dinner.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Test </a:t>
            </a:r>
            <a:r>
              <a:rPr lang="en-GB" noProof="1"/>
              <a:t>Y</a:t>
            </a:r>
            <a:r>
              <a:rPr lang="en-GB"/>
              <a:t>ourself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You are - ?</a:t>
            </a:r>
          </a:p>
          <a:p>
            <a:r>
              <a:rPr lang="en-GB"/>
              <a:t>Will not - ?</a:t>
            </a:r>
          </a:p>
          <a:p>
            <a:r>
              <a:rPr lang="en-GB"/>
              <a:t>I would - ?</a:t>
            </a:r>
          </a:p>
          <a:p>
            <a:r>
              <a:rPr lang="en-GB"/>
              <a:t>I had - ?</a:t>
            </a:r>
          </a:p>
          <a:p>
            <a:r>
              <a:rPr lang="en-GB"/>
              <a:t>We have - ?</a:t>
            </a:r>
          </a:p>
          <a:p>
            <a:r>
              <a:rPr lang="en-GB"/>
              <a:t>I shall not -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Test Yourself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Shes got her mothers good looks, hasnt she?</a:t>
            </a:r>
          </a:p>
          <a:p>
            <a:r>
              <a:rPr lang="en-GB"/>
              <a:t>Its the princesss birthday today, isnt it?</a:t>
            </a:r>
          </a:p>
          <a:p>
            <a:r>
              <a:rPr lang="en-GB"/>
              <a:t>The womens Keep Fit Class opens today.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Homework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/>
              <a:t>Find some examples of the misuse of apostrophes:-</a:t>
            </a:r>
          </a:p>
          <a:p>
            <a:pPr lvl="1"/>
            <a:r>
              <a:rPr lang="en-GB" sz="2400"/>
              <a:t>many people put an apostrophe when they just need to add an ‘s’ to make a plural.</a:t>
            </a:r>
          </a:p>
          <a:p>
            <a:pPr lvl="1"/>
            <a:r>
              <a:rPr lang="en-GB" sz="2400"/>
              <a:t>e.g.  PC’s, 1940’s, CD’s</a:t>
            </a:r>
          </a:p>
          <a:p>
            <a:r>
              <a:rPr lang="en-GB" sz="2800"/>
              <a:t>You only use an apostrophe to show possession or that you have missed out some letters.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268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Comic Sans MS</vt:lpstr>
      <vt:lpstr>Crayons</vt:lpstr>
      <vt:lpstr>Apostrophes</vt:lpstr>
      <vt:lpstr>What is an apostrophe?</vt:lpstr>
      <vt:lpstr>Why do we use them?</vt:lpstr>
      <vt:lpstr>Contractions</vt:lpstr>
      <vt:lpstr>Be careful!</vt:lpstr>
      <vt:lpstr>Test Yourself</vt:lpstr>
      <vt:lpstr>Test Yourself</vt:lpstr>
      <vt:lpstr>Homework</vt:lpstr>
    </vt:vector>
  </TitlesOfParts>
  <Company>Cheshire County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Apostrophes</dc:title>
  <dc:creator>Julie Wiskow</dc:creator>
  <cp:lastModifiedBy>Teacher E-Solutions</cp:lastModifiedBy>
  <cp:revision>2</cp:revision>
  <dcterms:created xsi:type="dcterms:W3CDTF">2005-02-18T12:08:41Z</dcterms:created>
  <dcterms:modified xsi:type="dcterms:W3CDTF">2019-01-18T16:51:39Z</dcterms:modified>
</cp:coreProperties>
</file>