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822 w 3985"/>
              <a:gd name="T1" fmla="*/ 0 h 3619"/>
              <a:gd name="T2" fmla="*/ 0 w 3985"/>
              <a:gd name="T3" fmla="*/ 975 h 3619"/>
              <a:gd name="T4" fmla="*/ 2169 w 3985"/>
              <a:gd name="T5" fmla="*/ 3619 h 3619"/>
              <a:gd name="T6" fmla="*/ 3985 w 3985"/>
              <a:gd name="T7" fmla="*/ 1125 h 3619"/>
              <a:gd name="T8" fmla="*/ 2822 w 3985"/>
              <a:gd name="T9" fmla="*/ 0 h 3619"/>
              <a:gd name="T10" fmla="*/ 2822 w 3985"/>
              <a:gd name="T11" fmla="*/ 0 h 3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820C069-511F-434C-ADB7-3F13E2576F78}" type="slidenum">
              <a:rPr lang="en-GB"/>
              <a:pPr/>
              <a:t>‹#›</a:t>
            </a:fld>
            <a:endParaRPr lang="en-GB"/>
          </a:p>
        </p:txBody>
      </p:sp>
      <p:grpSp>
        <p:nvGrpSpPr>
          <p:cNvPr id="5128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5129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0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1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132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5133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4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5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6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7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5138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5139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0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1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142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5143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4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5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6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7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5148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816 w 4288"/>
              <a:gd name="T3" fmla="*/ 256 h 459"/>
              <a:gd name="T4" fmla="*/ 1560 w 4288"/>
              <a:gd name="T5" fmla="*/ 144 h 459"/>
              <a:gd name="T6" fmla="*/ 1856 w 4288"/>
              <a:gd name="T7" fmla="*/ 376 h 459"/>
              <a:gd name="T8" fmla="*/ 2344 w 4288"/>
              <a:gd name="T9" fmla="*/ 152 h 459"/>
              <a:gd name="T10" fmla="*/ 3536 w 4288"/>
              <a:gd name="T11" fmla="*/ 456 h 459"/>
              <a:gd name="T12" fmla="*/ 4288 w 4288"/>
              <a:gd name="T13" fmla="*/ 136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9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32 h 240"/>
              <a:gd name="T2" fmla="*/ 280 w 560"/>
              <a:gd name="T3" fmla="*/ 144 h 240"/>
              <a:gd name="T4" fmla="*/ 448 w 560"/>
              <a:gd name="T5" fmla="*/ 16 h 240"/>
              <a:gd name="T6" fmla="*/ 560 w 560"/>
              <a:gd name="T7" fmla="*/ 24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0F5B49-E129-4E2E-9D08-17E5FB2317B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5783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DB0894-D86C-4E94-A6AB-B5D8F5AFA8A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0747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8F97BF-7746-4217-821B-13A525E20E3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9633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210526-93BF-4625-BB96-8CD21B5048E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4812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1FF909-A96D-46EE-B17A-7A02C86D4B4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1413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9B5117-505B-422A-8C3F-44F91D65C25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3732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321DC0-349E-4A5C-9B59-953AF9B827B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6502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D9A0D4-1567-41C1-9D88-876175C531B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1222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7BE617-7BAD-415D-B181-C5F1D8242BF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731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B31995-3288-4573-8649-EC01561E810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527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903 w 2903"/>
              <a:gd name="T1" fmla="*/ 433 h 3686"/>
              <a:gd name="T2" fmla="*/ 2565 w 2903"/>
              <a:gd name="T3" fmla="*/ 80 h 3686"/>
              <a:gd name="T4" fmla="*/ 2241 w 2903"/>
              <a:gd name="T5" fmla="*/ 0 h 3686"/>
              <a:gd name="T6" fmla="*/ 110 w 2903"/>
              <a:gd name="T7" fmla="*/ 2811 h 3686"/>
              <a:gd name="T8" fmla="*/ 110 w 2903"/>
              <a:gd name="T9" fmla="*/ 3228 h 3686"/>
              <a:gd name="T10" fmla="*/ 0 w 2903"/>
              <a:gd name="T11" fmla="*/ 3631 h 3686"/>
              <a:gd name="T12" fmla="*/ 72 w 2903"/>
              <a:gd name="T13" fmla="*/ 3686 h 3686"/>
              <a:gd name="T14" fmla="*/ 441 w 2903"/>
              <a:gd name="T15" fmla="*/ 3355 h 3686"/>
              <a:gd name="T16" fmla="*/ 740 w 2903"/>
              <a:gd name="T17" fmla="*/ 3228 h 3686"/>
              <a:gd name="T18" fmla="*/ 2903 w 2903"/>
              <a:gd name="T19" fmla="*/ 433 h 3686"/>
              <a:gd name="T20" fmla="*/ 2903 w 2903"/>
              <a:gd name="T21" fmla="*/ 433 h 36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B0C124A-416A-4EDD-BD5B-4A857861183B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4104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2293 w 2911"/>
              <a:gd name="T1" fmla="*/ 0 h 3703"/>
              <a:gd name="T2" fmla="*/ 130 w 2911"/>
              <a:gd name="T3" fmla="*/ 2835 h 3703"/>
              <a:gd name="T4" fmla="*/ 131 w 2911"/>
              <a:gd name="T5" fmla="*/ 3201 h 3703"/>
              <a:gd name="T6" fmla="*/ 0 w 2911"/>
              <a:gd name="T7" fmla="*/ 3633 h 3703"/>
              <a:gd name="T8" fmla="*/ 50 w 2911"/>
              <a:gd name="T9" fmla="*/ 3703 h 3703"/>
              <a:gd name="T10" fmla="*/ 422 w 2911"/>
              <a:gd name="T11" fmla="*/ 3352 h 3703"/>
              <a:gd name="T12" fmla="*/ 763 w 2911"/>
              <a:gd name="T13" fmla="*/ 3220 h 3703"/>
              <a:gd name="T14" fmla="*/ 2911 w 2911"/>
              <a:gd name="T15" fmla="*/ 428 h 3703"/>
              <a:gd name="T16" fmla="*/ 2589 w 2911"/>
              <a:gd name="T17" fmla="*/ 96 h 3703"/>
              <a:gd name="T18" fmla="*/ 2293 w 2911"/>
              <a:gd name="T19" fmla="*/ 0 h 3703"/>
              <a:gd name="T20" fmla="*/ 2293 w 2911"/>
              <a:gd name="T21" fmla="*/ 0 h 37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5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2485 h 2777"/>
              <a:gd name="T2" fmla="*/ 432 w 2561"/>
              <a:gd name="T3" fmla="*/ 2553 h 2777"/>
              <a:gd name="T4" fmla="*/ 736 w 2561"/>
              <a:gd name="T5" fmla="*/ 2777 h 2777"/>
              <a:gd name="T6" fmla="*/ 2561 w 2561"/>
              <a:gd name="T7" fmla="*/ 399 h 2777"/>
              <a:gd name="T8" fmla="*/ 2118 w 2561"/>
              <a:gd name="T9" fmla="*/ 82 h 2777"/>
              <a:gd name="T10" fmla="*/ 1898 w 2561"/>
              <a:gd name="T11" fmla="*/ 0 h 2777"/>
              <a:gd name="T12" fmla="*/ 0 w 2561"/>
              <a:gd name="T13" fmla="*/ 2485 h 2777"/>
              <a:gd name="T14" fmla="*/ 0 w 2561"/>
              <a:gd name="T15" fmla="*/ 2485 h 27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106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4107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587 w 2177"/>
                <a:gd name="T1" fmla="*/ 1260 h 1298"/>
                <a:gd name="T2" fmla="*/ 1420 w 2177"/>
                <a:gd name="T3" fmla="*/ 1106 h 1298"/>
                <a:gd name="T4" fmla="*/ 1331 w 2177"/>
                <a:gd name="T5" fmla="*/ 477 h 1298"/>
                <a:gd name="T6" fmla="*/ 2139 w 2177"/>
                <a:gd name="T7" fmla="*/ 330 h 1298"/>
                <a:gd name="T8" fmla="*/ 2177 w 2177"/>
                <a:gd name="T9" fmla="*/ 203 h 1298"/>
                <a:gd name="T10" fmla="*/ 2099 w 2177"/>
                <a:gd name="T11" fmla="*/ 100 h 1298"/>
                <a:gd name="T12" fmla="*/ 1276 w 2177"/>
                <a:gd name="T13" fmla="*/ 211 h 1298"/>
                <a:gd name="T14" fmla="*/ 1219 w 2177"/>
                <a:gd name="T15" fmla="*/ 32 h 1298"/>
                <a:gd name="T16" fmla="*/ 1085 w 2177"/>
                <a:gd name="T17" fmla="*/ 0 h 1298"/>
                <a:gd name="T18" fmla="*/ 958 w 2177"/>
                <a:gd name="T19" fmla="*/ 28 h 1298"/>
                <a:gd name="T20" fmla="*/ 888 w 2177"/>
                <a:gd name="T21" fmla="*/ 106 h 1298"/>
                <a:gd name="T22" fmla="*/ 937 w 2177"/>
                <a:gd name="T23" fmla="*/ 285 h 1298"/>
                <a:gd name="T24" fmla="*/ 660 w 2177"/>
                <a:gd name="T25" fmla="*/ 441 h 1298"/>
                <a:gd name="T26" fmla="*/ 983 w 2177"/>
                <a:gd name="T27" fmla="*/ 473 h 1298"/>
                <a:gd name="T28" fmla="*/ 1112 w 2177"/>
                <a:gd name="T29" fmla="*/ 889 h 1298"/>
                <a:gd name="T30" fmla="*/ 141 w 2177"/>
                <a:gd name="T31" fmla="*/ 469 h 1298"/>
                <a:gd name="T32" fmla="*/ 46 w 2177"/>
                <a:gd name="T33" fmla="*/ 509 h 1298"/>
                <a:gd name="T34" fmla="*/ 0 w 2177"/>
                <a:gd name="T35" fmla="*/ 636 h 1298"/>
                <a:gd name="T36" fmla="*/ 55 w 2177"/>
                <a:gd name="T37" fmla="*/ 779 h 1298"/>
                <a:gd name="T38" fmla="*/ 1139 w 2177"/>
                <a:gd name="T39" fmla="*/ 1288 h 1298"/>
                <a:gd name="T40" fmla="*/ 1378 w 2177"/>
                <a:gd name="T41" fmla="*/ 1256 h 1298"/>
                <a:gd name="T42" fmla="*/ 1570 w 2177"/>
                <a:gd name="T43" fmla="*/ 1298 h 1298"/>
                <a:gd name="T44" fmla="*/ 1587 w 2177"/>
                <a:gd name="T45" fmla="*/ 1260 h 1298"/>
                <a:gd name="T46" fmla="*/ 1587 w 2177"/>
                <a:gd name="T47" fmla="*/ 1260 h 1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8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7 h 258"/>
                <a:gd name="T2" fmla="*/ 120 w 143"/>
                <a:gd name="T3" fmla="*/ 0 h 258"/>
                <a:gd name="T4" fmla="*/ 143 w 143"/>
                <a:gd name="T5" fmla="*/ 233 h 258"/>
                <a:gd name="T6" fmla="*/ 8 w 143"/>
                <a:gd name="T7" fmla="*/ 258 h 258"/>
                <a:gd name="T8" fmla="*/ 0 w 143"/>
                <a:gd name="T9" fmla="*/ 7 h 258"/>
                <a:gd name="T10" fmla="*/ 0 w 143"/>
                <a:gd name="T11" fmla="*/ 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9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0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1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28 h 241"/>
                <a:gd name="T2" fmla="*/ 160 w 272"/>
                <a:gd name="T3" fmla="*/ 0 h 241"/>
                <a:gd name="T4" fmla="*/ 251 w 272"/>
                <a:gd name="T5" fmla="*/ 36 h 241"/>
                <a:gd name="T6" fmla="*/ 272 w 272"/>
                <a:gd name="T7" fmla="*/ 139 h 241"/>
                <a:gd name="T8" fmla="*/ 164 w 272"/>
                <a:gd name="T9" fmla="*/ 146 h 241"/>
                <a:gd name="T10" fmla="*/ 32 w 272"/>
                <a:gd name="T11" fmla="*/ 241 h 241"/>
                <a:gd name="T12" fmla="*/ 0 w 272"/>
                <a:gd name="T13" fmla="*/ 28 h 241"/>
                <a:gd name="T14" fmla="*/ 0 w 272"/>
                <a:gd name="T15" fmla="*/ 2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2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52 w 152"/>
                <a:gd name="T1" fmla="*/ 4 h 224"/>
                <a:gd name="T2" fmla="*/ 152 w 152"/>
                <a:gd name="T3" fmla="*/ 224 h 224"/>
                <a:gd name="T4" fmla="*/ 0 w 152"/>
                <a:gd name="T5" fmla="*/ 8 h 224"/>
                <a:gd name="T6" fmla="*/ 72 w 152"/>
                <a:gd name="T7" fmla="*/ 0 h 224"/>
                <a:gd name="T8" fmla="*/ 152 w 152"/>
                <a:gd name="T9" fmla="*/ 4 h 224"/>
                <a:gd name="T10" fmla="*/ 152 w 152"/>
                <a:gd name="T11" fmla="*/ 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3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80 h 764"/>
                <a:gd name="T2" fmla="*/ 87 w 386"/>
                <a:gd name="T3" fmla="*/ 0 h 764"/>
                <a:gd name="T4" fmla="*/ 232 w 386"/>
                <a:gd name="T5" fmla="*/ 6 h 764"/>
                <a:gd name="T6" fmla="*/ 386 w 386"/>
                <a:gd name="T7" fmla="*/ 764 h 764"/>
                <a:gd name="T8" fmla="*/ 279 w 386"/>
                <a:gd name="T9" fmla="*/ 720 h 764"/>
                <a:gd name="T10" fmla="*/ 152 w 386"/>
                <a:gd name="T11" fmla="*/ 677 h 764"/>
                <a:gd name="T12" fmla="*/ 0 w 386"/>
                <a:gd name="T13" fmla="*/ 80 h 764"/>
                <a:gd name="T14" fmla="*/ 0 w 386"/>
                <a:gd name="T15" fmla="*/ 80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4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692 w 728"/>
                <a:gd name="T1" fmla="*/ 0 h 348"/>
                <a:gd name="T2" fmla="*/ 0 w 728"/>
                <a:gd name="T3" fmla="*/ 106 h 348"/>
                <a:gd name="T4" fmla="*/ 28 w 728"/>
                <a:gd name="T5" fmla="*/ 348 h 348"/>
                <a:gd name="T6" fmla="*/ 715 w 728"/>
                <a:gd name="T7" fmla="*/ 237 h 348"/>
                <a:gd name="T8" fmla="*/ 728 w 728"/>
                <a:gd name="T9" fmla="*/ 43 h 348"/>
                <a:gd name="T10" fmla="*/ 692 w 728"/>
                <a:gd name="T11" fmla="*/ 0 h 348"/>
                <a:gd name="T12" fmla="*/ 692 w 728"/>
                <a:gd name="T13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5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272 w 312"/>
                <a:gd name="T1" fmla="*/ 0 h 135"/>
                <a:gd name="T2" fmla="*/ 0 w 312"/>
                <a:gd name="T3" fmla="*/ 78 h 135"/>
                <a:gd name="T4" fmla="*/ 312 w 312"/>
                <a:gd name="T5" fmla="*/ 135 h 135"/>
                <a:gd name="T6" fmla="*/ 272 w 312"/>
                <a:gd name="T7" fmla="*/ 0 h 135"/>
                <a:gd name="T8" fmla="*/ 272 w 312"/>
                <a:gd name="T9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116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4117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4118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107 h 175"/>
                    <a:gd name="T2" fmla="*/ 114 w 313"/>
                    <a:gd name="T3" fmla="*/ 10 h 175"/>
                    <a:gd name="T4" fmla="*/ 213 w 313"/>
                    <a:gd name="T5" fmla="*/ 0 h 175"/>
                    <a:gd name="T6" fmla="*/ 292 w 313"/>
                    <a:gd name="T7" fmla="*/ 27 h 175"/>
                    <a:gd name="T8" fmla="*/ 313 w 313"/>
                    <a:gd name="T9" fmla="*/ 91 h 175"/>
                    <a:gd name="T10" fmla="*/ 167 w 313"/>
                    <a:gd name="T11" fmla="*/ 67 h 175"/>
                    <a:gd name="T12" fmla="*/ 74 w 313"/>
                    <a:gd name="T13" fmla="*/ 101 h 175"/>
                    <a:gd name="T14" fmla="*/ 13 w 313"/>
                    <a:gd name="T15" fmla="*/ 175 h 175"/>
                    <a:gd name="T16" fmla="*/ 0 w 313"/>
                    <a:gd name="T17" fmla="*/ 107 h 175"/>
                    <a:gd name="T18" fmla="*/ 0 w 313"/>
                    <a:gd name="T19" fmla="*/ 107 h 1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19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40 h 266"/>
                    <a:gd name="T2" fmla="*/ 160 w 230"/>
                    <a:gd name="T3" fmla="*/ 266 h 266"/>
                    <a:gd name="T4" fmla="*/ 230 w 230"/>
                    <a:gd name="T5" fmla="*/ 251 h 266"/>
                    <a:gd name="T6" fmla="*/ 223 w 230"/>
                    <a:gd name="T7" fmla="*/ 17 h 266"/>
                    <a:gd name="T8" fmla="*/ 166 w 230"/>
                    <a:gd name="T9" fmla="*/ 0 h 266"/>
                    <a:gd name="T10" fmla="*/ 179 w 230"/>
                    <a:gd name="T11" fmla="*/ 197 h 266"/>
                    <a:gd name="T12" fmla="*/ 71 w 230"/>
                    <a:gd name="T13" fmla="*/ 4 h 266"/>
                    <a:gd name="T14" fmla="*/ 0 w 230"/>
                    <a:gd name="T15" fmla="*/ 40 h 266"/>
                    <a:gd name="T16" fmla="*/ 0 w 230"/>
                    <a:gd name="T17" fmla="*/ 40 h 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20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19 h 234"/>
                    <a:gd name="T2" fmla="*/ 36 w 87"/>
                    <a:gd name="T3" fmla="*/ 93 h 234"/>
                    <a:gd name="T4" fmla="*/ 44 w 87"/>
                    <a:gd name="T5" fmla="*/ 154 h 234"/>
                    <a:gd name="T6" fmla="*/ 27 w 87"/>
                    <a:gd name="T7" fmla="*/ 234 h 234"/>
                    <a:gd name="T8" fmla="*/ 80 w 87"/>
                    <a:gd name="T9" fmla="*/ 220 h 234"/>
                    <a:gd name="T10" fmla="*/ 87 w 87"/>
                    <a:gd name="T11" fmla="*/ 116 h 234"/>
                    <a:gd name="T12" fmla="*/ 46 w 87"/>
                    <a:gd name="T13" fmla="*/ 0 h 234"/>
                    <a:gd name="T14" fmla="*/ 0 w 87"/>
                    <a:gd name="T15" fmla="*/ 19 h 234"/>
                    <a:gd name="T16" fmla="*/ 0 w 87"/>
                    <a:gd name="T17" fmla="*/ 19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121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2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3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24 w 213"/>
                  <a:gd name="T1" fmla="*/ 0 h 478"/>
                  <a:gd name="T2" fmla="*/ 91 w 213"/>
                  <a:gd name="T3" fmla="*/ 25 h 478"/>
                  <a:gd name="T4" fmla="*/ 80 w 213"/>
                  <a:gd name="T5" fmla="*/ 192 h 478"/>
                  <a:gd name="T6" fmla="*/ 106 w 213"/>
                  <a:gd name="T7" fmla="*/ 327 h 478"/>
                  <a:gd name="T8" fmla="*/ 213 w 213"/>
                  <a:gd name="T9" fmla="*/ 451 h 478"/>
                  <a:gd name="T10" fmla="*/ 97 w 213"/>
                  <a:gd name="T11" fmla="*/ 478 h 478"/>
                  <a:gd name="T12" fmla="*/ 30 w 213"/>
                  <a:gd name="T13" fmla="*/ 344 h 478"/>
                  <a:gd name="T14" fmla="*/ 0 w 213"/>
                  <a:gd name="T15" fmla="*/ 57 h 478"/>
                  <a:gd name="T16" fmla="*/ 24 w 213"/>
                  <a:gd name="T17" fmla="*/ 0 h 478"/>
                  <a:gd name="T18" fmla="*/ 24 w 213"/>
                  <a:gd name="T19" fmla="*/ 0 h 4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124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4125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110 w 150"/>
                    <a:gd name="T1" fmla="*/ 0 h 173"/>
                    <a:gd name="T2" fmla="*/ 40 w 150"/>
                    <a:gd name="T3" fmla="*/ 66 h 173"/>
                    <a:gd name="T4" fmla="*/ 0 w 150"/>
                    <a:gd name="T5" fmla="*/ 173 h 173"/>
                    <a:gd name="T6" fmla="*/ 80 w 150"/>
                    <a:gd name="T7" fmla="*/ 160 h 173"/>
                    <a:gd name="T8" fmla="*/ 103 w 150"/>
                    <a:gd name="T9" fmla="*/ 84 h 173"/>
                    <a:gd name="T10" fmla="*/ 150 w 150"/>
                    <a:gd name="T11" fmla="*/ 27 h 173"/>
                    <a:gd name="T12" fmla="*/ 110 w 150"/>
                    <a:gd name="T13" fmla="*/ 0 h 173"/>
                    <a:gd name="T14" fmla="*/ 110 w 150"/>
                    <a:gd name="T15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26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56 w 1684"/>
                    <a:gd name="T1" fmla="*/ 0 h 880"/>
                    <a:gd name="T2" fmla="*/ 63 w 1684"/>
                    <a:gd name="T3" fmla="*/ 52 h 880"/>
                    <a:gd name="T4" fmla="*/ 0 w 1684"/>
                    <a:gd name="T5" fmla="*/ 208 h 880"/>
                    <a:gd name="T6" fmla="*/ 67 w 1684"/>
                    <a:gd name="T7" fmla="*/ 358 h 880"/>
                    <a:gd name="T8" fmla="*/ 1182 w 1684"/>
                    <a:gd name="T9" fmla="*/ 867 h 880"/>
                    <a:gd name="T10" fmla="*/ 1422 w 1684"/>
                    <a:gd name="T11" fmla="*/ 835 h 880"/>
                    <a:gd name="T12" fmla="*/ 1616 w 1684"/>
                    <a:gd name="T13" fmla="*/ 880 h 880"/>
                    <a:gd name="T14" fmla="*/ 1684 w 1684"/>
                    <a:gd name="T15" fmla="*/ 808 h 880"/>
                    <a:gd name="T16" fmla="*/ 1502 w 1684"/>
                    <a:gd name="T17" fmla="*/ 664 h 880"/>
                    <a:gd name="T18" fmla="*/ 1428 w 1684"/>
                    <a:gd name="T19" fmla="*/ 512 h 880"/>
                    <a:gd name="T20" fmla="*/ 1369 w 1684"/>
                    <a:gd name="T21" fmla="*/ 527 h 880"/>
                    <a:gd name="T22" fmla="*/ 1439 w 1684"/>
                    <a:gd name="T23" fmla="*/ 664 h 880"/>
                    <a:gd name="T24" fmla="*/ 1578 w 1684"/>
                    <a:gd name="T25" fmla="*/ 810 h 880"/>
                    <a:gd name="T26" fmla="*/ 1413 w 1684"/>
                    <a:gd name="T27" fmla="*/ 787 h 880"/>
                    <a:gd name="T28" fmla="*/ 1219 w 1684"/>
                    <a:gd name="T29" fmla="*/ 814 h 880"/>
                    <a:gd name="T30" fmla="*/ 1255 w 1684"/>
                    <a:gd name="T31" fmla="*/ 650 h 880"/>
                    <a:gd name="T32" fmla="*/ 1338 w 1684"/>
                    <a:gd name="T33" fmla="*/ 538 h 880"/>
                    <a:gd name="T34" fmla="*/ 1241 w 1684"/>
                    <a:gd name="T35" fmla="*/ 552 h 880"/>
                    <a:gd name="T36" fmla="*/ 1165 w 1684"/>
                    <a:gd name="T37" fmla="*/ 658 h 880"/>
                    <a:gd name="T38" fmla="*/ 1139 w 1684"/>
                    <a:gd name="T39" fmla="*/ 791 h 880"/>
                    <a:gd name="T40" fmla="*/ 107 w 1684"/>
                    <a:gd name="T41" fmla="*/ 310 h 880"/>
                    <a:gd name="T42" fmla="*/ 80 w 1684"/>
                    <a:gd name="T43" fmla="*/ 215 h 880"/>
                    <a:gd name="T44" fmla="*/ 103 w 1684"/>
                    <a:gd name="T45" fmla="*/ 95 h 880"/>
                    <a:gd name="T46" fmla="*/ 217 w 1684"/>
                    <a:gd name="T47" fmla="*/ 0 h 880"/>
                    <a:gd name="T48" fmla="*/ 156 w 1684"/>
                    <a:gd name="T49" fmla="*/ 0 h 880"/>
                    <a:gd name="T50" fmla="*/ 156 w 1684"/>
                    <a:gd name="T51" fmla="*/ 0 h 8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27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116 w 160"/>
                    <a:gd name="T1" fmla="*/ 0 h 335"/>
                    <a:gd name="T2" fmla="*/ 19 w 160"/>
                    <a:gd name="T3" fmla="*/ 106 h 335"/>
                    <a:gd name="T4" fmla="*/ 0 w 160"/>
                    <a:gd name="T5" fmla="*/ 230 h 335"/>
                    <a:gd name="T6" fmla="*/ 33 w 160"/>
                    <a:gd name="T7" fmla="*/ 314 h 335"/>
                    <a:gd name="T8" fmla="*/ 94 w 160"/>
                    <a:gd name="T9" fmla="*/ 335 h 335"/>
                    <a:gd name="T10" fmla="*/ 76 w 160"/>
                    <a:gd name="T11" fmla="*/ 154 h 335"/>
                    <a:gd name="T12" fmla="*/ 160 w 160"/>
                    <a:gd name="T13" fmla="*/ 17 h 335"/>
                    <a:gd name="T14" fmla="*/ 116 w 160"/>
                    <a:gd name="T15" fmla="*/ 0 h 335"/>
                    <a:gd name="T16" fmla="*/ 116 w 160"/>
                    <a:gd name="T17" fmla="*/ 0 h 3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28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218 w 642"/>
                    <a:gd name="T1" fmla="*/ 896 h 1188"/>
                    <a:gd name="T2" fmla="*/ 0 w 642"/>
                    <a:gd name="T3" fmla="*/ 124 h 1188"/>
                    <a:gd name="T4" fmla="*/ 81 w 642"/>
                    <a:gd name="T5" fmla="*/ 38 h 1188"/>
                    <a:gd name="T6" fmla="*/ 258 w 642"/>
                    <a:gd name="T7" fmla="*/ 0 h 1188"/>
                    <a:gd name="T8" fmla="*/ 399 w 642"/>
                    <a:gd name="T9" fmla="*/ 57 h 1188"/>
                    <a:gd name="T10" fmla="*/ 642 w 642"/>
                    <a:gd name="T11" fmla="*/ 1188 h 1188"/>
                    <a:gd name="T12" fmla="*/ 555 w 642"/>
                    <a:gd name="T13" fmla="*/ 1091 h 1188"/>
                    <a:gd name="T14" fmla="*/ 355 w 642"/>
                    <a:gd name="T15" fmla="*/ 97 h 1188"/>
                    <a:gd name="T16" fmla="*/ 226 w 642"/>
                    <a:gd name="T17" fmla="*/ 61 h 1188"/>
                    <a:gd name="T18" fmla="*/ 119 w 642"/>
                    <a:gd name="T19" fmla="*/ 74 h 1188"/>
                    <a:gd name="T20" fmla="*/ 76 w 642"/>
                    <a:gd name="T21" fmla="*/ 141 h 1188"/>
                    <a:gd name="T22" fmla="*/ 306 w 642"/>
                    <a:gd name="T23" fmla="*/ 924 h 1188"/>
                    <a:gd name="T24" fmla="*/ 218 w 642"/>
                    <a:gd name="T25" fmla="*/ 896 h 1188"/>
                    <a:gd name="T26" fmla="*/ 218 w 642"/>
                    <a:gd name="T27" fmla="*/ 896 h 1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29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27 h 504"/>
                    <a:gd name="T2" fmla="*/ 76 w 192"/>
                    <a:gd name="T3" fmla="*/ 194 h 504"/>
                    <a:gd name="T4" fmla="*/ 113 w 192"/>
                    <a:gd name="T5" fmla="*/ 318 h 504"/>
                    <a:gd name="T6" fmla="*/ 116 w 192"/>
                    <a:gd name="T7" fmla="*/ 504 h 504"/>
                    <a:gd name="T8" fmla="*/ 192 w 192"/>
                    <a:gd name="T9" fmla="*/ 504 h 504"/>
                    <a:gd name="T10" fmla="*/ 187 w 192"/>
                    <a:gd name="T11" fmla="*/ 360 h 504"/>
                    <a:gd name="T12" fmla="*/ 162 w 192"/>
                    <a:gd name="T13" fmla="*/ 208 h 504"/>
                    <a:gd name="T14" fmla="*/ 99 w 192"/>
                    <a:gd name="T15" fmla="*/ 59 h 504"/>
                    <a:gd name="T16" fmla="*/ 63 w 192"/>
                    <a:gd name="T17" fmla="*/ 0 h 504"/>
                    <a:gd name="T18" fmla="*/ 0 w 192"/>
                    <a:gd name="T19" fmla="*/ 27 h 504"/>
                    <a:gd name="T20" fmla="*/ 0 w 192"/>
                    <a:gd name="T21" fmla="*/ 27 h 5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30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297 w 390"/>
                    <a:gd name="T1" fmla="*/ 0 h 269"/>
                    <a:gd name="T2" fmla="*/ 257 w 390"/>
                    <a:gd name="T3" fmla="*/ 17 h 269"/>
                    <a:gd name="T4" fmla="*/ 253 w 390"/>
                    <a:gd name="T5" fmla="*/ 66 h 269"/>
                    <a:gd name="T6" fmla="*/ 0 w 390"/>
                    <a:gd name="T7" fmla="*/ 169 h 269"/>
                    <a:gd name="T8" fmla="*/ 0 w 390"/>
                    <a:gd name="T9" fmla="*/ 222 h 269"/>
                    <a:gd name="T10" fmla="*/ 284 w 390"/>
                    <a:gd name="T11" fmla="*/ 226 h 269"/>
                    <a:gd name="T12" fmla="*/ 320 w 390"/>
                    <a:gd name="T13" fmla="*/ 269 h 269"/>
                    <a:gd name="T14" fmla="*/ 390 w 390"/>
                    <a:gd name="T15" fmla="*/ 266 h 269"/>
                    <a:gd name="T16" fmla="*/ 383 w 390"/>
                    <a:gd name="T17" fmla="*/ 190 h 269"/>
                    <a:gd name="T18" fmla="*/ 116 w 390"/>
                    <a:gd name="T19" fmla="*/ 176 h 269"/>
                    <a:gd name="T20" fmla="*/ 333 w 390"/>
                    <a:gd name="T21" fmla="*/ 89 h 269"/>
                    <a:gd name="T22" fmla="*/ 297 w 390"/>
                    <a:gd name="T23" fmla="*/ 0 h 269"/>
                    <a:gd name="T24" fmla="*/ 297 w 390"/>
                    <a:gd name="T25" fmla="*/ 0 h 2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31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131 h 424"/>
                    <a:gd name="T2" fmla="*/ 863 w 941"/>
                    <a:gd name="T3" fmla="*/ 0 h 424"/>
                    <a:gd name="T4" fmla="*/ 926 w 941"/>
                    <a:gd name="T5" fmla="*/ 78 h 424"/>
                    <a:gd name="T6" fmla="*/ 941 w 941"/>
                    <a:gd name="T7" fmla="*/ 181 h 424"/>
                    <a:gd name="T8" fmla="*/ 903 w 941"/>
                    <a:gd name="T9" fmla="*/ 282 h 424"/>
                    <a:gd name="T10" fmla="*/ 57 w 941"/>
                    <a:gd name="T11" fmla="*/ 424 h 424"/>
                    <a:gd name="T12" fmla="*/ 53 w 941"/>
                    <a:gd name="T13" fmla="*/ 384 h 424"/>
                    <a:gd name="T14" fmla="*/ 863 w 941"/>
                    <a:gd name="T15" fmla="*/ 242 h 424"/>
                    <a:gd name="T16" fmla="*/ 893 w 941"/>
                    <a:gd name="T17" fmla="*/ 145 h 424"/>
                    <a:gd name="T18" fmla="*/ 840 w 941"/>
                    <a:gd name="T19" fmla="*/ 57 h 424"/>
                    <a:gd name="T20" fmla="*/ 0 w 941"/>
                    <a:gd name="T21" fmla="*/ 185 h 424"/>
                    <a:gd name="T22" fmla="*/ 0 w 941"/>
                    <a:gd name="T23" fmla="*/ 131 h 424"/>
                    <a:gd name="T24" fmla="*/ 0 w 941"/>
                    <a:gd name="T25" fmla="*/ 131 h 4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32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126 h 173"/>
                    <a:gd name="T2" fmla="*/ 66 w 488"/>
                    <a:gd name="T3" fmla="*/ 173 h 173"/>
                    <a:gd name="T4" fmla="*/ 222 w 488"/>
                    <a:gd name="T5" fmla="*/ 166 h 173"/>
                    <a:gd name="T6" fmla="*/ 418 w 488"/>
                    <a:gd name="T7" fmla="*/ 116 h 173"/>
                    <a:gd name="T8" fmla="*/ 488 w 488"/>
                    <a:gd name="T9" fmla="*/ 42 h 173"/>
                    <a:gd name="T10" fmla="*/ 443 w 488"/>
                    <a:gd name="T11" fmla="*/ 2 h 173"/>
                    <a:gd name="T12" fmla="*/ 253 w 488"/>
                    <a:gd name="T13" fmla="*/ 0 h 173"/>
                    <a:gd name="T14" fmla="*/ 110 w 488"/>
                    <a:gd name="T15" fmla="*/ 12 h 173"/>
                    <a:gd name="T16" fmla="*/ 15 w 488"/>
                    <a:gd name="T17" fmla="*/ 76 h 173"/>
                    <a:gd name="T18" fmla="*/ 112 w 488"/>
                    <a:gd name="T19" fmla="*/ 95 h 173"/>
                    <a:gd name="T20" fmla="*/ 275 w 488"/>
                    <a:gd name="T21" fmla="*/ 53 h 173"/>
                    <a:gd name="T22" fmla="*/ 416 w 488"/>
                    <a:gd name="T23" fmla="*/ 53 h 173"/>
                    <a:gd name="T24" fmla="*/ 268 w 488"/>
                    <a:gd name="T25" fmla="*/ 110 h 173"/>
                    <a:gd name="T26" fmla="*/ 142 w 488"/>
                    <a:gd name="T27" fmla="*/ 126 h 173"/>
                    <a:gd name="T28" fmla="*/ 0 w 488"/>
                    <a:gd name="T29" fmla="*/ 126 h 173"/>
                    <a:gd name="T30" fmla="*/ 0 w 488"/>
                    <a:gd name="T31" fmla="*/ 126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4134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35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41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4138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123 w 245"/>
                  <a:gd name="T1" fmla="*/ 9 h 806"/>
                  <a:gd name="T2" fmla="*/ 131 w 245"/>
                  <a:gd name="T3" fmla="*/ 342 h 806"/>
                  <a:gd name="T4" fmla="*/ 0 w 245"/>
                  <a:gd name="T5" fmla="*/ 806 h 806"/>
                  <a:gd name="T6" fmla="*/ 79 w 245"/>
                  <a:gd name="T7" fmla="*/ 789 h 806"/>
                  <a:gd name="T8" fmla="*/ 218 w 245"/>
                  <a:gd name="T9" fmla="*/ 376 h 806"/>
                  <a:gd name="T10" fmla="*/ 245 w 245"/>
                  <a:gd name="T11" fmla="*/ 0 h 806"/>
                  <a:gd name="T12" fmla="*/ 123 w 245"/>
                  <a:gd name="T13" fmla="*/ 9 h 806"/>
                  <a:gd name="T14" fmla="*/ 123 w 245"/>
                  <a:gd name="T15" fmla="*/ 9 h 8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139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4140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298 w 604"/>
                    <a:gd name="T3" fmla="*/ 184 h 349"/>
                    <a:gd name="T4" fmla="*/ 500 w 604"/>
                    <a:gd name="T5" fmla="*/ 349 h 349"/>
                    <a:gd name="T6" fmla="*/ 604 w 604"/>
                    <a:gd name="T7" fmla="*/ 140 h 349"/>
                    <a:gd name="T8" fmla="*/ 359 w 604"/>
                    <a:gd name="T9" fmla="*/ 9 h 349"/>
                    <a:gd name="T10" fmla="*/ 464 w 604"/>
                    <a:gd name="T11" fmla="*/ 184 h 349"/>
                    <a:gd name="T12" fmla="*/ 131 w 604"/>
                    <a:gd name="T13" fmla="*/ 17 h 349"/>
                    <a:gd name="T14" fmla="*/ 0 w 604"/>
                    <a:gd name="T15" fmla="*/ 0 h 349"/>
                    <a:gd name="T16" fmla="*/ 0 w 604"/>
                    <a:gd name="T17" fmla="*/ 0 h 3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1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>
                    <a:gd name="T0" fmla="*/ 741 w 1064"/>
                    <a:gd name="T1" fmla="*/ 129 h 1230"/>
                    <a:gd name="T2" fmla="*/ 485 w 1064"/>
                    <a:gd name="T3" fmla="*/ 352 h 1230"/>
                    <a:gd name="T4" fmla="*/ 163 w 1064"/>
                    <a:gd name="T5" fmla="*/ 762 h 1230"/>
                    <a:gd name="T6" fmla="*/ 0 w 1064"/>
                    <a:gd name="T7" fmla="*/ 1101 h 1230"/>
                    <a:gd name="T8" fmla="*/ 59 w 1064"/>
                    <a:gd name="T9" fmla="*/ 1230 h 1230"/>
                    <a:gd name="T10" fmla="*/ 262 w 1064"/>
                    <a:gd name="T11" fmla="*/ 1201 h 1230"/>
                    <a:gd name="T12" fmla="*/ 578 w 1064"/>
                    <a:gd name="T13" fmla="*/ 914 h 1230"/>
                    <a:gd name="T14" fmla="*/ 876 w 1064"/>
                    <a:gd name="T15" fmla="*/ 534 h 1230"/>
                    <a:gd name="T16" fmla="*/ 1034 w 1064"/>
                    <a:gd name="T17" fmla="*/ 270 h 1230"/>
                    <a:gd name="T18" fmla="*/ 1064 w 1064"/>
                    <a:gd name="T19" fmla="*/ 84 h 1230"/>
                    <a:gd name="T20" fmla="*/ 977 w 1064"/>
                    <a:gd name="T21" fmla="*/ 0 h 1230"/>
                    <a:gd name="T22" fmla="*/ 836 w 1064"/>
                    <a:gd name="T23" fmla="*/ 65 h 1230"/>
                    <a:gd name="T24" fmla="*/ 969 w 1064"/>
                    <a:gd name="T25" fmla="*/ 107 h 1230"/>
                    <a:gd name="T26" fmla="*/ 876 w 1064"/>
                    <a:gd name="T27" fmla="*/ 352 h 1230"/>
                    <a:gd name="T28" fmla="*/ 690 w 1064"/>
                    <a:gd name="T29" fmla="*/ 656 h 1230"/>
                    <a:gd name="T30" fmla="*/ 350 w 1064"/>
                    <a:gd name="T31" fmla="*/ 1008 h 1230"/>
                    <a:gd name="T32" fmla="*/ 116 w 1064"/>
                    <a:gd name="T33" fmla="*/ 1114 h 1230"/>
                    <a:gd name="T34" fmla="*/ 135 w 1064"/>
                    <a:gd name="T35" fmla="*/ 943 h 1230"/>
                    <a:gd name="T36" fmla="*/ 437 w 1064"/>
                    <a:gd name="T37" fmla="*/ 504 h 1230"/>
                    <a:gd name="T38" fmla="*/ 831 w 1064"/>
                    <a:gd name="T39" fmla="*/ 118 h 1230"/>
                    <a:gd name="T40" fmla="*/ 741 w 1064"/>
                    <a:gd name="T41" fmla="*/ 129 h 1230"/>
                    <a:gd name="T42" fmla="*/ 741 w 1064"/>
                    <a:gd name="T43" fmla="*/ 129 h 1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2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>
                    <a:gd name="T0" fmla="*/ 1941 w 2002"/>
                    <a:gd name="T1" fmla="*/ 0 h 2521"/>
                    <a:gd name="T2" fmla="*/ 0 w 2002"/>
                    <a:gd name="T3" fmla="*/ 2521 h 2521"/>
                    <a:gd name="T4" fmla="*/ 192 w 2002"/>
                    <a:gd name="T5" fmla="*/ 2450 h 2521"/>
                    <a:gd name="T6" fmla="*/ 2002 w 2002"/>
                    <a:gd name="T7" fmla="*/ 61 h 2521"/>
                    <a:gd name="T8" fmla="*/ 1941 w 2002"/>
                    <a:gd name="T9" fmla="*/ 0 h 2521"/>
                    <a:gd name="T10" fmla="*/ 1941 w 2002"/>
                    <a:gd name="T11" fmla="*/ 0 h 25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3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95 w 3007"/>
                    <a:gd name="T1" fmla="*/ 2844 h 3771"/>
                    <a:gd name="T2" fmla="*/ 394 w 3007"/>
                    <a:gd name="T3" fmla="*/ 2834 h 3771"/>
                    <a:gd name="T4" fmla="*/ 821 w 3007"/>
                    <a:gd name="T5" fmla="*/ 3009 h 3771"/>
                    <a:gd name="T6" fmla="*/ 681 w 3007"/>
                    <a:gd name="T7" fmla="*/ 2817 h 3771"/>
                    <a:gd name="T8" fmla="*/ 367 w 3007"/>
                    <a:gd name="T9" fmla="*/ 2703 h 3771"/>
                    <a:gd name="T10" fmla="*/ 637 w 3007"/>
                    <a:gd name="T11" fmla="*/ 2720 h 3771"/>
                    <a:gd name="T12" fmla="*/ 979 w 3007"/>
                    <a:gd name="T13" fmla="*/ 2870 h 3771"/>
                    <a:gd name="T14" fmla="*/ 2859 w 3007"/>
                    <a:gd name="T15" fmla="*/ 420 h 3771"/>
                    <a:gd name="T16" fmla="*/ 2578 w 3007"/>
                    <a:gd name="T17" fmla="*/ 148 h 3771"/>
                    <a:gd name="T18" fmla="*/ 2308 w 3007"/>
                    <a:gd name="T19" fmla="*/ 0 h 3771"/>
                    <a:gd name="T20" fmla="*/ 2692 w 3007"/>
                    <a:gd name="T21" fmla="*/ 78 h 3771"/>
                    <a:gd name="T22" fmla="*/ 3007 w 3007"/>
                    <a:gd name="T23" fmla="*/ 428 h 3771"/>
                    <a:gd name="T24" fmla="*/ 831 w 3007"/>
                    <a:gd name="T25" fmla="*/ 3273 h 3771"/>
                    <a:gd name="T26" fmla="*/ 481 w 3007"/>
                    <a:gd name="T27" fmla="*/ 3412 h 3771"/>
                    <a:gd name="T28" fmla="*/ 105 w 3007"/>
                    <a:gd name="T29" fmla="*/ 3771 h 3771"/>
                    <a:gd name="T30" fmla="*/ 0 w 3007"/>
                    <a:gd name="T31" fmla="*/ 3667 h 3771"/>
                    <a:gd name="T32" fmla="*/ 131 w 3007"/>
                    <a:gd name="T33" fmla="*/ 3631 h 3771"/>
                    <a:gd name="T34" fmla="*/ 376 w 3007"/>
                    <a:gd name="T35" fmla="*/ 3385 h 3771"/>
                    <a:gd name="T36" fmla="*/ 165 w 3007"/>
                    <a:gd name="T37" fmla="*/ 3273 h 3771"/>
                    <a:gd name="T38" fmla="*/ 165 w 3007"/>
                    <a:gd name="T39" fmla="*/ 3176 h 3771"/>
                    <a:gd name="T40" fmla="*/ 411 w 3007"/>
                    <a:gd name="T41" fmla="*/ 3298 h 3771"/>
                    <a:gd name="T42" fmla="*/ 411 w 3007"/>
                    <a:gd name="T43" fmla="*/ 3186 h 3771"/>
                    <a:gd name="T44" fmla="*/ 603 w 3007"/>
                    <a:gd name="T45" fmla="*/ 3220 h 3771"/>
                    <a:gd name="T46" fmla="*/ 428 w 3007"/>
                    <a:gd name="T47" fmla="*/ 3079 h 3771"/>
                    <a:gd name="T48" fmla="*/ 629 w 3007"/>
                    <a:gd name="T49" fmla="*/ 3062 h 3771"/>
                    <a:gd name="T50" fmla="*/ 95 w 3007"/>
                    <a:gd name="T51" fmla="*/ 2844 h 3771"/>
                    <a:gd name="T52" fmla="*/ 95 w 3007"/>
                    <a:gd name="T53" fmla="*/ 2844 h 37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4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>
                    <a:gd name="T0" fmla="*/ 0 w 673"/>
                    <a:gd name="T1" fmla="*/ 80 h 342"/>
                    <a:gd name="T2" fmla="*/ 255 w 673"/>
                    <a:gd name="T3" fmla="*/ 106 h 342"/>
                    <a:gd name="T4" fmla="*/ 639 w 673"/>
                    <a:gd name="T5" fmla="*/ 342 h 342"/>
                    <a:gd name="T6" fmla="*/ 673 w 673"/>
                    <a:gd name="T7" fmla="*/ 289 h 342"/>
                    <a:gd name="T8" fmla="*/ 447 w 673"/>
                    <a:gd name="T9" fmla="*/ 114 h 342"/>
                    <a:gd name="T10" fmla="*/ 26 w 673"/>
                    <a:gd name="T11" fmla="*/ 0 h 342"/>
                    <a:gd name="T12" fmla="*/ 0 w 673"/>
                    <a:gd name="T13" fmla="*/ 80 h 342"/>
                    <a:gd name="T14" fmla="*/ 0 w 673"/>
                    <a:gd name="T15" fmla="*/ 80 h 3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5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>
                    <a:gd name="T0" fmla="*/ 0 w 716"/>
                    <a:gd name="T1" fmla="*/ 78 h 403"/>
                    <a:gd name="T2" fmla="*/ 340 w 716"/>
                    <a:gd name="T3" fmla="*/ 148 h 403"/>
                    <a:gd name="T4" fmla="*/ 638 w 716"/>
                    <a:gd name="T5" fmla="*/ 403 h 403"/>
                    <a:gd name="T6" fmla="*/ 716 w 716"/>
                    <a:gd name="T7" fmla="*/ 296 h 403"/>
                    <a:gd name="T8" fmla="*/ 420 w 716"/>
                    <a:gd name="T9" fmla="*/ 114 h 403"/>
                    <a:gd name="T10" fmla="*/ 70 w 716"/>
                    <a:gd name="T11" fmla="*/ 0 h 403"/>
                    <a:gd name="T12" fmla="*/ 0 w 716"/>
                    <a:gd name="T13" fmla="*/ 78 h 403"/>
                    <a:gd name="T14" fmla="*/ 0 w 716"/>
                    <a:gd name="T15" fmla="*/ 78 h 4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6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78 h 411"/>
                    <a:gd name="T2" fmla="*/ 316 w 717"/>
                    <a:gd name="T3" fmla="*/ 139 h 411"/>
                    <a:gd name="T4" fmla="*/ 649 w 717"/>
                    <a:gd name="T5" fmla="*/ 411 h 411"/>
                    <a:gd name="T6" fmla="*/ 717 w 717"/>
                    <a:gd name="T7" fmla="*/ 314 h 411"/>
                    <a:gd name="T8" fmla="*/ 394 w 717"/>
                    <a:gd name="T9" fmla="*/ 87 h 411"/>
                    <a:gd name="T10" fmla="*/ 54 w 717"/>
                    <a:gd name="T11" fmla="*/ 0 h 411"/>
                    <a:gd name="T12" fmla="*/ 0 w 717"/>
                    <a:gd name="T13" fmla="*/ 78 h 411"/>
                    <a:gd name="T14" fmla="*/ 0 w 717"/>
                    <a:gd name="T15" fmla="*/ 78 h 4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7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>
                    <a:gd name="T0" fmla="*/ 0 w 709"/>
                    <a:gd name="T1" fmla="*/ 88 h 386"/>
                    <a:gd name="T2" fmla="*/ 272 w 709"/>
                    <a:gd name="T3" fmla="*/ 131 h 386"/>
                    <a:gd name="T4" fmla="*/ 665 w 709"/>
                    <a:gd name="T5" fmla="*/ 386 h 386"/>
                    <a:gd name="T6" fmla="*/ 709 w 709"/>
                    <a:gd name="T7" fmla="*/ 308 h 386"/>
                    <a:gd name="T8" fmla="*/ 306 w 709"/>
                    <a:gd name="T9" fmla="*/ 53 h 386"/>
                    <a:gd name="T10" fmla="*/ 43 w 709"/>
                    <a:gd name="T11" fmla="*/ 0 h 386"/>
                    <a:gd name="T12" fmla="*/ 0 w 709"/>
                    <a:gd name="T13" fmla="*/ 88 h 386"/>
                    <a:gd name="T14" fmla="*/ 0 w 709"/>
                    <a:gd name="T15" fmla="*/ 88 h 3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414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Apostrophes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How and when to use them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an apostrophe?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It looks like a comma – ‘ – but we place it above the line of writing.</a:t>
            </a:r>
          </a:p>
          <a:p>
            <a:r>
              <a:rPr lang="en-GB"/>
              <a:t>It takes up the space of a letter.</a:t>
            </a:r>
          </a:p>
          <a:p>
            <a:r>
              <a:rPr lang="en-GB"/>
              <a:t>It is used for various reasons.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Why do we use them?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To show who owns what (possession)</a:t>
            </a:r>
          </a:p>
          <a:p>
            <a:pPr lvl="1"/>
            <a:r>
              <a:rPr lang="en-GB"/>
              <a:t>This is Jane’s cat.</a:t>
            </a:r>
          </a:p>
          <a:p>
            <a:r>
              <a:rPr lang="en-GB"/>
              <a:t>To fill in for missing letters (contractions)</a:t>
            </a:r>
          </a:p>
          <a:p>
            <a:pPr lvl="1"/>
            <a:r>
              <a:rPr lang="en-GB"/>
              <a:t>She’s gone to the cinema with her friends.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Contractions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/>
              <a:t>When two words are joined together in a shorter form.</a:t>
            </a:r>
          </a:p>
          <a:p>
            <a:pPr>
              <a:lnSpc>
                <a:spcPct val="90000"/>
              </a:lnSpc>
            </a:pPr>
            <a:r>
              <a:rPr lang="en-GB"/>
              <a:t>The apostrophe takes the place of the missing letter(s).</a:t>
            </a:r>
          </a:p>
          <a:p>
            <a:pPr lvl="1">
              <a:lnSpc>
                <a:spcPct val="90000"/>
              </a:lnSpc>
            </a:pPr>
            <a:r>
              <a:rPr lang="en-GB"/>
              <a:t>I am (I’m)</a:t>
            </a:r>
          </a:p>
          <a:p>
            <a:pPr lvl="1">
              <a:lnSpc>
                <a:spcPct val="90000"/>
              </a:lnSpc>
            </a:pPr>
            <a:r>
              <a:rPr lang="en-GB"/>
              <a:t>They are (They’re)</a:t>
            </a:r>
          </a:p>
          <a:p>
            <a:pPr lvl="1">
              <a:lnSpc>
                <a:spcPct val="90000"/>
              </a:lnSpc>
            </a:pPr>
            <a:r>
              <a:rPr lang="en-GB"/>
              <a:t>Do not (don’t)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Be careful!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Don’t confuse </a:t>
            </a:r>
            <a:r>
              <a:rPr lang="en-GB" i="1"/>
              <a:t>its </a:t>
            </a:r>
            <a:r>
              <a:rPr lang="en-GB"/>
              <a:t>and </a:t>
            </a:r>
            <a:r>
              <a:rPr lang="en-GB" i="1"/>
              <a:t>it’s</a:t>
            </a:r>
          </a:p>
          <a:p>
            <a:pPr lvl="1"/>
            <a:r>
              <a:rPr lang="en-GB"/>
              <a:t>its (possessive – its edges were sharp)</a:t>
            </a:r>
          </a:p>
          <a:p>
            <a:pPr lvl="1"/>
            <a:r>
              <a:rPr lang="en-GB"/>
              <a:t>it’s (it is, it has)</a:t>
            </a:r>
          </a:p>
          <a:p>
            <a:r>
              <a:rPr lang="en-GB"/>
              <a:t>Whose and who’s</a:t>
            </a:r>
          </a:p>
          <a:p>
            <a:pPr lvl="1"/>
            <a:r>
              <a:rPr lang="en-GB"/>
              <a:t>Whose book is this?</a:t>
            </a:r>
          </a:p>
          <a:p>
            <a:pPr lvl="1"/>
            <a:r>
              <a:rPr lang="en-GB"/>
              <a:t>Who’s coming to dinner.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Test </a:t>
            </a:r>
            <a:r>
              <a:rPr lang="en-GB" noProof="1"/>
              <a:t>Y</a:t>
            </a:r>
            <a:r>
              <a:rPr lang="en-GB"/>
              <a:t>ourself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You are - ?</a:t>
            </a:r>
          </a:p>
          <a:p>
            <a:r>
              <a:rPr lang="en-GB"/>
              <a:t>Will not - ?</a:t>
            </a:r>
          </a:p>
          <a:p>
            <a:r>
              <a:rPr lang="en-GB"/>
              <a:t>I would - ?</a:t>
            </a:r>
          </a:p>
          <a:p>
            <a:r>
              <a:rPr lang="en-GB"/>
              <a:t>I had - ?</a:t>
            </a:r>
          </a:p>
          <a:p>
            <a:r>
              <a:rPr lang="en-GB"/>
              <a:t>We have - ?</a:t>
            </a:r>
          </a:p>
          <a:p>
            <a:r>
              <a:rPr lang="en-GB"/>
              <a:t>I shall not -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Test Yourself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Shes got her mothers good looks, hasnt she?</a:t>
            </a:r>
          </a:p>
          <a:p>
            <a:r>
              <a:rPr lang="en-GB"/>
              <a:t>Its the princesss birthday today, isnt it?</a:t>
            </a:r>
          </a:p>
          <a:p>
            <a:r>
              <a:rPr lang="en-GB"/>
              <a:t>The womens Keep Fit Class opens today.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Homework</a:t>
            </a:r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800"/>
              <a:t>Find some examples of the misuse of apostrophes:-</a:t>
            </a:r>
          </a:p>
          <a:p>
            <a:pPr lvl="1"/>
            <a:r>
              <a:rPr lang="en-GB" sz="2400"/>
              <a:t>many people put an apostrophe when they just need to add an ‘s’ to make a plural.</a:t>
            </a:r>
          </a:p>
          <a:p>
            <a:pPr lvl="1"/>
            <a:r>
              <a:rPr lang="en-GB" sz="2400"/>
              <a:t>e.g.  PC’s, 1940’s, CD’s</a:t>
            </a:r>
          </a:p>
          <a:p>
            <a:r>
              <a:rPr lang="en-GB" sz="2800"/>
              <a:t>You only use an apostrophe to show possession or that you have missed out some letters.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</TotalTime>
  <Words>268</Words>
  <Application>Microsoft Office PowerPoint</Application>
  <PresentationFormat>On-screen Show (4:3)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Comic Sans MS</vt:lpstr>
      <vt:lpstr>Crayons</vt:lpstr>
      <vt:lpstr>Apostrophes</vt:lpstr>
      <vt:lpstr>What is an apostrophe?</vt:lpstr>
      <vt:lpstr>Why do we use them?</vt:lpstr>
      <vt:lpstr>Contractions</vt:lpstr>
      <vt:lpstr>Be careful!</vt:lpstr>
      <vt:lpstr>Test Yourself</vt:lpstr>
      <vt:lpstr>Test Yourself</vt:lpstr>
      <vt:lpstr>Homework</vt:lpstr>
    </vt:vector>
  </TitlesOfParts>
  <Company>Cheshire County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Apostrophes</dc:title>
  <dc:creator>Julie Wiskow</dc:creator>
  <cp:lastModifiedBy>Teacher E-Solutions</cp:lastModifiedBy>
  <cp:revision>2</cp:revision>
  <dcterms:created xsi:type="dcterms:W3CDTF">2005-02-18T12:08:41Z</dcterms:created>
  <dcterms:modified xsi:type="dcterms:W3CDTF">2019-01-18T16:51:39Z</dcterms:modified>
</cp:coreProperties>
</file>