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5" r:id="rId1"/>
  </p:sldMasterIdLst>
  <p:sldIdLst>
    <p:sldId id="256" r:id="rId2"/>
    <p:sldId id="257" r:id="rId3"/>
    <p:sldId id="258" r:id="rId4"/>
    <p:sldId id="266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7" r:id="rId13"/>
  </p:sldIdLst>
  <p:sldSz cx="9144000" cy="6858000" type="screen4x3"/>
  <p:notesSz cx="6858000" cy="9144000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omic Sans MS" pitchFamily="66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1" d="100"/>
          <a:sy n="41" d="100"/>
        </p:scale>
        <p:origin x="-672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Freeform 2"/>
          <p:cNvSpPr>
            <a:spLocks/>
          </p:cNvSpPr>
          <p:nvPr/>
        </p:nvSpPr>
        <p:spPr bwMode="blackWhite">
          <a:xfrm>
            <a:off x="20638" y="12700"/>
            <a:ext cx="8896350" cy="6780213"/>
          </a:xfrm>
          <a:custGeom>
            <a:avLst/>
            <a:gdLst>
              <a:gd name="T0" fmla="*/ 2822 w 3985"/>
              <a:gd name="T1" fmla="*/ 0 h 3619"/>
              <a:gd name="T2" fmla="*/ 0 w 3985"/>
              <a:gd name="T3" fmla="*/ 975 h 3619"/>
              <a:gd name="T4" fmla="*/ 2169 w 3985"/>
              <a:gd name="T5" fmla="*/ 3619 h 3619"/>
              <a:gd name="T6" fmla="*/ 3985 w 3985"/>
              <a:gd name="T7" fmla="*/ 1125 h 3619"/>
              <a:gd name="T8" fmla="*/ 2822 w 3985"/>
              <a:gd name="T9" fmla="*/ 0 h 3619"/>
              <a:gd name="T10" fmla="*/ 2822 w 3985"/>
              <a:gd name="T11" fmla="*/ 0 h 361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</a:cxnLst>
            <a:rect l="0" t="0" r="r" b="b"/>
            <a:pathLst>
              <a:path w="3985" h="3619">
                <a:moveTo>
                  <a:pt x="2822" y="0"/>
                </a:moveTo>
                <a:lnTo>
                  <a:pt x="0" y="975"/>
                </a:lnTo>
                <a:lnTo>
                  <a:pt x="2169" y="3619"/>
                </a:lnTo>
                <a:lnTo>
                  <a:pt x="3985" y="1125"/>
                </a:lnTo>
                <a:lnTo>
                  <a:pt x="2822" y="0"/>
                </a:lnTo>
                <a:lnTo>
                  <a:pt x="2822" y="0"/>
                </a:lnTo>
                <a:close/>
              </a:path>
            </a:pathLst>
          </a:custGeom>
          <a:solidFill>
            <a:schemeClr val="accent1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ctrTitle"/>
          </p:nvPr>
        </p:nvSpPr>
        <p:spPr>
          <a:xfrm>
            <a:off x="1371600" y="1511300"/>
            <a:ext cx="6400800" cy="2273300"/>
          </a:xfrm>
          <a:effectLst>
            <a:outerShdw dist="45791" dir="2021404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3300"/>
                </a:solidFill>
              </a14:hiddenFill>
            </a:ext>
          </a:extLst>
        </p:spPr>
        <p:txBody>
          <a:bodyPr/>
          <a:lstStyle>
            <a:lvl1pPr>
              <a:defRPr>
                <a:solidFill>
                  <a:schemeClr val="tx2"/>
                </a:solidFill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Click to edit Master title style</a:t>
            </a:r>
          </a:p>
        </p:txBody>
      </p:sp>
      <p:sp>
        <p:nvSpPr>
          <p:cNvPr id="14340" name="Rectangle 4"/>
          <p:cNvSpPr>
            <a:spLocks noGrp="1" noChangeArrowheads="1"/>
          </p:cNvSpPr>
          <p:nvPr>
            <p:ph type="subTitle" idx="1"/>
          </p:nvPr>
        </p:nvSpPr>
        <p:spPr>
          <a:xfrm>
            <a:off x="1549400" y="4051300"/>
            <a:ext cx="6032500" cy="1003300"/>
          </a:xfrm>
        </p:spPr>
        <p:txBody>
          <a:bodyPr/>
          <a:lstStyle>
            <a:lvl1pPr marL="0" indent="0" algn="ctr">
              <a:buFontTx/>
              <a:buNone/>
              <a:defRPr sz="28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en-GB" noProof="0" smtClean="0"/>
              <a:t>Click to edit Master subtitle style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dt" sz="half" idx="2"/>
          </p:nvPr>
        </p:nvSpPr>
        <p:spPr>
          <a:xfrm>
            <a:off x="6858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4342" name="Rectangle 6"/>
          <p:cNvSpPr>
            <a:spLocks noGrp="1" noChangeArrowheads="1"/>
          </p:cNvSpPr>
          <p:nvPr>
            <p:ph type="ftr" sz="quarter" idx="3"/>
          </p:nvPr>
        </p:nvSpPr>
        <p:spPr>
          <a:xfrm>
            <a:off x="3124200" y="6248400"/>
            <a:ext cx="2895600" cy="457200"/>
          </a:xfrm>
        </p:spPr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14343" name="Rectangle 7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553200" y="6248400"/>
            <a:ext cx="1905000" cy="457200"/>
          </a:xfrm>
        </p:spPr>
        <p:txBody>
          <a:bodyPr/>
          <a:lstStyle>
            <a:lvl1pPr>
              <a:defRPr/>
            </a:lvl1pPr>
          </a:lstStyle>
          <a:p>
            <a:fld id="{52639D4E-78DB-45AD-9557-150175CF7C78}" type="slidenum">
              <a:rPr lang="en-GB"/>
              <a:pPr/>
              <a:t>‹#›</a:t>
            </a:fld>
            <a:endParaRPr lang="en-GB"/>
          </a:p>
        </p:txBody>
      </p:sp>
      <p:grpSp>
        <p:nvGrpSpPr>
          <p:cNvPr id="14344" name="Group 8"/>
          <p:cNvGrpSpPr>
            <a:grpSpLocks/>
          </p:cNvGrpSpPr>
          <p:nvPr/>
        </p:nvGrpSpPr>
        <p:grpSpPr bwMode="auto">
          <a:xfrm>
            <a:off x="195263" y="234950"/>
            <a:ext cx="3787775" cy="1778000"/>
            <a:chOff x="123" y="148"/>
            <a:chExt cx="2386" cy="1120"/>
          </a:xfrm>
        </p:grpSpPr>
        <p:sp>
          <p:nvSpPr>
            <p:cNvPr id="14345" name="Freeform 9"/>
            <p:cNvSpPr>
              <a:spLocks/>
            </p:cNvSpPr>
            <p:nvPr userDrawn="1"/>
          </p:nvSpPr>
          <p:spPr bwMode="auto">
            <a:xfrm>
              <a:off x="177" y="177"/>
              <a:ext cx="2250" cy="1017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6" name="Freeform 10"/>
            <p:cNvSpPr>
              <a:spLocks/>
            </p:cNvSpPr>
            <p:nvPr userDrawn="1"/>
          </p:nvSpPr>
          <p:spPr bwMode="auto">
            <a:xfrm>
              <a:off x="166" y="261"/>
              <a:ext cx="2244" cy="1007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47" name="Freeform 11"/>
            <p:cNvSpPr>
              <a:spLocks/>
            </p:cNvSpPr>
            <p:nvPr userDrawn="1"/>
          </p:nvSpPr>
          <p:spPr bwMode="auto">
            <a:xfrm>
              <a:off x="474" y="344"/>
              <a:ext cx="1488" cy="919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48" name="Group 12"/>
            <p:cNvGrpSpPr>
              <a:grpSpLocks/>
            </p:cNvGrpSpPr>
            <p:nvPr userDrawn="1"/>
          </p:nvGrpSpPr>
          <p:grpSpPr bwMode="auto">
            <a:xfrm>
              <a:off x="123" y="148"/>
              <a:ext cx="2386" cy="1081"/>
              <a:chOff x="123" y="148"/>
              <a:chExt cx="2386" cy="1081"/>
            </a:xfrm>
          </p:grpSpPr>
          <p:sp>
            <p:nvSpPr>
              <p:cNvPr id="14349" name="Freeform 13"/>
              <p:cNvSpPr>
                <a:spLocks/>
              </p:cNvSpPr>
              <p:nvPr userDrawn="1"/>
            </p:nvSpPr>
            <p:spPr bwMode="auto">
              <a:xfrm>
                <a:off x="2005" y="934"/>
                <a:ext cx="212" cy="214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0" name="Freeform 14"/>
              <p:cNvSpPr>
                <a:spLocks/>
              </p:cNvSpPr>
              <p:nvPr userDrawn="1"/>
            </p:nvSpPr>
            <p:spPr bwMode="auto">
              <a:xfrm>
                <a:off x="123" y="148"/>
                <a:ext cx="2386" cy="108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1" name="Freeform 15"/>
              <p:cNvSpPr>
                <a:spLocks/>
              </p:cNvSpPr>
              <p:nvPr userDrawn="1"/>
            </p:nvSpPr>
            <p:spPr bwMode="auto">
              <a:xfrm>
                <a:off x="324" y="158"/>
                <a:ext cx="1686" cy="614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2" name="Freeform 16"/>
              <p:cNvSpPr>
                <a:spLocks/>
              </p:cNvSpPr>
              <p:nvPr userDrawn="1"/>
            </p:nvSpPr>
            <p:spPr bwMode="auto">
              <a:xfrm>
                <a:off x="409" y="251"/>
                <a:ext cx="227" cy="410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53" name="Freeform 17"/>
              <p:cNvSpPr>
                <a:spLocks/>
              </p:cNvSpPr>
              <p:nvPr userDrawn="1"/>
            </p:nvSpPr>
            <p:spPr bwMode="auto">
              <a:xfrm>
                <a:off x="846" y="536"/>
                <a:ext cx="691" cy="36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grpSp>
        <p:nvGrpSpPr>
          <p:cNvPr id="14354" name="Group 18"/>
          <p:cNvGrpSpPr>
            <a:grpSpLocks/>
          </p:cNvGrpSpPr>
          <p:nvPr/>
        </p:nvGrpSpPr>
        <p:grpSpPr bwMode="auto">
          <a:xfrm>
            <a:off x="7915275" y="4368800"/>
            <a:ext cx="742950" cy="1058863"/>
            <a:chOff x="4986" y="2752"/>
            <a:chExt cx="468" cy="667"/>
          </a:xfrm>
        </p:grpSpPr>
        <p:sp>
          <p:nvSpPr>
            <p:cNvPr id="14355" name="Freeform 19"/>
            <p:cNvSpPr>
              <a:spLocks/>
            </p:cNvSpPr>
            <p:nvPr userDrawn="1"/>
          </p:nvSpPr>
          <p:spPr bwMode="auto">
            <a:xfrm rot="7320404">
              <a:off x="4909" y="2936"/>
              <a:ext cx="629" cy="293"/>
            </a:xfrm>
            <a:custGeom>
              <a:avLst/>
              <a:gdLst>
                <a:gd name="T0" fmla="*/ 794 w 794"/>
                <a:gd name="T1" fmla="*/ 395 h 414"/>
                <a:gd name="T2" fmla="*/ 710 w 794"/>
                <a:gd name="T3" fmla="*/ 318 h 414"/>
                <a:gd name="T4" fmla="*/ 556 w 794"/>
                <a:gd name="T5" fmla="*/ 210 h 414"/>
                <a:gd name="T6" fmla="*/ 71 w 794"/>
                <a:gd name="T7" fmla="*/ 0 h 414"/>
                <a:gd name="T8" fmla="*/ 23 w 794"/>
                <a:gd name="T9" fmla="*/ 20 h 414"/>
                <a:gd name="T10" fmla="*/ 0 w 794"/>
                <a:gd name="T11" fmla="*/ 83 h 414"/>
                <a:gd name="T12" fmla="*/ 28 w 794"/>
                <a:gd name="T13" fmla="*/ 155 h 414"/>
                <a:gd name="T14" fmla="*/ 570 w 794"/>
                <a:gd name="T15" fmla="*/ 409 h 414"/>
                <a:gd name="T16" fmla="*/ 689 w 794"/>
                <a:gd name="T17" fmla="*/ 393 h 414"/>
                <a:gd name="T18" fmla="*/ 785 w 794"/>
                <a:gd name="T19" fmla="*/ 414 h 414"/>
                <a:gd name="T20" fmla="*/ 794 w 794"/>
                <a:gd name="T21" fmla="*/ 395 h 414"/>
                <a:gd name="T22" fmla="*/ 794 w 794"/>
                <a:gd name="T23" fmla="*/ 395 h 41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794" h="414">
                  <a:moveTo>
                    <a:pt x="794" y="395"/>
                  </a:moveTo>
                  <a:lnTo>
                    <a:pt x="710" y="318"/>
                  </a:lnTo>
                  <a:lnTo>
                    <a:pt x="556" y="210"/>
                  </a:lnTo>
                  <a:lnTo>
                    <a:pt x="71" y="0"/>
                  </a:lnTo>
                  <a:lnTo>
                    <a:pt x="23" y="20"/>
                  </a:lnTo>
                  <a:lnTo>
                    <a:pt x="0" y="83"/>
                  </a:lnTo>
                  <a:lnTo>
                    <a:pt x="28" y="155"/>
                  </a:lnTo>
                  <a:lnTo>
                    <a:pt x="570" y="409"/>
                  </a:lnTo>
                  <a:lnTo>
                    <a:pt x="689" y="393"/>
                  </a:lnTo>
                  <a:lnTo>
                    <a:pt x="785" y="414"/>
                  </a:lnTo>
                  <a:lnTo>
                    <a:pt x="794" y="395"/>
                  </a:lnTo>
                  <a:lnTo>
                    <a:pt x="794" y="395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6" name="Freeform 20"/>
            <p:cNvSpPr>
              <a:spLocks/>
            </p:cNvSpPr>
            <p:nvPr userDrawn="1"/>
          </p:nvSpPr>
          <p:spPr bwMode="auto">
            <a:xfrm rot="7320404">
              <a:off x="4893" y="2923"/>
              <a:ext cx="627" cy="29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4357" name="Freeform 21"/>
            <p:cNvSpPr>
              <a:spLocks/>
            </p:cNvSpPr>
            <p:nvPr userDrawn="1"/>
          </p:nvSpPr>
          <p:spPr bwMode="auto">
            <a:xfrm rot="7320404">
              <a:off x="5000" y="2912"/>
              <a:ext cx="416" cy="265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4358" name="Group 22"/>
            <p:cNvGrpSpPr>
              <a:grpSpLocks/>
            </p:cNvGrpSpPr>
            <p:nvPr userDrawn="1"/>
          </p:nvGrpSpPr>
          <p:grpSpPr bwMode="auto">
            <a:xfrm>
              <a:off x="4986" y="2752"/>
              <a:ext cx="468" cy="667"/>
              <a:chOff x="4986" y="2752"/>
              <a:chExt cx="468" cy="667"/>
            </a:xfrm>
          </p:grpSpPr>
          <p:sp>
            <p:nvSpPr>
              <p:cNvPr id="14359" name="Freeform 23"/>
              <p:cNvSpPr>
                <a:spLocks/>
              </p:cNvSpPr>
              <p:nvPr userDrawn="1"/>
            </p:nvSpPr>
            <p:spPr bwMode="auto">
              <a:xfrm rot="7320404">
                <a:off x="4987" y="3190"/>
                <a:ext cx="59" cy="61"/>
              </a:xfrm>
              <a:custGeom>
                <a:avLst/>
                <a:gdLst>
                  <a:gd name="T0" fmla="*/ 110 w 150"/>
                  <a:gd name="T1" fmla="*/ 0 h 173"/>
                  <a:gd name="T2" fmla="*/ 40 w 150"/>
                  <a:gd name="T3" fmla="*/ 66 h 173"/>
                  <a:gd name="T4" fmla="*/ 0 w 150"/>
                  <a:gd name="T5" fmla="*/ 173 h 173"/>
                  <a:gd name="T6" fmla="*/ 80 w 150"/>
                  <a:gd name="T7" fmla="*/ 160 h 173"/>
                  <a:gd name="T8" fmla="*/ 103 w 150"/>
                  <a:gd name="T9" fmla="*/ 84 h 173"/>
                  <a:gd name="T10" fmla="*/ 150 w 150"/>
                  <a:gd name="T11" fmla="*/ 27 h 173"/>
                  <a:gd name="T12" fmla="*/ 110 w 150"/>
                  <a:gd name="T13" fmla="*/ 0 h 173"/>
                  <a:gd name="T14" fmla="*/ 110 w 150"/>
                  <a:gd name="T15" fmla="*/ 0 h 173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150" h="173">
                    <a:moveTo>
                      <a:pt x="110" y="0"/>
                    </a:moveTo>
                    <a:lnTo>
                      <a:pt x="40" y="66"/>
                    </a:lnTo>
                    <a:lnTo>
                      <a:pt x="0" y="173"/>
                    </a:lnTo>
                    <a:lnTo>
                      <a:pt x="80" y="160"/>
                    </a:lnTo>
                    <a:lnTo>
                      <a:pt x="103" y="84"/>
                    </a:lnTo>
                    <a:lnTo>
                      <a:pt x="150" y="27"/>
                    </a:lnTo>
                    <a:lnTo>
                      <a:pt x="110" y="0"/>
                    </a:lnTo>
                    <a:lnTo>
                      <a:pt x="11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0" name="Freeform 24"/>
              <p:cNvSpPr>
                <a:spLocks/>
              </p:cNvSpPr>
              <p:nvPr userDrawn="1"/>
            </p:nvSpPr>
            <p:spPr bwMode="auto">
              <a:xfrm rot="7320404">
                <a:off x="4887" y="2930"/>
                <a:ext cx="667" cy="311"/>
              </a:xfrm>
              <a:custGeom>
                <a:avLst/>
                <a:gdLst>
                  <a:gd name="T0" fmla="*/ 156 w 1684"/>
                  <a:gd name="T1" fmla="*/ 0 h 880"/>
                  <a:gd name="T2" fmla="*/ 63 w 1684"/>
                  <a:gd name="T3" fmla="*/ 52 h 880"/>
                  <a:gd name="T4" fmla="*/ 0 w 1684"/>
                  <a:gd name="T5" fmla="*/ 208 h 880"/>
                  <a:gd name="T6" fmla="*/ 67 w 1684"/>
                  <a:gd name="T7" fmla="*/ 358 h 880"/>
                  <a:gd name="T8" fmla="*/ 1182 w 1684"/>
                  <a:gd name="T9" fmla="*/ 867 h 880"/>
                  <a:gd name="T10" fmla="*/ 1422 w 1684"/>
                  <a:gd name="T11" fmla="*/ 835 h 880"/>
                  <a:gd name="T12" fmla="*/ 1616 w 1684"/>
                  <a:gd name="T13" fmla="*/ 880 h 880"/>
                  <a:gd name="T14" fmla="*/ 1684 w 1684"/>
                  <a:gd name="T15" fmla="*/ 808 h 880"/>
                  <a:gd name="T16" fmla="*/ 1502 w 1684"/>
                  <a:gd name="T17" fmla="*/ 664 h 880"/>
                  <a:gd name="T18" fmla="*/ 1428 w 1684"/>
                  <a:gd name="T19" fmla="*/ 512 h 880"/>
                  <a:gd name="T20" fmla="*/ 1369 w 1684"/>
                  <a:gd name="T21" fmla="*/ 527 h 880"/>
                  <a:gd name="T22" fmla="*/ 1439 w 1684"/>
                  <a:gd name="T23" fmla="*/ 664 h 880"/>
                  <a:gd name="T24" fmla="*/ 1578 w 1684"/>
                  <a:gd name="T25" fmla="*/ 810 h 880"/>
                  <a:gd name="T26" fmla="*/ 1413 w 1684"/>
                  <a:gd name="T27" fmla="*/ 787 h 880"/>
                  <a:gd name="T28" fmla="*/ 1219 w 1684"/>
                  <a:gd name="T29" fmla="*/ 814 h 880"/>
                  <a:gd name="T30" fmla="*/ 1255 w 1684"/>
                  <a:gd name="T31" fmla="*/ 650 h 880"/>
                  <a:gd name="T32" fmla="*/ 1338 w 1684"/>
                  <a:gd name="T33" fmla="*/ 538 h 880"/>
                  <a:gd name="T34" fmla="*/ 1241 w 1684"/>
                  <a:gd name="T35" fmla="*/ 552 h 880"/>
                  <a:gd name="T36" fmla="*/ 1165 w 1684"/>
                  <a:gd name="T37" fmla="*/ 658 h 880"/>
                  <a:gd name="T38" fmla="*/ 1139 w 1684"/>
                  <a:gd name="T39" fmla="*/ 791 h 880"/>
                  <a:gd name="T40" fmla="*/ 107 w 1684"/>
                  <a:gd name="T41" fmla="*/ 310 h 880"/>
                  <a:gd name="T42" fmla="*/ 80 w 1684"/>
                  <a:gd name="T43" fmla="*/ 215 h 880"/>
                  <a:gd name="T44" fmla="*/ 103 w 1684"/>
                  <a:gd name="T45" fmla="*/ 95 h 880"/>
                  <a:gd name="T46" fmla="*/ 217 w 1684"/>
                  <a:gd name="T47" fmla="*/ 0 h 880"/>
                  <a:gd name="T48" fmla="*/ 156 w 1684"/>
                  <a:gd name="T49" fmla="*/ 0 h 880"/>
                  <a:gd name="T50" fmla="*/ 156 w 1684"/>
                  <a:gd name="T51" fmla="*/ 0 h 88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  <a:cxn ang="0">
                    <a:pos x="T32" y="T33"/>
                  </a:cxn>
                  <a:cxn ang="0">
                    <a:pos x="T34" y="T35"/>
                  </a:cxn>
                  <a:cxn ang="0">
                    <a:pos x="T36" y="T37"/>
                  </a:cxn>
                  <a:cxn ang="0">
                    <a:pos x="T38" y="T39"/>
                  </a:cxn>
                  <a:cxn ang="0">
                    <a:pos x="T40" y="T41"/>
                  </a:cxn>
                  <a:cxn ang="0">
                    <a:pos x="T42" y="T43"/>
                  </a:cxn>
                  <a:cxn ang="0">
                    <a:pos x="T44" y="T45"/>
                  </a:cxn>
                  <a:cxn ang="0">
                    <a:pos x="T46" y="T47"/>
                  </a:cxn>
                  <a:cxn ang="0">
                    <a:pos x="T48" y="T49"/>
                  </a:cxn>
                  <a:cxn ang="0">
                    <a:pos x="T50" y="T51"/>
                  </a:cxn>
                </a:cxnLst>
                <a:rect l="0" t="0" r="r" b="b"/>
                <a:pathLst>
                  <a:path w="1684" h="880">
                    <a:moveTo>
                      <a:pt x="156" y="0"/>
                    </a:moveTo>
                    <a:lnTo>
                      <a:pt x="63" y="52"/>
                    </a:lnTo>
                    <a:lnTo>
                      <a:pt x="0" y="208"/>
                    </a:lnTo>
                    <a:lnTo>
                      <a:pt x="67" y="358"/>
                    </a:lnTo>
                    <a:lnTo>
                      <a:pt x="1182" y="867"/>
                    </a:lnTo>
                    <a:lnTo>
                      <a:pt x="1422" y="835"/>
                    </a:lnTo>
                    <a:lnTo>
                      <a:pt x="1616" y="880"/>
                    </a:lnTo>
                    <a:lnTo>
                      <a:pt x="1684" y="808"/>
                    </a:lnTo>
                    <a:lnTo>
                      <a:pt x="1502" y="664"/>
                    </a:lnTo>
                    <a:lnTo>
                      <a:pt x="1428" y="512"/>
                    </a:lnTo>
                    <a:lnTo>
                      <a:pt x="1369" y="527"/>
                    </a:lnTo>
                    <a:lnTo>
                      <a:pt x="1439" y="664"/>
                    </a:lnTo>
                    <a:lnTo>
                      <a:pt x="1578" y="810"/>
                    </a:lnTo>
                    <a:lnTo>
                      <a:pt x="1413" y="787"/>
                    </a:lnTo>
                    <a:lnTo>
                      <a:pt x="1219" y="814"/>
                    </a:lnTo>
                    <a:lnTo>
                      <a:pt x="1255" y="650"/>
                    </a:lnTo>
                    <a:lnTo>
                      <a:pt x="1338" y="538"/>
                    </a:lnTo>
                    <a:lnTo>
                      <a:pt x="1241" y="552"/>
                    </a:lnTo>
                    <a:lnTo>
                      <a:pt x="1165" y="658"/>
                    </a:lnTo>
                    <a:lnTo>
                      <a:pt x="1139" y="791"/>
                    </a:lnTo>
                    <a:lnTo>
                      <a:pt x="107" y="310"/>
                    </a:lnTo>
                    <a:lnTo>
                      <a:pt x="80" y="215"/>
                    </a:lnTo>
                    <a:lnTo>
                      <a:pt x="103" y="95"/>
                    </a:lnTo>
                    <a:lnTo>
                      <a:pt x="217" y="0"/>
                    </a:lnTo>
                    <a:lnTo>
                      <a:pt x="156" y="0"/>
                    </a:lnTo>
                    <a:lnTo>
                      <a:pt x="15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1" name="Freeform 25"/>
              <p:cNvSpPr>
                <a:spLocks/>
              </p:cNvSpPr>
              <p:nvPr userDrawn="1"/>
            </p:nvSpPr>
            <p:spPr bwMode="auto">
              <a:xfrm rot="7320404">
                <a:off x="5062" y="2997"/>
                <a:ext cx="472" cy="176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2" name="Freeform 26"/>
              <p:cNvSpPr>
                <a:spLocks/>
              </p:cNvSpPr>
              <p:nvPr userDrawn="1"/>
            </p:nvSpPr>
            <p:spPr bwMode="auto">
              <a:xfrm rot="7320404">
                <a:off x="5363" y="2874"/>
                <a:ext cx="63" cy="118"/>
              </a:xfrm>
              <a:custGeom>
                <a:avLst/>
                <a:gdLst>
                  <a:gd name="T0" fmla="*/ 116 w 160"/>
                  <a:gd name="T1" fmla="*/ 0 h 335"/>
                  <a:gd name="T2" fmla="*/ 19 w 160"/>
                  <a:gd name="T3" fmla="*/ 106 h 335"/>
                  <a:gd name="T4" fmla="*/ 0 w 160"/>
                  <a:gd name="T5" fmla="*/ 230 h 335"/>
                  <a:gd name="T6" fmla="*/ 33 w 160"/>
                  <a:gd name="T7" fmla="*/ 314 h 335"/>
                  <a:gd name="T8" fmla="*/ 94 w 160"/>
                  <a:gd name="T9" fmla="*/ 335 h 335"/>
                  <a:gd name="T10" fmla="*/ 76 w 160"/>
                  <a:gd name="T11" fmla="*/ 154 h 335"/>
                  <a:gd name="T12" fmla="*/ 160 w 160"/>
                  <a:gd name="T13" fmla="*/ 17 h 335"/>
                  <a:gd name="T14" fmla="*/ 116 w 160"/>
                  <a:gd name="T15" fmla="*/ 0 h 335"/>
                  <a:gd name="T16" fmla="*/ 116 w 160"/>
                  <a:gd name="T17" fmla="*/ 0 h 335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</a:cxnLst>
                <a:rect l="0" t="0" r="r" b="b"/>
                <a:pathLst>
                  <a:path w="160" h="335">
                    <a:moveTo>
                      <a:pt x="116" y="0"/>
                    </a:moveTo>
                    <a:lnTo>
                      <a:pt x="19" y="106"/>
                    </a:lnTo>
                    <a:lnTo>
                      <a:pt x="0" y="230"/>
                    </a:lnTo>
                    <a:lnTo>
                      <a:pt x="33" y="314"/>
                    </a:lnTo>
                    <a:lnTo>
                      <a:pt x="94" y="335"/>
                    </a:lnTo>
                    <a:lnTo>
                      <a:pt x="76" y="154"/>
                    </a:lnTo>
                    <a:lnTo>
                      <a:pt x="160" y="17"/>
                    </a:lnTo>
                    <a:lnTo>
                      <a:pt x="116" y="0"/>
                    </a:lnTo>
                    <a:lnTo>
                      <a:pt x="116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4363" name="Freeform 27"/>
              <p:cNvSpPr>
                <a:spLocks/>
              </p:cNvSpPr>
              <p:nvPr userDrawn="1"/>
            </p:nvSpPr>
            <p:spPr bwMode="auto">
              <a:xfrm rot="7320404">
                <a:off x="5136" y="3000"/>
                <a:ext cx="193" cy="104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</p:grpSp>
      </p:grpSp>
      <p:sp>
        <p:nvSpPr>
          <p:cNvPr id="14364" name="Freeform 28"/>
          <p:cNvSpPr>
            <a:spLocks/>
          </p:cNvSpPr>
          <p:nvPr/>
        </p:nvSpPr>
        <p:spPr bwMode="auto">
          <a:xfrm>
            <a:off x="901700" y="5054600"/>
            <a:ext cx="6807200" cy="728663"/>
          </a:xfrm>
          <a:custGeom>
            <a:avLst/>
            <a:gdLst>
              <a:gd name="T0" fmla="*/ 0 w 4288"/>
              <a:gd name="T1" fmla="*/ 0 h 459"/>
              <a:gd name="T2" fmla="*/ 816 w 4288"/>
              <a:gd name="T3" fmla="*/ 256 h 459"/>
              <a:gd name="T4" fmla="*/ 1560 w 4288"/>
              <a:gd name="T5" fmla="*/ 144 h 459"/>
              <a:gd name="T6" fmla="*/ 1856 w 4288"/>
              <a:gd name="T7" fmla="*/ 376 h 459"/>
              <a:gd name="T8" fmla="*/ 2344 w 4288"/>
              <a:gd name="T9" fmla="*/ 152 h 459"/>
              <a:gd name="T10" fmla="*/ 3536 w 4288"/>
              <a:gd name="T11" fmla="*/ 456 h 459"/>
              <a:gd name="T12" fmla="*/ 4288 w 4288"/>
              <a:gd name="T13" fmla="*/ 136 h 459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</a:cxnLst>
            <a:rect l="0" t="0" r="r" b="b"/>
            <a:pathLst>
              <a:path w="4288" h="459">
                <a:moveTo>
                  <a:pt x="0" y="0"/>
                </a:moveTo>
                <a:cubicBezTo>
                  <a:pt x="136" y="43"/>
                  <a:pt x="556" y="232"/>
                  <a:pt x="816" y="256"/>
                </a:cubicBezTo>
                <a:cubicBezTo>
                  <a:pt x="1076" y="280"/>
                  <a:pt x="1387" y="124"/>
                  <a:pt x="1560" y="144"/>
                </a:cubicBezTo>
                <a:cubicBezTo>
                  <a:pt x="1733" y="164"/>
                  <a:pt x="1725" y="375"/>
                  <a:pt x="1856" y="376"/>
                </a:cubicBezTo>
                <a:cubicBezTo>
                  <a:pt x="1987" y="377"/>
                  <a:pt x="2064" y="139"/>
                  <a:pt x="2344" y="152"/>
                </a:cubicBezTo>
                <a:cubicBezTo>
                  <a:pt x="2624" y="165"/>
                  <a:pt x="3212" y="459"/>
                  <a:pt x="3536" y="456"/>
                </a:cubicBezTo>
                <a:cubicBezTo>
                  <a:pt x="3860" y="453"/>
                  <a:pt x="4165" y="188"/>
                  <a:pt x="4288" y="136"/>
                </a:cubicBezTo>
              </a:path>
            </a:pathLst>
          </a:custGeom>
          <a:noFill/>
          <a:ln w="76200" cap="flat" cmpd="sng">
            <a:solidFill>
              <a:schemeClr val="folHlink"/>
            </a:solidFill>
            <a:prstDash val="solid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4365" name="Freeform 29"/>
          <p:cNvSpPr>
            <a:spLocks/>
          </p:cNvSpPr>
          <p:nvPr/>
        </p:nvSpPr>
        <p:spPr bwMode="auto">
          <a:xfrm>
            <a:off x="4076700" y="1930400"/>
            <a:ext cx="889000" cy="381000"/>
          </a:xfrm>
          <a:custGeom>
            <a:avLst/>
            <a:gdLst>
              <a:gd name="T0" fmla="*/ 0 w 560"/>
              <a:gd name="T1" fmla="*/ 32 h 240"/>
              <a:gd name="T2" fmla="*/ 280 w 560"/>
              <a:gd name="T3" fmla="*/ 144 h 240"/>
              <a:gd name="T4" fmla="*/ 448 w 560"/>
              <a:gd name="T5" fmla="*/ 16 h 240"/>
              <a:gd name="T6" fmla="*/ 560 w 560"/>
              <a:gd name="T7" fmla="*/ 240 h 240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l="0" t="0" r="r" b="b"/>
            <a:pathLst>
              <a:path w="560" h="240">
                <a:moveTo>
                  <a:pt x="0" y="32"/>
                </a:moveTo>
                <a:cubicBezTo>
                  <a:pt x="102" y="89"/>
                  <a:pt x="205" y="147"/>
                  <a:pt x="280" y="144"/>
                </a:cubicBezTo>
                <a:cubicBezTo>
                  <a:pt x="355" y="141"/>
                  <a:pt x="401" y="0"/>
                  <a:pt x="448" y="16"/>
                </a:cubicBezTo>
                <a:cubicBezTo>
                  <a:pt x="495" y="32"/>
                  <a:pt x="541" y="201"/>
                  <a:pt x="560" y="240"/>
                </a:cubicBezTo>
              </a:path>
            </a:pathLst>
          </a:custGeom>
          <a:noFill/>
          <a:ln w="114300" cmpd="sng">
            <a:solidFill>
              <a:schemeClr val="tx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65C096D3-47FA-4094-8A8F-5E3AF3B6BC02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594250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57950" y="152400"/>
            <a:ext cx="1924050" cy="5334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152400"/>
            <a:ext cx="5619750" cy="5334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710EF2B-0E13-42E6-9B1E-3B0A490F516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55957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1F29587F-A6A9-48FE-A107-35D4F10DF5C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116666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E934566-18BC-467F-81EB-E3A7F54BF92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00788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1828800"/>
            <a:ext cx="37719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35897E5F-1599-4369-8DD5-B9DBD4CB719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032540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6E2EAB7-567E-4A82-9865-4E373F6744CC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041736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4FECDF6-4C29-41C2-B94C-F8661A2C3229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9107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7AE96EF-864C-44D0-9502-EF878F83F7E6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505526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0167BBD-661F-4F69-BF51-234CE8CC4C30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22669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CD00409-C2E0-4D2F-A6EE-FBCAE92E422B}" type="slidenum">
              <a:rPr lang="en-GB"/>
              <a:pPr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17245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Freeform 2"/>
          <p:cNvSpPr>
            <a:spLocks/>
          </p:cNvSpPr>
          <p:nvPr/>
        </p:nvSpPr>
        <p:spPr bwMode="auto">
          <a:xfrm rot="-3172564">
            <a:off x="7777957" y="-15081"/>
            <a:ext cx="1162050" cy="2084387"/>
          </a:xfrm>
          <a:custGeom>
            <a:avLst/>
            <a:gdLst>
              <a:gd name="T0" fmla="*/ 2903 w 2903"/>
              <a:gd name="T1" fmla="*/ 433 h 3686"/>
              <a:gd name="T2" fmla="*/ 2565 w 2903"/>
              <a:gd name="T3" fmla="*/ 80 h 3686"/>
              <a:gd name="T4" fmla="*/ 2241 w 2903"/>
              <a:gd name="T5" fmla="*/ 0 h 3686"/>
              <a:gd name="T6" fmla="*/ 110 w 2903"/>
              <a:gd name="T7" fmla="*/ 2811 h 3686"/>
              <a:gd name="T8" fmla="*/ 110 w 2903"/>
              <a:gd name="T9" fmla="*/ 3228 h 3686"/>
              <a:gd name="T10" fmla="*/ 0 w 2903"/>
              <a:gd name="T11" fmla="*/ 3631 h 3686"/>
              <a:gd name="T12" fmla="*/ 72 w 2903"/>
              <a:gd name="T13" fmla="*/ 3686 h 3686"/>
              <a:gd name="T14" fmla="*/ 441 w 2903"/>
              <a:gd name="T15" fmla="*/ 3355 h 3686"/>
              <a:gd name="T16" fmla="*/ 740 w 2903"/>
              <a:gd name="T17" fmla="*/ 3228 h 3686"/>
              <a:gd name="T18" fmla="*/ 2903 w 2903"/>
              <a:gd name="T19" fmla="*/ 433 h 3686"/>
              <a:gd name="T20" fmla="*/ 2903 w 2903"/>
              <a:gd name="T21" fmla="*/ 433 h 3686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03" h="3686">
                <a:moveTo>
                  <a:pt x="2903" y="433"/>
                </a:moveTo>
                <a:lnTo>
                  <a:pt x="2565" y="80"/>
                </a:lnTo>
                <a:lnTo>
                  <a:pt x="2241" y="0"/>
                </a:lnTo>
                <a:lnTo>
                  <a:pt x="110" y="2811"/>
                </a:lnTo>
                <a:lnTo>
                  <a:pt x="110" y="3228"/>
                </a:lnTo>
                <a:lnTo>
                  <a:pt x="0" y="3631"/>
                </a:lnTo>
                <a:lnTo>
                  <a:pt x="72" y="3686"/>
                </a:lnTo>
                <a:lnTo>
                  <a:pt x="441" y="3355"/>
                </a:lnTo>
                <a:lnTo>
                  <a:pt x="740" y="3228"/>
                </a:lnTo>
                <a:lnTo>
                  <a:pt x="2903" y="433"/>
                </a:lnTo>
                <a:lnTo>
                  <a:pt x="2903" y="433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152400"/>
            <a:ext cx="6870700" cy="1600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3316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828800"/>
            <a:ext cx="7696200" cy="3657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text styles</a:t>
            </a:r>
          </a:p>
          <a:p>
            <a:pPr lvl="1"/>
            <a:r>
              <a:rPr lang="en-GB" smtClean="0"/>
              <a:t>Second level</a:t>
            </a:r>
          </a:p>
          <a:p>
            <a:pPr lvl="2"/>
            <a:r>
              <a:rPr lang="en-GB" smtClean="0"/>
              <a:t>Third level</a:t>
            </a:r>
          </a:p>
          <a:p>
            <a:pPr lvl="3"/>
            <a:r>
              <a:rPr lang="en-GB" smtClean="0"/>
              <a:t>Fourth level</a:t>
            </a:r>
          </a:p>
          <a:p>
            <a:pPr lvl="4"/>
            <a:r>
              <a:rPr lang="en-GB" smtClean="0"/>
              <a:t>Fifth level</a:t>
            </a:r>
          </a:p>
        </p:txBody>
      </p:sp>
      <p:sp>
        <p:nvSpPr>
          <p:cNvPr id="1331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13716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/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556000" y="6248400"/>
            <a:ext cx="28956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/>
          </a:p>
        </p:txBody>
      </p:sp>
      <p:sp>
        <p:nvSpPr>
          <p:cNvPr id="1331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718300" y="6248400"/>
            <a:ext cx="19050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04D47127-B552-40A2-8D4B-9C86ECE9F975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3320" name="Freeform 8"/>
          <p:cNvSpPr>
            <a:spLocks/>
          </p:cNvSpPr>
          <p:nvPr/>
        </p:nvSpPr>
        <p:spPr bwMode="auto">
          <a:xfrm rot="-3172564">
            <a:off x="7865269" y="24607"/>
            <a:ext cx="1165225" cy="2097087"/>
          </a:xfrm>
          <a:custGeom>
            <a:avLst/>
            <a:gdLst>
              <a:gd name="T0" fmla="*/ 2293 w 2911"/>
              <a:gd name="T1" fmla="*/ 0 h 3703"/>
              <a:gd name="T2" fmla="*/ 130 w 2911"/>
              <a:gd name="T3" fmla="*/ 2835 h 3703"/>
              <a:gd name="T4" fmla="*/ 131 w 2911"/>
              <a:gd name="T5" fmla="*/ 3201 h 3703"/>
              <a:gd name="T6" fmla="*/ 0 w 2911"/>
              <a:gd name="T7" fmla="*/ 3633 h 3703"/>
              <a:gd name="T8" fmla="*/ 50 w 2911"/>
              <a:gd name="T9" fmla="*/ 3703 h 3703"/>
              <a:gd name="T10" fmla="*/ 422 w 2911"/>
              <a:gd name="T11" fmla="*/ 3352 h 3703"/>
              <a:gd name="T12" fmla="*/ 763 w 2911"/>
              <a:gd name="T13" fmla="*/ 3220 h 3703"/>
              <a:gd name="T14" fmla="*/ 2911 w 2911"/>
              <a:gd name="T15" fmla="*/ 428 h 3703"/>
              <a:gd name="T16" fmla="*/ 2589 w 2911"/>
              <a:gd name="T17" fmla="*/ 96 h 3703"/>
              <a:gd name="T18" fmla="*/ 2293 w 2911"/>
              <a:gd name="T19" fmla="*/ 0 h 3703"/>
              <a:gd name="T20" fmla="*/ 2293 w 2911"/>
              <a:gd name="T21" fmla="*/ 0 h 3703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</a:cxnLst>
            <a:rect l="0" t="0" r="r" b="b"/>
            <a:pathLst>
              <a:path w="2911" h="3703">
                <a:moveTo>
                  <a:pt x="2293" y="0"/>
                </a:moveTo>
                <a:lnTo>
                  <a:pt x="130" y="2835"/>
                </a:lnTo>
                <a:lnTo>
                  <a:pt x="131" y="3201"/>
                </a:lnTo>
                <a:lnTo>
                  <a:pt x="0" y="3633"/>
                </a:lnTo>
                <a:lnTo>
                  <a:pt x="50" y="3703"/>
                </a:lnTo>
                <a:lnTo>
                  <a:pt x="422" y="3352"/>
                </a:lnTo>
                <a:lnTo>
                  <a:pt x="763" y="3220"/>
                </a:lnTo>
                <a:lnTo>
                  <a:pt x="2911" y="428"/>
                </a:lnTo>
                <a:lnTo>
                  <a:pt x="2589" y="96"/>
                </a:lnTo>
                <a:lnTo>
                  <a:pt x="2293" y="0"/>
                </a:lnTo>
                <a:lnTo>
                  <a:pt x="2293" y="0"/>
                </a:lnTo>
                <a:close/>
              </a:path>
            </a:pathLst>
          </a:custGeom>
          <a:solidFill>
            <a:schemeClr val="fol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3321" name="Freeform 9"/>
          <p:cNvSpPr>
            <a:spLocks/>
          </p:cNvSpPr>
          <p:nvPr/>
        </p:nvSpPr>
        <p:spPr bwMode="auto">
          <a:xfrm rot="-3172564">
            <a:off x="7831138" y="192088"/>
            <a:ext cx="1025525" cy="1571625"/>
          </a:xfrm>
          <a:custGeom>
            <a:avLst/>
            <a:gdLst>
              <a:gd name="T0" fmla="*/ 0 w 2561"/>
              <a:gd name="T1" fmla="*/ 2485 h 2777"/>
              <a:gd name="T2" fmla="*/ 432 w 2561"/>
              <a:gd name="T3" fmla="*/ 2553 h 2777"/>
              <a:gd name="T4" fmla="*/ 736 w 2561"/>
              <a:gd name="T5" fmla="*/ 2777 h 2777"/>
              <a:gd name="T6" fmla="*/ 2561 w 2561"/>
              <a:gd name="T7" fmla="*/ 399 h 2777"/>
              <a:gd name="T8" fmla="*/ 2118 w 2561"/>
              <a:gd name="T9" fmla="*/ 82 h 2777"/>
              <a:gd name="T10" fmla="*/ 1898 w 2561"/>
              <a:gd name="T11" fmla="*/ 0 h 2777"/>
              <a:gd name="T12" fmla="*/ 0 w 2561"/>
              <a:gd name="T13" fmla="*/ 2485 h 2777"/>
              <a:gd name="T14" fmla="*/ 0 w 2561"/>
              <a:gd name="T15" fmla="*/ 2485 h 2777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</a:cxnLst>
            <a:rect l="0" t="0" r="r" b="b"/>
            <a:pathLst>
              <a:path w="2561" h="2777">
                <a:moveTo>
                  <a:pt x="0" y="2485"/>
                </a:moveTo>
                <a:lnTo>
                  <a:pt x="432" y="2553"/>
                </a:lnTo>
                <a:lnTo>
                  <a:pt x="736" y="2777"/>
                </a:lnTo>
                <a:lnTo>
                  <a:pt x="2561" y="399"/>
                </a:lnTo>
                <a:lnTo>
                  <a:pt x="2118" y="82"/>
                </a:lnTo>
                <a:lnTo>
                  <a:pt x="1898" y="0"/>
                </a:lnTo>
                <a:lnTo>
                  <a:pt x="0" y="2485"/>
                </a:lnTo>
                <a:lnTo>
                  <a:pt x="0" y="2485"/>
                </a:lnTo>
                <a:close/>
              </a:path>
            </a:pathLst>
          </a:custGeom>
          <a:solidFill>
            <a:schemeClr val="bg2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grpSp>
        <p:nvGrpSpPr>
          <p:cNvPr id="13322" name="Group 10"/>
          <p:cNvGrpSpPr>
            <a:grpSpLocks/>
          </p:cNvGrpSpPr>
          <p:nvPr/>
        </p:nvGrpSpPr>
        <p:grpSpPr bwMode="auto">
          <a:xfrm>
            <a:off x="7938" y="5540375"/>
            <a:ext cx="1784350" cy="1246188"/>
            <a:chOff x="5" y="3490"/>
            <a:chExt cx="1124" cy="785"/>
          </a:xfrm>
        </p:grpSpPr>
        <p:sp>
          <p:nvSpPr>
            <p:cNvPr id="13323" name="Freeform 11"/>
            <p:cNvSpPr>
              <a:spLocks/>
            </p:cNvSpPr>
            <p:nvPr userDrawn="1"/>
          </p:nvSpPr>
          <p:spPr bwMode="auto">
            <a:xfrm>
              <a:off x="24" y="3505"/>
              <a:ext cx="1089" cy="649"/>
            </a:xfrm>
            <a:custGeom>
              <a:avLst/>
              <a:gdLst>
                <a:gd name="T0" fmla="*/ 1587 w 2177"/>
                <a:gd name="T1" fmla="*/ 1260 h 1298"/>
                <a:gd name="T2" fmla="*/ 1420 w 2177"/>
                <a:gd name="T3" fmla="*/ 1106 h 1298"/>
                <a:gd name="T4" fmla="*/ 1331 w 2177"/>
                <a:gd name="T5" fmla="*/ 477 h 1298"/>
                <a:gd name="T6" fmla="*/ 2139 w 2177"/>
                <a:gd name="T7" fmla="*/ 330 h 1298"/>
                <a:gd name="T8" fmla="*/ 2177 w 2177"/>
                <a:gd name="T9" fmla="*/ 203 h 1298"/>
                <a:gd name="T10" fmla="*/ 2099 w 2177"/>
                <a:gd name="T11" fmla="*/ 100 h 1298"/>
                <a:gd name="T12" fmla="*/ 1276 w 2177"/>
                <a:gd name="T13" fmla="*/ 211 h 1298"/>
                <a:gd name="T14" fmla="*/ 1219 w 2177"/>
                <a:gd name="T15" fmla="*/ 32 h 1298"/>
                <a:gd name="T16" fmla="*/ 1085 w 2177"/>
                <a:gd name="T17" fmla="*/ 0 h 1298"/>
                <a:gd name="T18" fmla="*/ 958 w 2177"/>
                <a:gd name="T19" fmla="*/ 28 h 1298"/>
                <a:gd name="T20" fmla="*/ 888 w 2177"/>
                <a:gd name="T21" fmla="*/ 106 h 1298"/>
                <a:gd name="T22" fmla="*/ 937 w 2177"/>
                <a:gd name="T23" fmla="*/ 285 h 1298"/>
                <a:gd name="T24" fmla="*/ 660 w 2177"/>
                <a:gd name="T25" fmla="*/ 441 h 1298"/>
                <a:gd name="T26" fmla="*/ 983 w 2177"/>
                <a:gd name="T27" fmla="*/ 473 h 1298"/>
                <a:gd name="T28" fmla="*/ 1112 w 2177"/>
                <a:gd name="T29" fmla="*/ 889 h 1298"/>
                <a:gd name="T30" fmla="*/ 141 w 2177"/>
                <a:gd name="T31" fmla="*/ 469 h 1298"/>
                <a:gd name="T32" fmla="*/ 46 w 2177"/>
                <a:gd name="T33" fmla="*/ 509 h 1298"/>
                <a:gd name="T34" fmla="*/ 0 w 2177"/>
                <a:gd name="T35" fmla="*/ 636 h 1298"/>
                <a:gd name="T36" fmla="*/ 55 w 2177"/>
                <a:gd name="T37" fmla="*/ 779 h 1298"/>
                <a:gd name="T38" fmla="*/ 1139 w 2177"/>
                <a:gd name="T39" fmla="*/ 1288 h 1298"/>
                <a:gd name="T40" fmla="*/ 1378 w 2177"/>
                <a:gd name="T41" fmla="*/ 1256 h 1298"/>
                <a:gd name="T42" fmla="*/ 1570 w 2177"/>
                <a:gd name="T43" fmla="*/ 1298 h 1298"/>
                <a:gd name="T44" fmla="*/ 1587 w 2177"/>
                <a:gd name="T45" fmla="*/ 1260 h 1298"/>
                <a:gd name="T46" fmla="*/ 1587 w 2177"/>
                <a:gd name="T47" fmla="*/ 1260 h 129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</a:cxnLst>
              <a:rect l="0" t="0" r="r" b="b"/>
              <a:pathLst>
                <a:path w="2177" h="1298">
                  <a:moveTo>
                    <a:pt x="1587" y="1260"/>
                  </a:moveTo>
                  <a:lnTo>
                    <a:pt x="1420" y="1106"/>
                  </a:lnTo>
                  <a:lnTo>
                    <a:pt x="1331" y="477"/>
                  </a:lnTo>
                  <a:lnTo>
                    <a:pt x="2139" y="330"/>
                  </a:lnTo>
                  <a:lnTo>
                    <a:pt x="2177" y="203"/>
                  </a:lnTo>
                  <a:lnTo>
                    <a:pt x="2099" y="100"/>
                  </a:lnTo>
                  <a:lnTo>
                    <a:pt x="1276" y="211"/>
                  </a:lnTo>
                  <a:lnTo>
                    <a:pt x="1219" y="32"/>
                  </a:lnTo>
                  <a:lnTo>
                    <a:pt x="1085" y="0"/>
                  </a:lnTo>
                  <a:lnTo>
                    <a:pt x="958" y="28"/>
                  </a:lnTo>
                  <a:lnTo>
                    <a:pt x="888" y="106"/>
                  </a:lnTo>
                  <a:lnTo>
                    <a:pt x="937" y="285"/>
                  </a:lnTo>
                  <a:lnTo>
                    <a:pt x="660" y="441"/>
                  </a:lnTo>
                  <a:lnTo>
                    <a:pt x="983" y="473"/>
                  </a:lnTo>
                  <a:lnTo>
                    <a:pt x="1112" y="889"/>
                  </a:lnTo>
                  <a:lnTo>
                    <a:pt x="141" y="469"/>
                  </a:lnTo>
                  <a:lnTo>
                    <a:pt x="46" y="509"/>
                  </a:lnTo>
                  <a:lnTo>
                    <a:pt x="0" y="636"/>
                  </a:lnTo>
                  <a:lnTo>
                    <a:pt x="55" y="779"/>
                  </a:lnTo>
                  <a:lnTo>
                    <a:pt x="1139" y="1288"/>
                  </a:lnTo>
                  <a:lnTo>
                    <a:pt x="1378" y="1256"/>
                  </a:lnTo>
                  <a:lnTo>
                    <a:pt x="1570" y="1298"/>
                  </a:lnTo>
                  <a:lnTo>
                    <a:pt x="1587" y="1260"/>
                  </a:lnTo>
                  <a:lnTo>
                    <a:pt x="1587" y="1260"/>
                  </a:lnTo>
                  <a:close/>
                </a:path>
              </a:pathLst>
            </a:custGeom>
            <a:solidFill>
              <a:srgbClr val="F8F8F8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4" name="Freeform 12"/>
            <p:cNvSpPr>
              <a:spLocks/>
            </p:cNvSpPr>
            <p:nvPr userDrawn="1"/>
          </p:nvSpPr>
          <p:spPr bwMode="auto">
            <a:xfrm>
              <a:off x="1022" y="3582"/>
              <a:ext cx="71" cy="129"/>
            </a:xfrm>
            <a:custGeom>
              <a:avLst/>
              <a:gdLst>
                <a:gd name="T0" fmla="*/ 0 w 143"/>
                <a:gd name="T1" fmla="*/ 7 h 258"/>
                <a:gd name="T2" fmla="*/ 120 w 143"/>
                <a:gd name="T3" fmla="*/ 0 h 258"/>
                <a:gd name="T4" fmla="*/ 143 w 143"/>
                <a:gd name="T5" fmla="*/ 233 h 258"/>
                <a:gd name="T6" fmla="*/ 8 w 143"/>
                <a:gd name="T7" fmla="*/ 258 h 258"/>
                <a:gd name="T8" fmla="*/ 0 w 143"/>
                <a:gd name="T9" fmla="*/ 7 h 258"/>
                <a:gd name="T10" fmla="*/ 0 w 143"/>
                <a:gd name="T11" fmla="*/ 7 h 25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43" h="258">
                  <a:moveTo>
                    <a:pt x="0" y="7"/>
                  </a:moveTo>
                  <a:lnTo>
                    <a:pt x="120" y="0"/>
                  </a:lnTo>
                  <a:lnTo>
                    <a:pt x="143" y="233"/>
                  </a:lnTo>
                  <a:lnTo>
                    <a:pt x="8" y="258"/>
                  </a:lnTo>
                  <a:lnTo>
                    <a:pt x="0" y="7"/>
                  </a:lnTo>
                  <a:lnTo>
                    <a:pt x="0" y="7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5" name="Freeform 13"/>
            <p:cNvSpPr>
              <a:spLocks/>
            </p:cNvSpPr>
            <p:nvPr userDrawn="1"/>
          </p:nvSpPr>
          <p:spPr bwMode="auto">
            <a:xfrm>
              <a:off x="20" y="3774"/>
              <a:ext cx="792" cy="410"/>
            </a:xfrm>
            <a:custGeom>
              <a:avLst/>
              <a:gdLst>
                <a:gd name="T0" fmla="*/ 137 w 1586"/>
                <a:gd name="T1" fmla="*/ 0 h 821"/>
                <a:gd name="T2" fmla="*/ 1331 w 1586"/>
                <a:gd name="T3" fmla="*/ 519 h 821"/>
                <a:gd name="T4" fmla="*/ 1428 w 1586"/>
                <a:gd name="T5" fmla="*/ 638 h 821"/>
                <a:gd name="T6" fmla="*/ 1586 w 1586"/>
                <a:gd name="T7" fmla="*/ 792 h 821"/>
                <a:gd name="T8" fmla="*/ 1565 w 1586"/>
                <a:gd name="T9" fmla="*/ 821 h 821"/>
                <a:gd name="T10" fmla="*/ 1350 w 1586"/>
                <a:gd name="T11" fmla="*/ 787 h 821"/>
                <a:gd name="T12" fmla="*/ 1145 w 1586"/>
                <a:gd name="T13" fmla="*/ 811 h 821"/>
                <a:gd name="T14" fmla="*/ 42 w 1586"/>
                <a:gd name="T15" fmla="*/ 298 h 821"/>
                <a:gd name="T16" fmla="*/ 0 w 1586"/>
                <a:gd name="T17" fmla="*/ 150 h 821"/>
                <a:gd name="T18" fmla="*/ 46 w 1586"/>
                <a:gd name="T19" fmla="*/ 32 h 821"/>
                <a:gd name="T20" fmla="*/ 137 w 1586"/>
                <a:gd name="T21" fmla="*/ 0 h 821"/>
                <a:gd name="T22" fmla="*/ 137 w 1586"/>
                <a:gd name="T23" fmla="*/ 0 h 82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</a:cxnLst>
              <a:rect l="0" t="0" r="r" b="b"/>
              <a:pathLst>
                <a:path w="1586" h="821">
                  <a:moveTo>
                    <a:pt x="137" y="0"/>
                  </a:moveTo>
                  <a:lnTo>
                    <a:pt x="1331" y="519"/>
                  </a:lnTo>
                  <a:lnTo>
                    <a:pt x="1428" y="638"/>
                  </a:lnTo>
                  <a:lnTo>
                    <a:pt x="1586" y="792"/>
                  </a:lnTo>
                  <a:lnTo>
                    <a:pt x="1565" y="821"/>
                  </a:lnTo>
                  <a:lnTo>
                    <a:pt x="1350" y="787"/>
                  </a:lnTo>
                  <a:lnTo>
                    <a:pt x="1145" y="811"/>
                  </a:lnTo>
                  <a:lnTo>
                    <a:pt x="42" y="298"/>
                  </a:lnTo>
                  <a:lnTo>
                    <a:pt x="0" y="150"/>
                  </a:lnTo>
                  <a:lnTo>
                    <a:pt x="46" y="32"/>
                  </a:lnTo>
                  <a:lnTo>
                    <a:pt x="137" y="0"/>
                  </a:lnTo>
                  <a:lnTo>
                    <a:pt x="137" y="0"/>
                  </a:lnTo>
                  <a:close/>
                </a:path>
              </a:pathLst>
            </a:custGeom>
            <a:solidFill>
              <a:schemeClr val="tx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6" name="Freeform 14"/>
            <p:cNvSpPr>
              <a:spLocks/>
            </p:cNvSpPr>
            <p:nvPr userDrawn="1"/>
          </p:nvSpPr>
          <p:spPr bwMode="auto">
            <a:xfrm>
              <a:off x="129" y="3808"/>
              <a:ext cx="525" cy="374"/>
            </a:xfrm>
            <a:custGeom>
              <a:avLst/>
              <a:gdLst>
                <a:gd name="T0" fmla="*/ 0 w 1049"/>
                <a:gd name="T1" fmla="*/ 325 h 747"/>
                <a:gd name="T2" fmla="*/ 922 w 1049"/>
                <a:gd name="T3" fmla="*/ 747 h 747"/>
                <a:gd name="T4" fmla="*/ 939 w 1049"/>
                <a:gd name="T5" fmla="*/ 534 h 747"/>
                <a:gd name="T6" fmla="*/ 1049 w 1049"/>
                <a:gd name="T7" fmla="*/ 422 h 747"/>
                <a:gd name="T8" fmla="*/ 78 w 1049"/>
                <a:gd name="T9" fmla="*/ 0 h 747"/>
                <a:gd name="T10" fmla="*/ 0 w 1049"/>
                <a:gd name="T11" fmla="*/ 127 h 747"/>
                <a:gd name="T12" fmla="*/ 0 w 1049"/>
                <a:gd name="T13" fmla="*/ 325 h 747"/>
                <a:gd name="T14" fmla="*/ 0 w 1049"/>
                <a:gd name="T15" fmla="*/ 325 h 74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1049" h="747">
                  <a:moveTo>
                    <a:pt x="0" y="325"/>
                  </a:moveTo>
                  <a:lnTo>
                    <a:pt x="922" y="747"/>
                  </a:lnTo>
                  <a:lnTo>
                    <a:pt x="939" y="534"/>
                  </a:lnTo>
                  <a:lnTo>
                    <a:pt x="1049" y="422"/>
                  </a:lnTo>
                  <a:lnTo>
                    <a:pt x="78" y="0"/>
                  </a:lnTo>
                  <a:lnTo>
                    <a:pt x="0" y="127"/>
                  </a:lnTo>
                  <a:lnTo>
                    <a:pt x="0" y="325"/>
                  </a:lnTo>
                  <a:lnTo>
                    <a:pt x="0" y="325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7" name="Freeform 15"/>
            <p:cNvSpPr>
              <a:spLocks/>
            </p:cNvSpPr>
            <p:nvPr userDrawn="1"/>
          </p:nvSpPr>
          <p:spPr bwMode="auto">
            <a:xfrm>
              <a:off x="485" y="3532"/>
              <a:ext cx="135" cy="121"/>
            </a:xfrm>
            <a:custGeom>
              <a:avLst/>
              <a:gdLst>
                <a:gd name="T0" fmla="*/ 0 w 272"/>
                <a:gd name="T1" fmla="*/ 28 h 241"/>
                <a:gd name="T2" fmla="*/ 160 w 272"/>
                <a:gd name="T3" fmla="*/ 0 h 241"/>
                <a:gd name="T4" fmla="*/ 251 w 272"/>
                <a:gd name="T5" fmla="*/ 36 h 241"/>
                <a:gd name="T6" fmla="*/ 272 w 272"/>
                <a:gd name="T7" fmla="*/ 139 h 241"/>
                <a:gd name="T8" fmla="*/ 164 w 272"/>
                <a:gd name="T9" fmla="*/ 146 h 241"/>
                <a:gd name="T10" fmla="*/ 32 w 272"/>
                <a:gd name="T11" fmla="*/ 241 h 241"/>
                <a:gd name="T12" fmla="*/ 0 w 272"/>
                <a:gd name="T13" fmla="*/ 28 h 241"/>
                <a:gd name="T14" fmla="*/ 0 w 272"/>
                <a:gd name="T15" fmla="*/ 28 h 241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272" h="241">
                  <a:moveTo>
                    <a:pt x="0" y="28"/>
                  </a:moveTo>
                  <a:lnTo>
                    <a:pt x="160" y="0"/>
                  </a:lnTo>
                  <a:lnTo>
                    <a:pt x="251" y="36"/>
                  </a:lnTo>
                  <a:lnTo>
                    <a:pt x="272" y="139"/>
                  </a:lnTo>
                  <a:lnTo>
                    <a:pt x="164" y="146"/>
                  </a:lnTo>
                  <a:lnTo>
                    <a:pt x="32" y="241"/>
                  </a:lnTo>
                  <a:lnTo>
                    <a:pt x="0" y="28"/>
                  </a:lnTo>
                  <a:lnTo>
                    <a:pt x="0" y="28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8" name="Freeform 16"/>
            <p:cNvSpPr>
              <a:spLocks/>
            </p:cNvSpPr>
            <p:nvPr userDrawn="1"/>
          </p:nvSpPr>
          <p:spPr bwMode="auto">
            <a:xfrm>
              <a:off x="641" y="4163"/>
              <a:ext cx="76" cy="112"/>
            </a:xfrm>
            <a:custGeom>
              <a:avLst/>
              <a:gdLst>
                <a:gd name="T0" fmla="*/ 152 w 152"/>
                <a:gd name="T1" fmla="*/ 4 h 224"/>
                <a:gd name="T2" fmla="*/ 152 w 152"/>
                <a:gd name="T3" fmla="*/ 224 h 224"/>
                <a:gd name="T4" fmla="*/ 0 w 152"/>
                <a:gd name="T5" fmla="*/ 8 h 224"/>
                <a:gd name="T6" fmla="*/ 72 w 152"/>
                <a:gd name="T7" fmla="*/ 0 h 224"/>
                <a:gd name="T8" fmla="*/ 152 w 152"/>
                <a:gd name="T9" fmla="*/ 4 h 224"/>
                <a:gd name="T10" fmla="*/ 152 w 152"/>
                <a:gd name="T11" fmla="*/ 4 h 22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</a:cxnLst>
              <a:rect l="0" t="0" r="r" b="b"/>
              <a:pathLst>
                <a:path w="152" h="224">
                  <a:moveTo>
                    <a:pt x="152" y="4"/>
                  </a:moveTo>
                  <a:lnTo>
                    <a:pt x="152" y="224"/>
                  </a:lnTo>
                  <a:lnTo>
                    <a:pt x="0" y="8"/>
                  </a:lnTo>
                  <a:lnTo>
                    <a:pt x="72" y="0"/>
                  </a:lnTo>
                  <a:lnTo>
                    <a:pt x="152" y="4"/>
                  </a:lnTo>
                  <a:lnTo>
                    <a:pt x="152" y="4"/>
                  </a:lnTo>
                  <a:close/>
                </a:path>
              </a:pathLst>
            </a:custGeom>
            <a:solidFill>
              <a:schemeClr val="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29" name="Freeform 17"/>
            <p:cNvSpPr>
              <a:spLocks/>
            </p:cNvSpPr>
            <p:nvPr userDrawn="1"/>
          </p:nvSpPr>
          <p:spPr bwMode="auto">
            <a:xfrm>
              <a:off x="504" y="3607"/>
              <a:ext cx="193" cy="383"/>
            </a:xfrm>
            <a:custGeom>
              <a:avLst/>
              <a:gdLst>
                <a:gd name="T0" fmla="*/ 0 w 386"/>
                <a:gd name="T1" fmla="*/ 80 h 764"/>
                <a:gd name="T2" fmla="*/ 87 w 386"/>
                <a:gd name="T3" fmla="*/ 0 h 764"/>
                <a:gd name="T4" fmla="*/ 232 w 386"/>
                <a:gd name="T5" fmla="*/ 6 h 764"/>
                <a:gd name="T6" fmla="*/ 386 w 386"/>
                <a:gd name="T7" fmla="*/ 764 h 764"/>
                <a:gd name="T8" fmla="*/ 279 w 386"/>
                <a:gd name="T9" fmla="*/ 720 h 764"/>
                <a:gd name="T10" fmla="*/ 152 w 386"/>
                <a:gd name="T11" fmla="*/ 677 h 764"/>
                <a:gd name="T12" fmla="*/ 0 w 386"/>
                <a:gd name="T13" fmla="*/ 80 h 764"/>
                <a:gd name="T14" fmla="*/ 0 w 386"/>
                <a:gd name="T15" fmla="*/ 80 h 764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</a:cxnLst>
              <a:rect l="0" t="0" r="r" b="b"/>
              <a:pathLst>
                <a:path w="386" h="764">
                  <a:moveTo>
                    <a:pt x="0" y="80"/>
                  </a:moveTo>
                  <a:lnTo>
                    <a:pt x="87" y="0"/>
                  </a:lnTo>
                  <a:lnTo>
                    <a:pt x="232" y="6"/>
                  </a:lnTo>
                  <a:lnTo>
                    <a:pt x="386" y="764"/>
                  </a:lnTo>
                  <a:lnTo>
                    <a:pt x="279" y="720"/>
                  </a:lnTo>
                  <a:lnTo>
                    <a:pt x="152" y="677"/>
                  </a:lnTo>
                  <a:lnTo>
                    <a:pt x="0" y="80"/>
                  </a:lnTo>
                  <a:lnTo>
                    <a:pt x="0" y="8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0" name="Freeform 18"/>
            <p:cNvSpPr>
              <a:spLocks/>
            </p:cNvSpPr>
            <p:nvPr userDrawn="1"/>
          </p:nvSpPr>
          <p:spPr bwMode="auto">
            <a:xfrm>
              <a:off x="668" y="3590"/>
              <a:ext cx="364" cy="174"/>
            </a:xfrm>
            <a:custGeom>
              <a:avLst/>
              <a:gdLst>
                <a:gd name="T0" fmla="*/ 692 w 728"/>
                <a:gd name="T1" fmla="*/ 0 h 348"/>
                <a:gd name="T2" fmla="*/ 0 w 728"/>
                <a:gd name="T3" fmla="*/ 106 h 348"/>
                <a:gd name="T4" fmla="*/ 28 w 728"/>
                <a:gd name="T5" fmla="*/ 348 h 348"/>
                <a:gd name="T6" fmla="*/ 715 w 728"/>
                <a:gd name="T7" fmla="*/ 237 h 348"/>
                <a:gd name="T8" fmla="*/ 728 w 728"/>
                <a:gd name="T9" fmla="*/ 43 h 348"/>
                <a:gd name="T10" fmla="*/ 692 w 728"/>
                <a:gd name="T11" fmla="*/ 0 h 348"/>
                <a:gd name="T12" fmla="*/ 692 w 728"/>
                <a:gd name="T13" fmla="*/ 0 h 348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</a:cxnLst>
              <a:rect l="0" t="0" r="r" b="b"/>
              <a:pathLst>
                <a:path w="728" h="348">
                  <a:moveTo>
                    <a:pt x="692" y="0"/>
                  </a:moveTo>
                  <a:lnTo>
                    <a:pt x="0" y="106"/>
                  </a:lnTo>
                  <a:lnTo>
                    <a:pt x="28" y="348"/>
                  </a:lnTo>
                  <a:lnTo>
                    <a:pt x="715" y="237"/>
                  </a:lnTo>
                  <a:lnTo>
                    <a:pt x="728" y="43"/>
                  </a:lnTo>
                  <a:lnTo>
                    <a:pt x="692" y="0"/>
                  </a:lnTo>
                  <a:lnTo>
                    <a:pt x="692" y="0"/>
                  </a:lnTo>
                  <a:close/>
                </a:path>
              </a:pathLst>
            </a:custGeom>
            <a:solidFill>
              <a:schemeClr val="bg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31" name="Freeform 19"/>
            <p:cNvSpPr>
              <a:spLocks/>
            </p:cNvSpPr>
            <p:nvPr userDrawn="1"/>
          </p:nvSpPr>
          <p:spPr bwMode="auto">
            <a:xfrm>
              <a:off x="347" y="3693"/>
              <a:ext cx="156" cy="67"/>
            </a:xfrm>
            <a:custGeom>
              <a:avLst/>
              <a:gdLst>
                <a:gd name="T0" fmla="*/ 272 w 312"/>
                <a:gd name="T1" fmla="*/ 0 h 135"/>
                <a:gd name="T2" fmla="*/ 0 w 312"/>
                <a:gd name="T3" fmla="*/ 78 h 135"/>
                <a:gd name="T4" fmla="*/ 312 w 312"/>
                <a:gd name="T5" fmla="*/ 135 h 135"/>
                <a:gd name="T6" fmla="*/ 272 w 312"/>
                <a:gd name="T7" fmla="*/ 0 h 135"/>
                <a:gd name="T8" fmla="*/ 272 w 312"/>
                <a:gd name="T9" fmla="*/ 0 h 13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312" h="135">
                  <a:moveTo>
                    <a:pt x="272" y="0"/>
                  </a:moveTo>
                  <a:lnTo>
                    <a:pt x="0" y="78"/>
                  </a:lnTo>
                  <a:lnTo>
                    <a:pt x="312" y="135"/>
                  </a:lnTo>
                  <a:lnTo>
                    <a:pt x="272" y="0"/>
                  </a:lnTo>
                  <a:lnTo>
                    <a:pt x="2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grpSp>
          <p:nvGrpSpPr>
            <p:cNvPr id="13332" name="Group 20"/>
            <p:cNvGrpSpPr>
              <a:grpSpLocks/>
            </p:cNvGrpSpPr>
            <p:nvPr userDrawn="1"/>
          </p:nvGrpSpPr>
          <p:grpSpPr bwMode="auto">
            <a:xfrm>
              <a:off x="5" y="3490"/>
              <a:ext cx="1124" cy="780"/>
              <a:chOff x="5" y="3490"/>
              <a:chExt cx="1124" cy="780"/>
            </a:xfrm>
          </p:grpSpPr>
          <p:grpSp>
            <p:nvGrpSpPr>
              <p:cNvPr id="13333" name="Group 21"/>
              <p:cNvGrpSpPr>
                <a:grpSpLocks/>
              </p:cNvGrpSpPr>
              <p:nvPr userDrawn="1"/>
            </p:nvGrpSpPr>
            <p:grpSpPr bwMode="auto">
              <a:xfrm>
                <a:off x="499" y="3562"/>
                <a:ext cx="548" cy="708"/>
                <a:chOff x="499" y="3562"/>
                <a:chExt cx="548" cy="708"/>
              </a:xfrm>
            </p:grpSpPr>
            <p:sp>
              <p:nvSpPr>
                <p:cNvPr id="13334" name="Freeform 22"/>
                <p:cNvSpPr>
                  <a:spLocks/>
                </p:cNvSpPr>
                <p:nvPr userDrawn="1"/>
              </p:nvSpPr>
              <p:spPr bwMode="auto">
                <a:xfrm>
                  <a:off x="499" y="3587"/>
                  <a:ext cx="157" cy="87"/>
                </a:xfrm>
                <a:custGeom>
                  <a:avLst/>
                  <a:gdLst>
                    <a:gd name="T0" fmla="*/ 0 w 313"/>
                    <a:gd name="T1" fmla="*/ 107 h 175"/>
                    <a:gd name="T2" fmla="*/ 114 w 313"/>
                    <a:gd name="T3" fmla="*/ 10 h 175"/>
                    <a:gd name="T4" fmla="*/ 213 w 313"/>
                    <a:gd name="T5" fmla="*/ 0 h 175"/>
                    <a:gd name="T6" fmla="*/ 292 w 313"/>
                    <a:gd name="T7" fmla="*/ 27 h 175"/>
                    <a:gd name="T8" fmla="*/ 313 w 313"/>
                    <a:gd name="T9" fmla="*/ 91 h 175"/>
                    <a:gd name="T10" fmla="*/ 167 w 313"/>
                    <a:gd name="T11" fmla="*/ 67 h 175"/>
                    <a:gd name="T12" fmla="*/ 74 w 313"/>
                    <a:gd name="T13" fmla="*/ 101 h 175"/>
                    <a:gd name="T14" fmla="*/ 13 w 313"/>
                    <a:gd name="T15" fmla="*/ 175 h 175"/>
                    <a:gd name="T16" fmla="*/ 0 w 313"/>
                    <a:gd name="T17" fmla="*/ 107 h 175"/>
                    <a:gd name="T18" fmla="*/ 0 w 313"/>
                    <a:gd name="T19" fmla="*/ 107 h 17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</a:cxnLst>
                  <a:rect l="0" t="0" r="r" b="b"/>
                  <a:pathLst>
                    <a:path w="313" h="175">
                      <a:moveTo>
                        <a:pt x="0" y="107"/>
                      </a:moveTo>
                      <a:lnTo>
                        <a:pt x="114" y="10"/>
                      </a:lnTo>
                      <a:lnTo>
                        <a:pt x="213" y="0"/>
                      </a:lnTo>
                      <a:lnTo>
                        <a:pt x="292" y="27"/>
                      </a:lnTo>
                      <a:lnTo>
                        <a:pt x="313" y="91"/>
                      </a:lnTo>
                      <a:lnTo>
                        <a:pt x="167" y="67"/>
                      </a:lnTo>
                      <a:lnTo>
                        <a:pt x="74" y="101"/>
                      </a:lnTo>
                      <a:lnTo>
                        <a:pt x="13" y="175"/>
                      </a:lnTo>
                      <a:lnTo>
                        <a:pt x="0" y="107"/>
                      </a:lnTo>
                      <a:lnTo>
                        <a:pt x="0" y="10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5" name="Freeform 23"/>
                <p:cNvSpPr>
                  <a:spLocks/>
                </p:cNvSpPr>
                <p:nvPr userDrawn="1"/>
              </p:nvSpPr>
              <p:spPr bwMode="auto">
                <a:xfrm>
                  <a:off x="636" y="4137"/>
                  <a:ext cx="115" cy="133"/>
                </a:xfrm>
                <a:custGeom>
                  <a:avLst/>
                  <a:gdLst>
                    <a:gd name="T0" fmla="*/ 0 w 230"/>
                    <a:gd name="T1" fmla="*/ 40 h 266"/>
                    <a:gd name="T2" fmla="*/ 160 w 230"/>
                    <a:gd name="T3" fmla="*/ 266 h 266"/>
                    <a:gd name="T4" fmla="*/ 230 w 230"/>
                    <a:gd name="T5" fmla="*/ 251 h 266"/>
                    <a:gd name="T6" fmla="*/ 223 w 230"/>
                    <a:gd name="T7" fmla="*/ 17 h 266"/>
                    <a:gd name="T8" fmla="*/ 166 w 230"/>
                    <a:gd name="T9" fmla="*/ 0 h 266"/>
                    <a:gd name="T10" fmla="*/ 179 w 230"/>
                    <a:gd name="T11" fmla="*/ 197 h 266"/>
                    <a:gd name="T12" fmla="*/ 71 w 230"/>
                    <a:gd name="T13" fmla="*/ 4 h 266"/>
                    <a:gd name="T14" fmla="*/ 0 w 230"/>
                    <a:gd name="T15" fmla="*/ 40 h 266"/>
                    <a:gd name="T16" fmla="*/ 0 w 230"/>
                    <a:gd name="T17" fmla="*/ 40 h 26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230" h="266">
                      <a:moveTo>
                        <a:pt x="0" y="40"/>
                      </a:moveTo>
                      <a:lnTo>
                        <a:pt x="160" y="266"/>
                      </a:lnTo>
                      <a:lnTo>
                        <a:pt x="230" y="251"/>
                      </a:lnTo>
                      <a:lnTo>
                        <a:pt x="223" y="17"/>
                      </a:lnTo>
                      <a:lnTo>
                        <a:pt x="166" y="0"/>
                      </a:lnTo>
                      <a:lnTo>
                        <a:pt x="179" y="197"/>
                      </a:lnTo>
                      <a:lnTo>
                        <a:pt x="71" y="4"/>
                      </a:lnTo>
                      <a:lnTo>
                        <a:pt x="0" y="40"/>
                      </a:lnTo>
                      <a:lnTo>
                        <a:pt x="0" y="4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36" name="Freeform 24"/>
                <p:cNvSpPr>
                  <a:spLocks/>
                </p:cNvSpPr>
                <p:nvPr userDrawn="1"/>
              </p:nvSpPr>
              <p:spPr bwMode="auto">
                <a:xfrm>
                  <a:off x="1004" y="3562"/>
                  <a:ext cx="43" cy="117"/>
                </a:xfrm>
                <a:custGeom>
                  <a:avLst/>
                  <a:gdLst>
                    <a:gd name="T0" fmla="*/ 0 w 87"/>
                    <a:gd name="T1" fmla="*/ 19 h 234"/>
                    <a:gd name="T2" fmla="*/ 36 w 87"/>
                    <a:gd name="T3" fmla="*/ 93 h 234"/>
                    <a:gd name="T4" fmla="*/ 44 w 87"/>
                    <a:gd name="T5" fmla="*/ 154 h 234"/>
                    <a:gd name="T6" fmla="*/ 27 w 87"/>
                    <a:gd name="T7" fmla="*/ 234 h 234"/>
                    <a:gd name="T8" fmla="*/ 80 w 87"/>
                    <a:gd name="T9" fmla="*/ 220 h 234"/>
                    <a:gd name="T10" fmla="*/ 87 w 87"/>
                    <a:gd name="T11" fmla="*/ 116 h 234"/>
                    <a:gd name="T12" fmla="*/ 46 w 87"/>
                    <a:gd name="T13" fmla="*/ 0 h 234"/>
                    <a:gd name="T14" fmla="*/ 0 w 87"/>
                    <a:gd name="T15" fmla="*/ 19 h 234"/>
                    <a:gd name="T16" fmla="*/ 0 w 87"/>
                    <a:gd name="T17" fmla="*/ 19 h 23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87" h="234">
                      <a:moveTo>
                        <a:pt x="0" y="19"/>
                      </a:moveTo>
                      <a:lnTo>
                        <a:pt x="36" y="93"/>
                      </a:lnTo>
                      <a:lnTo>
                        <a:pt x="44" y="154"/>
                      </a:lnTo>
                      <a:lnTo>
                        <a:pt x="27" y="234"/>
                      </a:lnTo>
                      <a:lnTo>
                        <a:pt x="80" y="220"/>
                      </a:lnTo>
                      <a:lnTo>
                        <a:pt x="87" y="116"/>
                      </a:lnTo>
                      <a:lnTo>
                        <a:pt x="46" y="0"/>
                      </a:lnTo>
                      <a:lnTo>
                        <a:pt x="0" y="19"/>
                      </a:lnTo>
                      <a:lnTo>
                        <a:pt x="0" y="1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  <p:sp>
            <p:nvSpPr>
              <p:cNvPr id="13337" name="Freeform 25"/>
              <p:cNvSpPr>
                <a:spLocks/>
              </p:cNvSpPr>
              <p:nvPr userDrawn="1"/>
            </p:nvSpPr>
            <p:spPr bwMode="auto">
              <a:xfrm>
                <a:off x="76" y="3732"/>
                <a:ext cx="595" cy="250"/>
              </a:xfrm>
              <a:custGeom>
                <a:avLst/>
                <a:gdLst>
                  <a:gd name="T0" fmla="*/ 100 w 1190"/>
                  <a:gd name="T1" fmla="*/ 0 h 500"/>
                  <a:gd name="T2" fmla="*/ 1190 w 1190"/>
                  <a:gd name="T3" fmla="*/ 490 h 500"/>
                  <a:gd name="T4" fmla="*/ 1076 w 1190"/>
                  <a:gd name="T5" fmla="*/ 500 h 500"/>
                  <a:gd name="T6" fmla="*/ 0 w 1190"/>
                  <a:gd name="T7" fmla="*/ 27 h 500"/>
                  <a:gd name="T8" fmla="*/ 100 w 1190"/>
                  <a:gd name="T9" fmla="*/ 0 h 500"/>
                  <a:gd name="T10" fmla="*/ 100 w 1190"/>
                  <a:gd name="T11" fmla="*/ 0 h 500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</a:cxnLst>
                <a:rect l="0" t="0" r="r" b="b"/>
                <a:pathLst>
                  <a:path w="1190" h="500">
                    <a:moveTo>
                      <a:pt x="100" y="0"/>
                    </a:moveTo>
                    <a:lnTo>
                      <a:pt x="1190" y="490"/>
                    </a:lnTo>
                    <a:lnTo>
                      <a:pt x="1076" y="500"/>
                    </a:lnTo>
                    <a:lnTo>
                      <a:pt x="0" y="27"/>
                    </a:lnTo>
                    <a:lnTo>
                      <a:pt x="100" y="0"/>
                    </a:lnTo>
                    <a:lnTo>
                      <a:pt x="100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8" name="Freeform 26"/>
              <p:cNvSpPr>
                <a:spLocks/>
              </p:cNvSpPr>
              <p:nvPr userDrawn="1"/>
            </p:nvSpPr>
            <p:spPr bwMode="auto">
              <a:xfrm>
                <a:off x="260" y="3886"/>
                <a:ext cx="244" cy="148"/>
              </a:xfrm>
              <a:custGeom>
                <a:avLst/>
                <a:gdLst>
                  <a:gd name="T0" fmla="*/ 14 w 489"/>
                  <a:gd name="T1" fmla="*/ 34 h 296"/>
                  <a:gd name="T2" fmla="*/ 160 w 489"/>
                  <a:gd name="T3" fmla="*/ 66 h 296"/>
                  <a:gd name="T4" fmla="*/ 324 w 489"/>
                  <a:gd name="T5" fmla="*/ 137 h 296"/>
                  <a:gd name="T6" fmla="*/ 440 w 489"/>
                  <a:gd name="T7" fmla="*/ 243 h 296"/>
                  <a:gd name="T8" fmla="*/ 326 w 489"/>
                  <a:gd name="T9" fmla="*/ 230 h 296"/>
                  <a:gd name="T10" fmla="*/ 139 w 489"/>
                  <a:gd name="T11" fmla="*/ 146 h 296"/>
                  <a:gd name="T12" fmla="*/ 50 w 489"/>
                  <a:gd name="T13" fmla="*/ 80 h 296"/>
                  <a:gd name="T14" fmla="*/ 107 w 489"/>
                  <a:gd name="T15" fmla="*/ 163 h 296"/>
                  <a:gd name="T16" fmla="*/ 272 w 489"/>
                  <a:gd name="T17" fmla="*/ 270 h 296"/>
                  <a:gd name="T18" fmla="*/ 466 w 489"/>
                  <a:gd name="T19" fmla="*/ 296 h 296"/>
                  <a:gd name="T20" fmla="*/ 489 w 489"/>
                  <a:gd name="T21" fmla="*/ 224 h 296"/>
                  <a:gd name="T22" fmla="*/ 394 w 489"/>
                  <a:gd name="T23" fmla="*/ 120 h 296"/>
                  <a:gd name="T24" fmla="*/ 170 w 489"/>
                  <a:gd name="T25" fmla="*/ 17 h 296"/>
                  <a:gd name="T26" fmla="*/ 0 w 489"/>
                  <a:gd name="T27" fmla="*/ 0 h 296"/>
                  <a:gd name="T28" fmla="*/ 14 w 489"/>
                  <a:gd name="T29" fmla="*/ 34 h 296"/>
                  <a:gd name="T30" fmla="*/ 14 w 489"/>
                  <a:gd name="T31" fmla="*/ 34 h 29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  <a:cxn ang="0">
                    <a:pos x="T20" y="T21"/>
                  </a:cxn>
                  <a:cxn ang="0">
                    <a:pos x="T22" y="T23"/>
                  </a:cxn>
                  <a:cxn ang="0">
                    <a:pos x="T24" y="T25"/>
                  </a:cxn>
                  <a:cxn ang="0">
                    <a:pos x="T26" y="T27"/>
                  </a:cxn>
                  <a:cxn ang="0">
                    <a:pos x="T28" y="T29"/>
                  </a:cxn>
                  <a:cxn ang="0">
                    <a:pos x="T30" y="T31"/>
                  </a:cxn>
                </a:cxnLst>
                <a:rect l="0" t="0" r="r" b="b"/>
                <a:pathLst>
                  <a:path w="489" h="296">
                    <a:moveTo>
                      <a:pt x="14" y="34"/>
                    </a:moveTo>
                    <a:lnTo>
                      <a:pt x="160" y="66"/>
                    </a:lnTo>
                    <a:lnTo>
                      <a:pt x="324" y="137"/>
                    </a:lnTo>
                    <a:lnTo>
                      <a:pt x="440" y="243"/>
                    </a:lnTo>
                    <a:lnTo>
                      <a:pt x="326" y="230"/>
                    </a:lnTo>
                    <a:lnTo>
                      <a:pt x="139" y="146"/>
                    </a:lnTo>
                    <a:lnTo>
                      <a:pt x="50" y="80"/>
                    </a:lnTo>
                    <a:lnTo>
                      <a:pt x="107" y="163"/>
                    </a:lnTo>
                    <a:lnTo>
                      <a:pt x="272" y="270"/>
                    </a:lnTo>
                    <a:lnTo>
                      <a:pt x="466" y="296"/>
                    </a:lnTo>
                    <a:lnTo>
                      <a:pt x="489" y="224"/>
                    </a:lnTo>
                    <a:lnTo>
                      <a:pt x="394" y="120"/>
                    </a:lnTo>
                    <a:lnTo>
                      <a:pt x="170" y="17"/>
                    </a:lnTo>
                    <a:lnTo>
                      <a:pt x="0" y="0"/>
                    </a:lnTo>
                    <a:lnTo>
                      <a:pt x="14" y="34"/>
                    </a:lnTo>
                    <a:lnTo>
                      <a:pt x="14" y="34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sp>
            <p:nvSpPr>
              <p:cNvPr id="13339" name="Freeform 27"/>
              <p:cNvSpPr>
                <a:spLocks/>
              </p:cNvSpPr>
              <p:nvPr userDrawn="1"/>
            </p:nvSpPr>
            <p:spPr bwMode="auto">
              <a:xfrm>
                <a:off x="565" y="3680"/>
                <a:ext cx="107" cy="238"/>
              </a:xfrm>
              <a:custGeom>
                <a:avLst/>
                <a:gdLst>
                  <a:gd name="T0" fmla="*/ 24 w 213"/>
                  <a:gd name="T1" fmla="*/ 0 h 478"/>
                  <a:gd name="T2" fmla="*/ 91 w 213"/>
                  <a:gd name="T3" fmla="*/ 25 h 478"/>
                  <a:gd name="T4" fmla="*/ 80 w 213"/>
                  <a:gd name="T5" fmla="*/ 192 h 478"/>
                  <a:gd name="T6" fmla="*/ 106 w 213"/>
                  <a:gd name="T7" fmla="*/ 327 h 478"/>
                  <a:gd name="T8" fmla="*/ 213 w 213"/>
                  <a:gd name="T9" fmla="*/ 451 h 478"/>
                  <a:gd name="T10" fmla="*/ 97 w 213"/>
                  <a:gd name="T11" fmla="*/ 478 h 478"/>
                  <a:gd name="T12" fmla="*/ 30 w 213"/>
                  <a:gd name="T13" fmla="*/ 344 h 478"/>
                  <a:gd name="T14" fmla="*/ 0 w 213"/>
                  <a:gd name="T15" fmla="*/ 57 h 478"/>
                  <a:gd name="T16" fmla="*/ 24 w 213"/>
                  <a:gd name="T17" fmla="*/ 0 h 478"/>
                  <a:gd name="T18" fmla="*/ 24 w 213"/>
                  <a:gd name="T19" fmla="*/ 0 h 478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  <a:cxn ang="0">
                    <a:pos x="T16" y="T17"/>
                  </a:cxn>
                  <a:cxn ang="0">
                    <a:pos x="T18" y="T19"/>
                  </a:cxn>
                </a:cxnLst>
                <a:rect l="0" t="0" r="r" b="b"/>
                <a:pathLst>
                  <a:path w="213" h="478">
                    <a:moveTo>
                      <a:pt x="24" y="0"/>
                    </a:moveTo>
                    <a:lnTo>
                      <a:pt x="91" y="25"/>
                    </a:lnTo>
                    <a:lnTo>
                      <a:pt x="80" y="192"/>
                    </a:lnTo>
                    <a:lnTo>
                      <a:pt x="106" y="327"/>
                    </a:lnTo>
                    <a:lnTo>
                      <a:pt x="213" y="451"/>
                    </a:lnTo>
                    <a:lnTo>
                      <a:pt x="97" y="478"/>
                    </a:lnTo>
                    <a:lnTo>
                      <a:pt x="30" y="344"/>
                    </a:lnTo>
                    <a:lnTo>
                      <a:pt x="0" y="57"/>
                    </a:lnTo>
                    <a:lnTo>
                      <a:pt x="24" y="0"/>
                    </a:lnTo>
                    <a:lnTo>
                      <a:pt x="24" y="0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40" name="Group 28"/>
              <p:cNvGrpSpPr>
                <a:grpSpLocks/>
              </p:cNvGrpSpPr>
              <p:nvPr userDrawn="1"/>
            </p:nvGrpSpPr>
            <p:grpSpPr bwMode="auto">
              <a:xfrm>
                <a:off x="5" y="3490"/>
                <a:ext cx="1124" cy="678"/>
                <a:chOff x="5" y="3490"/>
                <a:chExt cx="1124" cy="678"/>
              </a:xfrm>
            </p:grpSpPr>
            <p:sp>
              <p:nvSpPr>
                <p:cNvPr id="13341" name="Freeform 29"/>
                <p:cNvSpPr>
                  <a:spLocks/>
                </p:cNvSpPr>
                <p:nvPr userDrawn="1"/>
              </p:nvSpPr>
              <p:spPr bwMode="auto">
                <a:xfrm>
                  <a:off x="669" y="4048"/>
                  <a:ext cx="75" cy="87"/>
                </a:xfrm>
                <a:custGeom>
                  <a:avLst/>
                  <a:gdLst>
                    <a:gd name="T0" fmla="*/ 110 w 150"/>
                    <a:gd name="T1" fmla="*/ 0 h 173"/>
                    <a:gd name="T2" fmla="*/ 40 w 150"/>
                    <a:gd name="T3" fmla="*/ 66 h 173"/>
                    <a:gd name="T4" fmla="*/ 0 w 150"/>
                    <a:gd name="T5" fmla="*/ 173 h 173"/>
                    <a:gd name="T6" fmla="*/ 80 w 150"/>
                    <a:gd name="T7" fmla="*/ 160 h 173"/>
                    <a:gd name="T8" fmla="*/ 103 w 150"/>
                    <a:gd name="T9" fmla="*/ 84 h 173"/>
                    <a:gd name="T10" fmla="*/ 150 w 150"/>
                    <a:gd name="T11" fmla="*/ 27 h 173"/>
                    <a:gd name="T12" fmla="*/ 110 w 150"/>
                    <a:gd name="T13" fmla="*/ 0 h 173"/>
                    <a:gd name="T14" fmla="*/ 110 w 150"/>
                    <a:gd name="T15" fmla="*/ 0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150" h="173">
                      <a:moveTo>
                        <a:pt x="110" y="0"/>
                      </a:moveTo>
                      <a:lnTo>
                        <a:pt x="40" y="66"/>
                      </a:lnTo>
                      <a:lnTo>
                        <a:pt x="0" y="173"/>
                      </a:lnTo>
                      <a:lnTo>
                        <a:pt x="80" y="160"/>
                      </a:lnTo>
                      <a:lnTo>
                        <a:pt x="103" y="84"/>
                      </a:lnTo>
                      <a:lnTo>
                        <a:pt x="150" y="27"/>
                      </a:lnTo>
                      <a:lnTo>
                        <a:pt x="110" y="0"/>
                      </a:lnTo>
                      <a:lnTo>
                        <a:pt x="11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2" name="Freeform 30"/>
                <p:cNvSpPr>
                  <a:spLocks/>
                </p:cNvSpPr>
                <p:nvPr userDrawn="1"/>
              </p:nvSpPr>
              <p:spPr bwMode="auto">
                <a:xfrm>
                  <a:off x="5" y="3728"/>
                  <a:ext cx="842" cy="440"/>
                </a:xfrm>
                <a:custGeom>
                  <a:avLst/>
                  <a:gdLst>
                    <a:gd name="T0" fmla="*/ 156 w 1684"/>
                    <a:gd name="T1" fmla="*/ 0 h 880"/>
                    <a:gd name="T2" fmla="*/ 63 w 1684"/>
                    <a:gd name="T3" fmla="*/ 52 h 880"/>
                    <a:gd name="T4" fmla="*/ 0 w 1684"/>
                    <a:gd name="T5" fmla="*/ 208 h 880"/>
                    <a:gd name="T6" fmla="*/ 67 w 1684"/>
                    <a:gd name="T7" fmla="*/ 358 h 880"/>
                    <a:gd name="T8" fmla="*/ 1182 w 1684"/>
                    <a:gd name="T9" fmla="*/ 867 h 880"/>
                    <a:gd name="T10" fmla="*/ 1422 w 1684"/>
                    <a:gd name="T11" fmla="*/ 835 h 880"/>
                    <a:gd name="T12" fmla="*/ 1616 w 1684"/>
                    <a:gd name="T13" fmla="*/ 880 h 880"/>
                    <a:gd name="T14" fmla="*/ 1684 w 1684"/>
                    <a:gd name="T15" fmla="*/ 808 h 880"/>
                    <a:gd name="T16" fmla="*/ 1502 w 1684"/>
                    <a:gd name="T17" fmla="*/ 664 h 880"/>
                    <a:gd name="T18" fmla="*/ 1428 w 1684"/>
                    <a:gd name="T19" fmla="*/ 512 h 880"/>
                    <a:gd name="T20" fmla="*/ 1369 w 1684"/>
                    <a:gd name="T21" fmla="*/ 527 h 880"/>
                    <a:gd name="T22" fmla="*/ 1439 w 1684"/>
                    <a:gd name="T23" fmla="*/ 664 h 880"/>
                    <a:gd name="T24" fmla="*/ 1578 w 1684"/>
                    <a:gd name="T25" fmla="*/ 810 h 880"/>
                    <a:gd name="T26" fmla="*/ 1413 w 1684"/>
                    <a:gd name="T27" fmla="*/ 787 h 880"/>
                    <a:gd name="T28" fmla="*/ 1219 w 1684"/>
                    <a:gd name="T29" fmla="*/ 814 h 880"/>
                    <a:gd name="T30" fmla="*/ 1255 w 1684"/>
                    <a:gd name="T31" fmla="*/ 650 h 880"/>
                    <a:gd name="T32" fmla="*/ 1338 w 1684"/>
                    <a:gd name="T33" fmla="*/ 538 h 880"/>
                    <a:gd name="T34" fmla="*/ 1241 w 1684"/>
                    <a:gd name="T35" fmla="*/ 552 h 880"/>
                    <a:gd name="T36" fmla="*/ 1165 w 1684"/>
                    <a:gd name="T37" fmla="*/ 658 h 880"/>
                    <a:gd name="T38" fmla="*/ 1139 w 1684"/>
                    <a:gd name="T39" fmla="*/ 791 h 880"/>
                    <a:gd name="T40" fmla="*/ 107 w 1684"/>
                    <a:gd name="T41" fmla="*/ 310 h 880"/>
                    <a:gd name="T42" fmla="*/ 80 w 1684"/>
                    <a:gd name="T43" fmla="*/ 215 h 880"/>
                    <a:gd name="T44" fmla="*/ 103 w 1684"/>
                    <a:gd name="T45" fmla="*/ 95 h 880"/>
                    <a:gd name="T46" fmla="*/ 217 w 1684"/>
                    <a:gd name="T47" fmla="*/ 0 h 880"/>
                    <a:gd name="T48" fmla="*/ 156 w 1684"/>
                    <a:gd name="T49" fmla="*/ 0 h 880"/>
                    <a:gd name="T50" fmla="*/ 156 w 1684"/>
                    <a:gd name="T51" fmla="*/ 0 h 88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</a:cxnLst>
                  <a:rect l="0" t="0" r="r" b="b"/>
                  <a:pathLst>
                    <a:path w="1684" h="880">
                      <a:moveTo>
                        <a:pt x="156" y="0"/>
                      </a:moveTo>
                      <a:lnTo>
                        <a:pt x="63" y="52"/>
                      </a:lnTo>
                      <a:lnTo>
                        <a:pt x="0" y="208"/>
                      </a:lnTo>
                      <a:lnTo>
                        <a:pt x="67" y="358"/>
                      </a:lnTo>
                      <a:lnTo>
                        <a:pt x="1182" y="867"/>
                      </a:lnTo>
                      <a:lnTo>
                        <a:pt x="1422" y="835"/>
                      </a:lnTo>
                      <a:lnTo>
                        <a:pt x="1616" y="880"/>
                      </a:lnTo>
                      <a:lnTo>
                        <a:pt x="1684" y="808"/>
                      </a:lnTo>
                      <a:lnTo>
                        <a:pt x="1502" y="664"/>
                      </a:lnTo>
                      <a:lnTo>
                        <a:pt x="1428" y="512"/>
                      </a:lnTo>
                      <a:lnTo>
                        <a:pt x="1369" y="527"/>
                      </a:lnTo>
                      <a:lnTo>
                        <a:pt x="1439" y="664"/>
                      </a:lnTo>
                      <a:lnTo>
                        <a:pt x="1578" y="810"/>
                      </a:lnTo>
                      <a:lnTo>
                        <a:pt x="1413" y="787"/>
                      </a:lnTo>
                      <a:lnTo>
                        <a:pt x="1219" y="814"/>
                      </a:lnTo>
                      <a:lnTo>
                        <a:pt x="1255" y="650"/>
                      </a:lnTo>
                      <a:lnTo>
                        <a:pt x="1338" y="538"/>
                      </a:lnTo>
                      <a:lnTo>
                        <a:pt x="1241" y="552"/>
                      </a:lnTo>
                      <a:lnTo>
                        <a:pt x="1165" y="658"/>
                      </a:lnTo>
                      <a:lnTo>
                        <a:pt x="1139" y="791"/>
                      </a:lnTo>
                      <a:lnTo>
                        <a:pt x="107" y="310"/>
                      </a:lnTo>
                      <a:lnTo>
                        <a:pt x="80" y="215"/>
                      </a:lnTo>
                      <a:lnTo>
                        <a:pt x="103" y="95"/>
                      </a:lnTo>
                      <a:lnTo>
                        <a:pt x="217" y="0"/>
                      </a:lnTo>
                      <a:lnTo>
                        <a:pt x="156" y="0"/>
                      </a:lnTo>
                      <a:lnTo>
                        <a:pt x="15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3" name="Freeform 31"/>
                <p:cNvSpPr>
                  <a:spLocks/>
                </p:cNvSpPr>
                <p:nvPr userDrawn="1"/>
              </p:nvSpPr>
              <p:spPr bwMode="auto">
                <a:xfrm>
                  <a:off x="106" y="3770"/>
                  <a:ext cx="80" cy="167"/>
                </a:xfrm>
                <a:custGeom>
                  <a:avLst/>
                  <a:gdLst>
                    <a:gd name="T0" fmla="*/ 116 w 160"/>
                    <a:gd name="T1" fmla="*/ 0 h 335"/>
                    <a:gd name="T2" fmla="*/ 19 w 160"/>
                    <a:gd name="T3" fmla="*/ 106 h 335"/>
                    <a:gd name="T4" fmla="*/ 0 w 160"/>
                    <a:gd name="T5" fmla="*/ 230 h 335"/>
                    <a:gd name="T6" fmla="*/ 33 w 160"/>
                    <a:gd name="T7" fmla="*/ 314 h 335"/>
                    <a:gd name="T8" fmla="*/ 94 w 160"/>
                    <a:gd name="T9" fmla="*/ 335 h 335"/>
                    <a:gd name="T10" fmla="*/ 76 w 160"/>
                    <a:gd name="T11" fmla="*/ 154 h 335"/>
                    <a:gd name="T12" fmla="*/ 160 w 160"/>
                    <a:gd name="T13" fmla="*/ 17 h 335"/>
                    <a:gd name="T14" fmla="*/ 116 w 160"/>
                    <a:gd name="T15" fmla="*/ 0 h 335"/>
                    <a:gd name="T16" fmla="*/ 116 w 160"/>
                    <a:gd name="T17" fmla="*/ 0 h 335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160" h="335">
                      <a:moveTo>
                        <a:pt x="116" y="0"/>
                      </a:moveTo>
                      <a:lnTo>
                        <a:pt x="19" y="106"/>
                      </a:lnTo>
                      <a:lnTo>
                        <a:pt x="0" y="230"/>
                      </a:lnTo>
                      <a:lnTo>
                        <a:pt x="33" y="314"/>
                      </a:lnTo>
                      <a:lnTo>
                        <a:pt x="94" y="335"/>
                      </a:lnTo>
                      <a:lnTo>
                        <a:pt x="76" y="154"/>
                      </a:lnTo>
                      <a:lnTo>
                        <a:pt x="160" y="17"/>
                      </a:lnTo>
                      <a:lnTo>
                        <a:pt x="116" y="0"/>
                      </a:lnTo>
                      <a:lnTo>
                        <a:pt x="116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4" name="Freeform 32"/>
                <p:cNvSpPr>
                  <a:spLocks/>
                </p:cNvSpPr>
                <p:nvPr userDrawn="1"/>
              </p:nvSpPr>
              <p:spPr bwMode="auto">
                <a:xfrm>
                  <a:off x="449" y="3490"/>
                  <a:ext cx="322" cy="594"/>
                </a:xfrm>
                <a:custGeom>
                  <a:avLst/>
                  <a:gdLst>
                    <a:gd name="T0" fmla="*/ 218 w 642"/>
                    <a:gd name="T1" fmla="*/ 896 h 1188"/>
                    <a:gd name="T2" fmla="*/ 0 w 642"/>
                    <a:gd name="T3" fmla="*/ 124 h 1188"/>
                    <a:gd name="T4" fmla="*/ 81 w 642"/>
                    <a:gd name="T5" fmla="*/ 38 h 1188"/>
                    <a:gd name="T6" fmla="*/ 258 w 642"/>
                    <a:gd name="T7" fmla="*/ 0 h 1188"/>
                    <a:gd name="T8" fmla="*/ 399 w 642"/>
                    <a:gd name="T9" fmla="*/ 57 h 1188"/>
                    <a:gd name="T10" fmla="*/ 642 w 642"/>
                    <a:gd name="T11" fmla="*/ 1188 h 1188"/>
                    <a:gd name="T12" fmla="*/ 555 w 642"/>
                    <a:gd name="T13" fmla="*/ 1091 h 1188"/>
                    <a:gd name="T14" fmla="*/ 355 w 642"/>
                    <a:gd name="T15" fmla="*/ 97 h 1188"/>
                    <a:gd name="T16" fmla="*/ 226 w 642"/>
                    <a:gd name="T17" fmla="*/ 61 h 1188"/>
                    <a:gd name="T18" fmla="*/ 119 w 642"/>
                    <a:gd name="T19" fmla="*/ 74 h 1188"/>
                    <a:gd name="T20" fmla="*/ 76 w 642"/>
                    <a:gd name="T21" fmla="*/ 141 h 1188"/>
                    <a:gd name="T22" fmla="*/ 306 w 642"/>
                    <a:gd name="T23" fmla="*/ 924 h 1188"/>
                    <a:gd name="T24" fmla="*/ 218 w 642"/>
                    <a:gd name="T25" fmla="*/ 896 h 1188"/>
                    <a:gd name="T26" fmla="*/ 218 w 642"/>
                    <a:gd name="T27" fmla="*/ 896 h 1188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</a:cxnLst>
                  <a:rect l="0" t="0" r="r" b="b"/>
                  <a:pathLst>
                    <a:path w="642" h="1188">
                      <a:moveTo>
                        <a:pt x="218" y="896"/>
                      </a:moveTo>
                      <a:lnTo>
                        <a:pt x="0" y="124"/>
                      </a:lnTo>
                      <a:lnTo>
                        <a:pt x="81" y="38"/>
                      </a:lnTo>
                      <a:lnTo>
                        <a:pt x="258" y="0"/>
                      </a:lnTo>
                      <a:lnTo>
                        <a:pt x="399" y="57"/>
                      </a:lnTo>
                      <a:lnTo>
                        <a:pt x="642" y="1188"/>
                      </a:lnTo>
                      <a:lnTo>
                        <a:pt x="555" y="1091"/>
                      </a:lnTo>
                      <a:lnTo>
                        <a:pt x="355" y="97"/>
                      </a:lnTo>
                      <a:lnTo>
                        <a:pt x="226" y="61"/>
                      </a:lnTo>
                      <a:lnTo>
                        <a:pt x="119" y="74"/>
                      </a:lnTo>
                      <a:lnTo>
                        <a:pt x="76" y="141"/>
                      </a:lnTo>
                      <a:lnTo>
                        <a:pt x="306" y="924"/>
                      </a:lnTo>
                      <a:lnTo>
                        <a:pt x="218" y="896"/>
                      </a:lnTo>
                      <a:lnTo>
                        <a:pt x="218" y="89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5" name="Freeform 33"/>
                <p:cNvSpPr>
                  <a:spLocks/>
                </p:cNvSpPr>
                <p:nvPr userDrawn="1"/>
              </p:nvSpPr>
              <p:spPr bwMode="auto">
                <a:xfrm>
                  <a:off x="578" y="3650"/>
                  <a:ext cx="96" cy="252"/>
                </a:xfrm>
                <a:custGeom>
                  <a:avLst/>
                  <a:gdLst>
                    <a:gd name="T0" fmla="*/ 0 w 192"/>
                    <a:gd name="T1" fmla="*/ 27 h 504"/>
                    <a:gd name="T2" fmla="*/ 76 w 192"/>
                    <a:gd name="T3" fmla="*/ 194 h 504"/>
                    <a:gd name="T4" fmla="*/ 113 w 192"/>
                    <a:gd name="T5" fmla="*/ 318 h 504"/>
                    <a:gd name="T6" fmla="*/ 116 w 192"/>
                    <a:gd name="T7" fmla="*/ 504 h 504"/>
                    <a:gd name="T8" fmla="*/ 192 w 192"/>
                    <a:gd name="T9" fmla="*/ 504 h 504"/>
                    <a:gd name="T10" fmla="*/ 187 w 192"/>
                    <a:gd name="T11" fmla="*/ 360 h 504"/>
                    <a:gd name="T12" fmla="*/ 162 w 192"/>
                    <a:gd name="T13" fmla="*/ 208 h 504"/>
                    <a:gd name="T14" fmla="*/ 99 w 192"/>
                    <a:gd name="T15" fmla="*/ 59 h 504"/>
                    <a:gd name="T16" fmla="*/ 63 w 192"/>
                    <a:gd name="T17" fmla="*/ 0 h 504"/>
                    <a:gd name="T18" fmla="*/ 0 w 192"/>
                    <a:gd name="T19" fmla="*/ 27 h 504"/>
                    <a:gd name="T20" fmla="*/ 0 w 192"/>
                    <a:gd name="T21" fmla="*/ 27 h 50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</a:cxnLst>
                  <a:rect l="0" t="0" r="r" b="b"/>
                  <a:pathLst>
                    <a:path w="192" h="504">
                      <a:moveTo>
                        <a:pt x="0" y="27"/>
                      </a:moveTo>
                      <a:lnTo>
                        <a:pt x="76" y="194"/>
                      </a:lnTo>
                      <a:lnTo>
                        <a:pt x="113" y="318"/>
                      </a:lnTo>
                      <a:lnTo>
                        <a:pt x="116" y="504"/>
                      </a:lnTo>
                      <a:lnTo>
                        <a:pt x="192" y="504"/>
                      </a:lnTo>
                      <a:lnTo>
                        <a:pt x="187" y="360"/>
                      </a:lnTo>
                      <a:lnTo>
                        <a:pt x="162" y="208"/>
                      </a:lnTo>
                      <a:lnTo>
                        <a:pt x="99" y="59"/>
                      </a:lnTo>
                      <a:lnTo>
                        <a:pt x="63" y="0"/>
                      </a:lnTo>
                      <a:lnTo>
                        <a:pt x="0" y="27"/>
                      </a:lnTo>
                      <a:lnTo>
                        <a:pt x="0" y="27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6" name="Freeform 34"/>
                <p:cNvSpPr>
                  <a:spLocks/>
                </p:cNvSpPr>
                <p:nvPr userDrawn="1"/>
              </p:nvSpPr>
              <p:spPr bwMode="auto">
                <a:xfrm>
                  <a:off x="328" y="3630"/>
                  <a:ext cx="195" cy="135"/>
                </a:xfrm>
                <a:custGeom>
                  <a:avLst/>
                  <a:gdLst>
                    <a:gd name="T0" fmla="*/ 297 w 390"/>
                    <a:gd name="T1" fmla="*/ 0 h 269"/>
                    <a:gd name="T2" fmla="*/ 257 w 390"/>
                    <a:gd name="T3" fmla="*/ 17 h 269"/>
                    <a:gd name="T4" fmla="*/ 253 w 390"/>
                    <a:gd name="T5" fmla="*/ 66 h 269"/>
                    <a:gd name="T6" fmla="*/ 0 w 390"/>
                    <a:gd name="T7" fmla="*/ 169 h 269"/>
                    <a:gd name="T8" fmla="*/ 0 w 390"/>
                    <a:gd name="T9" fmla="*/ 222 h 269"/>
                    <a:gd name="T10" fmla="*/ 284 w 390"/>
                    <a:gd name="T11" fmla="*/ 226 h 269"/>
                    <a:gd name="T12" fmla="*/ 320 w 390"/>
                    <a:gd name="T13" fmla="*/ 269 h 269"/>
                    <a:gd name="T14" fmla="*/ 390 w 390"/>
                    <a:gd name="T15" fmla="*/ 266 h 269"/>
                    <a:gd name="T16" fmla="*/ 383 w 390"/>
                    <a:gd name="T17" fmla="*/ 190 h 269"/>
                    <a:gd name="T18" fmla="*/ 116 w 390"/>
                    <a:gd name="T19" fmla="*/ 176 h 269"/>
                    <a:gd name="T20" fmla="*/ 333 w 390"/>
                    <a:gd name="T21" fmla="*/ 89 h 269"/>
                    <a:gd name="T22" fmla="*/ 297 w 390"/>
                    <a:gd name="T23" fmla="*/ 0 h 269"/>
                    <a:gd name="T24" fmla="*/ 297 w 390"/>
                    <a:gd name="T25" fmla="*/ 0 h 26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390" h="269">
                      <a:moveTo>
                        <a:pt x="297" y="0"/>
                      </a:moveTo>
                      <a:lnTo>
                        <a:pt x="257" y="17"/>
                      </a:lnTo>
                      <a:lnTo>
                        <a:pt x="253" y="66"/>
                      </a:lnTo>
                      <a:lnTo>
                        <a:pt x="0" y="169"/>
                      </a:lnTo>
                      <a:lnTo>
                        <a:pt x="0" y="222"/>
                      </a:lnTo>
                      <a:lnTo>
                        <a:pt x="284" y="226"/>
                      </a:lnTo>
                      <a:lnTo>
                        <a:pt x="320" y="269"/>
                      </a:lnTo>
                      <a:lnTo>
                        <a:pt x="390" y="266"/>
                      </a:lnTo>
                      <a:lnTo>
                        <a:pt x="383" y="190"/>
                      </a:lnTo>
                      <a:lnTo>
                        <a:pt x="116" y="176"/>
                      </a:lnTo>
                      <a:lnTo>
                        <a:pt x="333" y="89"/>
                      </a:lnTo>
                      <a:lnTo>
                        <a:pt x="297" y="0"/>
                      </a:lnTo>
                      <a:lnTo>
                        <a:pt x="297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7" name="Freeform 35"/>
                <p:cNvSpPr>
                  <a:spLocks/>
                </p:cNvSpPr>
                <p:nvPr userDrawn="1"/>
              </p:nvSpPr>
              <p:spPr bwMode="auto">
                <a:xfrm>
                  <a:off x="658" y="3538"/>
                  <a:ext cx="471" cy="212"/>
                </a:xfrm>
                <a:custGeom>
                  <a:avLst/>
                  <a:gdLst>
                    <a:gd name="T0" fmla="*/ 0 w 941"/>
                    <a:gd name="T1" fmla="*/ 131 h 424"/>
                    <a:gd name="T2" fmla="*/ 863 w 941"/>
                    <a:gd name="T3" fmla="*/ 0 h 424"/>
                    <a:gd name="T4" fmla="*/ 926 w 941"/>
                    <a:gd name="T5" fmla="*/ 78 h 424"/>
                    <a:gd name="T6" fmla="*/ 941 w 941"/>
                    <a:gd name="T7" fmla="*/ 181 h 424"/>
                    <a:gd name="T8" fmla="*/ 903 w 941"/>
                    <a:gd name="T9" fmla="*/ 282 h 424"/>
                    <a:gd name="T10" fmla="*/ 57 w 941"/>
                    <a:gd name="T11" fmla="*/ 424 h 424"/>
                    <a:gd name="T12" fmla="*/ 53 w 941"/>
                    <a:gd name="T13" fmla="*/ 384 h 424"/>
                    <a:gd name="T14" fmla="*/ 863 w 941"/>
                    <a:gd name="T15" fmla="*/ 242 h 424"/>
                    <a:gd name="T16" fmla="*/ 893 w 941"/>
                    <a:gd name="T17" fmla="*/ 145 h 424"/>
                    <a:gd name="T18" fmla="*/ 840 w 941"/>
                    <a:gd name="T19" fmla="*/ 57 h 424"/>
                    <a:gd name="T20" fmla="*/ 0 w 941"/>
                    <a:gd name="T21" fmla="*/ 185 h 424"/>
                    <a:gd name="T22" fmla="*/ 0 w 941"/>
                    <a:gd name="T23" fmla="*/ 131 h 424"/>
                    <a:gd name="T24" fmla="*/ 0 w 941"/>
                    <a:gd name="T25" fmla="*/ 131 h 424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</a:cxnLst>
                  <a:rect l="0" t="0" r="r" b="b"/>
                  <a:pathLst>
                    <a:path w="941" h="424">
                      <a:moveTo>
                        <a:pt x="0" y="131"/>
                      </a:moveTo>
                      <a:lnTo>
                        <a:pt x="863" y="0"/>
                      </a:lnTo>
                      <a:lnTo>
                        <a:pt x="926" y="78"/>
                      </a:lnTo>
                      <a:lnTo>
                        <a:pt x="941" y="181"/>
                      </a:lnTo>
                      <a:lnTo>
                        <a:pt x="903" y="282"/>
                      </a:lnTo>
                      <a:lnTo>
                        <a:pt x="57" y="424"/>
                      </a:lnTo>
                      <a:lnTo>
                        <a:pt x="53" y="384"/>
                      </a:lnTo>
                      <a:lnTo>
                        <a:pt x="863" y="242"/>
                      </a:lnTo>
                      <a:lnTo>
                        <a:pt x="893" y="145"/>
                      </a:lnTo>
                      <a:lnTo>
                        <a:pt x="840" y="57"/>
                      </a:lnTo>
                      <a:lnTo>
                        <a:pt x="0" y="185"/>
                      </a:lnTo>
                      <a:lnTo>
                        <a:pt x="0" y="131"/>
                      </a:lnTo>
                      <a:lnTo>
                        <a:pt x="0" y="131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48" name="Freeform 36"/>
                <p:cNvSpPr>
                  <a:spLocks/>
                </p:cNvSpPr>
                <p:nvPr userDrawn="1"/>
              </p:nvSpPr>
              <p:spPr bwMode="auto">
                <a:xfrm>
                  <a:off x="717" y="3606"/>
                  <a:ext cx="245" cy="86"/>
                </a:xfrm>
                <a:custGeom>
                  <a:avLst/>
                  <a:gdLst>
                    <a:gd name="T0" fmla="*/ 0 w 488"/>
                    <a:gd name="T1" fmla="*/ 126 h 173"/>
                    <a:gd name="T2" fmla="*/ 66 w 488"/>
                    <a:gd name="T3" fmla="*/ 173 h 173"/>
                    <a:gd name="T4" fmla="*/ 222 w 488"/>
                    <a:gd name="T5" fmla="*/ 166 h 173"/>
                    <a:gd name="T6" fmla="*/ 418 w 488"/>
                    <a:gd name="T7" fmla="*/ 116 h 173"/>
                    <a:gd name="T8" fmla="*/ 488 w 488"/>
                    <a:gd name="T9" fmla="*/ 42 h 173"/>
                    <a:gd name="T10" fmla="*/ 443 w 488"/>
                    <a:gd name="T11" fmla="*/ 2 h 173"/>
                    <a:gd name="T12" fmla="*/ 253 w 488"/>
                    <a:gd name="T13" fmla="*/ 0 h 173"/>
                    <a:gd name="T14" fmla="*/ 110 w 488"/>
                    <a:gd name="T15" fmla="*/ 12 h 173"/>
                    <a:gd name="T16" fmla="*/ 15 w 488"/>
                    <a:gd name="T17" fmla="*/ 76 h 173"/>
                    <a:gd name="T18" fmla="*/ 112 w 488"/>
                    <a:gd name="T19" fmla="*/ 95 h 173"/>
                    <a:gd name="T20" fmla="*/ 275 w 488"/>
                    <a:gd name="T21" fmla="*/ 53 h 173"/>
                    <a:gd name="T22" fmla="*/ 416 w 488"/>
                    <a:gd name="T23" fmla="*/ 53 h 173"/>
                    <a:gd name="T24" fmla="*/ 268 w 488"/>
                    <a:gd name="T25" fmla="*/ 110 h 173"/>
                    <a:gd name="T26" fmla="*/ 142 w 488"/>
                    <a:gd name="T27" fmla="*/ 126 h 173"/>
                    <a:gd name="T28" fmla="*/ 0 w 488"/>
                    <a:gd name="T29" fmla="*/ 126 h 173"/>
                    <a:gd name="T30" fmla="*/ 0 w 488"/>
                    <a:gd name="T31" fmla="*/ 126 h 17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</a:cxnLst>
                  <a:rect l="0" t="0" r="r" b="b"/>
                  <a:pathLst>
                    <a:path w="488" h="173">
                      <a:moveTo>
                        <a:pt x="0" y="126"/>
                      </a:moveTo>
                      <a:lnTo>
                        <a:pt x="66" y="173"/>
                      </a:lnTo>
                      <a:lnTo>
                        <a:pt x="222" y="166"/>
                      </a:lnTo>
                      <a:lnTo>
                        <a:pt x="418" y="116"/>
                      </a:lnTo>
                      <a:lnTo>
                        <a:pt x="488" y="42"/>
                      </a:lnTo>
                      <a:lnTo>
                        <a:pt x="443" y="2"/>
                      </a:lnTo>
                      <a:lnTo>
                        <a:pt x="253" y="0"/>
                      </a:lnTo>
                      <a:lnTo>
                        <a:pt x="110" y="12"/>
                      </a:lnTo>
                      <a:lnTo>
                        <a:pt x="15" y="76"/>
                      </a:lnTo>
                      <a:lnTo>
                        <a:pt x="112" y="95"/>
                      </a:lnTo>
                      <a:lnTo>
                        <a:pt x="275" y="53"/>
                      </a:lnTo>
                      <a:lnTo>
                        <a:pt x="416" y="53"/>
                      </a:lnTo>
                      <a:lnTo>
                        <a:pt x="268" y="110"/>
                      </a:lnTo>
                      <a:lnTo>
                        <a:pt x="142" y="126"/>
                      </a:lnTo>
                      <a:lnTo>
                        <a:pt x="0" y="126"/>
                      </a:lnTo>
                      <a:lnTo>
                        <a:pt x="0" y="126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</p:grpSp>
      <p:grpSp>
        <p:nvGrpSpPr>
          <p:cNvPr id="13349" name="Group 37"/>
          <p:cNvGrpSpPr>
            <a:grpSpLocks/>
          </p:cNvGrpSpPr>
          <p:nvPr/>
        </p:nvGrpSpPr>
        <p:grpSpPr bwMode="auto">
          <a:xfrm>
            <a:off x="8680450" y="2116138"/>
            <a:ext cx="385763" cy="4308475"/>
            <a:chOff x="5468" y="1333"/>
            <a:chExt cx="243" cy="2714"/>
          </a:xfrm>
        </p:grpSpPr>
        <p:sp>
          <p:nvSpPr>
            <p:cNvPr id="13350" name="Freeform 38"/>
            <p:cNvSpPr>
              <a:spLocks/>
            </p:cNvSpPr>
            <p:nvPr userDrawn="1"/>
          </p:nvSpPr>
          <p:spPr bwMode="auto">
            <a:xfrm flipH="1">
              <a:off x="5468" y="2620"/>
              <a:ext cx="205" cy="1427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13351" name="Freeform 39"/>
            <p:cNvSpPr>
              <a:spLocks/>
            </p:cNvSpPr>
            <p:nvPr userDrawn="1"/>
          </p:nvSpPr>
          <p:spPr bwMode="auto">
            <a:xfrm flipH="1">
              <a:off x="5506" y="1333"/>
              <a:ext cx="205" cy="1633"/>
            </a:xfrm>
            <a:custGeom>
              <a:avLst/>
              <a:gdLst>
                <a:gd name="T0" fmla="*/ 692 w 772"/>
                <a:gd name="T1" fmla="*/ 3156 h 3266"/>
                <a:gd name="T2" fmla="*/ 380 w 772"/>
                <a:gd name="T3" fmla="*/ 2945 h 3266"/>
                <a:gd name="T4" fmla="*/ 319 w 772"/>
                <a:gd name="T5" fmla="*/ 2783 h 3266"/>
                <a:gd name="T6" fmla="*/ 371 w 772"/>
                <a:gd name="T7" fmla="*/ 2542 h 3266"/>
                <a:gd name="T8" fmla="*/ 591 w 772"/>
                <a:gd name="T9" fmla="*/ 2251 h 3266"/>
                <a:gd name="T10" fmla="*/ 641 w 772"/>
                <a:gd name="T11" fmla="*/ 2070 h 3266"/>
                <a:gd name="T12" fmla="*/ 591 w 772"/>
                <a:gd name="T13" fmla="*/ 1948 h 3266"/>
                <a:gd name="T14" fmla="*/ 401 w 772"/>
                <a:gd name="T15" fmla="*/ 1859 h 3266"/>
                <a:gd name="T16" fmla="*/ 361 w 772"/>
                <a:gd name="T17" fmla="*/ 1747 h 3266"/>
                <a:gd name="T18" fmla="*/ 430 w 772"/>
                <a:gd name="T19" fmla="*/ 1587 h 3266"/>
                <a:gd name="T20" fmla="*/ 741 w 772"/>
                <a:gd name="T21" fmla="*/ 1156 h 3266"/>
                <a:gd name="T22" fmla="*/ 772 w 772"/>
                <a:gd name="T23" fmla="*/ 945 h 3266"/>
                <a:gd name="T24" fmla="*/ 692 w 772"/>
                <a:gd name="T25" fmla="*/ 713 h 3266"/>
                <a:gd name="T26" fmla="*/ 430 w 772"/>
                <a:gd name="T27" fmla="*/ 603 h 3266"/>
                <a:gd name="T28" fmla="*/ 200 w 772"/>
                <a:gd name="T29" fmla="*/ 422 h 3266"/>
                <a:gd name="T30" fmla="*/ 0 w 772"/>
                <a:gd name="T31" fmla="*/ 0 h 3266"/>
                <a:gd name="T32" fmla="*/ 29 w 772"/>
                <a:gd name="T33" fmla="*/ 382 h 3266"/>
                <a:gd name="T34" fmla="*/ 179 w 772"/>
                <a:gd name="T35" fmla="*/ 612 h 3266"/>
                <a:gd name="T36" fmla="*/ 380 w 772"/>
                <a:gd name="T37" fmla="*/ 753 h 3266"/>
                <a:gd name="T38" fmla="*/ 601 w 772"/>
                <a:gd name="T39" fmla="*/ 833 h 3266"/>
                <a:gd name="T40" fmla="*/ 612 w 772"/>
                <a:gd name="T41" fmla="*/ 1044 h 3266"/>
                <a:gd name="T42" fmla="*/ 500 w 772"/>
                <a:gd name="T43" fmla="*/ 1266 h 3266"/>
                <a:gd name="T44" fmla="*/ 240 w 772"/>
                <a:gd name="T45" fmla="*/ 1658 h 3266"/>
                <a:gd name="T46" fmla="*/ 230 w 772"/>
                <a:gd name="T47" fmla="*/ 1909 h 3266"/>
                <a:gd name="T48" fmla="*/ 471 w 772"/>
                <a:gd name="T49" fmla="*/ 2049 h 3266"/>
                <a:gd name="T50" fmla="*/ 460 w 772"/>
                <a:gd name="T51" fmla="*/ 2180 h 3266"/>
                <a:gd name="T52" fmla="*/ 249 w 772"/>
                <a:gd name="T53" fmla="*/ 2452 h 3266"/>
                <a:gd name="T54" fmla="*/ 160 w 772"/>
                <a:gd name="T55" fmla="*/ 2713 h 3266"/>
                <a:gd name="T56" fmla="*/ 240 w 772"/>
                <a:gd name="T57" fmla="*/ 2994 h 3266"/>
                <a:gd name="T58" fmla="*/ 430 w 772"/>
                <a:gd name="T59" fmla="*/ 3144 h 3266"/>
                <a:gd name="T60" fmla="*/ 671 w 772"/>
                <a:gd name="T61" fmla="*/ 3266 h 3266"/>
                <a:gd name="T62" fmla="*/ 692 w 772"/>
                <a:gd name="T63" fmla="*/ 3156 h 3266"/>
                <a:gd name="T64" fmla="*/ 692 w 772"/>
                <a:gd name="T65" fmla="*/ 3156 h 326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</a:cxnLst>
              <a:rect l="0" t="0" r="r" b="b"/>
              <a:pathLst>
                <a:path w="772" h="3266">
                  <a:moveTo>
                    <a:pt x="692" y="3156"/>
                  </a:moveTo>
                  <a:lnTo>
                    <a:pt x="380" y="2945"/>
                  </a:lnTo>
                  <a:lnTo>
                    <a:pt x="319" y="2783"/>
                  </a:lnTo>
                  <a:lnTo>
                    <a:pt x="371" y="2542"/>
                  </a:lnTo>
                  <a:lnTo>
                    <a:pt x="591" y="2251"/>
                  </a:lnTo>
                  <a:lnTo>
                    <a:pt x="641" y="2070"/>
                  </a:lnTo>
                  <a:lnTo>
                    <a:pt x="591" y="1948"/>
                  </a:lnTo>
                  <a:lnTo>
                    <a:pt x="401" y="1859"/>
                  </a:lnTo>
                  <a:lnTo>
                    <a:pt x="361" y="1747"/>
                  </a:lnTo>
                  <a:lnTo>
                    <a:pt x="430" y="1587"/>
                  </a:lnTo>
                  <a:lnTo>
                    <a:pt x="741" y="1156"/>
                  </a:lnTo>
                  <a:lnTo>
                    <a:pt x="772" y="945"/>
                  </a:lnTo>
                  <a:lnTo>
                    <a:pt x="692" y="713"/>
                  </a:lnTo>
                  <a:lnTo>
                    <a:pt x="430" y="603"/>
                  </a:lnTo>
                  <a:lnTo>
                    <a:pt x="200" y="422"/>
                  </a:lnTo>
                  <a:lnTo>
                    <a:pt x="0" y="0"/>
                  </a:lnTo>
                  <a:lnTo>
                    <a:pt x="29" y="382"/>
                  </a:lnTo>
                  <a:lnTo>
                    <a:pt x="179" y="612"/>
                  </a:lnTo>
                  <a:lnTo>
                    <a:pt x="380" y="753"/>
                  </a:lnTo>
                  <a:lnTo>
                    <a:pt x="601" y="833"/>
                  </a:lnTo>
                  <a:lnTo>
                    <a:pt x="612" y="1044"/>
                  </a:lnTo>
                  <a:lnTo>
                    <a:pt x="500" y="1266"/>
                  </a:lnTo>
                  <a:lnTo>
                    <a:pt x="240" y="1658"/>
                  </a:lnTo>
                  <a:lnTo>
                    <a:pt x="230" y="1909"/>
                  </a:lnTo>
                  <a:lnTo>
                    <a:pt x="471" y="2049"/>
                  </a:lnTo>
                  <a:lnTo>
                    <a:pt x="460" y="2180"/>
                  </a:lnTo>
                  <a:lnTo>
                    <a:pt x="249" y="2452"/>
                  </a:lnTo>
                  <a:lnTo>
                    <a:pt x="160" y="2713"/>
                  </a:lnTo>
                  <a:lnTo>
                    <a:pt x="240" y="2994"/>
                  </a:lnTo>
                  <a:lnTo>
                    <a:pt x="430" y="3144"/>
                  </a:lnTo>
                  <a:lnTo>
                    <a:pt x="671" y="3266"/>
                  </a:lnTo>
                  <a:lnTo>
                    <a:pt x="692" y="3156"/>
                  </a:lnTo>
                  <a:lnTo>
                    <a:pt x="692" y="3156"/>
                  </a:lnTo>
                  <a:close/>
                </a:path>
              </a:pathLst>
            </a:custGeom>
            <a:solidFill>
              <a:schemeClr val="folHlink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grpSp>
        <p:nvGrpSpPr>
          <p:cNvPr id="13352" name="Group 40"/>
          <p:cNvGrpSpPr>
            <a:grpSpLocks/>
          </p:cNvGrpSpPr>
          <p:nvPr/>
        </p:nvGrpSpPr>
        <p:grpSpPr bwMode="auto">
          <a:xfrm>
            <a:off x="7318375" y="90488"/>
            <a:ext cx="2133600" cy="1911350"/>
            <a:chOff x="4610" y="57"/>
            <a:chExt cx="1344" cy="1204"/>
          </a:xfrm>
        </p:grpSpPr>
        <p:grpSp>
          <p:nvGrpSpPr>
            <p:cNvPr id="13353" name="Group 41"/>
            <p:cNvGrpSpPr>
              <a:grpSpLocks/>
            </p:cNvGrpSpPr>
            <p:nvPr userDrawn="1"/>
          </p:nvGrpSpPr>
          <p:grpSpPr bwMode="auto">
            <a:xfrm>
              <a:off x="4610" y="57"/>
              <a:ext cx="1344" cy="1204"/>
              <a:chOff x="4610" y="57"/>
              <a:chExt cx="1344" cy="1204"/>
            </a:xfrm>
          </p:grpSpPr>
          <p:sp>
            <p:nvSpPr>
              <p:cNvPr id="13354" name="Freeform 42"/>
              <p:cNvSpPr>
                <a:spLocks/>
              </p:cNvSpPr>
              <p:nvPr userDrawn="1"/>
            </p:nvSpPr>
            <p:spPr bwMode="auto">
              <a:xfrm rot="-3172564">
                <a:off x="5430" y="1086"/>
                <a:ext cx="62" cy="288"/>
              </a:xfrm>
              <a:custGeom>
                <a:avLst/>
                <a:gdLst>
                  <a:gd name="T0" fmla="*/ 123 w 245"/>
                  <a:gd name="T1" fmla="*/ 9 h 806"/>
                  <a:gd name="T2" fmla="*/ 131 w 245"/>
                  <a:gd name="T3" fmla="*/ 342 h 806"/>
                  <a:gd name="T4" fmla="*/ 0 w 245"/>
                  <a:gd name="T5" fmla="*/ 806 h 806"/>
                  <a:gd name="T6" fmla="*/ 79 w 245"/>
                  <a:gd name="T7" fmla="*/ 789 h 806"/>
                  <a:gd name="T8" fmla="*/ 218 w 245"/>
                  <a:gd name="T9" fmla="*/ 376 h 806"/>
                  <a:gd name="T10" fmla="*/ 245 w 245"/>
                  <a:gd name="T11" fmla="*/ 0 h 806"/>
                  <a:gd name="T12" fmla="*/ 123 w 245"/>
                  <a:gd name="T13" fmla="*/ 9 h 806"/>
                  <a:gd name="T14" fmla="*/ 123 w 245"/>
                  <a:gd name="T15" fmla="*/ 9 h 806"/>
                </a:gdLst>
                <a:ahLst/>
                <a:cxnLst>
                  <a:cxn ang="0">
                    <a:pos x="T0" y="T1"/>
                  </a:cxn>
                  <a:cxn ang="0">
                    <a:pos x="T2" y="T3"/>
                  </a:cxn>
                  <a:cxn ang="0">
                    <a:pos x="T4" y="T5"/>
                  </a:cxn>
                  <a:cxn ang="0">
                    <a:pos x="T6" y="T7"/>
                  </a:cxn>
                  <a:cxn ang="0">
                    <a:pos x="T8" y="T9"/>
                  </a:cxn>
                  <a:cxn ang="0">
                    <a:pos x="T10" y="T11"/>
                  </a:cxn>
                  <a:cxn ang="0">
                    <a:pos x="T12" y="T13"/>
                  </a:cxn>
                  <a:cxn ang="0">
                    <a:pos x="T14" y="T15"/>
                  </a:cxn>
                </a:cxnLst>
                <a:rect l="0" t="0" r="r" b="b"/>
                <a:pathLst>
                  <a:path w="245" h="806">
                    <a:moveTo>
                      <a:pt x="123" y="9"/>
                    </a:moveTo>
                    <a:lnTo>
                      <a:pt x="131" y="342"/>
                    </a:lnTo>
                    <a:lnTo>
                      <a:pt x="0" y="806"/>
                    </a:lnTo>
                    <a:lnTo>
                      <a:pt x="79" y="789"/>
                    </a:lnTo>
                    <a:lnTo>
                      <a:pt x="218" y="376"/>
                    </a:lnTo>
                    <a:lnTo>
                      <a:pt x="245" y="0"/>
                    </a:lnTo>
                    <a:lnTo>
                      <a:pt x="123" y="9"/>
                    </a:lnTo>
                    <a:lnTo>
                      <a:pt x="123" y="9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/>
              <a:lstStyle/>
              <a:p>
                <a:endParaRPr lang="en-US"/>
              </a:p>
            </p:txBody>
          </p:sp>
          <p:grpSp>
            <p:nvGrpSpPr>
              <p:cNvPr id="13355" name="Group 43"/>
              <p:cNvGrpSpPr>
                <a:grpSpLocks/>
              </p:cNvGrpSpPr>
              <p:nvPr userDrawn="1"/>
            </p:nvGrpSpPr>
            <p:grpSpPr bwMode="auto">
              <a:xfrm>
                <a:off x="4610" y="57"/>
                <a:ext cx="1344" cy="985"/>
                <a:chOff x="4610" y="57"/>
                <a:chExt cx="1344" cy="985"/>
              </a:xfrm>
            </p:grpSpPr>
            <p:sp>
              <p:nvSpPr>
                <p:cNvPr id="13356" name="Freeform 44"/>
                <p:cNvSpPr>
                  <a:spLocks/>
                </p:cNvSpPr>
                <p:nvPr userDrawn="1"/>
              </p:nvSpPr>
              <p:spPr bwMode="auto">
                <a:xfrm rot="-3172564">
                  <a:off x="4966" y="71"/>
                  <a:ext cx="153" cy="125"/>
                </a:xfrm>
                <a:custGeom>
                  <a:avLst/>
                  <a:gdLst>
                    <a:gd name="T0" fmla="*/ 0 w 604"/>
                    <a:gd name="T1" fmla="*/ 0 h 349"/>
                    <a:gd name="T2" fmla="*/ 298 w 604"/>
                    <a:gd name="T3" fmla="*/ 184 h 349"/>
                    <a:gd name="T4" fmla="*/ 500 w 604"/>
                    <a:gd name="T5" fmla="*/ 349 h 349"/>
                    <a:gd name="T6" fmla="*/ 604 w 604"/>
                    <a:gd name="T7" fmla="*/ 140 h 349"/>
                    <a:gd name="T8" fmla="*/ 359 w 604"/>
                    <a:gd name="T9" fmla="*/ 9 h 349"/>
                    <a:gd name="T10" fmla="*/ 464 w 604"/>
                    <a:gd name="T11" fmla="*/ 184 h 349"/>
                    <a:gd name="T12" fmla="*/ 131 w 604"/>
                    <a:gd name="T13" fmla="*/ 17 h 349"/>
                    <a:gd name="T14" fmla="*/ 0 w 604"/>
                    <a:gd name="T15" fmla="*/ 0 h 349"/>
                    <a:gd name="T16" fmla="*/ 0 w 604"/>
                    <a:gd name="T17" fmla="*/ 0 h 349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</a:cxnLst>
                  <a:rect l="0" t="0" r="r" b="b"/>
                  <a:pathLst>
                    <a:path w="604" h="349">
                      <a:moveTo>
                        <a:pt x="0" y="0"/>
                      </a:moveTo>
                      <a:lnTo>
                        <a:pt x="298" y="184"/>
                      </a:lnTo>
                      <a:lnTo>
                        <a:pt x="500" y="349"/>
                      </a:lnTo>
                      <a:lnTo>
                        <a:pt x="604" y="140"/>
                      </a:lnTo>
                      <a:lnTo>
                        <a:pt x="359" y="9"/>
                      </a:lnTo>
                      <a:lnTo>
                        <a:pt x="464" y="184"/>
                      </a:lnTo>
                      <a:lnTo>
                        <a:pt x="131" y="17"/>
                      </a:lnTo>
                      <a:lnTo>
                        <a:pt x="0" y="0"/>
                      </a:lnTo>
                      <a:lnTo>
                        <a:pt x="0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7" name="Freeform 45"/>
                <p:cNvSpPr>
                  <a:spLocks/>
                </p:cNvSpPr>
                <p:nvPr userDrawn="1"/>
              </p:nvSpPr>
              <p:spPr bwMode="auto">
                <a:xfrm rot="-3172564">
                  <a:off x="5048" y="332"/>
                  <a:ext cx="269" cy="438"/>
                </a:xfrm>
                <a:custGeom>
                  <a:avLst/>
                  <a:gdLst>
                    <a:gd name="T0" fmla="*/ 741 w 1064"/>
                    <a:gd name="T1" fmla="*/ 129 h 1230"/>
                    <a:gd name="T2" fmla="*/ 485 w 1064"/>
                    <a:gd name="T3" fmla="*/ 352 h 1230"/>
                    <a:gd name="T4" fmla="*/ 163 w 1064"/>
                    <a:gd name="T5" fmla="*/ 762 h 1230"/>
                    <a:gd name="T6" fmla="*/ 0 w 1064"/>
                    <a:gd name="T7" fmla="*/ 1101 h 1230"/>
                    <a:gd name="T8" fmla="*/ 59 w 1064"/>
                    <a:gd name="T9" fmla="*/ 1230 h 1230"/>
                    <a:gd name="T10" fmla="*/ 262 w 1064"/>
                    <a:gd name="T11" fmla="*/ 1201 h 1230"/>
                    <a:gd name="T12" fmla="*/ 578 w 1064"/>
                    <a:gd name="T13" fmla="*/ 914 h 1230"/>
                    <a:gd name="T14" fmla="*/ 876 w 1064"/>
                    <a:gd name="T15" fmla="*/ 534 h 1230"/>
                    <a:gd name="T16" fmla="*/ 1034 w 1064"/>
                    <a:gd name="T17" fmla="*/ 270 h 1230"/>
                    <a:gd name="T18" fmla="*/ 1064 w 1064"/>
                    <a:gd name="T19" fmla="*/ 84 h 1230"/>
                    <a:gd name="T20" fmla="*/ 977 w 1064"/>
                    <a:gd name="T21" fmla="*/ 0 h 1230"/>
                    <a:gd name="T22" fmla="*/ 836 w 1064"/>
                    <a:gd name="T23" fmla="*/ 65 h 1230"/>
                    <a:gd name="T24" fmla="*/ 969 w 1064"/>
                    <a:gd name="T25" fmla="*/ 107 h 1230"/>
                    <a:gd name="T26" fmla="*/ 876 w 1064"/>
                    <a:gd name="T27" fmla="*/ 352 h 1230"/>
                    <a:gd name="T28" fmla="*/ 690 w 1064"/>
                    <a:gd name="T29" fmla="*/ 656 h 1230"/>
                    <a:gd name="T30" fmla="*/ 350 w 1064"/>
                    <a:gd name="T31" fmla="*/ 1008 h 1230"/>
                    <a:gd name="T32" fmla="*/ 116 w 1064"/>
                    <a:gd name="T33" fmla="*/ 1114 h 1230"/>
                    <a:gd name="T34" fmla="*/ 135 w 1064"/>
                    <a:gd name="T35" fmla="*/ 943 h 1230"/>
                    <a:gd name="T36" fmla="*/ 437 w 1064"/>
                    <a:gd name="T37" fmla="*/ 504 h 1230"/>
                    <a:gd name="T38" fmla="*/ 831 w 1064"/>
                    <a:gd name="T39" fmla="*/ 118 h 1230"/>
                    <a:gd name="T40" fmla="*/ 741 w 1064"/>
                    <a:gd name="T41" fmla="*/ 129 h 1230"/>
                    <a:gd name="T42" fmla="*/ 741 w 1064"/>
                    <a:gd name="T43" fmla="*/ 129 h 1230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</a:cxnLst>
                  <a:rect l="0" t="0" r="r" b="b"/>
                  <a:pathLst>
                    <a:path w="1064" h="1230">
                      <a:moveTo>
                        <a:pt x="741" y="129"/>
                      </a:moveTo>
                      <a:lnTo>
                        <a:pt x="485" y="352"/>
                      </a:lnTo>
                      <a:lnTo>
                        <a:pt x="163" y="762"/>
                      </a:lnTo>
                      <a:lnTo>
                        <a:pt x="0" y="1101"/>
                      </a:lnTo>
                      <a:lnTo>
                        <a:pt x="59" y="1230"/>
                      </a:lnTo>
                      <a:lnTo>
                        <a:pt x="262" y="1201"/>
                      </a:lnTo>
                      <a:lnTo>
                        <a:pt x="578" y="914"/>
                      </a:lnTo>
                      <a:lnTo>
                        <a:pt x="876" y="534"/>
                      </a:lnTo>
                      <a:lnTo>
                        <a:pt x="1034" y="270"/>
                      </a:lnTo>
                      <a:lnTo>
                        <a:pt x="1064" y="84"/>
                      </a:lnTo>
                      <a:lnTo>
                        <a:pt x="977" y="0"/>
                      </a:lnTo>
                      <a:lnTo>
                        <a:pt x="836" y="65"/>
                      </a:lnTo>
                      <a:lnTo>
                        <a:pt x="969" y="107"/>
                      </a:lnTo>
                      <a:lnTo>
                        <a:pt x="876" y="352"/>
                      </a:lnTo>
                      <a:lnTo>
                        <a:pt x="690" y="656"/>
                      </a:lnTo>
                      <a:lnTo>
                        <a:pt x="350" y="1008"/>
                      </a:lnTo>
                      <a:lnTo>
                        <a:pt x="116" y="1114"/>
                      </a:lnTo>
                      <a:lnTo>
                        <a:pt x="135" y="943"/>
                      </a:lnTo>
                      <a:lnTo>
                        <a:pt x="437" y="504"/>
                      </a:lnTo>
                      <a:lnTo>
                        <a:pt x="831" y="118"/>
                      </a:lnTo>
                      <a:lnTo>
                        <a:pt x="741" y="129"/>
                      </a:lnTo>
                      <a:lnTo>
                        <a:pt x="741" y="129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8" name="Freeform 46"/>
                <p:cNvSpPr>
                  <a:spLocks/>
                </p:cNvSpPr>
                <p:nvPr userDrawn="1"/>
              </p:nvSpPr>
              <p:spPr bwMode="auto">
                <a:xfrm rot="-3172564">
                  <a:off x="4858" y="182"/>
                  <a:ext cx="505" cy="898"/>
                </a:xfrm>
                <a:custGeom>
                  <a:avLst/>
                  <a:gdLst>
                    <a:gd name="T0" fmla="*/ 1941 w 2002"/>
                    <a:gd name="T1" fmla="*/ 0 h 2521"/>
                    <a:gd name="T2" fmla="*/ 0 w 2002"/>
                    <a:gd name="T3" fmla="*/ 2521 h 2521"/>
                    <a:gd name="T4" fmla="*/ 192 w 2002"/>
                    <a:gd name="T5" fmla="*/ 2450 h 2521"/>
                    <a:gd name="T6" fmla="*/ 2002 w 2002"/>
                    <a:gd name="T7" fmla="*/ 61 h 2521"/>
                    <a:gd name="T8" fmla="*/ 1941 w 2002"/>
                    <a:gd name="T9" fmla="*/ 0 h 2521"/>
                    <a:gd name="T10" fmla="*/ 1941 w 2002"/>
                    <a:gd name="T11" fmla="*/ 0 h 252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</a:cxnLst>
                  <a:rect l="0" t="0" r="r" b="b"/>
                  <a:pathLst>
                    <a:path w="2002" h="2521">
                      <a:moveTo>
                        <a:pt x="1941" y="0"/>
                      </a:moveTo>
                      <a:lnTo>
                        <a:pt x="0" y="2521"/>
                      </a:lnTo>
                      <a:lnTo>
                        <a:pt x="192" y="2450"/>
                      </a:lnTo>
                      <a:lnTo>
                        <a:pt x="2002" y="61"/>
                      </a:lnTo>
                      <a:lnTo>
                        <a:pt x="1941" y="0"/>
                      </a:lnTo>
                      <a:lnTo>
                        <a:pt x="1941" y="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59" name="Freeform 47"/>
                <p:cNvSpPr>
                  <a:spLocks/>
                </p:cNvSpPr>
                <p:nvPr userDrawn="1"/>
              </p:nvSpPr>
              <p:spPr bwMode="auto">
                <a:xfrm rot="-3172564">
                  <a:off x="4903" y="-19"/>
                  <a:ext cx="758" cy="1344"/>
                </a:xfrm>
                <a:custGeom>
                  <a:avLst/>
                  <a:gdLst>
                    <a:gd name="T0" fmla="*/ 95 w 3007"/>
                    <a:gd name="T1" fmla="*/ 2844 h 3771"/>
                    <a:gd name="T2" fmla="*/ 394 w 3007"/>
                    <a:gd name="T3" fmla="*/ 2834 h 3771"/>
                    <a:gd name="T4" fmla="*/ 821 w 3007"/>
                    <a:gd name="T5" fmla="*/ 3009 h 3771"/>
                    <a:gd name="T6" fmla="*/ 681 w 3007"/>
                    <a:gd name="T7" fmla="*/ 2817 h 3771"/>
                    <a:gd name="T8" fmla="*/ 367 w 3007"/>
                    <a:gd name="T9" fmla="*/ 2703 h 3771"/>
                    <a:gd name="T10" fmla="*/ 637 w 3007"/>
                    <a:gd name="T11" fmla="*/ 2720 h 3771"/>
                    <a:gd name="T12" fmla="*/ 979 w 3007"/>
                    <a:gd name="T13" fmla="*/ 2870 h 3771"/>
                    <a:gd name="T14" fmla="*/ 2859 w 3007"/>
                    <a:gd name="T15" fmla="*/ 420 h 3771"/>
                    <a:gd name="T16" fmla="*/ 2578 w 3007"/>
                    <a:gd name="T17" fmla="*/ 148 h 3771"/>
                    <a:gd name="T18" fmla="*/ 2308 w 3007"/>
                    <a:gd name="T19" fmla="*/ 0 h 3771"/>
                    <a:gd name="T20" fmla="*/ 2692 w 3007"/>
                    <a:gd name="T21" fmla="*/ 78 h 3771"/>
                    <a:gd name="T22" fmla="*/ 3007 w 3007"/>
                    <a:gd name="T23" fmla="*/ 428 h 3771"/>
                    <a:gd name="T24" fmla="*/ 831 w 3007"/>
                    <a:gd name="T25" fmla="*/ 3273 h 3771"/>
                    <a:gd name="T26" fmla="*/ 481 w 3007"/>
                    <a:gd name="T27" fmla="*/ 3412 h 3771"/>
                    <a:gd name="T28" fmla="*/ 105 w 3007"/>
                    <a:gd name="T29" fmla="*/ 3771 h 3771"/>
                    <a:gd name="T30" fmla="*/ 0 w 3007"/>
                    <a:gd name="T31" fmla="*/ 3667 h 3771"/>
                    <a:gd name="T32" fmla="*/ 131 w 3007"/>
                    <a:gd name="T33" fmla="*/ 3631 h 3771"/>
                    <a:gd name="T34" fmla="*/ 376 w 3007"/>
                    <a:gd name="T35" fmla="*/ 3385 h 3771"/>
                    <a:gd name="T36" fmla="*/ 165 w 3007"/>
                    <a:gd name="T37" fmla="*/ 3273 h 3771"/>
                    <a:gd name="T38" fmla="*/ 165 w 3007"/>
                    <a:gd name="T39" fmla="*/ 3176 h 3771"/>
                    <a:gd name="T40" fmla="*/ 411 w 3007"/>
                    <a:gd name="T41" fmla="*/ 3298 h 3771"/>
                    <a:gd name="T42" fmla="*/ 411 w 3007"/>
                    <a:gd name="T43" fmla="*/ 3186 h 3771"/>
                    <a:gd name="T44" fmla="*/ 603 w 3007"/>
                    <a:gd name="T45" fmla="*/ 3220 h 3771"/>
                    <a:gd name="T46" fmla="*/ 428 w 3007"/>
                    <a:gd name="T47" fmla="*/ 3079 h 3771"/>
                    <a:gd name="T48" fmla="*/ 629 w 3007"/>
                    <a:gd name="T49" fmla="*/ 3062 h 3771"/>
                    <a:gd name="T50" fmla="*/ 95 w 3007"/>
                    <a:gd name="T51" fmla="*/ 2844 h 3771"/>
                    <a:gd name="T52" fmla="*/ 95 w 3007"/>
                    <a:gd name="T53" fmla="*/ 2844 h 377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  <a:cxn ang="0">
                      <a:pos x="T16" y="T17"/>
                    </a:cxn>
                    <a:cxn ang="0">
                      <a:pos x="T18" y="T19"/>
                    </a:cxn>
                    <a:cxn ang="0">
                      <a:pos x="T20" y="T21"/>
                    </a:cxn>
                    <a:cxn ang="0">
                      <a:pos x="T22" y="T23"/>
                    </a:cxn>
                    <a:cxn ang="0">
                      <a:pos x="T24" y="T25"/>
                    </a:cxn>
                    <a:cxn ang="0">
                      <a:pos x="T26" y="T27"/>
                    </a:cxn>
                    <a:cxn ang="0">
                      <a:pos x="T28" y="T29"/>
                    </a:cxn>
                    <a:cxn ang="0">
                      <a:pos x="T30" y="T31"/>
                    </a:cxn>
                    <a:cxn ang="0">
                      <a:pos x="T32" y="T33"/>
                    </a:cxn>
                    <a:cxn ang="0">
                      <a:pos x="T34" y="T35"/>
                    </a:cxn>
                    <a:cxn ang="0">
                      <a:pos x="T36" y="T37"/>
                    </a:cxn>
                    <a:cxn ang="0">
                      <a:pos x="T38" y="T39"/>
                    </a:cxn>
                    <a:cxn ang="0">
                      <a:pos x="T40" y="T41"/>
                    </a:cxn>
                    <a:cxn ang="0">
                      <a:pos x="T42" y="T43"/>
                    </a:cxn>
                    <a:cxn ang="0">
                      <a:pos x="T44" y="T45"/>
                    </a:cxn>
                    <a:cxn ang="0">
                      <a:pos x="T46" y="T47"/>
                    </a:cxn>
                    <a:cxn ang="0">
                      <a:pos x="T48" y="T49"/>
                    </a:cxn>
                    <a:cxn ang="0">
                      <a:pos x="T50" y="T51"/>
                    </a:cxn>
                    <a:cxn ang="0">
                      <a:pos x="T52" y="T53"/>
                    </a:cxn>
                  </a:cxnLst>
                  <a:rect l="0" t="0" r="r" b="b"/>
                  <a:pathLst>
                    <a:path w="3007" h="3771">
                      <a:moveTo>
                        <a:pt x="95" y="2844"/>
                      </a:moveTo>
                      <a:lnTo>
                        <a:pt x="394" y="2834"/>
                      </a:lnTo>
                      <a:lnTo>
                        <a:pt x="821" y="3009"/>
                      </a:lnTo>
                      <a:lnTo>
                        <a:pt x="681" y="2817"/>
                      </a:lnTo>
                      <a:lnTo>
                        <a:pt x="367" y="2703"/>
                      </a:lnTo>
                      <a:lnTo>
                        <a:pt x="637" y="2720"/>
                      </a:lnTo>
                      <a:lnTo>
                        <a:pt x="979" y="2870"/>
                      </a:lnTo>
                      <a:lnTo>
                        <a:pt x="2859" y="420"/>
                      </a:lnTo>
                      <a:lnTo>
                        <a:pt x="2578" y="148"/>
                      </a:lnTo>
                      <a:lnTo>
                        <a:pt x="2308" y="0"/>
                      </a:lnTo>
                      <a:lnTo>
                        <a:pt x="2692" y="78"/>
                      </a:lnTo>
                      <a:lnTo>
                        <a:pt x="3007" y="428"/>
                      </a:lnTo>
                      <a:lnTo>
                        <a:pt x="831" y="3273"/>
                      </a:lnTo>
                      <a:lnTo>
                        <a:pt x="481" y="3412"/>
                      </a:lnTo>
                      <a:lnTo>
                        <a:pt x="105" y="3771"/>
                      </a:lnTo>
                      <a:lnTo>
                        <a:pt x="0" y="3667"/>
                      </a:lnTo>
                      <a:lnTo>
                        <a:pt x="131" y="3631"/>
                      </a:lnTo>
                      <a:lnTo>
                        <a:pt x="376" y="3385"/>
                      </a:lnTo>
                      <a:lnTo>
                        <a:pt x="165" y="3273"/>
                      </a:lnTo>
                      <a:lnTo>
                        <a:pt x="165" y="3176"/>
                      </a:lnTo>
                      <a:lnTo>
                        <a:pt x="411" y="3298"/>
                      </a:lnTo>
                      <a:lnTo>
                        <a:pt x="411" y="3186"/>
                      </a:lnTo>
                      <a:lnTo>
                        <a:pt x="603" y="3220"/>
                      </a:lnTo>
                      <a:lnTo>
                        <a:pt x="428" y="3079"/>
                      </a:lnTo>
                      <a:lnTo>
                        <a:pt x="629" y="3062"/>
                      </a:lnTo>
                      <a:lnTo>
                        <a:pt x="95" y="2844"/>
                      </a:lnTo>
                      <a:lnTo>
                        <a:pt x="95" y="2844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0" name="Freeform 48"/>
                <p:cNvSpPr>
                  <a:spLocks/>
                </p:cNvSpPr>
                <p:nvPr userDrawn="1"/>
              </p:nvSpPr>
              <p:spPr bwMode="auto">
                <a:xfrm rot="-3172564">
                  <a:off x="5297" y="897"/>
                  <a:ext cx="169" cy="122"/>
                </a:xfrm>
                <a:custGeom>
                  <a:avLst/>
                  <a:gdLst>
                    <a:gd name="T0" fmla="*/ 0 w 673"/>
                    <a:gd name="T1" fmla="*/ 80 h 342"/>
                    <a:gd name="T2" fmla="*/ 255 w 673"/>
                    <a:gd name="T3" fmla="*/ 106 h 342"/>
                    <a:gd name="T4" fmla="*/ 639 w 673"/>
                    <a:gd name="T5" fmla="*/ 342 h 342"/>
                    <a:gd name="T6" fmla="*/ 673 w 673"/>
                    <a:gd name="T7" fmla="*/ 289 h 342"/>
                    <a:gd name="T8" fmla="*/ 447 w 673"/>
                    <a:gd name="T9" fmla="*/ 114 h 342"/>
                    <a:gd name="T10" fmla="*/ 26 w 673"/>
                    <a:gd name="T11" fmla="*/ 0 h 342"/>
                    <a:gd name="T12" fmla="*/ 0 w 673"/>
                    <a:gd name="T13" fmla="*/ 80 h 342"/>
                    <a:gd name="T14" fmla="*/ 0 w 673"/>
                    <a:gd name="T15" fmla="*/ 80 h 342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673" h="342">
                      <a:moveTo>
                        <a:pt x="0" y="80"/>
                      </a:moveTo>
                      <a:lnTo>
                        <a:pt x="255" y="106"/>
                      </a:lnTo>
                      <a:lnTo>
                        <a:pt x="639" y="342"/>
                      </a:lnTo>
                      <a:lnTo>
                        <a:pt x="673" y="289"/>
                      </a:lnTo>
                      <a:lnTo>
                        <a:pt x="447" y="114"/>
                      </a:lnTo>
                      <a:lnTo>
                        <a:pt x="26" y="0"/>
                      </a:lnTo>
                      <a:lnTo>
                        <a:pt x="0" y="80"/>
                      </a:lnTo>
                      <a:lnTo>
                        <a:pt x="0" y="80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1" name="Freeform 49"/>
                <p:cNvSpPr>
                  <a:spLocks/>
                </p:cNvSpPr>
                <p:nvPr userDrawn="1"/>
              </p:nvSpPr>
              <p:spPr bwMode="auto">
                <a:xfrm rot="-3172564">
                  <a:off x="5253" y="806"/>
                  <a:ext cx="181" cy="144"/>
                </a:xfrm>
                <a:custGeom>
                  <a:avLst/>
                  <a:gdLst>
                    <a:gd name="T0" fmla="*/ 0 w 716"/>
                    <a:gd name="T1" fmla="*/ 78 h 403"/>
                    <a:gd name="T2" fmla="*/ 340 w 716"/>
                    <a:gd name="T3" fmla="*/ 148 h 403"/>
                    <a:gd name="T4" fmla="*/ 638 w 716"/>
                    <a:gd name="T5" fmla="*/ 403 h 403"/>
                    <a:gd name="T6" fmla="*/ 716 w 716"/>
                    <a:gd name="T7" fmla="*/ 296 h 403"/>
                    <a:gd name="T8" fmla="*/ 420 w 716"/>
                    <a:gd name="T9" fmla="*/ 114 h 403"/>
                    <a:gd name="T10" fmla="*/ 70 w 716"/>
                    <a:gd name="T11" fmla="*/ 0 h 403"/>
                    <a:gd name="T12" fmla="*/ 0 w 716"/>
                    <a:gd name="T13" fmla="*/ 78 h 403"/>
                    <a:gd name="T14" fmla="*/ 0 w 716"/>
                    <a:gd name="T15" fmla="*/ 78 h 403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6" h="403">
                      <a:moveTo>
                        <a:pt x="0" y="78"/>
                      </a:moveTo>
                      <a:lnTo>
                        <a:pt x="340" y="148"/>
                      </a:lnTo>
                      <a:lnTo>
                        <a:pt x="638" y="403"/>
                      </a:lnTo>
                      <a:lnTo>
                        <a:pt x="716" y="296"/>
                      </a:lnTo>
                      <a:lnTo>
                        <a:pt x="420" y="114"/>
                      </a:lnTo>
                      <a:lnTo>
                        <a:pt x="70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2" name="Freeform 50"/>
                <p:cNvSpPr>
                  <a:spLocks/>
                </p:cNvSpPr>
                <p:nvPr userDrawn="1"/>
              </p:nvSpPr>
              <p:spPr bwMode="auto">
                <a:xfrm rot="-3172564">
                  <a:off x="4985" y="210"/>
                  <a:ext cx="181" cy="147"/>
                </a:xfrm>
                <a:custGeom>
                  <a:avLst/>
                  <a:gdLst>
                    <a:gd name="T0" fmla="*/ 0 w 717"/>
                    <a:gd name="T1" fmla="*/ 78 h 411"/>
                    <a:gd name="T2" fmla="*/ 316 w 717"/>
                    <a:gd name="T3" fmla="*/ 139 h 411"/>
                    <a:gd name="T4" fmla="*/ 649 w 717"/>
                    <a:gd name="T5" fmla="*/ 411 h 411"/>
                    <a:gd name="T6" fmla="*/ 717 w 717"/>
                    <a:gd name="T7" fmla="*/ 314 h 411"/>
                    <a:gd name="T8" fmla="*/ 394 w 717"/>
                    <a:gd name="T9" fmla="*/ 87 h 411"/>
                    <a:gd name="T10" fmla="*/ 54 w 717"/>
                    <a:gd name="T11" fmla="*/ 0 h 411"/>
                    <a:gd name="T12" fmla="*/ 0 w 717"/>
                    <a:gd name="T13" fmla="*/ 78 h 411"/>
                    <a:gd name="T14" fmla="*/ 0 w 717"/>
                    <a:gd name="T15" fmla="*/ 78 h 411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17" h="411">
                      <a:moveTo>
                        <a:pt x="0" y="78"/>
                      </a:moveTo>
                      <a:lnTo>
                        <a:pt x="316" y="139"/>
                      </a:lnTo>
                      <a:lnTo>
                        <a:pt x="649" y="411"/>
                      </a:lnTo>
                      <a:lnTo>
                        <a:pt x="717" y="314"/>
                      </a:lnTo>
                      <a:lnTo>
                        <a:pt x="394" y="87"/>
                      </a:lnTo>
                      <a:lnTo>
                        <a:pt x="54" y="0"/>
                      </a:lnTo>
                      <a:lnTo>
                        <a:pt x="0" y="78"/>
                      </a:lnTo>
                      <a:lnTo>
                        <a:pt x="0" y="7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  <p:sp>
              <p:nvSpPr>
                <p:cNvPr id="13363" name="Freeform 51"/>
                <p:cNvSpPr>
                  <a:spLocks/>
                </p:cNvSpPr>
                <p:nvPr userDrawn="1"/>
              </p:nvSpPr>
              <p:spPr bwMode="auto">
                <a:xfrm rot="-3172564">
                  <a:off x="4948" y="142"/>
                  <a:ext cx="179" cy="138"/>
                </a:xfrm>
                <a:custGeom>
                  <a:avLst/>
                  <a:gdLst>
                    <a:gd name="T0" fmla="*/ 0 w 709"/>
                    <a:gd name="T1" fmla="*/ 88 h 386"/>
                    <a:gd name="T2" fmla="*/ 272 w 709"/>
                    <a:gd name="T3" fmla="*/ 131 h 386"/>
                    <a:gd name="T4" fmla="*/ 665 w 709"/>
                    <a:gd name="T5" fmla="*/ 386 h 386"/>
                    <a:gd name="T6" fmla="*/ 709 w 709"/>
                    <a:gd name="T7" fmla="*/ 308 h 386"/>
                    <a:gd name="T8" fmla="*/ 306 w 709"/>
                    <a:gd name="T9" fmla="*/ 53 h 386"/>
                    <a:gd name="T10" fmla="*/ 43 w 709"/>
                    <a:gd name="T11" fmla="*/ 0 h 386"/>
                    <a:gd name="T12" fmla="*/ 0 w 709"/>
                    <a:gd name="T13" fmla="*/ 88 h 386"/>
                    <a:gd name="T14" fmla="*/ 0 w 709"/>
                    <a:gd name="T15" fmla="*/ 88 h 386"/>
                  </a:gdLst>
                  <a:ahLst/>
                  <a:cxnLst>
                    <a:cxn ang="0">
                      <a:pos x="T0" y="T1"/>
                    </a:cxn>
                    <a:cxn ang="0">
                      <a:pos x="T2" y="T3"/>
                    </a:cxn>
                    <a:cxn ang="0">
                      <a:pos x="T4" y="T5"/>
                    </a:cxn>
                    <a:cxn ang="0">
                      <a:pos x="T6" y="T7"/>
                    </a:cxn>
                    <a:cxn ang="0">
                      <a:pos x="T8" y="T9"/>
                    </a:cxn>
                    <a:cxn ang="0">
                      <a:pos x="T10" y="T11"/>
                    </a:cxn>
                    <a:cxn ang="0">
                      <a:pos x="T12" y="T13"/>
                    </a:cxn>
                    <a:cxn ang="0">
                      <a:pos x="T14" y="T15"/>
                    </a:cxn>
                  </a:cxnLst>
                  <a:rect l="0" t="0" r="r" b="b"/>
                  <a:pathLst>
                    <a:path w="709" h="386">
                      <a:moveTo>
                        <a:pt x="0" y="88"/>
                      </a:moveTo>
                      <a:lnTo>
                        <a:pt x="272" y="131"/>
                      </a:lnTo>
                      <a:lnTo>
                        <a:pt x="665" y="386"/>
                      </a:lnTo>
                      <a:lnTo>
                        <a:pt x="709" y="308"/>
                      </a:lnTo>
                      <a:lnTo>
                        <a:pt x="306" y="53"/>
                      </a:lnTo>
                      <a:lnTo>
                        <a:pt x="43" y="0"/>
                      </a:lnTo>
                      <a:lnTo>
                        <a:pt x="0" y="88"/>
                      </a:lnTo>
                      <a:lnTo>
                        <a:pt x="0" y="88"/>
                      </a:lnTo>
                      <a:close/>
                    </a:path>
                  </a:pathLst>
                </a:custGeom>
                <a:solidFill>
                  <a:schemeClr val="accent2"/>
                </a:solidFill>
                <a:ln>
                  <a:noFill/>
                </a:ln>
                <a:extLst>
                  <a:ext uri="{91240B29-F687-4F45-9708-019B960494DF}">
                    <a14:hiddenLine xmlns:a14="http://schemas.microsoft.com/office/drawing/2010/main" w="9525">
                      <a:solidFill>
                        <a:srgbClr val="000000"/>
                      </a:solidFill>
                      <a:round/>
                      <a:headEnd/>
                      <a:tailEnd/>
                    </a14:hiddenLine>
                  </a:ext>
                </a:extLst>
              </p:spPr>
              <p:txBody>
                <a:bodyPr/>
                <a:lstStyle/>
                <a:p>
                  <a:endParaRPr lang="en-US"/>
                </a:p>
              </p:txBody>
            </p:sp>
          </p:grpSp>
        </p:grpSp>
        <p:sp>
          <p:nvSpPr>
            <p:cNvPr id="13364" name="Line 52"/>
            <p:cNvSpPr>
              <a:spLocks noChangeShapeType="1"/>
            </p:cNvSpPr>
            <p:nvPr userDrawn="1"/>
          </p:nvSpPr>
          <p:spPr bwMode="auto">
            <a:xfrm>
              <a:off x="4870" y="84"/>
              <a:ext cx="42" cy="96"/>
            </a:xfrm>
            <a:prstGeom prst="line">
              <a:avLst/>
            </a:prstGeom>
            <a:noFill/>
            <a:ln w="38100">
              <a:solidFill>
                <a:schemeClr val="accent2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6" r:id="rId1"/>
    <p:sldLayoutId id="2147483657" r:id="rId2"/>
    <p:sldLayoutId id="2147483658" r:id="rId3"/>
    <p:sldLayoutId id="2147483659" r:id="rId4"/>
    <p:sldLayoutId id="2147483660" r:id="rId5"/>
    <p:sldLayoutId id="2147483661" r:id="rId6"/>
    <p:sldLayoutId id="2147483662" r:id="rId7"/>
    <p:sldLayoutId id="2147483663" r:id="rId8"/>
    <p:sldLayoutId id="2147483664" r:id="rId9"/>
    <p:sldLayoutId id="2147483665" r:id="rId10"/>
    <p:sldLayoutId id="2147483666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omic Sans MS" pitchFamily="66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GB"/>
              <a:t>Commas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GB"/>
              <a:t>How to use them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Practice</a:t>
            </a:r>
          </a:p>
        </p:txBody>
      </p:sp>
      <p:sp>
        <p:nvSpPr>
          <p:cNvPr id="22532" name="Text Box 4"/>
          <p:cNvSpPr txBox="1">
            <a:spLocks noChangeArrowheads="1"/>
          </p:cNvSpPr>
          <p:nvPr/>
        </p:nvSpPr>
        <p:spPr bwMode="auto">
          <a:xfrm>
            <a:off x="4067175" y="1989138"/>
            <a:ext cx="2233613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en-US"/>
          </a:p>
        </p:txBody>
      </p:sp>
      <p:sp>
        <p:nvSpPr>
          <p:cNvPr id="22533" name="Text Box 5"/>
          <p:cNvSpPr txBox="1">
            <a:spLocks noChangeArrowheads="1"/>
          </p:cNvSpPr>
          <p:nvPr/>
        </p:nvSpPr>
        <p:spPr bwMode="auto">
          <a:xfrm>
            <a:off x="2555875" y="1989138"/>
            <a:ext cx="2520950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tx2"/>
                </a:solidFill>
              </a:rPr>
              <a:t>, the plumber,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tx2"/>
                </a:solidFill>
              </a:rPr>
              <a:t>, Jennifer,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tx2"/>
                </a:solidFill>
              </a:rPr>
              <a:t>, the typist,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tx2"/>
                </a:solidFill>
              </a:rPr>
              <a:t>, my hairdresser,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tx2"/>
                </a:solidFill>
              </a:rPr>
              <a:t>, our teacher,</a:t>
            </a:r>
          </a:p>
        </p:txBody>
      </p:sp>
      <p:sp>
        <p:nvSpPr>
          <p:cNvPr id="22534" name="Text Box 6"/>
          <p:cNvSpPr txBox="1">
            <a:spLocks noChangeArrowheads="1"/>
          </p:cNvSpPr>
          <p:nvPr/>
        </p:nvSpPr>
        <p:spPr bwMode="auto">
          <a:xfrm>
            <a:off x="4643438" y="1989138"/>
            <a:ext cx="4284662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>
                <a:solidFill>
                  <a:schemeClr val="folHlink"/>
                </a:solidFill>
              </a:rPr>
              <a:t>is good at looking after children.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folHlink"/>
                </a:solidFill>
              </a:rPr>
              <a:t>blow dries my hair every week.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folHlink"/>
                </a:solidFill>
              </a:rPr>
              <a:t>has a son called Sam.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folHlink"/>
                </a:solidFill>
              </a:rPr>
              <a:t>fixed a leak in our pipes last week.</a:t>
            </a:r>
          </a:p>
          <a:p>
            <a:pPr>
              <a:spcBef>
                <a:spcPct val="50000"/>
              </a:spcBef>
            </a:pPr>
            <a:r>
              <a:rPr lang="en-GB">
                <a:solidFill>
                  <a:schemeClr val="folHlink"/>
                </a:solidFill>
              </a:rPr>
              <a:t>works in a large office.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539750" y="1989138"/>
            <a:ext cx="1512888" cy="2017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GB"/>
              <a:t>Miss Jones</a:t>
            </a:r>
          </a:p>
          <a:p>
            <a:pPr>
              <a:spcBef>
                <a:spcPct val="50000"/>
              </a:spcBef>
            </a:pPr>
            <a:r>
              <a:rPr lang="en-GB"/>
              <a:t>Peter</a:t>
            </a:r>
          </a:p>
          <a:p>
            <a:pPr>
              <a:spcBef>
                <a:spcPct val="50000"/>
              </a:spcBef>
            </a:pPr>
            <a:r>
              <a:rPr lang="en-GB"/>
              <a:t>Mrs White</a:t>
            </a:r>
          </a:p>
          <a:p>
            <a:pPr>
              <a:spcBef>
                <a:spcPct val="50000"/>
              </a:spcBef>
            </a:pPr>
            <a:r>
              <a:rPr lang="en-GB"/>
              <a:t>Our nanny</a:t>
            </a:r>
          </a:p>
          <a:p>
            <a:pPr>
              <a:spcBef>
                <a:spcPct val="50000"/>
              </a:spcBef>
            </a:pPr>
            <a:r>
              <a:rPr lang="en-GB"/>
              <a:t>Mr Smith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225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0" dur="500"/>
                                        <p:tgtEl>
                                          <p:spTgt spid="2253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253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2253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2253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25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25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0" dur="500"/>
                                        <p:tgtEl>
                                          <p:spTgt spid="2253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3" dur="500"/>
                                        <p:tgtEl>
                                          <p:spTgt spid="2253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6" dur="500"/>
                                        <p:tgtEl>
                                          <p:spTgt spid="2253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1" dur="500"/>
                                        <p:tgtEl>
                                          <p:spTgt spid="2253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4" dur="500"/>
                                        <p:tgtEl>
                                          <p:spTgt spid="2253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47" dur="500"/>
                                        <p:tgtEl>
                                          <p:spTgt spid="2253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0" dur="500"/>
                                        <p:tgtEl>
                                          <p:spTgt spid="2253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53" dur="500"/>
                                        <p:tgtEl>
                                          <p:spTgt spid="2253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Practice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When he reached the car park,</a:t>
            </a:r>
          </a:p>
          <a:p>
            <a:r>
              <a:rPr lang="en-GB"/>
              <a:t>Although he was very tired,</a:t>
            </a:r>
          </a:p>
          <a:p>
            <a:r>
              <a:rPr lang="en-GB"/>
              <a:t>Despite queuing for hours, </a:t>
            </a:r>
          </a:p>
          <a:p>
            <a:r>
              <a:rPr lang="en-GB"/>
              <a:t>We did our homework, </a:t>
            </a:r>
          </a:p>
          <a:p>
            <a:r>
              <a:rPr lang="en-GB"/>
              <a:t>I waited for my brother,</a:t>
            </a:r>
          </a:p>
          <a:p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35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35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35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35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35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Summary - Commas</a:t>
            </a:r>
          </a:p>
        </p:txBody>
      </p:sp>
      <p:sp>
        <p:nvSpPr>
          <p:cNvPr id="2560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Show a brief pause within a sentence</a:t>
            </a:r>
          </a:p>
          <a:p>
            <a:pPr>
              <a:lnSpc>
                <a:spcPct val="90000"/>
              </a:lnSpc>
            </a:pPr>
            <a:r>
              <a:rPr lang="en-GB"/>
              <a:t>Separate items in a list</a:t>
            </a:r>
          </a:p>
          <a:p>
            <a:pPr>
              <a:lnSpc>
                <a:spcPct val="90000"/>
              </a:lnSpc>
            </a:pPr>
            <a:r>
              <a:rPr lang="en-GB"/>
              <a:t>Separate additional information</a:t>
            </a:r>
          </a:p>
          <a:p>
            <a:pPr>
              <a:lnSpc>
                <a:spcPct val="90000"/>
              </a:lnSpc>
            </a:pPr>
            <a:r>
              <a:rPr lang="en-GB"/>
              <a:t>Break up longer sentences into smaller parts</a:t>
            </a:r>
          </a:p>
          <a:p>
            <a:pPr>
              <a:lnSpc>
                <a:spcPct val="90000"/>
              </a:lnSpc>
            </a:pPr>
            <a:r>
              <a:rPr lang="en-GB"/>
              <a:t>Break up numbers into thousands</a:t>
            </a:r>
          </a:p>
          <a:p>
            <a:pPr>
              <a:lnSpc>
                <a:spcPct val="90000"/>
              </a:lnSpc>
            </a:pPr>
            <a:r>
              <a:rPr lang="en-GB"/>
              <a:t>Inside speech marks.</a:t>
            </a:r>
          </a:p>
          <a:p>
            <a:pPr>
              <a:lnSpc>
                <a:spcPct val="90000"/>
              </a:lnSpc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6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560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560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560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560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60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Commas - ,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A comma is a punctuation mark</a:t>
            </a:r>
          </a:p>
          <a:p>
            <a:r>
              <a:rPr lang="en-GB"/>
              <a:t>It tells us to take a brief pause when we are reading – not as long as a full stop.</a:t>
            </a:r>
          </a:p>
          <a:p>
            <a:r>
              <a:rPr lang="en-GB"/>
              <a:t>It is the most common punctuation mark but has to be used carefully.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3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36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36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Commas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Commas can change the meaning of a sentence</a:t>
            </a:r>
          </a:p>
          <a:p>
            <a:r>
              <a:rPr lang="en-GB"/>
              <a:t>Title of book</a:t>
            </a:r>
          </a:p>
          <a:p>
            <a:pPr lvl="1"/>
            <a:r>
              <a:rPr lang="en-GB"/>
              <a:t>Eats shoots and leaves.</a:t>
            </a:r>
          </a:p>
          <a:p>
            <a:pPr lvl="1"/>
            <a:r>
              <a:rPr lang="en-GB"/>
              <a:t>Eats, shoots and leaves.</a:t>
            </a:r>
          </a:p>
          <a:p>
            <a:pPr>
              <a:buFontTx/>
              <a:buNone/>
            </a:pPr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638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638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38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38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Changing meaning 2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sz="2800"/>
              <a:t>The old lady collected all sorts of things: silver, paper, hats, clocks and tablecloths.</a:t>
            </a:r>
          </a:p>
          <a:p>
            <a:r>
              <a:rPr lang="en-GB" sz="2800"/>
              <a:t>The old lady collected all sorts of things: silver paper, hats, clocks and tablecloths.</a:t>
            </a:r>
          </a:p>
          <a:p>
            <a:r>
              <a:rPr lang="en-GB" sz="2800"/>
              <a:t>The old lady collected all sorts of things: silver, paper hats, clocks and tablecloths.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5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457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8" dur="500"/>
                                        <p:tgtEl>
                                          <p:spTgt spid="2457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Different Uses - 1</a:t>
            </a:r>
          </a:p>
        </p:txBody>
      </p:sp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When there is a list of words in a sentence</a:t>
            </a:r>
          </a:p>
          <a:p>
            <a:pPr lvl="1"/>
            <a:r>
              <a:rPr lang="en-GB"/>
              <a:t>We will need hammers, nails and a saw.</a:t>
            </a:r>
          </a:p>
          <a:p>
            <a:pPr lvl="1"/>
            <a:r>
              <a:rPr lang="en-GB"/>
              <a:t>She stopped, stared and ran.</a:t>
            </a:r>
          </a:p>
          <a:p>
            <a:pPr lvl="1"/>
            <a:r>
              <a:rPr lang="en-GB"/>
              <a:t>Mr Cherry was a warm, hospitable man.</a:t>
            </a:r>
          </a:p>
          <a:p>
            <a:pPr lvl="1"/>
            <a:r>
              <a:rPr lang="en-GB"/>
              <a:t>Sam frightened the cat, teased the dog and annoyed the neighbours.</a:t>
            </a:r>
          </a:p>
          <a:p>
            <a:pPr lvl="1"/>
            <a:endParaRPr lang="en-GB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4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74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74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174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74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Different Uses - 2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Commas are used to break up longer sentences into smaller parts to make more sense.</a:t>
            </a:r>
          </a:p>
          <a:p>
            <a:pPr lvl="1"/>
            <a:r>
              <a:rPr lang="en-GB"/>
              <a:t>When he saw the pirate ship on the horizon, the captain gave the alarm.</a:t>
            </a:r>
          </a:p>
          <a:p>
            <a:pPr lvl="1"/>
            <a:r>
              <a:rPr lang="en-GB"/>
              <a:t>She called as loudly as she could, but no-one could hear her.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8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1843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9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6" dur="500"/>
                                        <p:tgtEl>
                                          <p:spTgt spid="1843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Different Uses - 3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GB"/>
              <a:t>Commas are used to separate any extra information that is added.</a:t>
            </a:r>
          </a:p>
          <a:p>
            <a:r>
              <a:rPr lang="en-GB"/>
              <a:t>The words enclosed by the commas could be left out without changing the general meaning of the sentence.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4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94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Adding information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Paul Mann</a:t>
            </a:r>
            <a:r>
              <a:rPr lang="en-GB">
                <a:solidFill>
                  <a:schemeClr val="tx2"/>
                </a:solidFill>
              </a:rPr>
              <a:t>, our star player, </a:t>
            </a:r>
            <a:r>
              <a:rPr lang="en-GB">
                <a:solidFill>
                  <a:schemeClr val="accent2"/>
                </a:solidFill>
              </a:rPr>
              <a:t>broke his leg in the match on Saturday.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chemeClr val="accent2"/>
                </a:solidFill>
              </a:rPr>
              <a:t>Paul Mann broke his leg in the match on Saturday.</a:t>
            </a:r>
          </a:p>
          <a:p>
            <a:pPr>
              <a:lnSpc>
                <a:spcPct val="90000"/>
              </a:lnSpc>
            </a:pPr>
            <a:r>
              <a:rPr lang="en-GB">
                <a:solidFill>
                  <a:schemeClr val="accent2"/>
                </a:solidFill>
              </a:rPr>
              <a:t>The man</a:t>
            </a:r>
            <a:r>
              <a:rPr lang="en-GB">
                <a:solidFill>
                  <a:schemeClr val="tx2"/>
                </a:solidFill>
              </a:rPr>
              <a:t>, who was wearing a blue hat, </a:t>
            </a:r>
            <a:r>
              <a:rPr lang="en-GB"/>
              <a:t>slid silently into the room.</a:t>
            </a:r>
          </a:p>
          <a:p>
            <a:pPr>
              <a:lnSpc>
                <a:spcPct val="90000"/>
              </a:lnSpc>
            </a:pPr>
            <a:r>
              <a:rPr lang="en-GB"/>
              <a:t>The man slid silently into the room.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04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04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04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04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/>
              <a:t>Other Uses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en-GB"/>
              <a:t>To break up groups of numbers into thousands.</a:t>
            </a:r>
          </a:p>
          <a:p>
            <a:pPr lvl="1">
              <a:lnSpc>
                <a:spcPct val="90000"/>
              </a:lnSpc>
            </a:pPr>
            <a:r>
              <a:rPr lang="en-GB"/>
              <a:t>1,999,999</a:t>
            </a:r>
          </a:p>
          <a:p>
            <a:pPr>
              <a:lnSpc>
                <a:spcPct val="90000"/>
              </a:lnSpc>
            </a:pPr>
            <a:r>
              <a:rPr lang="en-GB"/>
              <a:t>When writing a date.</a:t>
            </a:r>
          </a:p>
          <a:p>
            <a:pPr lvl="1">
              <a:lnSpc>
                <a:spcPct val="90000"/>
              </a:lnSpc>
            </a:pPr>
            <a:r>
              <a:rPr lang="en-GB"/>
              <a:t>February 14</a:t>
            </a:r>
            <a:r>
              <a:rPr lang="en-GB" baseline="30000"/>
              <a:t>th</a:t>
            </a:r>
            <a:r>
              <a:rPr lang="en-GB"/>
              <a:t>, 1990</a:t>
            </a:r>
          </a:p>
          <a:p>
            <a:pPr>
              <a:lnSpc>
                <a:spcPct val="90000"/>
              </a:lnSpc>
            </a:pPr>
            <a:r>
              <a:rPr lang="en-GB"/>
              <a:t>Inside speech marks.</a:t>
            </a:r>
          </a:p>
          <a:p>
            <a:pPr lvl="1">
              <a:lnSpc>
                <a:spcPct val="90000"/>
              </a:lnSpc>
            </a:pPr>
            <a:r>
              <a:rPr lang="en-GB"/>
              <a:t>“We are leaving tomorrow,” said Fred.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15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 nodeType="clickPar">
                      <p:stCondLst>
                        <p:cond delay="indefinite"/>
                      </p:stCondLst>
                      <p:childTnLst>
                        <p:par>
                          <p:cTn id="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3" dur="500"/>
                                        <p:tgtEl>
                                          <p:spTgt spid="215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15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4" dur="500"/>
                                        <p:tgtEl>
                                          <p:spTgt spid="215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 nodeType="clickPar">
                      <p:stCondLst>
                        <p:cond delay="indefinite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215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215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Crayons">
  <a:themeElements>
    <a:clrScheme name="Crayons 1">
      <a:dk1>
        <a:srgbClr val="000000"/>
      </a:dk1>
      <a:lt1>
        <a:srgbClr val="FFFFFF"/>
      </a:lt1>
      <a:dk2>
        <a:srgbClr val="FF0000"/>
      </a:dk2>
      <a:lt2>
        <a:srgbClr val="FFB800"/>
      </a:lt2>
      <a:accent1>
        <a:srgbClr val="FFEF66"/>
      </a:accent1>
      <a:accent2>
        <a:srgbClr val="000000"/>
      </a:accent2>
      <a:accent3>
        <a:srgbClr val="FFFFFF"/>
      </a:accent3>
      <a:accent4>
        <a:srgbClr val="000000"/>
      </a:accent4>
      <a:accent5>
        <a:srgbClr val="FFF6B8"/>
      </a:accent5>
      <a:accent6>
        <a:srgbClr val="000000"/>
      </a:accent6>
      <a:hlink>
        <a:srgbClr val="00B200"/>
      </a:hlink>
      <a:folHlink>
        <a:srgbClr val="703DFF"/>
      </a:folHlink>
    </a:clrScheme>
    <a:fontScheme name="Crayons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Crayons 1">
        <a:dk1>
          <a:srgbClr val="000000"/>
        </a:dk1>
        <a:lt1>
          <a:srgbClr val="FFFFFF"/>
        </a:lt1>
        <a:dk2>
          <a:srgbClr val="FF0000"/>
        </a:dk2>
        <a:lt2>
          <a:srgbClr val="FFB800"/>
        </a:lt2>
        <a:accent1>
          <a:srgbClr val="FFEF66"/>
        </a:accent1>
        <a:accent2>
          <a:srgbClr val="000000"/>
        </a:accent2>
        <a:accent3>
          <a:srgbClr val="FFFFFF"/>
        </a:accent3>
        <a:accent4>
          <a:srgbClr val="000000"/>
        </a:accent4>
        <a:accent5>
          <a:srgbClr val="FFF6B8"/>
        </a:accent5>
        <a:accent6>
          <a:srgbClr val="000000"/>
        </a:accent6>
        <a:hlink>
          <a:srgbClr val="00B200"/>
        </a:hlink>
        <a:folHlink>
          <a:srgbClr val="703D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2">
        <a:dk1>
          <a:srgbClr val="000000"/>
        </a:dk1>
        <a:lt1>
          <a:srgbClr val="FFFFFF"/>
        </a:lt1>
        <a:dk2>
          <a:srgbClr val="000000"/>
        </a:dk2>
        <a:lt2>
          <a:srgbClr val="99CCFF"/>
        </a:lt2>
        <a:accent1>
          <a:srgbClr val="CCCCFF"/>
        </a:accent1>
        <a:accent2>
          <a:srgbClr val="000066"/>
        </a:accent2>
        <a:accent3>
          <a:srgbClr val="FFFFFF"/>
        </a:accent3>
        <a:accent4>
          <a:srgbClr val="000000"/>
        </a:accent4>
        <a:accent5>
          <a:srgbClr val="E2E2FF"/>
        </a:accent5>
        <a:accent6>
          <a:srgbClr val="00005C"/>
        </a:accent6>
        <a:hlink>
          <a:srgbClr val="00B200"/>
        </a:hlink>
        <a:folHlink>
          <a:srgbClr val="CCFF3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3">
        <a:dk1>
          <a:srgbClr val="000000"/>
        </a:dk1>
        <a:lt1>
          <a:srgbClr val="FFFFFF"/>
        </a:lt1>
        <a:dk2>
          <a:srgbClr val="000000"/>
        </a:dk2>
        <a:lt2>
          <a:srgbClr val="3399FF"/>
        </a:lt2>
        <a:accent1>
          <a:srgbClr val="CCECFF"/>
        </a:accent1>
        <a:accent2>
          <a:srgbClr val="008080"/>
        </a:accent2>
        <a:accent3>
          <a:srgbClr val="FFFFFF"/>
        </a:accent3>
        <a:accent4>
          <a:srgbClr val="000000"/>
        </a:accent4>
        <a:accent5>
          <a:srgbClr val="E2F4FF"/>
        </a:accent5>
        <a:accent6>
          <a:srgbClr val="007373"/>
        </a:accent6>
        <a:hlink>
          <a:srgbClr val="009999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rayons 4">
        <a:dk1>
          <a:srgbClr val="808000"/>
        </a:dk1>
        <a:lt1>
          <a:srgbClr val="FFFFFF"/>
        </a:lt1>
        <a:dk2>
          <a:srgbClr val="336600"/>
        </a:dk2>
        <a:lt2>
          <a:srgbClr val="FFFFFF"/>
        </a:lt2>
        <a:accent1>
          <a:srgbClr val="99CC00"/>
        </a:accent1>
        <a:accent2>
          <a:srgbClr val="003300"/>
        </a:accent2>
        <a:accent3>
          <a:srgbClr val="ADB8AA"/>
        </a:accent3>
        <a:accent4>
          <a:srgbClr val="DADADA"/>
        </a:accent4>
        <a:accent5>
          <a:srgbClr val="CAE2AA"/>
        </a:accent5>
        <a:accent6>
          <a:srgbClr val="002D00"/>
        </a:accent6>
        <a:hlink>
          <a:srgbClr val="CCCC00"/>
        </a:hlink>
        <a:folHlink>
          <a:srgbClr val="CCFF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5">
        <a:dk1>
          <a:srgbClr val="808080"/>
        </a:dk1>
        <a:lt1>
          <a:srgbClr val="FFFFFF"/>
        </a:lt1>
        <a:dk2>
          <a:srgbClr val="003366"/>
        </a:dk2>
        <a:lt2>
          <a:srgbClr val="CCECFF"/>
        </a:lt2>
        <a:accent1>
          <a:srgbClr val="33CCCC"/>
        </a:accent1>
        <a:accent2>
          <a:srgbClr val="006699"/>
        </a:accent2>
        <a:accent3>
          <a:srgbClr val="AAADB8"/>
        </a:accent3>
        <a:accent4>
          <a:srgbClr val="DADADA"/>
        </a:accent4>
        <a:accent5>
          <a:srgbClr val="ADE2E2"/>
        </a:accent5>
        <a:accent6>
          <a:srgbClr val="005C8A"/>
        </a:accent6>
        <a:hlink>
          <a:srgbClr val="00FFFF"/>
        </a:hlink>
        <a:folHlink>
          <a:srgbClr val="0000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6">
        <a:dk1>
          <a:srgbClr val="6666FF"/>
        </a:dk1>
        <a:lt1>
          <a:srgbClr val="FFFFFF"/>
        </a:lt1>
        <a:dk2>
          <a:srgbClr val="000066"/>
        </a:dk2>
        <a:lt2>
          <a:srgbClr val="FFFFFF"/>
        </a:lt2>
        <a:accent1>
          <a:srgbClr val="33CCFF"/>
        </a:accent1>
        <a:accent2>
          <a:srgbClr val="0000FF"/>
        </a:accent2>
        <a:accent3>
          <a:srgbClr val="AAAAB8"/>
        </a:accent3>
        <a:accent4>
          <a:srgbClr val="DADADA"/>
        </a:accent4>
        <a:accent5>
          <a:srgbClr val="ADE2FF"/>
        </a:accent5>
        <a:accent6>
          <a:srgbClr val="0000E7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7">
        <a:dk1>
          <a:srgbClr val="000000"/>
        </a:dk1>
        <a:lt1>
          <a:srgbClr val="FFFFFF"/>
        </a:lt1>
        <a:dk2>
          <a:srgbClr val="800080"/>
        </a:dk2>
        <a:lt2>
          <a:srgbClr val="FFFFFF"/>
        </a:lt2>
        <a:accent1>
          <a:srgbClr val="CC66FF"/>
        </a:accent1>
        <a:accent2>
          <a:srgbClr val="990099"/>
        </a:accent2>
        <a:accent3>
          <a:srgbClr val="C0AAC0"/>
        </a:accent3>
        <a:accent4>
          <a:srgbClr val="DADADA"/>
        </a:accent4>
        <a:accent5>
          <a:srgbClr val="E2B8FF"/>
        </a:accent5>
        <a:accent6>
          <a:srgbClr val="8A008A"/>
        </a:accent6>
        <a:hlink>
          <a:srgbClr val="FF9900"/>
        </a:hlink>
        <a:folHlink>
          <a:srgbClr val="FF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rayons 8">
        <a:dk1>
          <a:srgbClr val="FF3300"/>
        </a:dk1>
        <a:lt1>
          <a:srgbClr val="FFFFFF"/>
        </a:lt1>
        <a:dk2>
          <a:srgbClr val="800000"/>
        </a:dk2>
        <a:lt2>
          <a:srgbClr val="FFFFCC"/>
        </a:lt2>
        <a:accent1>
          <a:srgbClr val="FF7C80"/>
        </a:accent1>
        <a:accent2>
          <a:srgbClr val="990000"/>
        </a:accent2>
        <a:accent3>
          <a:srgbClr val="C0AAAA"/>
        </a:accent3>
        <a:accent4>
          <a:srgbClr val="DADADA"/>
        </a:accent4>
        <a:accent5>
          <a:srgbClr val="FFBFC0"/>
        </a:accent5>
        <a:accent6>
          <a:srgbClr val="8A0000"/>
        </a:accent6>
        <a:hlink>
          <a:srgbClr val="FF66CC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Crayons</Template>
  <TotalTime>72</TotalTime>
  <Words>483</Words>
  <Application>Microsoft Office PowerPoint</Application>
  <PresentationFormat>On-screen Show (4:3)</PresentationFormat>
  <Paragraphs>69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5" baseType="lpstr">
      <vt:lpstr>Arial</vt:lpstr>
      <vt:lpstr>Comic Sans MS</vt:lpstr>
      <vt:lpstr>Crayons</vt:lpstr>
      <vt:lpstr>Commas</vt:lpstr>
      <vt:lpstr>Commas - ,</vt:lpstr>
      <vt:lpstr>Commas</vt:lpstr>
      <vt:lpstr>Changing meaning 2</vt:lpstr>
      <vt:lpstr>Different Uses - 1</vt:lpstr>
      <vt:lpstr>Different Uses - 2</vt:lpstr>
      <vt:lpstr>Different Uses - 3</vt:lpstr>
      <vt:lpstr>Adding information</vt:lpstr>
      <vt:lpstr>Other Uses</vt:lpstr>
      <vt:lpstr>Practice</vt:lpstr>
      <vt:lpstr>Practice</vt:lpstr>
      <vt:lpstr>Summary - Commas</vt:lpstr>
    </vt:vector>
  </TitlesOfParts>
  <Company>Cheshire County Council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Commas</dc:title>
  <dc:creator>Julie Wiskow</dc:creator>
  <cp:lastModifiedBy>Teacher E-Solutions</cp:lastModifiedBy>
  <cp:revision>6</cp:revision>
  <dcterms:created xsi:type="dcterms:W3CDTF">2005-01-04T19:47:51Z</dcterms:created>
  <dcterms:modified xsi:type="dcterms:W3CDTF">2019-01-18T16:51:40Z</dcterms:modified>
</cp:coreProperties>
</file>